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4.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8"/>
  </p:notesMasterIdLst>
  <p:sldIdLst>
    <p:sldId id="309" r:id="rId2"/>
    <p:sldId id="316" r:id="rId3"/>
    <p:sldId id="318" r:id="rId4"/>
    <p:sldId id="271" r:id="rId5"/>
    <p:sldId id="257" r:id="rId6"/>
    <p:sldId id="276" r:id="rId7"/>
    <p:sldId id="312" r:id="rId8"/>
    <p:sldId id="280" r:id="rId9"/>
    <p:sldId id="303" r:id="rId10"/>
    <p:sldId id="313" r:id="rId11"/>
    <p:sldId id="258" r:id="rId12"/>
    <p:sldId id="317" r:id="rId13"/>
    <p:sldId id="274" r:id="rId14"/>
    <p:sldId id="275" r:id="rId15"/>
    <p:sldId id="256" r:id="rId16"/>
    <p:sldId id="319" r:id="rId17"/>
  </p:sldIdLst>
  <p:sldSz cx="16846550" cy="9475788"/>
  <p:notesSz cx="6858000" cy="9144000"/>
  <p:custDataLst>
    <p:tags r:id="rId19"/>
  </p:custDataLst>
  <p:defaultTextStyle>
    <a:defPPr>
      <a:defRPr lang="zh-CN"/>
    </a:defPPr>
    <a:lvl1pPr algn="l" rtl="0" eaLnBrk="0" fontAlgn="base" hangingPunct="0">
      <a:spcBef>
        <a:spcPct val="0"/>
      </a:spcBef>
      <a:spcAft>
        <a:spcPct val="0"/>
      </a:spcAft>
      <a:defRPr sz="3000" kern="1200">
        <a:solidFill>
          <a:schemeClr val="tx1"/>
        </a:solidFill>
        <a:latin typeface="Arial" panose="020B0604020202020204" pitchFamily="34" charset="0"/>
        <a:ea typeface="宋体" panose="02010600030101010101" pitchFamily="2" charset="-122"/>
        <a:cs typeface="+mn-cs"/>
      </a:defRPr>
    </a:lvl1pPr>
    <a:lvl2pPr marL="457200" algn="l" rtl="0" eaLnBrk="0" fontAlgn="base" hangingPunct="0">
      <a:spcBef>
        <a:spcPct val="0"/>
      </a:spcBef>
      <a:spcAft>
        <a:spcPct val="0"/>
      </a:spcAft>
      <a:defRPr sz="3000" kern="1200">
        <a:solidFill>
          <a:schemeClr val="tx1"/>
        </a:solidFill>
        <a:latin typeface="Arial" panose="020B0604020202020204" pitchFamily="34" charset="0"/>
        <a:ea typeface="宋体" panose="02010600030101010101" pitchFamily="2" charset="-122"/>
        <a:cs typeface="+mn-cs"/>
      </a:defRPr>
    </a:lvl2pPr>
    <a:lvl3pPr marL="914400" algn="l" rtl="0" eaLnBrk="0" fontAlgn="base" hangingPunct="0">
      <a:spcBef>
        <a:spcPct val="0"/>
      </a:spcBef>
      <a:spcAft>
        <a:spcPct val="0"/>
      </a:spcAft>
      <a:defRPr sz="3000" kern="1200">
        <a:solidFill>
          <a:schemeClr val="tx1"/>
        </a:solidFill>
        <a:latin typeface="Arial" panose="020B0604020202020204" pitchFamily="34" charset="0"/>
        <a:ea typeface="宋体" panose="02010600030101010101" pitchFamily="2" charset="-122"/>
        <a:cs typeface="+mn-cs"/>
      </a:defRPr>
    </a:lvl3pPr>
    <a:lvl4pPr marL="1371600" algn="l" rtl="0" eaLnBrk="0" fontAlgn="base" hangingPunct="0">
      <a:spcBef>
        <a:spcPct val="0"/>
      </a:spcBef>
      <a:spcAft>
        <a:spcPct val="0"/>
      </a:spcAft>
      <a:defRPr sz="3000" kern="1200">
        <a:solidFill>
          <a:schemeClr val="tx1"/>
        </a:solidFill>
        <a:latin typeface="Arial" panose="020B0604020202020204" pitchFamily="34" charset="0"/>
        <a:ea typeface="宋体" panose="02010600030101010101" pitchFamily="2" charset="-122"/>
        <a:cs typeface="+mn-cs"/>
      </a:defRPr>
    </a:lvl4pPr>
    <a:lvl5pPr marL="1828800" algn="l" rtl="0" eaLnBrk="0" fontAlgn="base" hangingPunct="0">
      <a:spcBef>
        <a:spcPct val="0"/>
      </a:spcBef>
      <a:spcAft>
        <a:spcPct val="0"/>
      </a:spcAft>
      <a:defRPr sz="30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30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30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30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3000" kern="1200">
        <a:solidFill>
          <a:schemeClr val="tx1"/>
        </a:solidFill>
        <a:latin typeface="Arial" panose="020B0604020202020204" pitchFamily="34" charset="0"/>
        <a:ea typeface="宋体" panose="02010600030101010101" pitchFamily="2" charset="-122"/>
        <a:cs typeface="+mn-cs"/>
      </a:defRPr>
    </a:lvl9pPr>
  </p:defaultTextStyle>
  <p:extLst>
    <p:ext uri="{EFAFB233-063F-42B5-8137-9DF3F51BA10A}">
      <p15:sldGuideLst xmlns:p15="http://schemas.microsoft.com/office/powerpoint/2012/main">
        <p15:guide id="1" orient="horz" pos="2985" userDrawn="1">
          <p15:clr>
            <a:srgbClr val="A4A3A4"/>
          </p15:clr>
        </p15:guide>
        <p15:guide id="2" pos="5307"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DFE00"/>
    <a:srgbClr val="EB2A18"/>
    <a:srgbClr val="2E9376"/>
    <a:srgbClr val="B5BED1"/>
    <a:srgbClr val="58B968"/>
    <a:srgbClr val="9BCD24"/>
    <a:srgbClr val="EA8F9C"/>
    <a:srgbClr val="A5642B"/>
    <a:srgbClr val="F1CD4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99" autoAdjust="0"/>
    <p:restoredTop sz="93922" autoAdjust="0"/>
  </p:normalViewPr>
  <p:slideViewPr>
    <p:cSldViewPr>
      <p:cViewPr varScale="1">
        <p:scale>
          <a:sx n="50" d="100"/>
          <a:sy n="50" d="100"/>
        </p:scale>
        <p:origin x="810" y="60"/>
      </p:cViewPr>
      <p:guideLst>
        <p:guide orient="horz" pos="2985"/>
        <p:guide pos="5307"/>
      </p:guideLst>
    </p:cSldViewPr>
  </p:slid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tags" Target="tags/tag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6" name="Rectangle 2">
            <a:extLst>
              <a:ext uri="{FF2B5EF4-FFF2-40B4-BE49-F238E27FC236}">
                <a16:creationId xmlns:a16="http://schemas.microsoft.com/office/drawing/2014/main" id="{2B70F98A-9528-49DF-B5D0-4DC08F01FA0A}"/>
              </a:ext>
            </a:extLst>
          </p:cNvPr>
          <p:cNvSpPr>
            <a:spLocks noGrp="1" noChangeArrowheads="1"/>
          </p:cNvSpPr>
          <p:nvPr>
            <p:ph type="hdr" sz="quarter"/>
          </p:nvPr>
        </p:nvSpPr>
        <p:spPr bwMode="auto">
          <a:xfrm>
            <a:off x="0" y="0"/>
            <a:ext cx="29718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200">
                <a:latin typeface="Arial" charset="0"/>
                <a:ea typeface="宋体" pitchFamily="2" charset="-122"/>
              </a:defRPr>
            </a:lvl1pPr>
          </a:lstStyle>
          <a:p>
            <a:pPr>
              <a:defRPr/>
            </a:pPr>
            <a:endParaRPr lang="en-US" altLang="zh-CN"/>
          </a:p>
        </p:txBody>
      </p:sp>
      <p:sp>
        <p:nvSpPr>
          <p:cNvPr id="16387" name="Rectangle 3">
            <a:extLst>
              <a:ext uri="{FF2B5EF4-FFF2-40B4-BE49-F238E27FC236}">
                <a16:creationId xmlns:a16="http://schemas.microsoft.com/office/drawing/2014/main" id="{2414AF49-A3E8-43F6-BF76-EBBACFAC8A24}"/>
              </a:ext>
            </a:extLst>
          </p:cNvPr>
          <p:cNvSpPr>
            <a:spLocks noGrp="1" noChangeArrowheads="1"/>
          </p:cNvSpPr>
          <p:nvPr>
            <p:ph type="dt" idx="1"/>
          </p:nvPr>
        </p:nvSpPr>
        <p:spPr bwMode="auto">
          <a:xfrm>
            <a:off x="3884613" y="0"/>
            <a:ext cx="29718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200">
                <a:latin typeface="Arial" charset="0"/>
                <a:ea typeface="宋体" pitchFamily="2" charset="-122"/>
              </a:defRPr>
            </a:lvl1pPr>
          </a:lstStyle>
          <a:p>
            <a:pPr>
              <a:defRPr/>
            </a:pPr>
            <a:endParaRPr lang="en-US" altLang="zh-CN"/>
          </a:p>
        </p:txBody>
      </p:sp>
      <p:sp>
        <p:nvSpPr>
          <p:cNvPr id="2052" name="Rectangle 4">
            <a:extLst>
              <a:ext uri="{FF2B5EF4-FFF2-40B4-BE49-F238E27FC236}">
                <a16:creationId xmlns:a16="http://schemas.microsoft.com/office/drawing/2014/main" id="{18912E67-6A3B-4ECC-BABB-B6B7777A33E8}"/>
              </a:ext>
            </a:extLst>
          </p:cNvPr>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6389" name="Rectangle 5">
            <a:extLst>
              <a:ext uri="{FF2B5EF4-FFF2-40B4-BE49-F238E27FC236}">
                <a16:creationId xmlns:a16="http://schemas.microsoft.com/office/drawing/2014/main" id="{E2C121EE-DB95-4E73-9103-6AB388BEA1B8}"/>
              </a:ext>
            </a:extLst>
          </p:cNvPr>
          <p:cNvSpPr>
            <a:spLocks noGrp="1" noChangeArrowheads="1"/>
          </p:cNvSpPr>
          <p:nvPr>
            <p:ph type="body" sz="quarter" idx="3"/>
          </p:nvPr>
        </p:nvSpPr>
        <p:spPr bwMode="auto">
          <a:xfrm>
            <a:off x="685800" y="4343400"/>
            <a:ext cx="5486400" cy="4114800"/>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zh-CN" altLang="en-US" noProof="0"/>
              <a:t>单击此处编辑母版文本样式</a:t>
            </a:r>
          </a:p>
          <a:p>
            <a:pPr lvl="1"/>
            <a:r>
              <a:rPr lang="zh-CN" altLang="en-US" noProof="0"/>
              <a:t>第二级</a:t>
            </a:r>
          </a:p>
          <a:p>
            <a:pPr lvl="2"/>
            <a:r>
              <a:rPr lang="zh-CN" altLang="en-US" noProof="0"/>
              <a:t>第三级</a:t>
            </a:r>
          </a:p>
          <a:p>
            <a:pPr lvl="3"/>
            <a:r>
              <a:rPr lang="zh-CN" altLang="en-US" noProof="0"/>
              <a:t>第四级</a:t>
            </a:r>
          </a:p>
          <a:p>
            <a:pPr lvl="4"/>
            <a:r>
              <a:rPr lang="zh-CN" altLang="en-US" noProof="0"/>
              <a:t>第五级</a:t>
            </a:r>
          </a:p>
        </p:txBody>
      </p:sp>
      <p:sp>
        <p:nvSpPr>
          <p:cNvPr id="16390" name="Rectangle 6">
            <a:extLst>
              <a:ext uri="{FF2B5EF4-FFF2-40B4-BE49-F238E27FC236}">
                <a16:creationId xmlns:a16="http://schemas.microsoft.com/office/drawing/2014/main" id="{93FFB160-AB29-4650-AA13-C011BE937B89}"/>
              </a:ext>
            </a:extLst>
          </p:cNvPr>
          <p:cNvSpPr>
            <a:spLocks noGrp="1" noChangeArrowheads="1"/>
          </p:cNvSpPr>
          <p:nvPr>
            <p:ph type="ftr" sz="quarter" idx="4"/>
          </p:nvPr>
        </p:nvSpPr>
        <p:spPr bwMode="auto">
          <a:xfrm>
            <a:off x="0" y="8685213"/>
            <a:ext cx="29718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eaLnBrk="1" hangingPunct="1">
              <a:defRPr sz="1200">
                <a:latin typeface="Arial" charset="0"/>
                <a:ea typeface="宋体" pitchFamily="2" charset="-122"/>
              </a:defRPr>
            </a:lvl1pPr>
          </a:lstStyle>
          <a:p>
            <a:pPr>
              <a:defRPr/>
            </a:pPr>
            <a:endParaRPr lang="en-US" altLang="zh-CN"/>
          </a:p>
        </p:txBody>
      </p:sp>
      <p:sp>
        <p:nvSpPr>
          <p:cNvPr id="16391" name="Rectangle 7">
            <a:extLst>
              <a:ext uri="{FF2B5EF4-FFF2-40B4-BE49-F238E27FC236}">
                <a16:creationId xmlns:a16="http://schemas.microsoft.com/office/drawing/2014/main" id="{C0791769-2875-48B8-AD5C-F19220176F31}"/>
              </a:ext>
            </a:extLst>
          </p:cNvPr>
          <p:cNvSpPr>
            <a:spLocks noGrp="1" noChangeArrowheads="1"/>
          </p:cNvSpPr>
          <p:nvPr>
            <p:ph type="sldNum" sz="quarter" idx="5"/>
          </p:nvPr>
        </p:nvSpPr>
        <p:spPr bwMode="auto">
          <a:xfrm>
            <a:off x="3884613" y="8685213"/>
            <a:ext cx="29718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eaLnBrk="1" hangingPunct="1">
              <a:defRPr sz="1200" smtClean="0"/>
            </a:lvl1pPr>
          </a:lstStyle>
          <a:p>
            <a:pPr>
              <a:defRPr/>
            </a:pPr>
            <a:fld id="{E163392F-5024-4DAD-A295-32E9BC8D607B}" type="slidenum">
              <a:rPr lang="en-US" altLang="zh-CN"/>
              <a:pPr>
                <a:defRPr/>
              </a:pPr>
              <a:t>‹#›</a:t>
            </a:fld>
            <a:endParaRPr lang="en-US" altLang="zh-CN"/>
          </a:p>
        </p:txBody>
      </p:sp>
    </p:spTree>
    <p:extLst>
      <p:ext uri="{BB962C8B-B14F-4D97-AF65-F5344CB8AC3E}">
        <p14:creationId xmlns:p14="http://schemas.microsoft.com/office/powerpoint/2010/main" val="244241641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宋体" pitchFamily="2" charset="-122"/>
        <a:cs typeface="+mn-cs"/>
      </a:defRPr>
    </a:lvl1pPr>
    <a:lvl2pPr marL="457200" algn="l" rtl="0" eaLnBrk="0" fontAlgn="base" hangingPunct="0">
      <a:spcBef>
        <a:spcPct val="30000"/>
      </a:spcBef>
      <a:spcAft>
        <a:spcPct val="0"/>
      </a:spcAft>
      <a:defRPr sz="1200" kern="1200">
        <a:solidFill>
          <a:schemeClr val="tx1"/>
        </a:solidFill>
        <a:latin typeface="Arial" charset="0"/>
        <a:ea typeface="宋体" pitchFamily="2" charset="-122"/>
        <a:cs typeface="+mn-cs"/>
      </a:defRPr>
    </a:lvl2pPr>
    <a:lvl3pPr marL="914400" algn="l" rtl="0" eaLnBrk="0" fontAlgn="base" hangingPunct="0">
      <a:spcBef>
        <a:spcPct val="30000"/>
      </a:spcBef>
      <a:spcAft>
        <a:spcPct val="0"/>
      </a:spcAft>
      <a:defRPr sz="1200" kern="1200">
        <a:solidFill>
          <a:schemeClr val="tx1"/>
        </a:solidFill>
        <a:latin typeface="Arial" charset="0"/>
        <a:ea typeface="宋体" pitchFamily="2" charset="-122"/>
        <a:cs typeface="+mn-cs"/>
      </a:defRPr>
    </a:lvl3pPr>
    <a:lvl4pPr marL="1371600" algn="l" rtl="0" eaLnBrk="0" fontAlgn="base" hangingPunct="0">
      <a:spcBef>
        <a:spcPct val="30000"/>
      </a:spcBef>
      <a:spcAft>
        <a:spcPct val="0"/>
      </a:spcAft>
      <a:defRPr sz="1200" kern="1200">
        <a:solidFill>
          <a:schemeClr val="tx1"/>
        </a:solidFill>
        <a:latin typeface="Arial" charset="0"/>
        <a:ea typeface="宋体" pitchFamily="2" charset="-122"/>
        <a:cs typeface="+mn-cs"/>
      </a:defRPr>
    </a:lvl4pPr>
    <a:lvl5pPr marL="1828800" algn="l" rtl="0" eaLnBrk="0" fontAlgn="base" hangingPunct="0">
      <a:spcBef>
        <a:spcPct val="30000"/>
      </a:spcBef>
      <a:spcAft>
        <a:spcPct val="0"/>
      </a:spcAft>
      <a:defRPr sz="1200" kern="1200">
        <a:solidFill>
          <a:schemeClr val="tx1"/>
        </a:solidFill>
        <a:latin typeface="Arial" charset="0"/>
        <a:ea typeface="宋体" pitchFamily="2"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a:extLst>
              <a:ext uri="{FF2B5EF4-FFF2-40B4-BE49-F238E27FC236}">
                <a16:creationId xmlns:a16="http://schemas.microsoft.com/office/drawing/2014/main" id="{125E29E2-3E7F-4948-9A11-355CD5EC6ABE}"/>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panose="020B0604020202020204" pitchFamily="34" charset="0"/>
                <a:ea typeface="宋体" panose="02010600030101010101" pitchFamily="2" charset="-122"/>
              </a:defRPr>
            </a:lvl1pPr>
            <a:lvl2pPr marL="742950" indent="-285750">
              <a:spcBef>
                <a:spcPct val="30000"/>
              </a:spcBef>
              <a:defRPr sz="1200">
                <a:solidFill>
                  <a:schemeClr val="tx1"/>
                </a:solidFill>
                <a:latin typeface="Arial" panose="020B0604020202020204" pitchFamily="34" charset="0"/>
                <a:ea typeface="宋体" panose="02010600030101010101" pitchFamily="2" charset="-122"/>
              </a:defRPr>
            </a:lvl2pPr>
            <a:lvl3pPr marL="1143000" indent="-228600">
              <a:spcBef>
                <a:spcPct val="30000"/>
              </a:spcBef>
              <a:defRPr sz="1200">
                <a:solidFill>
                  <a:schemeClr val="tx1"/>
                </a:solidFill>
                <a:latin typeface="Arial" panose="020B0604020202020204" pitchFamily="34" charset="0"/>
                <a:ea typeface="宋体" panose="02010600030101010101" pitchFamily="2" charset="-122"/>
              </a:defRPr>
            </a:lvl3pPr>
            <a:lvl4pPr marL="1600200" indent="-228600">
              <a:spcBef>
                <a:spcPct val="30000"/>
              </a:spcBef>
              <a:defRPr sz="1200">
                <a:solidFill>
                  <a:schemeClr val="tx1"/>
                </a:solidFill>
                <a:latin typeface="Arial" panose="020B0604020202020204" pitchFamily="34" charset="0"/>
                <a:ea typeface="宋体" panose="02010600030101010101" pitchFamily="2" charset="-122"/>
              </a:defRPr>
            </a:lvl4pPr>
            <a:lvl5pPr marL="2057400" indent="-228600">
              <a:spcBef>
                <a:spcPct val="30000"/>
              </a:spcBef>
              <a:defRPr sz="12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宋体" panose="02010600030101010101" pitchFamily="2" charset="-122"/>
              </a:defRPr>
            </a:lvl9pPr>
          </a:lstStyle>
          <a:p>
            <a:pPr>
              <a:spcBef>
                <a:spcPct val="0"/>
              </a:spcBef>
            </a:pPr>
            <a:fld id="{179F7565-6E80-4076-98F1-69BE7B08C97D}" type="slidenum">
              <a:rPr lang="en-US" altLang="zh-CN"/>
              <a:pPr>
                <a:spcBef>
                  <a:spcPct val="0"/>
                </a:spcBef>
              </a:pPr>
              <a:t>4</a:t>
            </a:fld>
            <a:endParaRPr lang="en-US" altLang="zh-CN"/>
          </a:p>
        </p:txBody>
      </p:sp>
      <p:sp>
        <p:nvSpPr>
          <p:cNvPr id="8195" name="Rectangle 2">
            <a:extLst>
              <a:ext uri="{FF2B5EF4-FFF2-40B4-BE49-F238E27FC236}">
                <a16:creationId xmlns:a16="http://schemas.microsoft.com/office/drawing/2014/main" id="{6479CC8F-F57E-4BAF-97B0-96ACEABC9857}"/>
              </a:ext>
            </a:extLst>
          </p:cNvPr>
          <p:cNvSpPr>
            <a:spLocks noGrp="1" noRot="1" noChangeAspect="1" noChangeArrowheads="1" noTextEdit="1"/>
          </p:cNvSpPr>
          <p:nvPr>
            <p:ph type="sldImg"/>
          </p:nvPr>
        </p:nvSpPr>
        <p:spPr>
          <a:xfrm>
            <a:off x="381000" y="685800"/>
            <a:ext cx="6096000" cy="3429000"/>
          </a:xfrm>
          <a:ln/>
        </p:spPr>
      </p:sp>
      <p:sp>
        <p:nvSpPr>
          <p:cNvPr id="8196" name="Rectangle 3">
            <a:extLst>
              <a:ext uri="{FF2B5EF4-FFF2-40B4-BE49-F238E27FC236}">
                <a16:creationId xmlns:a16="http://schemas.microsoft.com/office/drawing/2014/main" id="{A5737EEF-7DAD-4916-A78C-F8295BE766F8}"/>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zh-CN" altLang="zh-CN">
              <a:latin typeface="Arial" panose="020B060402020202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a:extLst>
              <a:ext uri="{FF2B5EF4-FFF2-40B4-BE49-F238E27FC236}">
                <a16:creationId xmlns:a16="http://schemas.microsoft.com/office/drawing/2014/main" id="{F587DA99-A89B-440F-B210-0E484E80E5EE}"/>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panose="020B0604020202020204" pitchFamily="34" charset="0"/>
                <a:ea typeface="宋体" panose="02010600030101010101" pitchFamily="2" charset="-122"/>
              </a:defRPr>
            </a:lvl1pPr>
            <a:lvl2pPr marL="742950" indent="-285750">
              <a:spcBef>
                <a:spcPct val="30000"/>
              </a:spcBef>
              <a:defRPr sz="1200">
                <a:solidFill>
                  <a:schemeClr val="tx1"/>
                </a:solidFill>
                <a:latin typeface="Arial" panose="020B0604020202020204" pitchFamily="34" charset="0"/>
                <a:ea typeface="宋体" panose="02010600030101010101" pitchFamily="2" charset="-122"/>
              </a:defRPr>
            </a:lvl2pPr>
            <a:lvl3pPr marL="1143000" indent="-228600">
              <a:spcBef>
                <a:spcPct val="30000"/>
              </a:spcBef>
              <a:defRPr sz="1200">
                <a:solidFill>
                  <a:schemeClr val="tx1"/>
                </a:solidFill>
                <a:latin typeface="Arial" panose="020B0604020202020204" pitchFamily="34" charset="0"/>
                <a:ea typeface="宋体" panose="02010600030101010101" pitchFamily="2" charset="-122"/>
              </a:defRPr>
            </a:lvl3pPr>
            <a:lvl4pPr marL="1600200" indent="-228600">
              <a:spcBef>
                <a:spcPct val="30000"/>
              </a:spcBef>
              <a:defRPr sz="1200">
                <a:solidFill>
                  <a:schemeClr val="tx1"/>
                </a:solidFill>
                <a:latin typeface="Arial" panose="020B0604020202020204" pitchFamily="34" charset="0"/>
                <a:ea typeface="宋体" panose="02010600030101010101" pitchFamily="2" charset="-122"/>
              </a:defRPr>
            </a:lvl4pPr>
            <a:lvl5pPr marL="2057400" indent="-228600">
              <a:spcBef>
                <a:spcPct val="30000"/>
              </a:spcBef>
              <a:defRPr sz="12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宋体" panose="02010600030101010101" pitchFamily="2" charset="-122"/>
              </a:defRPr>
            </a:lvl9pPr>
          </a:lstStyle>
          <a:p>
            <a:pPr>
              <a:spcBef>
                <a:spcPct val="0"/>
              </a:spcBef>
            </a:pPr>
            <a:fld id="{E46F6E5B-5565-4D2F-8177-61564DD72396}" type="slidenum">
              <a:rPr lang="en-US" altLang="zh-CN"/>
              <a:pPr>
                <a:spcBef>
                  <a:spcPct val="0"/>
                </a:spcBef>
              </a:pPr>
              <a:t>5</a:t>
            </a:fld>
            <a:endParaRPr lang="en-US" altLang="zh-CN"/>
          </a:p>
        </p:txBody>
      </p:sp>
      <p:sp>
        <p:nvSpPr>
          <p:cNvPr id="10243" name="Rectangle 2">
            <a:extLst>
              <a:ext uri="{FF2B5EF4-FFF2-40B4-BE49-F238E27FC236}">
                <a16:creationId xmlns:a16="http://schemas.microsoft.com/office/drawing/2014/main" id="{D28D8E11-A78F-455A-B6E1-2963ACCDBD3D}"/>
              </a:ext>
            </a:extLst>
          </p:cNvPr>
          <p:cNvSpPr>
            <a:spLocks noGrp="1" noRot="1" noChangeAspect="1" noChangeArrowheads="1" noTextEdit="1"/>
          </p:cNvSpPr>
          <p:nvPr>
            <p:ph type="sldImg"/>
          </p:nvPr>
        </p:nvSpPr>
        <p:spPr>
          <a:xfrm>
            <a:off x="381000" y="685800"/>
            <a:ext cx="6096000" cy="3429000"/>
          </a:xfrm>
          <a:ln/>
        </p:spPr>
      </p:sp>
      <p:sp>
        <p:nvSpPr>
          <p:cNvPr id="10244" name="Rectangle 3">
            <a:extLst>
              <a:ext uri="{FF2B5EF4-FFF2-40B4-BE49-F238E27FC236}">
                <a16:creationId xmlns:a16="http://schemas.microsoft.com/office/drawing/2014/main" id="{045E2E97-A6B9-42E0-85A9-719485614BDA}"/>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zh-CN" altLang="zh-CN">
              <a:latin typeface="Arial" panose="020B060402020202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7">
            <a:extLst>
              <a:ext uri="{FF2B5EF4-FFF2-40B4-BE49-F238E27FC236}">
                <a16:creationId xmlns:a16="http://schemas.microsoft.com/office/drawing/2014/main" id="{F792E35D-43DD-466B-AC22-9A19461D6FA0}"/>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panose="020B0604020202020204" pitchFamily="34" charset="0"/>
                <a:ea typeface="宋体" panose="02010600030101010101" pitchFamily="2" charset="-122"/>
              </a:defRPr>
            </a:lvl1pPr>
            <a:lvl2pPr marL="742950" indent="-285750">
              <a:spcBef>
                <a:spcPct val="30000"/>
              </a:spcBef>
              <a:defRPr sz="1200">
                <a:solidFill>
                  <a:schemeClr val="tx1"/>
                </a:solidFill>
                <a:latin typeface="Arial" panose="020B0604020202020204" pitchFamily="34" charset="0"/>
                <a:ea typeface="宋体" panose="02010600030101010101" pitchFamily="2" charset="-122"/>
              </a:defRPr>
            </a:lvl2pPr>
            <a:lvl3pPr marL="1143000" indent="-228600">
              <a:spcBef>
                <a:spcPct val="30000"/>
              </a:spcBef>
              <a:defRPr sz="1200">
                <a:solidFill>
                  <a:schemeClr val="tx1"/>
                </a:solidFill>
                <a:latin typeface="Arial" panose="020B0604020202020204" pitchFamily="34" charset="0"/>
                <a:ea typeface="宋体" panose="02010600030101010101" pitchFamily="2" charset="-122"/>
              </a:defRPr>
            </a:lvl3pPr>
            <a:lvl4pPr marL="1600200" indent="-228600">
              <a:spcBef>
                <a:spcPct val="30000"/>
              </a:spcBef>
              <a:defRPr sz="1200">
                <a:solidFill>
                  <a:schemeClr val="tx1"/>
                </a:solidFill>
                <a:latin typeface="Arial" panose="020B0604020202020204" pitchFamily="34" charset="0"/>
                <a:ea typeface="宋体" panose="02010600030101010101" pitchFamily="2" charset="-122"/>
              </a:defRPr>
            </a:lvl4pPr>
            <a:lvl5pPr marL="2057400" indent="-228600">
              <a:spcBef>
                <a:spcPct val="30000"/>
              </a:spcBef>
              <a:defRPr sz="12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宋体" panose="02010600030101010101" pitchFamily="2" charset="-122"/>
              </a:defRPr>
            </a:lvl9pPr>
          </a:lstStyle>
          <a:p>
            <a:pPr>
              <a:spcBef>
                <a:spcPct val="0"/>
              </a:spcBef>
            </a:pPr>
            <a:fld id="{BC894B4E-B47B-4D20-953F-66EFB6E1CECC}" type="slidenum">
              <a:rPr lang="en-US" altLang="zh-CN"/>
              <a:pPr>
                <a:spcBef>
                  <a:spcPct val="0"/>
                </a:spcBef>
              </a:pPr>
              <a:t>6</a:t>
            </a:fld>
            <a:endParaRPr lang="en-US" altLang="zh-CN"/>
          </a:p>
        </p:txBody>
      </p:sp>
      <p:sp>
        <p:nvSpPr>
          <p:cNvPr id="14339" name="Rectangle 2">
            <a:extLst>
              <a:ext uri="{FF2B5EF4-FFF2-40B4-BE49-F238E27FC236}">
                <a16:creationId xmlns:a16="http://schemas.microsoft.com/office/drawing/2014/main" id="{DCEAE7AE-5784-47BA-A2E8-56BF7A15E08B}"/>
              </a:ext>
            </a:extLst>
          </p:cNvPr>
          <p:cNvSpPr>
            <a:spLocks noGrp="1" noRot="1" noChangeAspect="1" noChangeArrowheads="1" noTextEdit="1"/>
          </p:cNvSpPr>
          <p:nvPr>
            <p:ph type="sldImg"/>
          </p:nvPr>
        </p:nvSpPr>
        <p:spPr>
          <a:xfrm>
            <a:off x="381000" y="685800"/>
            <a:ext cx="6096000" cy="3429000"/>
          </a:xfrm>
          <a:ln/>
        </p:spPr>
      </p:sp>
      <p:sp>
        <p:nvSpPr>
          <p:cNvPr id="14340" name="Rectangle 3">
            <a:extLst>
              <a:ext uri="{FF2B5EF4-FFF2-40B4-BE49-F238E27FC236}">
                <a16:creationId xmlns:a16="http://schemas.microsoft.com/office/drawing/2014/main" id="{D309F35F-F182-4FF0-913E-306552675C8A}"/>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zh-CN" altLang="zh-CN">
              <a:latin typeface="Arial" panose="020B060402020202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a:extLst>
              <a:ext uri="{FF2B5EF4-FFF2-40B4-BE49-F238E27FC236}">
                <a16:creationId xmlns:a16="http://schemas.microsoft.com/office/drawing/2014/main" id="{3FA55F66-A670-4433-8C0B-4BE292C29248}"/>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panose="020B0604020202020204" pitchFamily="34" charset="0"/>
                <a:ea typeface="宋体" panose="02010600030101010101" pitchFamily="2" charset="-122"/>
              </a:defRPr>
            </a:lvl1pPr>
            <a:lvl2pPr marL="742950" indent="-285750">
              <a:spcBef>
                <a:spcPct val="30000"/>
              </a:spcBef>
              <a:defRPr sz="1200">
                <a:solidFill>
                  <a:schemeClr val="tx1"/>
                </a:solidFill>
                <a:latin typeface="Arial" panose="020B0604020202020204" pitchFamily="34" charset="0"/>
                <a:ea typeface="宋体" panose="02010600030101010101" pitchFamily="2" charset="-122"/>
              </a:defRPr>
            </a:lvl2pPr>
            <a:lvl3pPr marL="1143000" indent="-228600">
              <a:spcBef>
                <a:spcPct val="30000"/>
              </a:spcBef>
              <a:defRPr sz="1200">
                <a:solidFill>
                  <a:schemeClr val="tx1"/>
                </a:solidFill>
                <a:latin typeface="Arial" panose="020B0604020202020204" pitchFamily="34" charset="0"/>
                <a:ea typeface="宋体" panose="02010600030101010101" pitchFamily="2" charset="-122"/>
              </a:defRPr>
            </a:lvl3pPr>
            <a:lvl4pPr marL="1600200" indent="-228600">
              <a:spcBef>
                <a:spcPct val="30000"/>
              </a:spcBef>
              <a:defRPr sz="1200">
                <a:solidFill>
                  <a:schemeClr val="tx1"/>
                </a:solidFill>
                <a:latin typeface="Arial" panose="020B0604020202020204" pitchFamily="34" charset="0"/>
                <a:ea typeface="宋体" panose="02010600030101010101" pitchFamily="2" charset="-122"/>
              </a:defRPr>
            </a:lvl4pPr>
            <a:lvl5pPr marL="2057400" indent="-228600">
              <a:spcBef>
                <a:spcPct val="30000"/>
              </a:spcBef>
              <a:defRPr sz="12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宋体" panose="02010600030101010101" pitchFamily="2" charset="-122"/>
              </a:defRPr>
            </a:lvl9pPr>
          </a:lstStyle>
          <a:p>
            <a:pPr>
              <a:spcBef>
                <a:spcPct val="0"/>
              </a:spcBef>
            </a:pPr>
            <a:fld id="{0856D36F-5641-41C9-B386-E7AA1AADEED3}" type="slidenum">
              <a:rPr lang="en-US" altLang="zh-CN"/>
              <a:pPr>
                <a:spcBef>
                  <a:spcPct val="0"/>
                </a:spcBef>
              </a:pPr>
              <a:t>8</a:t>
            </a:fld>
            <a:endParaRPr lang="en-US" altLang="zh-CN"/>
          </a:p>
        </p:txBody>
      </p:sp>
      <p:sp>
        <p:nvSpPr>
          <p:cNvPr id="28675" name="Rectangle 2">
            <a:extLst>
              <a:ext uri="{FF2B5EF4-FFF2-40B4-BE49-F238E27FC236}">
                <a16:creationId xmlns:a16="http://schemas.microsoft.com/office/drawing/2014/main" id="{E35AACC9-7644-433A-ABE3-22EBC1D4A466}"/>
              </a:ext>
            </a:extLst>
          </p:cNvPr>
          <p:cNvSpPr>
            <a:spLocks noGrp="1" noRot="1" noChangeAspect="1" noChangeArrowheads="1" noTextEdit="1"/>
          </p:cNvSpPr>
          <p:nvPr>
            <p:ph type="sldImg"/>
          </p:nvPr>
        </p:nvSpPr>
        <p:spPr>
          <a:xfrm>
            <a:off x="381000" y="685800"/>
            <a:ext cx="6096000" cy="3429000"/>
          </a:xfrm>
          <a:ln/>
        </p:spPr>
      </p:sp>
      <p:sp>
        <p:nvSpPr>
          <p:cNvPr id="28676" name="Rectangle 3">
            <a:extLst>
              <a:ext uri="{FF2B5EF4-FFF2-40B4-BE49-F238E27FC236}">
                <a16:creationId xmlns:a16="http://schemas.microsoft.com/office/drawing/2014/main" id="{15DE2792-00C5-4F20-B68C-1215A9BCB98B}"/>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zh-CN" altLang="zh-CN">
              <a:latin typeface="Arial" panose="020B060402020202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a:extLst>
              <a:ext uri="{FF2B5EF4-FFF2-40B4-BE49-F238E27FC236}">
                <a16:creationId xmlns:a16="http://schemas.microsoft.com/office/drawing/2014/main" id="{39A75AE4-4F3B-4E7E-B1A3-2D7F90901DC3}"/>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panose="020B0604020202020204" pitchFamily="34" charset="0"/>
                <a:ea typeface="宋体" panose="02010600030101010101" pitchFamily="2" charset="-122"/>
              </a:defRPr>
            </a:lvl1pPr>
            <a:lvl2pPr marL="742950" indent="-285750">
              <a:spcBef>
                <a:spcPct val="30000"/>
              </a:spcBef>
              <a:defRPr sz="1200">
                <a:solidFill>
                  <a:schemeClr val="tx1"/>
                </a:solidFill>
                <a:latin typeface="Arial" panose="020B0604020202020204" pitchFamily="34" charset="0"/>
                <a:ea typeface="宋体" panose="02010600030101010101" pitchFamily="2" charset="-122"/>
              </a:defRPr>
            </a:lvl2pPr>
            <a:lvl3pPr marL="1143000" indent="-228600">
              <a:spcBef>
                <a:spcPct val="30000"/>
              </a:spcBef>
              <a:defRPr sz="1200">
                <a:solidFill>
                  <a:schemeClr val="tx1"/>
                </a:solidFill>
                <a:latin typeface="Arial" panose="020B0604020202020204" pitchFamily="34" charset="0"/>
                <a:ea typeface="宋体" panose="02010600030101010101" pitchFamily="2" charset="-122"/>
              </a:defRPr>
            </a:lvl3pPr>
            <a:lvl4pPr marL="1600200" indent="-228600">
              <a:spcBef>
                <a:spcPct val="30000"/>
              </a:spcBef>
              <a:defRPr sz="1200">
                <a:solidFill>
                  <a:schemeClr val="tx1"/>
                </a:solidFill>
                <a:latin typeface="Arial" panose="020B0604020202020204" pitchFamily="34" charset="0"/>
                <a:ea typeface="宋体" panose="02010600030101010101" pitchFamily="2" charset="-122"/>
              </a:defRPr>
            </a:lvl4pPr>
            <a:lvl5pPr marL="2057400" indent="-228600">
              <a:spcBef>
                <a:spcPct val="30000"/>
              </a:spcBef>
              <a:defRPr sz="12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宋体" panose="02010600030101010101" pitchFamily="2" charset="-122"/>
              </a:defRPr>
            </a:lvl9pPr>
          </a:lstStyle>
          <a:p>
            <a:pPr>
              <a:spcBef>
                <a:spcPct val="0"/>
              </a:spcBef>
            </a:pPr>
            <a:fld id="{B954062B-0917-4B47-915A-5A4EA182E1BE}" type="slidenum">
              <a:rPr lang="en-US" altLang="zh-CN"/>
              <a:pPr>
                <a:spcBef>
                  <a:spcPct val="0"/>
                </a:spcBef>
              </a:pPr>
              <a:t>9</a:t>
            </a:fld>
            <a:endParaRPr lang="en-US" altLang="zh-CN"/>
          </a:p>
        </p:txBody>
      </p:sp>
      <p:sp>
        <p:nvSpPr>
          <p:cNvPr id="20483" name="Rectangle 2">
            <a:extLst>
              <a:ext uri="{FF2B5EF4-FFF2-40B4-BE49-F238E27FC236}">
                <a16:creationId xmlns:a16="http://schemas.microsoft.com/office/drawing/2014/main" id="{3F684649-EE9F-4E29-8673-5DBDD31E08F3}"/>
              </a:ext>
            </a:extLst>
          </p:cNvPr>
          <p:cNvSpPr>
            <a:spLocks noGrp="1" noRot="1" noChangeAspect="1" noChangeArrowheads="1" noTextEdit="1"/>
          </p:cNvSpPr>
          <p:nvPr>
            <p:ph type="sldImg"/>
          </p:nvPr>
        </p:nvSpPr>
        <p:spPr>
          <a:xfrm>
            <a:off x="381000" y="685800"/>
            <a:ext cx="6096000" cy="3429000"/>
          </a:xfrm>
          <a:ln/>
        </p:spPr>
      </p:sp>
      <p:sp>
        <p:nvSpPr>
          <p:cNvPr id="20484" name="Rectangle 3">
            <a:extLst>
              <a:ext uri="{FF2B5EF4-FFF2-40B4-BE49-F238E27FC236}">
                <a16:creationId xmlns:a16="http://schemas.microsoft.com/office/drawing/2014/main" id="{CC9447D1-3F60-48F7-98DE-A72A46066305}"/>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zh-CN" altLang="zh-CN">
              <a:latin typeface="Arial" panose="020B060402020202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a:extLst>
              <a:ext uri="{FF2B5EF4-FFF2-40B4-BE49-F238E27FC236}">
                <a16:creationId xmlns:a16="http://schemas.microsoft.com/office/drawing/2014/main" id="{A637292C-EEFD-49DE-B3F1-2DEF0F4F19FE}"/>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panose="020B0604020202020204" pitchFamily="34" charset="0"/>
                <a:ea typeface="宋体" panose="02010600030101010101" pitchFamily="2" charset="-122"/>
              </a:defRPr>
            </a:lvl1pPr>
            <a:lvl2pPr marL="742950" indent="-285750">
              <a:spcBef>
                <a:spcPct val="30000"/>
              </a:spcBef>
              <a:defRPr sz="1200">
                <a:solidFill>
                  <a:schemeClr val="tx1"/>
                </a:solidFill>
                <a:latin typeface="Arial" panose="020B0604020202020204" pitchFamily="34" charset="0"/>
                <a:ea typeface="宋体" panose="02010600030101010101" pitchFamily="2" charset="-122"/>
              </a:defRPr>
            </a:lvl2pPr>
            <a:lvl3pPr marL="1143000" indent="-228600">
              <a:spcBef>
                <a:spcPct val="30000"/>
              </a:spcBef>
              <a:defRPr sz="1200">
                <a:solidFill>
                  <a:schemeClr val="tx1"/>
                </a:solidFill>
                <a:latin typeface="Arial" panose="020B0604020202020204" pitchFamily="34" charset="0"/>
                <a:ea typeface="宋体" panose="02010600030101010101" pitchFamily="2" charset="-122"/>
              </a:defRPr>
            </a:lvl3pPr>
            <a:lvl4pPr marL="1600200" indent="-228600">
              <a:spcBef>
                <a:spcPct val="30000"/>
              </a:spcBef>
              <a:defRPr sz="1200">
                <a:solidFill>
                  <a:schemeClr val="tx1"/>
                </a:solidFill>
                <a:latin typeface="Arial" panose="020B0604020202020204" pitchFamily="34" charset="0"/>
                <a:ea typeface="宋体" panose="02010600030101010101" pitchFamily="2" charset="-122"/>
              </a:defRPr>
            </a:lvl4pPr>
            <a:lvl5pPr marL="2057400" indent="-228600">
              <a:spcBef>
                <a:spcPct val="30000"/>
              </a:spcBef>
              <a:defRPr sz="12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宋体" panose="02010600030101010101" pitchFamily="2" charset="-122"/>
              </a:defRPr>
            </a:lvl9pPr>
          </a:lstStyle>
          <a:p>
            <a:pPr>
              <a:spcBef>
                <a:spcPct val="0"/>
              </a:spcBef>
            </a:pPr>
            <a:fld id="{6E188759-4563-4C5B-AC41-3AE20C649324}" type="slidenum">
              <a:rPr lang="en-US" altLang="zh-CN"/>
              <a:pPr>
                <a:spcBef>
                  <a:spcPct val="0"/>
                </a:spcBef>
              </a:pPr>
              <a:t>11</a:t>
            </a:fld>
            <a:endParaRPr lang="en-US" altLang="zh-CN"/>
          </a:p>
        </p:txBody>
      </p:sp>
      <p:sp>
        <p:nvSpPr>
          <p:cNvPr id="18435" name="Rectangle 2">
            <a:extLst>
              <a:ext uri="{FF2B5EF4-FFF2-40B4-BE49-F238E27FC236}">
                <a16:creationId xmlns:a16="http://schemas.microsoft.com/office/drawing/2014/main" id="{83BE1430-3C7A-47BD-A23D-FA6B717F7FCA}"/>
              </a:ext>
            </a:extLst>
          </p:cNvPr>
          <p:cNvSpPr>
            <a:spLocks noGrp="1" noRot="1" noChangeAspect="1" noChangeArrowheads="1" noTextEdit="1"/>
          </p:cNvSpPr>
          <p:nvPr>
            <p:ph type="sldImg"/>
          </p:nvPr>
        </p:nvSpPr>
        <p:spPr>
          <a:xfrm>
            <a:off x="381000" y="685800"/>
            <a:ext cx="6096000" cy="3429000"/>
          </a:xfrm>
          <a:ln/>
        </p:spPr>
      </p:sp>
      <p:sp>
        <p:nvSpPr>
          <p:cNvPr id="18436" name="Rectangle 3">
            <a:extLst>
              <a:ext uri="{FF2B5EF4-FFF2-40B4-BE49-F238E27FC236}">
                <a16:creationId xmlns:a16="http://schemas.microsoft.com/office/drawing/2014/main" id="{8FADFF37-8E62-4AC3-A202-183FCB796911}"/>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zh-CN" altLang="zh-CN">
              <a:latin typeface="Arial" panose="020B060402020202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err="1"/>
              <a:t>Phần</a:t>
            </a:r>
            <a:r>
              <a:rPr lang="en-US" baseline="0" dirty="0"/>
              <a:t> 3 </a:t>
            </a:r>
            <a:r>
              <a:rPr lang="en-US" baseline="0" dirty="0" err="1"/>
              <a:t>Luyện</a:t>
            </a:r>
            <a:r>
              <a:rPr lang="en-US" baseline="0" dirty="0"/>
              <a:t> </a:t>
            </a:r>
            <a:r>
              <a:rPr lang="en-US" baseline="0" dirty="0" err="1"/>
              <a:t>tập</a:t>
            </a:r>
            <a:r>
              <a:rPr lang="en-US" baseline="0" dirty="0"/>
              <a:t>- </a:t>
            </a:r>
            <a:r>
              <a:rPr lang="en-US" baseline="0" dirty="0" err="1"/>
              <a:t>sáng</a:t>
            </a:r>
            <a:r>
              <a:rPr lang="en-US" baseline="0" dirty="0"/>
              <a:t> </a:t>
            </a:r>
            <a:r>
              <a:rPr lang="en-US" baseline="0" dirty="0" err="1"/>
              <a:t>tạo</a:t>
            </a:r>
            <a:endParaRPr lang="en-US" baseline="0" dirty="0"/>
          </a:p>
          <a:p>
            <a:r>
              <a:rPr lang="en-US" baseline="0" dirty="0" err="1"/>
              <a:t>Các</a:t>
            </a:r>
            <a:r>
              <a:rPr lang="en-US" baseline="0" dirty="0"/>
              <a:t> </a:t>
            </a:r>
            <a:r>
              <a:rPr lang="en-US" baseline="0" dirty="0" err="1"/>
              <a:t>em</a:t>
            </a:r>
            <a:r>
              <a:rPr lang="en-US" baseline="0" dirty="0"/>
              <a:t> </a:t>
            </a:r>
            <a:r>
              <a:rPr lang="en-US" baseline="0" dirty="0" err="1"/>
              <a:t>hãy</a:t>
            </a:r>
            <a:r>
              <a:rPr lang="en-US" baseline="0" dirty="0"/>
              <a:t> </a:t>
            </a:r>
            <a:r>
              <a:rPr lang="en-US" baseline="0" dirty="0" err="1"/>
              <a:t>vẽ</a:t>
            </a:r>
            <a:r>
              <a:rPr lang="en-US" baseline="0" dirty="0"/>
              <a:t> </a:t>
            </a:r>
            <a:r>
              <a:rPr lang="en-US" baseline="0" dirty="0" err="1"/>
              <a:t>hình</a:t>
            </a:r>
            <a:r>
              <a:rPr lang="en-US" baseline="0" dirty="0"/>
              <a:t> </a:t>
            </a:r>
            <a:r>
              <a:rPr lang="en-US" baseline="0" dirty="0" err="1"/>
              <a:t>sự</a:t>
            </a:r>
            <a:r>
              <a:rPr lang="en-US" baseline="0" dirty="0"/>
              <a:t> </a:t>
            </a:r>
            <a:r>
              <a:rPr lang="en-US" baseline="0" dirty="0" err="1"/>
              <a:t>vật</a:t>
            </a:r>
            <a:r>
              <a:rPr lang="en-US" baseline="0" dirty="0"/>
              <a:t>/</a:t>
            </a:r>
            <a:r>
              <a:rPr lang="en-US" baseline="0" dirty="0" err="1"/>
              <a:t>hình</a:t>
            </a:r>
            <a:r>
              <a:rPr lang="en-US" baseline="0" dirty="0"/>
              <a:t> </a:t>
            </a:r>
            <a:r>
              <a:rPr lang="en-US" baseline="0" dirty="0" err="1"/>
              <a:t>ảnh</a:t>
            </a:r>
            <a:r>
              <a:rPr lang="en-US" baseline="0" dirty="0"/>
              <a:t> </a:t>
            </a:r>
            <a:r>
              <a:rPr lang="en-US" baseline="0" dirty="0" err="1"/>
              <a:t>bất</a:t>
            </a:r>
            <a:r>
              <a:rPr lang="en-US" baseline="0" dirty="0"/>
              <a:t> </a:t>
            </a:r>
            <a:r>
              <a:rPr lang="en-US" baseline="0" dirty="0" err="1"/>
              <a:t>kỳ</a:t>
            </a:r>
            <a:r>
              <a:rPr lang="en-US" baseline="0" dirty="0"/>
              <a:t> </a:t>
            </a:r>
            <a:r>
              <a:rPr lang="en-US" baseline="0" dirty="0" err="1"/>
              <a:t>từ</a:t>
            </a:r>
            <a:r>
              <a:rPr lang="en-US" baseline="0" dirty="0"/>
              <a:t> </a:t>
            </a:r>
            <a:r>
              <a:rPr lang="en-US" baseline="0" dirty="0" err="1"/>
              <a:t>các</a:t>
            </a:r>
            <a:r>
              <a:rPr lang="en-US" baseline="0" dirty="0"/>
              <a:t> </a:t>
            </a:r>
            <a:r>
              <a:rPr lang="en-US" baseline="0" dirty="0" err="1"/>
              <a:t>hình</a:t>
            </a:r>
            <a:r>
              <a:rPr lang="en-US" baseline="0" dirty="0"/>
              <a:t> </a:t>
            </a:r>
            <a:r>
              <a:rPr lang="en-US" baseline="0" dirty="0" err="1"/>
              <a:t>cơ</a:t>
            </a:r>
            <a:r>
              <a:rPr lang="en-US" baseline="0" dirty="0"/>
              <a:t> </a:t>
            </a:r>
            <a:r>
              <a:rPr lang="en-US" baseline="0" dirty="0" err="1"/>
              <a:t>bản</a:t>
            </a:r>
            <a:r>
              <a:rPr lang="en-US" baseline="0" dirty="0"/>
              <a:t> </a:t>
            </a:r>
            <a:r>
              <a:rPr lang="en-US" baseline="0" dirty="0" err="1"/>
              <a:t>theo</a:t>
            </a:r>
            <a:r>
              <a:rPr lang="en-US" baseline="0" dirty="0"/>
              <a:t> ý </a:t>
            </a:r>
            <a:r>
              <a:rPr lang="en-US" baseline="0" dirty="0" err="1"/>
              <a:t>thích</a:t>
            </a:r>
            <a:r>
              <a:rPr lang="en-US" baseline="0" dirty="0"/>
              <a:t> </a:t>
            </a:r>
            <a:r>
              <a:rPr lang="en-US" baseline="0" dirty="0" err="1"/>
              <a:t>nhé</a:t>
            </a:r>
            <a:r>
              <a:rPr lang="en-US" baseline="0" dirty="0"/>
              <a:t> !</a:t>
            </a:r>
            <a:endParaRPr lang="en-US" dirty="0"/>
          </a:p>
        </p:txBody>
      </p:sp>
      <p:sp>
        <p:nvSpPr>
          <p:cNvPr id="4" name="Slide Number Placeholder 3"/>
          <p:cNvSpPr>
            <a:spLocks noGrp="1"/>
          </p:cNvSpPr>
          <p:nvPr>
            <p:ph type="sldNum" sz="quarter" idx="10"/>
          </p:nvPr>
        </p:nvSpPr>
        <p:spPr/>
        <p:txBody>
          <a:bodyPr/>
          <a:lstStyle/>
          <a:p>
            <a:fld id="{0162C78A-322A-4572-8133-B1810C705359}" type="slidenum">
              <a:rPr lang="en-US" smtClean="0"/>
              <a:t>13</a:t>
            </a:fld>
            <a:endParaRPr lang="en-US"/>
          </a:p>
        </p:txBody>
      </p:sp>
    </p:spTree>
    <p:extLst>
      <p:ext uri="{BB962C8B-B14F-4D97-AF65-F5344CB8AC3E}">
        <p14:creationId xmlns:p14="http://schemas.microsoft.com/office/powerpoint/2010/main" val="11830071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GB" dirty="0"/>
          </a:p>
        </p:txBody>
      </p:sp>
      <p:sp>
        <p:nvSpPr>
          <p:cNvPr id="4" name="Chỗ dành sẵn cho Số hiệu Bản chiếu 3"/>
          <p:cNvSpPr>
            <a:spLocks noGrp="1"/>
          </p:cNvSpPr>
          <p:nvPr>
            <p:ph type="sldNum" sz="quarter" idx="5"/>
          </p:nvPr>
        </p:nvSpPr>
        <p:spPr/>
        <p:txBody>
          <a:bodyPr/>
          <a:lstStyle/>
          <a:p>
            <a:fld id="{0162C78A-322A-4572-8133-B1810C705359}" type="slidenum">
              <a:rPr lang="en-US" smtClean="0"/>
              <a:t>14</a:t>
            </a:fld>
            <a:endParaRPr lang="en-US"/>
          </a:p>
        </p:txBody>
      </p:sp>
    </p:spTree>
    <p:extLst>
      <p:ext uri="{BB962C8B-B14F-4D97-AF65-F5344CB8AC3E}">
        <p14:creationId xmlns:p14="http://schemas.microsoft.com/office/powerpoint/2010/main" val="9298556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Xin </a:t>
            </a:r>
            <a:r>
              <a:rPr lang="en-US" dirty="0" err="1"/>
              <a:t>chào</a:t>
            </a:r>
            <a:r>
              <a:rPr lang="en-US" baseline="0" dirty="0"/>
              <a:t> </a:t>
            </a:r>
            <a:r>
              <a:rPr lang="en-US" baseline="0" dirty="0" err="1"/>
              <a:t>tất</a:t>
            </a:r>
            <a:r>
              <a:rPr lang="en-US" baseline="0" dirty="0"/>
              <a:t> </a:t>
            </a:r>
            <a:r>
              <a:rPr lang="en-US" baseline="0" dirty="0" err="1"/>
              <a:t>cả</a:t>
            </a:r>
            <a:r>
              <a:rPr lang="en-US" baseline="0" dirty="0"/>
              <a:t> </a:t>
            </a:r>
            <a:r>
              <a:rPr lang="en-US" baseline="0" dirty="0" err="1"/>
              <a:t>các</a:t>
            </a:r>
            <a:r>
              <a:rPr lang="en-US" baseline="0" dirty="0"/>
              <a:t> </a:t>
            </a:r>
            <a:r>
              <a:rPr lang="en-US" baseline="0" dirty="0" err="1"/>
              <a:t>em</a:t>
            </a:r>
            <a:r>
              <a:rPr lang="en-US" baseline="0" dirty="0"/>
              <a:t> </a:t>
            </a:r>
            <a:r>
              <a:rPr lang="en-US" baseline="0" dirty="0" err="1"/>
              <a:t>đã</a:t>
            </a:r>
            <a:r>
              <a:rPr lang="en-US" baseline="0" dirty="0"/>
              <a:t> </a:t>
            </a:r>
            <a:r>
              <a:rPr lang="en-US" baseline="0" dirty="0" err="1"/>
              <a:t>đến</a:t>
            </a:r>
            <a:r>
              <a:rPr lang="en-US" baseline="0" dirty="0"/>
              <a:t> </a:t>
            </a:r>
            <a:r>
              <a:rPr lang="en-US" baseline="0" dirty="0" err="1"/>
              <a:t>với</a:t>
            </a:r>
            <a:r>
              <a:rPr lang="en-US" baseline="0" dirty="0"/>
              <a:t> </a:t>
            </a:r>
            <a:r>
              <a:rPr lang="en-US" baseline="0" dirty="0" err="1"/>
              <a:t>bài</a:t>
            </a:r>
            <a:r>
              <a:rPr lang="en-US" baseline="0" dirty="0"/>
              <a:t> </a:t>
            </a:r>
            <a:r>
              <a:rPr lang="en-US" baseline="0" dirty="0" err="1"/>
              <a:t>học</a:t>
            </a:r>
            <a:r>
              <a:rPr lang="en-US" baseline="0" dirty="0"/>
              <a:t> </a:t>
            </a:r>
            <a:r>
              <a:rPr lang="en-US" baseline="0" dirty="0" err="1"/>
              <a:t>mỹ</a:t>
            </a:r>
            <a:r>
              <a:rPr lang="en-US" baseline="0" dirty="0"/>
              <a:t> </a:t>
            </a:r>
            <a:r>
              <a:rPr lang="en-US" baseline="0" dirty="0" err="1"/>
              <a:t>thuật</a:t>
            </a:r>
            <a:r>
              <a:rPr lang="en-US" baseline="0" dirty="0"/>
              <a:t> </a:t>
            </a:r>
            <a:r>
              <a:rPr lang="en-US" baseline="0" dirty="0" err="1"/>
              <a:t>lớp</a:t>
            </a:r>
            <a:r>
              <a:rPr lang="en-US" baseline="0" dirty="0"/>
              <a:t> 1, CDD5: </a:t>
            </a:r>
            <a:r>
              <a:rPr lang="en-US" baseline="0" dirty="0" err="1"/>
              <a:t>Ngôi</a:t>
            </a:r>
            <a:r>
              <a:rPr lang="en-US" baseline="0" dirty="0"/>
              <a:t> </a:t>
            </a:r>
            <a:r>
              <a:rPr lang="en-US" baseline="0" dirty="0" err="1"/>
              <a:t>nhà</a:t>
            </a:r>
            <a:r>
              <a:rPr lang="en-US" baseline="0" dirty="0"/>
              <a:t> </a:t>
            </a:r>
            <a:r>
              <a:rPr lang="en-US" baseline="0" dirty="0" err="1"/>
              <a:t>của</a:t>
            </a:r>
            <a:r>
              <a:rPr lang="en-US" baseline="0" dirty="0"/>
              <a:t> </a:t>
            </a:r>
            <a:r>
              <a:rPr lang="en-US" baseline="0" dirty="0" err="1"/>
              <a:t>em</a:t>
            </a:r>
            <a:r>
              <a:rPr lang="en-US" baseline="0" dirty="0"/>
              <a:t> – </a:t>
            </a:r>
            <a:r>
              <a:rPr lang="en-US" baseline="0" dirty="0" err="1"/>
              <a:t>Tiết</a:t>
            </a:r>
            <a:r>
              <a:rPr lang="en-US" baseline="0" dirty="0"/>
              <a:t> 1</a:t>
            </a:r>
            <a:endParaRPr lang="en-US" dirty="0"/>
          </a:p>
        </p:txBody>
      </p:sp>
      <p:sp>
        <p:nvSpPr>
          <p:cNvPr id="4" name="Slide Number Placeholder 3"/>
          <p:cNvSpPr>
            <a:spLocks noGrp="1"/>
          </p:cNvSpPr>
          <p:nvPr>
            <p:ph type="sldNum" sz="quarter" idx="10"/>
          </p:nvPr>
        </p:nvSpPr>
        <p:spPr/>
        <p:txBody>
          <a:bodyPr/>
          <a:lstStyle/>
          <a:p>
            <a:fld id="{0162C78A-322A-4572-8133-B1810C705359}" type="slidenum">
              <a:rPr lang="en-US" smtClean="0"/>
              <a:t>15</a:t>
            </a:fld>
            <a:endParaRPr lang="en-US"/>
          </a:p>
        </p:txBody>
      </p:sp>
    </p:spTree>
    <p:extLst>
      <p:ext uri="{BB962C8B-B14F-4D97-AF65-F5344CB8AC3E}">
        <p14:creationId xmlns:p14="http://schemas.microsoft.com/office/powerpoint/2010/main" val="4789820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264010" y="2943225"/>
            <a:ext cx="14318530" cy="2032000"/>
          </a:xfrm>
          <a:prstGeom prst="rect">
            <a:avLst/>
          </a:prstGeom>
        </p:spPr>
        <p:txBody>
          <a:bodyPr/>
          <a:lstStyle/>
          <a:p>
            <a:r>
              <a:rPr lang="zh-CN" altLang="en-US"/>
              <a:t>单击此处编辑母版标题样式</a:t>
            </a:r>
          </a:p>
        </p:txBody>
      </p:sp>
      <p:sp>
        <p:nvSpPr>
          <p:cNvPr id="3" name="副标题 2"/>
          <p:cNvSpPr>
            <a:spLocks noGrp="1"/>
          </p:cNvSpPr>
          <p:nvPr>
            <p:ph type="subTitle" idx="1"/>
          </p:nvPr>
        </p:nvSpPr>
        <p:spPr>
          <a:xfrm>
            <a:off x="2526425" y="5368926"/>
            <a:ext cx="11793700" cy="2422525"/>
          </a:xfrm>
          <a:prstGeom prst="rect">
            <a:avLst/>
          </a:prstGeom>
        </p:spPr>
        <p:txBody>
          <a:bodyPr/>
          <a:lstStyle>
            <a:lvl1pPr marL="0" indent="0" algn="ctr">
              <a:buNone/>
              <a:defRPr/>
            </a:lvl1pPr>
            <a:lvl2pPr marL="459075" indent="0" algn="ctr">
              <a:buNone/>
              <a:defRPr/>
            </a:lvl2pPr>
            <a:lvl3pPr marL="918149" indent="0" algn="ctr">
              <a:buNone/>
              <a:defRPr/>
            </a:lvl3pPr>
            <a:lvl4pPr marL="1377224" indent="0" algn="ctr">
              <a:buNone/>
              <a:defRPr/>
            </a:lvl4pPr>
            <a:lvl5pPr marL="1836298" indent="0" algn="ctr">
              <a:buNone/>
              <a:defRPr/>
            </a:lvl5pPr>
            <a:lvl6pPr marL="2295373" indent="0" algn="ctr">
              <a:buNone/>
              <a:defRPr/>
            </a:lvl6pPr>
            <a:lvl7pPr marL="2754447" indent="0" algn="ctr">
              <a:buNone/>
              <a:defRPr/>
            </a:lvl7pPr>
            <a:lvl8pPr marL="3213522" indent="0" algn="ctr">
              <a:buNone/>
              <a:defRPr/>
            </a:lvl8pPr>
            <a:lvl9pPr marL="3672596" indent="0" algn="ctr">
              <a:buNone/>
              <a:defRPr/>
            </a:lvl9pPr>
          </a:lstStyle>
          <a:p>
            <a:r>
              <a:rPr lang="zh-CN" altLang="en-US"/>
              <a:t>单击此处编辑母版副标题样式</a:t>
            </a:r>
          </a:p>
        </p:txBody>
      </p:sp>
    </p:spTree>
    <p:extLst>
      <p:ext uri="{BB962C8B-B14F-4D97-AF65-F5344CB8AC3E}">
        <p14:creationId xmlns:p14="http://schemas.microsoft.com/office/powerpoint/2010/main" val="3880144997"/>
      </p:ext>
    </p:extLst>
  </p:cSld>
  <p:clrMapOvr>
    <a:masterClrMapping/>
  </p:clrMapOvr>
  <p:transition spd="slow" advTm="1000">
    <p:split orient="vert"/>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41610" y="379413"/>
            <a:ext cx="15163330" cy="1579562"/>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41610" y="2211388"/>
            <a:ext cx="15163330" cy="6253162"/>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351305743"/>
      </p:ext>
    </p:extLst>
  </p:cSld>
  <p:clrMapOvr>
    <a:masterClrMapping/>
  </p:clrMapOvr>
  <p:transition spd="slow" advTm="1000">
    <p:split orient="vert"/>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12214506" y="379414"/>
            <a:ext cx="3790434" cy="8085137"/>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41611" y="379414"/>
            <a:ext cx="11219876" cy="8085137"/>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3267211467"/>
      </p:ext>
    </p:extLst>
  </p:cSld>
  <p:clrMapOvr>
    <a:masterClrMapping/>
  </p:clrMapOvr>
  <p:transition spd="slow" advTm="1000">
    <p:split orient="vert"/>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woObj" preserve="1">
  <p:cSld name="标题，一项大型内容和两项小型内容">
    <p:spTree>
      <p:nvGrpSpPr>
        <p:cNvPr id="1" name=""/>
        <p:cNvGrpSpPr/>
        <p:nvPr/>
      </p:nvGrpSpPr>
      <p:grpSpPr>
        <a:xfrm>
          <a:off x="0" y="0"/>
          <a:ext cx="0" cy="0"/>
          <a:chOff x="0" y="0"/>
          <a:chExt cx="0" cy="0"/>
        </a:xfrm>
      </p:grpSpPr>
      <p:sp>
        <p:nvSpPr>
          <p:cNvPr id="2" name="标题 1"/>
          <p:cNvSpPr>
            <a:spLocks noGrp="1"/>
          </p:cNvSpPr>
          <p:nvPr>
            <p:ph type="title"/>
          </p:nvPr>
        </p:nvSpPr>
        <p:spPr>
          <a:xfrm>
            <a:off x="841610" y="379413"/>
            <a:ext cx="15163330" cy="1579562"/>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41610" y="2211388"/>
            <a:ext cx="7504358" cy="6253162"/>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quarter" idx="2"/>
          </p:nvPr>
        </p:nvSpPr>
        <p:spPr>
          <a:xfrm>
            <a:off x="8498988" y="2211389"/>
            <a:ext cx="7505952" cy="3049587"/>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内容占位符 4"/>
          <p:cNvSpPr>
            <a:spLocks noGrp="1"/>
          </p:cNvSpPr>
          <p:nvPr>
            <p:ph sz="quarter" idx="3"/>
          </p:nvPr>
        </p:nvSpPr>
        <p:spPr>
          <a:xfrm>
            <a:off x="8498988" y="5413376"/>
            <a:ext cx="7505952" cy="3051175"/>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1776703331"/>
      </p:ext>
    </p:extLst>
  </p:cSld>
  <p:clrMapOvr>
    <a:masterClrMapping/>
  </p:clrMapOvr>
  <p:transition spd="slow" advTm="1000">
    <p:split orient="vert"/>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41610" y="379413"/>
            <a:ext cx="15163330" cy="1579562"/>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41610" y="2211388"/>
            <a:ext cx="15163330" cy="6253162"/>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2736557852"/>
      </p:ext>
    </p:extLst>
  </p:cSld>
  <p:clrMapOvr>
    <a:masterClrMapping/>
  </p:clrMapOvr>
  <p:transition spd="slow" advTm="1000">
    <p:split orient="ver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1330956" y="6089650"/>
            <a:ext cx="14320125" cy="1881188"/>
          </a:xfrm>
          <a:prstGeom prst="rect">
            <a:avLst/>
          </a:prstGeom>
        </p:spPr>
        <p:txBody>
          <a:bodyPr anchor="t"/>
          <a:lstStyle>
            <a:lvl1pPr algn="l">
              <a:defRPr sz="4016" b="1" cap="all"/>
            </a:lvl1pPr>
          </a:lstStyle>
          <a:p>
            <a:r>
              <a:rPr lang="zh-CN" altLang="en-US"/>
              <a:t>单击此处编辑母版标题样式</a:t>
            </a:r>
          </a:p>
        </p:txBody>
      </p:sp>
      <p:sp>
        <p:nvSpPr>
          <p:cNvPr id="3" name="文本占位符 2"/>
          <p:cNvSpPr>
            <a:spLocks noGrp="1"/>
          </p:cNvSpPr>
          <p:nvPr>
            <p:ph type="body" idx="1"/>
          </p:nvPr>
        </p:nvSpPr>
        <p:spPr>
          <a:xfrm>
            <a:off x="1330956" y="4016376"/>
            <a:ext cx="14320125" cy="2073275"/>
          </a:xfrm>
          <a:prstGeom prst="rect">
            <a:avLst/>
          </a:prstGeom>
        </p:spPr>
        <p:txBody>
          <a:bodyPr anchor="b"/>
          <a:lstStyle>
            <a:lvl1pPr marL="0" indent="0">
              <a:buNone/>
              <a:defRPr sz="2008"/>
            </a:lvl1pPr>
            <a:lvl2pPr marL="459075" indent="0">
              <a:buNone/>
              <a:defRPr sz="1807"/>
            </a:lvl2pPr>
            <a:lvl3pPr marL="918149" indent="0">
              <a:buNone/>
              <a:defRPr sz="1607"/>
            </a:lvl3pPr>
            <a:lvl4pPr marL="1377224" indent="0">
              <a:buNone/>
              <a:defRPr sz="1406"/>
            </a:lvl4pPr>
            <a:lvl5pPr marL="1836298" indent="0">
              <a:buNone/>
              <a:defRPr sz="1406"/>
            </a:lvl5pPr>
            <a:lvl6pPr marL="2295373" indent="0">
              <a:buNone/>
              <a:defRPr sz="1406"/>
            </a:lvl6pPr>
            <a:lvl7pPr marL="2754447" indent="0">
              <a:buNone/>
              <a:defRPr sz="1406"/>
            </a:lvl7pPr>
            <a:lvl8pPr marL="3213522" indent="0">
              <a:buNone/>
              <a:defRPr sz="1406"/>
            </a:lvl8pPr>
            <a:lvl9pPr marL="3672596" indent="0">
              <a:buNone/>
              <a:defRPr sz="1406"/>
            </a:lvl9pPr>
          </a:lstStyle>
          <a:p>
            <a:pPr lvl="0"/>
            <a:r>
              <a:rPr lang="zh-CN" altLang="en-US"/>
              <a:t>单击此处编辑母版文本样式</a:t>
            </a:r>
          </a:p>
        </p:txBody>
      </p:sp>
    </p:spTree>
    <p:extLst>
      <p:ext uri="{BB962C8B-B14F-4D97-AF65-F5344CB8AC3E}">
        <p14:creationId xmlns:p14="http://schemas.microsoft.com/office/powerpoint/2010/main" val="3471412684"/>
      </p:ext>
    </p:extLst>
  </p:cSld>
  <p:clrMapOvr>
    <a:masterClrMapping/>
  </p:clrMapOvr>
  <p:transition spd="slow" advTm="1000">
    <p:split orient="vert"/>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41610" y="379413"/>
            <a:ext cx="15163330" cy="1579562"/>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41610" y="2211388"/>
            <a:ext cx="7504358" cy="6253162"/>
          </a:xfrm>
          <a:prstGeom prst="rect">
            <a:avLst/>
          </a:prstGeom>
        </p:spPr>
        <p:txBody>
          <a:bodyPr/>
          <a:lstStyle>
            <a:lvl1pPr>
              <a:defRPr sz="2811"/>
            </a:lvl1pPr>
            <a:lvl2pPr>
              <a:defRPr sz="2410"/>
            </a:lvl2pPr>
            <a:lvl3pPr>
              <a:defRPr sz="2008"/>
            </a:lvl3pPr>
            <a:lvl4pPr>
              <a:defRPr sz="1807"/>
            </a:lvl4pPr>
            <a:lvl5pPr>
              <a:defRPr sz="1807"/>
            </a:lvl5pPr>
            <a:lvl6pPr>
              <a:defRPr sz="1807"/>
            </a:lvl6pPr>
            <a:lvl7pPr>
              <a:defRPr sz="1807"/>
            </a:lvl7pPr>
            <a:lvl8pPr>
              <a:defRPr sz="1807"/>
            </a:lvl8pPr>
            <a:lvl9pPr>
              <a:defRPr sz="1807"/>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8498988" y="2211388"/>
            <a:ext cx="7505952" cy="6253162"/>
          </a:xfrm>
          <a:prstGeom prst="rect">
            <a:avLst/>
          </a:prstGeom>
        </p:spPr>
        <p:txBody>
          <a:bodyPr/>
          <a:lstStyle>
            <a:lvl1pPr>
              <a:defRPr sz="2811"/>
            </a:lvl1pPr>
            <a:lvl2pPr>
              <a:defRPr sz="2410"/>
            </a:lvl2pPr>
            <a:lvl3pPr>
              <a:defRPr sz="2008"/>
            </a:lvl3pPr>
            <a:lvl4pPr>
              <a:defRPr sz="1807"/>
            </a:lvl4pPr>
            <a:lvl5pPr>
              <a:defRPr sz="1807"/>
            </a:lvl5pPr>
            <a:lvl6pPr>
              <a:defRPr sz="1807"/>
            </a:lvl6pPr>
            <a:lvl7pPr>
              <a:defRPr sz="1807"/>
            </a:lvl7pPr>
            <a:lvl8pPr>
              <a:defRPr sz="1807"/>
            </a:lvl8pPr>
            <a:lvl9pPr>
              <a:defRPr sz="1807"/>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160725015"/>
      </p:ext>
    </p:extLst>
  </p:cSld>
  <p:clrMapOvr>
    <a:masterClrMapping/>
  </p:clrMapOvr>
  <p:transition spd="slow" advTm="1000">
    <p:split orient="vert"/>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41610" y="379413"/>
            <a:ext cx="15163330" cy="1579562"/>
          </a:xfrm>
          <a:prstGeom prst="rect">
            <a:avLst/>
          </a:prstGeo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841611" y="2120900"/>
            <a:ext cx="7443787" cy="884238"/>
          </a:xfrm>
          <a:prstGeom prst="rect">
            <a:avLst/>
          </a:prstGeom>
        </p:spPr>
        <p:txBody>
          <a:bodyPr anchor="b"/>
          <a:lstStyle>
            <a:lvl1pPr marL="0" indent="0">
              <a:buNone/>
              <a:defRPr sz="2410" b="1"/>
            </a:lvl1pPr>
            <a:lvl2pPr marL="459075" indent="0">
              <a:buNone/>
              <a:defRPr sz="2008" b="1"/>
            </a:lvl2pPr>
            <a:lvl3pPr marL="918149" indent="0">
              <a:buNone/>
              <a:defRPr sz="1807" b="1"/>
            </a:lvl3pPr>
            <a:lvl4pPr marL="1377224" indent="0">
              <a:buNone/>
              <a:defRPr sz="1607" b="1"/>
            </a:lvl4pPr>
            <a:lvl5pPr marL="1836298" indent="0">
              <a:buNone/>
              <a:defRPr sz="1607" b="1"/>
            </a:lvl5pPr>
            <a:lvl6pPr marL="2295373" indent="0">
              <a:buNone/>
              <a:defRPr sz="1607" b="1"/>
            </a:lvl6pPr>
            <a:lvl7pPr marL="2754447" indent="0">
              <a:buNone/>
              <a:defRPr sz="1607" b="1"/>
            </a:lvl7pPr>
            <a:lvl8pPr marL="3213522" indent="0">
              <a:buNone/>
              <a:defRPr sz="1607" b="1"/>
            </a:lvl8pPr>
            <a:lvl9pPr marL="3672596" indent="0">
              <a:buNone/>
              <a:defRPr sz="1607" b="1"/>
            </a:lvl9pPr>
          </a:lstStyle>
          <a:p>
            <a:pPr lvl="0"/>
            <a:r>
              <a:rPr lang="zh-CN" altLang="en-US"/>
              <a:t>单击此处编辑母版文本样式</a:t>
            </a:r>
          </a:p>
        </p:txBody>
      </p:sp>
      <p:sp>
        <p:nvSpPr>
          <p:cNvPr id="4" name="内容占位符 3"/>
          <p:cNvSpPr>
            <a:spLocks noGrp="1"/>
          </p:cNvSpPr>
          <p:nvPr>
            <p:ph sz="half" idx="2"/>
          </p:nvPr>
        </p:nvSpPr>
        <p:spPr>
          <a:xfrm>
            <a:off x="841611" y="3005138"/>
            <a:ext cx="7443787" cy="5459412"/>
          </a:xfrm>
          <a:prstGeom prst="rect">
            <a:avLst/>
          </a:prstGeom>
        </p:spPr>
        <p:txBody>
          <a:bodyPr/>
          <a:lstStyle>
            <a:lvl1pPr>
              <a:defRPr sz="2410"/>
            </a:lvl1pPr>
            <a:lvl2pPr>
              <a:defRPr sz="2008"/>
            </a:lvl2pPr>
            <a:lvl3pPr>
              <a:defRPr sz="1807"/>
            </a:lvl3pPr>
            <a:lvl4pPr>
              <a:defRPr sz="1607"/>
            </a:lvl4pPr>
            <a:lvl5pPr>
              <a:defRPr sz="1607"/>
            </a:lvl5pPr>
            <a:lvl6pPr>
              <a:defRPr sz="1607"/>
            </a:lvl6pPr>
            <a:lvl7pPr>
              <a:defRPr sz="1607"/>
            </a:lvl7pPr>
            <a:lvl8pPr>
              <a:defRPr sz="1607"/>
            </a:lvl8pPr>
            <a:lvl9pPr>
              <a:defRPr sz="1607"/>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8557965" y="2120900"/>
            <a:ext cx="7446975" cy="884238"/>
          </a:xfrm>
          <a:prstGeom prst="rect">
            <a:avLst/>
          </a:prstGeom>
        </p:spPr>
        <p:txBody>
          <a:bodyPr anchor="b"/>
          <a:lstStyle>
            <a:lvl1pPr marL="0" indent="0">
              <a:buNone/>
              <a:defRPr sz="2410" b="1"/>
            </a:lvl1pPr>
            <a:lvl2pPr marL="459075" indent="0">
              <a:buNone/>
              <a:defRPr sz="2008" b="1"/>
            </a:lvl2pPr>
            <a:lvl3pPr marL="918149" indent="0">
              <a:buNone/>
              <a:defRPr sz="1807" b="1"/>
            </a:lvl3pPr>
            <a:lvl4pPr marL="1377224" indent="0">
              <a:buNone/>
              <a:defRPr sz="1607" b="1"/>
            </a:lvl4pPr>
            <a:lvl5pPr marL="1836298" indent="0">
              <a:buNone/>
              <a:defRPr sz="1607" b="1"/>
            </a:lvl5pPr>
            <a:lvl6pPr marL="2295373" indent="0">
              <a:buNone/>
              <a:defRPr sz="1607" b="1"/>
            </a:lvl6pPr>
            <a:lvl7pPr marL="2754447" indent="0">
              <a:buNone/>
              <a:defRPr sz="1607" b="1"/>
            </a:lvl7pPr>
            <a:lvl8pPr marL="3213522" indent="0">
              <a:buNone/>
              <a:defRPr sz="1607" b="1"/>
            </a:lvl8pPr>
            <a:lvl9pPr marL="3672596" indent="0">
              <a:buNone/>
              <a:defRPr sz="1607" b="1"/>
            </a:lvl9pPr>
          </a:lstStyle>
          <a:p>
            <a:pPr lvl="0"/>
            <a:r>
              <a:rPr lang="zh-CN" altLang="en-US"/>
              <a:t>单击此处编辑母版文本样式</a:t>
            </a:r>
          </a:p>
        </p:txBody>
      </p:sp>
      <p:sp>
        <p:nvSpPr>
          <p:cNvPr id="6" name="内容占位符 5"/>
          <p:cNvSpPr>
            <a:spLocks noGrp="1"/>
          </p:cNvSpPr>
          <p:nvPr>
            <p:ph sz="quarter" idx="4"/>
          </p:nvPr>
        </p:nvSpPr>
        <p:spPr>
          <a:xfrm>
            <a:off x="8557965" y="3005138"/>
            <a:ext cx="7446975" cy="5459412"/>
          </a:xfrm>
          <a:prstGeom prst="rect">
            <a:avLst/>
          </a:prstGeom>
        </p:spPr>
        <p:txBody>
          <a:bodyPr/>
          <a:lstStyle>
            <a:lvl1pPr>
              <a:defRPr sz="2410"/>
            </a:lvl1pPr>
            <a:lvl2pPr>
              <a:defRPr sz="2008"/>
            </a:lvl2pPr>
            <a:lvl3pPr>
              <a:defRPr sz="1807"/>
            </a:lvl3pPr>
            <a:lvl4pPr>
              <a:defRPr sz="1607"/>
            </a:lvl4pPr>
            <a:lvl5pPr>
              <a:defRPr sz="1607"/>
            </a:lvl5pPr>
            <a:lvl6pPr>
              <a:defRPr sz="1607"/>
            </a:lvl6pPr>
            <a:lvl7pPr>
              <a:defRPr sz="1607"/>
            </a:lvl7pPr>
            <a:lvl8pPr>
              <a:defRPr sz="1607"/>
            </a:lvl8pPr>
            <a:lvl9pPr>
              <a:defRPr sz="1607"/>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794992257"/>
      </p:ext>
    </p:extLst>
  </p:cSld>
  <p:clrMapOvr>
    <a:masterClrMapping/>
  </p:clrMapOvr>
  <p:transition spd="slow" advTm="1000">
    <p:split orient="vert"/>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41610" y="379413"/>
            <a:ext cx="15163330" cy="1579562"/>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2238941906"/>
      </p:ext>
    </p:extLst>
  </p:cSld>
  <p:clrMapOvr>
    <a:masterClrMapping/>
  </p:clrMapOvr>
  <p:transition spd="slow" advTm="1000">
    <p:split orient="vert"/>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761554944"/>
      </p:ext>
    </p:extLst>
  </p:cSld>
  <p:clrMapOvr>
    <a:masterClrMapping/>
  </p:clrMapOvr>
  <p:transition spd="slow" advTm="1000">
    <p:split orient="vert"/>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41611" y="377826"/>
            <a:ext cx="5543788" cy="1604963"/>
          </a:xfrm>
          <a:prstGeom prst="rect">
            <a:avLst/>
          </a:prstGeom>
        </p:spPr>
        <p:txBody>
          <a:bodyPr anchor="b"/>
          <a:lstStyle>
            <a:lvl1pPr algn="l">
              <a:defRPr sz="2008" b="1"/>
            </a:lvl1pPr>
          </a:lstStyle>
          <a:p>
            <a:r>
              <a:rPr lang="zh-CN" altLang="en-US"/>
              <a:t>单击此处编辑母版标题样式</a:t>
            </a:r>
          </a:p>
        </p:txBody>
      </p:sp>
      <p:sp>
        <p:nvSpPr>
          <p:cNvPr id="3" name="内容占位符 2"/>
          <p:cNvSpPr>
            <a:spLocks noGrp="1"/>
          </p:cNvSpPr>
          <p:nvPr>
            <p:ph idx="1"/>
          </p:nvPr>
        </p:nvSpPr>
        <p:spPr>
          <a:xfrm>
            <a:off x="6586238" y="377826"/>
            <a:ext cx="9418702" cy="8086725"/>
          </a:xfrm>
          <a:prstGeom prst="rect">
            <a:avLst/>
          </a:prstGeom>
        </p:spPr>
        <p:txBody>
          <a:bodyPr/>
          <a:lstStyle>
            <a:lvl1pPr>
              <a:defRPr sz="3213"/>
            </a:lvl1pPr>
            <a:lvl2pPr>
              <a:defRPr sz="2811"/>
            </a:lvl2pPr>
            <a:lvl3pPr>
              <a:defRPr sz="2410"/>
            </a:lvl3pPr>
            <a:lvl4pPr>
              <a:defRPr sz="2008"/>
            </a:lvl4pPr>
            <a:lvl5pPr>
              <a:defRPr sz="2008"/>
            </a:lvl5pPr>
            <a:lvl6pPr>
              <a:defRPr sz="2008"/>
            </a:lvl6pPr>
            <a:lvl7pPr>
              <a:defRPr sz="2008"/>
            </a:lvl7pPr>
            <a:lvl8pPr>
              <a:defRPr sz="2008"/>
            </a:lvl8pPr>
            <a:lvl9pPr>
              <a:defRPr sz="2008"/>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41611" y="1982788"/>
            <a:ext cx="5543788" cy="6481762"/>
          </a:xfrm>
          <a:prstGeom prst="rect">
            <a:avLst/>
          </a:prstGeom>
        </p:spPr>
        <p:txBody>
          <a:bodyPr/>
          <a:lstStyle>
            <a:lvl1pPr marL="0" indent="0">
              <a:buNone/>
              <a:defRPr sz="1406"/>
            </a:lvl1pPr>
            <a:lvl2pPr marL="459075" indent="0">
              <a:buNone/>
              <a:defRPr sz="1205"/>
            </a:lvl2pPr>
            <a:lvl3pPr marL="918149" indent="0">
              <a:buNone/>
              <a:defRPr sz="1004"/>
            </a:lvl3pPr>
            <a:lvl4pPr marL="1377224" indent="0">
              <a:buNone/>
              <a:defRPr sz="904"/>
            </a:lvl4pPr>
            <a:lvl5pPr marL="1836298" indent="0">
              <a:buNone/>
              <a:defRPr sz="904"/>
            </a:lvl5pPr>
            <a:lvl6pPr marL="2295373" indent="0">
              <a:buNone/>
              <a:defRPr sz="904"/>
            </a:lvl6pPr>
            <a:lvl7pPr marL="2754447" indent="0">
              <a:buNone/>
              <a:defRPr sz="904"/>
            </a:lvl7pPr>
            <a:lvl8pPr marL="3213522" indent="0">
              <a:buNone/>
              <a:defRPr sz="904"/>
            </a:lvl8pPr>
            <a:lvl9pPr marL="3672596" indent="0">
              <a:buNone/>
              <a:defRPr sz="904"/>
            </a:lvl9pPr>
          </a:lstStyle>
          <a:p>
            <a:pPr lvl="0"/>
            <a:r>
              <a:rPr lang="zh-CN" altLang="en-US"/>
              <a:t>单击此处编辑母版文本样式</a:t>
            </a:r>
          </a:p>
        </p:txBody>
      </p:sp>
    </p:spTree>
    <p:extLst>
      <p:ext uri="{BB962C8B-B14F-4D97-AF65-F5344CB8AC3E}">
        <p14:creationId xmlns:p14="http://schemas.microsoft.com/office/powerpoint/2010/main" val="351350875"/>
      </p:ext>
    </p:extLst>
  </p:cSld>
  <p:clrMapOvr>
    <a:masterClrMapping/>
  </p:clrMapOvr>
  <p:transition spd="slow" advTm="1000">
    <p:split orient="vert"/>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3302682" y="6632575"/>
            <a:ext cx="10107293" cy="784225"/>
          </a:xfrm>
          <a:prstGeom prst="rect">
            <a:avLst/>
          </a:prstGeom>
        </p:spPr>
        <p:txBody>
          <a:bodyPr anchor="b"/>
          <a:lstStyle>
            <a:lvl1pPr algn="l">
              <a:defRPr sz="2008" b="1"/>
            </a:lvl1pPr>
          </a:lstStyle>
          <a:p>
            <a:r>
              <a:rPr lang="zh-CN" altLang="en-US"/>
              <a:t>单击此处编辑母版标题样式</a:t>
            </a:r>
          </a:p>
        </p:txBody>
      </p:sp>
      <p:sp>
        <p:nvSpPr>
          <p:cNvPr id="3" name="图片占位符 2"/>
          <p:cNvSpPr>
            <a:spLocks noGrp="1"/>
          </p:cNvSpPr>
          <p:nvPr>
            <p:ph type="pic" idx="1"/>
          </p:nvPr>
        </p:nvSpPr>
        <p:spPr>
          <a:xfrm>
            <a:off x="3302682" y="846139"/>
            <a:ext cx="10107293" cy="5686425"/>
          </a:xfrm>
          <a:prstGeom prst="rect">
            <a:avLst/>
          </a:prstGeom>
        </p:spPr>
        <p:txBody>
          <a:bodyPr/>
          <a:lstStyle>
            <a:lvl1pPr marL="0" indent="0">
              <a:buNone/>
              <a:defRPr sz="3213"/>
            </a:lvl1pPr>
            <a:lvl2pPr marL="459075" indent="0">
              <a:buNone/>
              <a:defRPr sz="2811"/>
            </a:lvl2pPr>
            <a:lvl3pPr marL="918149" indent="0">
              <a:buNone/>
              <a:defRPr sz="2410"/>
            </a:lvl3pPr>
            <a:lvl4pPr marL="1377224" indent="0">
              <a:buNone/>
              <a:defRPr sz="2008"/>
            </a:lvl4pPr>
            <a:lvl5pPr marL="1836298" indent="0">
              <a:buNone/>
              <a:defRPr sz="2008"/>
            </a:lvl5pPr>
            <a:lvl6pPr marL="2295373" indent="0">
              <a:buNone/>
              <a:defRPr sz="2008"/>
            </a:lvl6pPr>
            <a:lvl7pPr marL="2754447" indent="0">
              <a:buNone/>
              <a:defRPr sz="2008"/>
            </a:lvl7pPr>
            <a:lvl8pPr marL="3213522" indent="0">
              <a:buNone/>
              <a:defRPr sz="2008"/>
            </a:lvl8pPr>
            <a:lvl9pPr marL="3672596" indent="0">
              <a:buNone/>
              <a:defRPr sz="2008"/>
            </a:lvl9pPr>
          </a:lstStyle>
          <a:p>
            <a:pPr lvl="0"/>
            <a:endParaRPr lang="zh-CN" altLang="en-US" noProof="0"/>
          </a:p>
        </p:txBody>
      </p:sp>
      <p:sp>
        <p:nvSpPr>
          <p:cNvPr id="4" name="文本占位符 3"/>
          <p:cNvSpPr>
            <a:spLocks noGrp="1"/>
          </p:cNvSpPr>
          <p:nvPr>
            <p:ph type="body" sz="half" idx="2"/>
          </p:nvPr>
        </p:nvSpPr>
        <p:spPr>
          <a:xfrm>
            <a:off x="3302682" y="7416800"/>
            <a:ext cx="10107293" cy="1111250"/>
          </a:xfrm>
          <a:prstGeom prst="rect">
            <a:avLst/>
          </a:prstGeom>
        </p:spPr>
        <p:txBody>
          <a:bodyPr/>
          <a:lstStyle>
            <a:lvl1pPr marL="0" indent="0">
              <a:buNone/>
              <a:defRPr sz="1406"/>
            </a:lvl1pPr>
            <a:lvl2pPr marL="459075" indent="0">
              <a:buNone/>
              <a:defRPr sz="1205"/>
            </a:lvl2pPr>
            <a:lvl3pPr marL="918149" indent="0">
              <a:buNone/>
              <a:defRPr sz="1004"/>
            </a:lvl3pPr>
            <a:lvl4pPr marL="1377224" indent="0">
              <a:buNone/>
              <a:defRPr sz="904"/>
            </a:lvl4pPr>
            <a:lvl5pPr marL="1836298" indent="0">
              <a:buNone/>
              <a:defRPr sz="904"/>
            </a:lvl5pPr>
            <a:lvl6pPr marL="2295373" indent="0">
              <a:buNone/>
              <a:defRPr sz="904"/>
            </a:lvl6pPr>
            <a:lvl7pPr marL="2754447" indent="0">
              <a:buNone/>
              <a:defRPr sz="904"/>
            </a:lvl7pPr>
            <a:lvl8pPr marL="3213522" indent="0">
              <a:buNone/>
              <a:defRPr sz="904"/>
            </a:lvl8pPr>
            <a:lvl9pPr marL="3672596" indent="0">
              <a:buNone/>
              <a:defRPr sz="904"/>
            </a:lvl9pPr>
          </a:lstStyle>
          <a:p>
            <a:pPr lvl="0"/>
            <a:r>
              <a:rPr lang="zh-CN" altLang="en-US"/>
              <a:t>单击此处编辑母版文本样式</a:t>
            </a:r>
          </a:p>
        </p:txBody>
      </p:sp>
    </p:spTree>
    <p:extLst>
      <p:ext uri="{BB962C8B-B14F-4D97-AF65-F5344CB8AC3E}">
        <p14:creationId xmlns:p14="http://schemas.microsoft.com/office/powerpoint/2010/main" val="461145329"/>
      </p:ext>
    </p:extLst>
  </p:cSld>
  <p:clrMapOvr>
    <a:masterClrMapping/>
  </p:clrMapOvr>
  <p:transition spd="slow" advTm="1000">
    <p:split orient="vert"/>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7" descr="1-">
            <a:extLst>
              <a:ext uri="{FF2B5EF4-FFF2-40B4-BE49-F238E27FC236}">
                <a16:creationId xmlns:a16="http://schemas.microsoft.com/office/drawing/2014/main" id="{97E0B106-9F76-4580-855C-9CF9811C8677}"/>
              </a:ext>
            </a:extLst>
          </p:cNvPr>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0"/>
            <a:ext cx="16846550" cy="947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ransition spd="slow" advTm="1000">
    <p:split orient="vert"/>
  </p:transition>
  <p:txStyles>
    <p:titleStyle>
      <a:lvl1pPr algn="ctr" defTabSz="1506339" rtl="0" eaLnBrk="0" fontAlgn="base" hangingPunct="0">
        <a:spcBef>
          <a:spcPct val="0"/>
        </a:spcBef>
        <a:spcAft>
          <a:spcPct val="0"/>
        </a:spcAft>
        <a:defRPr sz="7230">
          <a:solidFill>
            <a:schemeClr val="tx2"/>
          </a:solidFill>
          <a:latin typeface="+mj-lt"/>
          <a:ea typeface="+mj-ea"/>
          <a:cs typeface="+mj-cs"/>
        </a:defRPr>
      </a:lvl1pPr>
      <a:lvl2pPr algn="ctr" defTabSz="1506339" rtl="0" eaLnBrk="0" fontAlgn="base" hangingPunct="0">
        <a:spcBef>
          <a:spcPct val="0"/>
        </a:spcBef>
        <a:spcAft>
          <a:spcPct val="0"/>
        </a:spcAft>
        <a:defRPr sz="7230">
          <a:solidFill>
            <a:schemeClr val="tx2"/>
          </a:solidFill>
          <a:latin typeface="Arial" charset="0"/>
          <a:ea typeface="宋体" pitchFamily="2" charset="-122"/>
        </a:defRPr>
      </a:lvl2pPr>
      <a:lvl3pPr algn="ctr" defTabSz="1506339" rtl="0" eaLnBrk="0" fontAlgn="base" hangingPunct="0">
        <a:spcBef>
          <a:spcPct val="0"/>
        </a:spcBef>
        <a:spcAft>
          <a:spcPct val="0"/>
        </a:spcAft>
        <a:defRPr sz="7230">
          <a:solidFill>
            <a:schemeClr val="tx2"/>
          </a:solidFill>
          <a:latin typeface="Arial" charset="0"/>
          <a:ea typeface="宋体" pitchFamily="2" charset="-122"/>
        </a:defRPr>
      </a:lvl3pPr>
      <a:lvl4pPr algn="ctr" defTabSz="1506339" rtl="0" eaLnBrk="0" fontAlgn="base" hangingPunct="0">
        <a:spcBef>
          <a:spcPct val="0"/>
        </a:spcBef>
        <a:spcAft>
          <a:spcPct val="0"/>
        </a:spcAft>
        <a:defRPr sz="7230">
          <a:solidFill>
            <a:schemeClr val="tx2"/>
          </a:solidFill>
          <a:latin typeface="Arial" charset="0"/>
          <a:ea typeface="宋体" pitchFamily="2" charset="-122"/>
        </a:defRPr>
      </a:lvl4pPr>
      <a:lvl5pPr algn="ctr" defTabSz="1506339" rtl="0" eaLnBrk="0" fontAlgn="base" hangingPunct="0">
        <a:spcBef>
          <a:spcPct val="0"/>
        </a:spcBef>
        <a:spcAft>
          <a:spcPct val="0"/>
        </a:spcAft>
        <a:defRPr sz="7230">
          <a:solidFill>
            <a:schemeClr val="tx2"/>
          </a:solidFill>
          <a:latin typeface="Arial" charset="0"/>
          <a:ea typeface="宋体" pitchFamily="2" charset="-122"/>
        </a:defRPr>
      </a:lvl5pPr>
      <a:lvl6pPr marL="459075" algn="ctr" defTabSz="1506339" rtl="0" fontAlgn="base">
        <a:spcBef>
          <a:spcPct val="0"/>
        </a:spcBef>
        <a:spcAft>
          <a:spcPct val="0"/>
        </a:spcAft>
        <a:defRPr sz="7230">
          <a:solidFill>
            <a:schemeClr val="tx2"/>
          </a:solidFill>
          <a:latin typeface="Arial" charset="0"/>
          <a:ea typeface="宋体" pitchFamily="2" charset="-122"/>
        </a:defRPr>
      </a:lvl6pPr>
      <a:lvl7pPr marL="918149" algn="ctr" defTabSz="1506339" rtl="0" fontAlgn="base">
        <a:spcBef>
          <a:spcPct val="0"/>
        </a:spcBef>
        <a:spcAft>
          <a:spcPct val="0"/>
        </a:spcAft>
        <a:defRPr sz="7230">
          <a:solidFill>
            <a:schemeClr val="tx2"/>
          </a:solidFill>
          <a:latin typeface="Arial" charset="0"/>
          <a:ea typeface="宋体" pitchFamily="2" charset="-122"/>
        </a:defRPr>
      </a:lvl7pPr>
      <a:lvl8pPr marL="1377224" algn="ctr" defTabSz="1506339" rtl="0" fontAlgn="base">
        <a:spcBef>
          <a:spcPct val="0"/>
        </a:spcBef>
        <a:spcAft>
          <a:spcPct val="0"/>
        </a:spcAft>
        <a:defRPr sz="7230">
          <a:solidFill>
            <a:schemeClr val="tx2"/>
          </a:solidFill>
          <a:latin typeface="Arial" charset="0"/>
          <a:ea typeface="宋体" pitchFamily="2" charset="-122"/>
        </a:defRPr>
      </a:lvl8pPr>
      <a:lvl9pPr marL="1836298" algn="ctr" defTabSz="1506339" rtl="0" fontAlgn="base">
        <a:spcBef>
          <a:spcPct val="0"/>
        </a:spcBef>
        <a:spcAft>
          <a:spcPct val="0"/>
        </a:spcAft>
        <a:defRPr sz="7230">
          <a:solidFill>
            <a:schemeClr val="tx2"/>
          </a:solidFill>
          <a:latin typeface="Arial" charset="0"/>
          <a:ea typeface="宋体" pitchFamily="2" charset="-122"/>
        </a:defRPr>
      </a:lvl9pPr>
    </p:titleStyle>
    <p:bodyStyle>
      <a:lvl1pPr marL="564279" indent="-564279" algn="l" defTabSz="1506339" rtl="0" eaLnBrk="0" fontAlgn="base" hangingPunct="0">
        <a:spcBef>
          <a:spcPct val="20000"/>
        </a:spcBef>
        <a:spcAft>
          <a:spcPct val="0"/>
        </a:spcAft>
        <a:buChar char="•"/>
        <a:defRPr sz="5221">
          <a:solidFill>
            <a:schemeClr val="tx1"/>
          </a:solidFill>
          <a:latin typeface="+mn-lt"/>
          <a:ea typeface="+mn-ea"/>
          <a:cs typeface="+mn-cs"/>
        </a:defRPr>
      </a:lvl1pPr>
      <a:lvl2pPr marL="1224199" indent="-471827" algn="l" defTabSz="1506339" rtl="0" eaLnBrk="0" fontAlgn="base" hangingPunct="0">
        <a:spcBef>
          <a:spcPct val="20000"/>
        </a:spcBef>
        <a:spcAft>
          <a:spcPct val="0"/>
        </a:spcAft>
        <a:buChar char="–"/>
        <a:defRPr sz="4619">
          <a:solidFill>
            <a:schemeClr val="tx1"/>
          </a:solidFill>
          <a:latin typeface="+mn-lt"/>
          <a:ea typeface="+mn-ea"/>
        </a:defRPr>
      </a:lvl2pPr>
      <a:lvl3pPr marL="1882525" indent="-376186" algn="l" defTabSz="1506339" rtl="0" eaLnBrk="0" fontAlgn="base" hangingPunct="0">
        <a:spcBef>
          <a:spcPct val="20000"/>
        </a:spcBef>
        <a:spcAft>
          <a:spcPct val="0"/>
        </a:spcAft>
        <a:buChar char="•"/>
        <a:defRPr sz="3916">
          <a:solidFill>
            <a:schemeClr val="tx1"/>
          </a:solidFill>
          <a:latin typeface="+mn-lt"/>
          <a:ea typeface="+mn-ea"/>
        </a:defRPr>
      </a:lvl3pPr>
      <a:lvl4pPr marL="2636490" indent="-377781" algn="l" defTabSz="1506339" rtl="0" eaLnBrk="0" fontAlgn="base" hangingPunct="0">
        <a:spcBef>
          <a:spcPct val="20000"/>
        </a:spcBef>
        <a:spcAft>
          <a:spcPct val="0"/>
        </a:spcAft>
        <a:buChar char="–"/>
        <a:defRPr sz="3314">
          <a:solidFill>
            <a:schemeClr val="tx1"/>
          </a:solidFill>
          <a:latin typeface="+mn-lt"/>
          <a:ea typeface="+mn-ea"/>
        </a:defRPr>
      </a:lvl4pPr>
      <a:lvl5pPr marL="3388863" indent="-376186" algn="l" defTabSz="1506339" rtl="0" eaLnBrk="0" fontAlgn="base" hangingPunct="0">
        <a:spcBef>
          <a:spcPct val="20000"/>
        </a:spcBef>
        <a:spcAft>
          <a:spcPct val="0"/>
        </a:spcAft>
        <a:buChar char="»"/>
        <a:defRPr sz="3314">
          <a:solidFill>
            <a:schemeClr val="tx1"/>
          </a:solidFill>
          <a:latin typeface="+mn-lt"/>
          <a:ea typeface="+mn-ea"/>
        </a:defRPr>
      </a:lvl5pPr>
      <a:lvl6pPr marL="3847937" indent="-376186" algn="l" defTabSz="1506339" rtl="0" fontAlgn="base">
        <a:spcBef>
          <a:spcPct val="20000"/>
        </a:spcBef>
        <a:spcAft>
          <a:spcPct val="0"/>
        </a:spcAft>
        <a:buChar char="»"/>
        <a:defRPr sz="3314">
          <a:solidFill>
            <a:schemeClr val="tx1"/>
          </a:solidFill>
          <a:latin typeface="+mn-lt"/>
          <a:ea typeface="+mn-ea"/>
        </a:defRPr>
      </a:lvl6pPr>
      <a:lvl7pPr marL="4307012" indent="-376186" algn="l" defTabSz="1506339" rtl="0" fontAlgn="base">
        <a:spcBef>
          <a:spcPct val="20000"/>
        </a:spcBef>
        <a:spcAft>
          <a:spcPct val="0"/>
        </a:spcAft>
        <a:buChar char="»"/>
        <a:defRPr sz="3314">
          <a:solidFill>
            <a:schemeClr val="tx1"/>
          </a:solidFill>
          <a:latin typeface="+mn-lt"/>
          <a:ea typeface="+mn-ea"/>
        </a:defRPr>
      </a:lvl7pPr>
      <a:lvl8pPr marL="4766086" indent="-376186" algn="l" defTabSz="1506339" rtl="0" fontAlgn="base">
        <a:spcBef>
          <a:spcPct val="20000"/>
        </a:spcBef>
        <a:spcAft>
          <a:spcPct val="0"/>
        </a:spcAft>
        <a:buChar char="»"/>
        <a:defRPr sz="3314">
          <a:solidFill>
            <a:schemeClr val="tx1"/>
          </a:solidFill>
          <a:latin typeface="+mn-lt"/>
          <a:ea typeface="+mn-ea"/>
        </a:defRPr>
      </a:lvl8pPr>
      <a:lvl9pPr marL="5225161" indent="-376186" algn="l" defTabSz="1506339" rtl="0" fontAlgn="base">
        <a:spcBef>
          <a:spcPct val="20000"/>
        </a:spcBef>
        <a:spcAft>
          <a:spcPct val="0"/>
        </a:spcAft>
        <a:buChar char="»"/>
        <a:defRPr sz="3314">
          <a:solidFill>
            <a:schemeClr val="tx1"/>
          </a:solidFill>
          <a:latin typeface="+mn-lt"/>
          <a:ea typeface="+mn-ea"/>
        </a:defRPr>
      </a:lvl9pPr>
    </p:bodyStyle>
    <p:otherStyle>
      <a:defPPr>
        <a:defRPr lang="zh-CN"/>
      </a:defPPr>
      <a:lvl1pPr marL="0" algn="l" defTabSz="918149" rtl="0" eaLnBrk="1" latinLnBrk="0" hangingPunct="1">
        <a:defRPr sz="1807" kern="1200">
          <a:solidFill>
            <a:schemeClr val="tx1"/>
          </a:solidFill>
          <a:latin typeface="+mn-lt"/>
          <a:ea typeface="+mn-ea"/>
          <a:cs typeface="+mn-cs"/>
        </a:defRPr>
      </a:lvl1pPr>
      <a:lvl2pPr marL="459075" algn="l" defTabSz="918149" rtl="0" eaLnBrk="1" latinLnBrk="0" hangingPunct="1">
        <a:defRPr sz="1807" kern="1200">
          <a:solidFill>
            <a:schemeClr val="tx1"/>
          </a:solidFill>
          <a:latin typeface="+mn-lt"/>
          <a:ea typeface="+mn-ea"/>
          <a:cs typeface="+mn-cs"/>
        </a:defRPr>
      </a:lvl2pPr>
      <a:lvl3pPr marL="918149" algn="l" defTabSz="918149" rtl="0" eaLnBrk="1" latinLnBrk="0" hangingPunct="1">
        <a:defRPr sz="1807" kern="1200">
          <a:solidFill>
            <a:schemeClr val="tx1"/>
          </a:solidFill>
          <a:latin typeface="+mn-lt"/>
          <a:ea typeface="+mn-ea"/>
          <a:cs typeface="+mn-cs"/>
        </a:defRPr>
      </a:lvl3pPr>
      <a:lvl4pPr marL="1377224" algn="l" defTabSz="918149" rtl="0" eaLnBrk="1" latinLnBrk="0" hangingPunct="1">
        <a:defRPr sz="1807" kern="1200">
          <a:solidFill>
            <a:schemeClr val="tx1"/>
          </a:solidFill>
          <a:latin typeface="+mn-lt"/>
          <a:ea typeface="+mn-ea"/>
          <a:cs typeface="+mn-cs"/>
        </a:defRPr>
      </a:lvl4pPr>
      <a:lvl5pPr marL="1836298" algn="l" defTabSz="918149" rtl="0" eaLnBrk="1" latinLnBrk="0" hangingPunct="1">
        <a:defRPr sz="1807" kern="1200">
          <a:solidFill>
            <a:schemeClr val="tx1"/>
          </a:solidFill>
          <a:latin typeface="+mn-lt"/>
          <a:ea typeface="+mn-ea"/>
          <a:cs typeface="+mn-cs"/>
        </a:defRPr>
      </a:lvl5pPr>
      <a:lvl6pPr marL="2295373" algn="l" defTabSz="918149" rtl="0" eaLnBrk="1" latinLnBrk="0" hangingPunct="1">
        <a:defRPr sz="1807" kern="1200">
          <a:solidFill>
            <a:schemeClr val="tx1"/>
          </a:solidFill>
          <a:latin typeface="+mn-lt"/>
          <a:ea typeface="+mn-ea"/>
          <a:cs typeface="+mn-cs"/>
        </a:defRPr>
      </a:lvl6pPr>
      <a:lvl7pPr marL="2754447" algn="l" defTabSz="918149" rtl="0" eaLnBrk="1" latinLnBrk="0" hangingPunct="1">
        <a:defRPr sz="1807" kern="1200">
          <a:solidFill>
            <a:schemeClr val="tx1"/>
          </a:solidFill>
          <a:latin typeface="+mn-lt"/>
          <a:ea typeface="+mn-ea"/>
          <a:cs typeface="+mn-cs"/>
        </a:defRPr>
      </a:lvl7pPr>
      <a:lvl8pPr marL="3213522" algn="l" defTabSz="918149" rtl="0" eaLnBrk="1" latinLnBrk="0" hangingPunct="1">
        <a:defRPr sz="1807" kern="1200">
          <a:solidFill>
            <a:schemeClr val="tx1"/>
          </a:solidFill>
          <a:latin typeface="+mn-lt"/>
          <a:ea typeface="+mn-ea"/>
          <a:cs typeface="+mn-cs"/>
        </a:defRPr>
      </a:lvl8pPr>
      <a:lvl9pPr marL="3672596" algn="l" defTabSz="918149" rtl="0" eaLnBrk="1" latinLnBrk="0" hangingPunct="1">
        <a:defRPr sz="1807"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png"/><Relationship Id="rId1" Type="http://schemas.openxmlformats.org/officeDocument/2006/relationships/slideLayout" Target="../slideLayouts/slideLayout6.xml"/><Relationship Id="rId6" Type="http://schemas.openxmlformats.org/officeDocument/2006/relationships/image" Target="../media/image31.jpg"/><Relationship Id="rId5" Type="http://schemas.openxmlformats.org/officeDocument/2006/relationships/image" Target="../media/image3.gif"/><Relationship Id="rId4" Type="http://schemas.openxmlformats.org/officeDocument/2006/relationships/image" Target="../media/image6.gif"/></Relationships>
</file>

<file path=ppt/slides/_rels/slide11.xml.rels><?xml version="1.0" encoding="UTF-8" standalone="yes"?>
<Relationships xmlns="http://schemas.openxmlformats.org/package/2006/relationships"><Relationship Id="rId8" Type="http://schemas.openxmlformats.org/officeDocument/2006/relationships/image" Target="../media/image3.gif"/><Relationship Id="rId3" Type="http://schemas.openxmlformats.org/officeDocument/2006/relationships/notesSlide" Target="../notesSlides/notesSlide6.xml"/><Relationship Id="rId7" Type="http://schemas.openxmlformats.org/officeDocument/2006/relationships/image" Target="../media/image30.jpeg"/><Relationship Id="rId2" Type="http://schemas.openxmlformats.org/officeDocument/2006/relationships/slideLayout" Target="../slideLayouts/slideLayout2.xml"/><Relationship Id="rId1" Type="http://schemas.openxmlformats.org/officeDocument/2006/relationships/tags" Target="../tags/tag4.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2.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42.png"/><Relationship Id="rId18" Type="http://schemas.openxmlformats.org/officeDocument/2006/relationships/image" Target="../media/image45.png"/><Relationship Id="rId3" Type="http://schemas.openxmlformats.org/officeDocument/2006/relationships/image" Target="../media/image36.svg"/><Relationship Id="rId7" Type="http://schemas.openxmlformats.org/officeDocument/2006/relationships/image" Target="../media/image39.png"/><Relationship Id="rId12" Type="http://schemas.microsoft.com/office/2007/relationships/hdphoto" Target="../media/hdphoto5.wdp"/><Relationship Id="rId17" Type="http://schemas.microsoft.com/office/2007/relationships/hdphoto" Target="../media/hdphoto7.wdp"/><Relationship Id="rId2" Type="http://schemas.openxmlformats.org/officeDocument/2006/relationships/image" Target="../media/image35.png"/><Relationship Id="rId16" Type="http://schemas.openxmlformats.org/officeDocument/2006/relationships/image" Target="../media/image44.png"/><Relationship Id="rId1" Type="http://schemas.openxmlformats.org/officeDocument/2006/relationships/slideLayout" Target="../slideLayouts/slideLayout2.xml"/><Relationship Id="rId6" Type="http://schemas.openxmlformats.org/officeDocument/2006/relationships/image" Target="../media/image3.gif"/><Relationship Id="rId11" Type="http://schemas.openxmlformats.org/officeDocument/2006/relationships/image" Target="../media/image41.png"/><Relationship Id="rId5" Type="http://schemas.openxmlformats.org/officeDocument/2006/relationships/image" Target="../media/image38.svg"/><Relationship Id="rId15" Type="http://schemas.openxmlformats.org/officeDocument/2006/relationships/image" Target="../media/image43.jpg"/><Relationship Id="rId10" Type="http://schemas.microsoft.com/office/2007/relationships/hdphoto" Target="../media/hdphoto4.wdp"/><Relationship Id="rId19" Type="http://schemas.microsoft.com/office/2007/relationships/hdphoto" Target="../media/hdphoto8.wdp"/><Relationship Id="rId4" Type="http://schemas.openxmlformats.org/officeDocument/2006/relationships/image" Target="../media/image37.png"/><Relationship Id="rId9" Type="http://schemas.openxmlformats.org/officeDocument/2006/relationships/image" Target="../media/image40.png"/><Relationship Id="rId14" Type="http://schemas.microsoft.com/office/2007/relationships/hdphoto" Target="../media/hdphoto6.wdp"/></Relationships>
</file>

<file path=ppt/slides/_rels/slide13.xml.rels><?xml version="1.0" encoding="UTF-8" standalone="yes"?>
<Relationships xmlns="http://schemas.openxmlformats.org/package/2006/relationships"><Relationship Id="rId8" Type="http://schemas.openxmlformats.org/officeDocument/2006/relationships/image" Target="../media/image51.png"/><Relationship Id="rId13" Type="http://schemas.openxmlformats.org/officeDocument/2006/relationships/image" Target="../media/image56.svg"/><Relationship Id="rId3" Type="http://schemas.openxmlformats.org/officeDocument/2006/relationships/image" Target="../media/image46.png"/><Relationship Id="rId7" Type="http://schemas.openxmlformats.org/officeDocument/2006/relationships/image" Target="../media/image50.jpeg"/><Relationship Id="rId12" Type="http://schemas.openxmlformats.org/officeDocument/2006/relationships/image" Target="../media/image55.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49.svg"/><Relationship Id="rId11" Type="http://schemas.openxmlformats.org/officeDocument/2006/relationships/image" Target="../media/image54.svg"/><Relationship Id="rId5" Type="http://schemas.openxmlformats.org/officeDocument/2006/relationships/image" Target="../media/image48.png"/><Relationship Id="rId10" Type="http://schemas.openxmlformats.org/officeDocument/2006/relationships/image" Target="../media/image53.png"/><Relationship Id="rId4" Type="http://schemas.openxmlformats.org/officeDocument/2006/relationships/image" Target="../media/image47.svg"/><Relationship Id="rId9" Type="http://schemas.openxmlformats.org/officeDocument/2006/relationships/image" Target="../media/image52.svg"/><Relationship Id="rId14" Type="http://schemas.openxmlformats.org/officeDocument/2006/relationships/image" Target="../media/image3.gif"/></Relationships>
</file>

<file path=ppt/slides/_rels/slide14.xml.rels><?xml version="1.0" encoding="UTF-8" standalone="yes"?>
<Relationships xmlns="http://schemas.openxmlformats.org/package/2006/relationships"><Relationship Id="rId8" Type="http://schemas.openxmlformats.org/officeDocument/2006/relationships/image" Target="../media/image62.svg"/><Relationship Id="rId3" Type="http://schemas.openxmlformats.org/officeDocument/2006/relationships/image" Target="../media/image57.png"/><Relationship Id="rId7" Type="http://schemas.openxmlformats.org/officeDocument/2006/relationships/image" Target="../media/image61.png"/><Relationship Id="rId12" Type="http://schemas.openxmlformats.org/officeDocument/2006/relationships/image" Target="../media/image3.gif"/><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60.svg"/><Relationship Id="rId11" Type="http://schemas.openxmlformats.org/officeDocument/2006/relationships/image" Target="../media/image6.gif"/><Relationship Id="rId5" Type="http://schemas.openxmlformats.org/officeDocument/2006/relationships/image" Target="../media/image59.png"/><Relationship Id="rId10" Type="http://schemas.openxmlformats.org/officeDocument/2006/relationships/image" Target="../media/image64.svg"/><Relationship Id="rId4" Type="http://schemas.openxmlformats.org/officeDocument/2006/relationships/image" Target="../media/image58.svg"/><Relationship Id="rId9" Type="http://schemas.openxmlformats.org/officeDocument/2006/relationships/image" Target="../media/image63.png"/></Relationships>
</file>

<file path=ppt/slides/_rels/slide15.xml.rels><?xml version="1.0" encoding="UTF-8" standalone="yes"?>
<Relationships xmlns="http://schemas.openxmlformats.org/package/2006/relationships"><Relationship Id="rId8" Type="http://schemas.openxmlformats.org/officeDocument/2006/relationships/image" Target="../media/image70.svg"/><Relationship Id="rId13" Type="http://schemas.openxmlformats.org/officeDocument/2006/relationships/image" Target="../media/image75.png"/><Relationship Id="rId18" Type="http://schemas.openxmlformats.org/officeDocument/2006/relationships/image" Target="../media/image80.svg"/><Relationship Id="rId3" Type="http://schemas.openxmlformats.org/officeDocument/2006/relationships/image" Target="../media/image65.png"/><Relationship Id="rId21" Type="http://schemas.openxmlformats.org/officeDocument/2006/relationships/image" Target="../media/image6.gif"/><Relationship Id="rId7" Type="http://schemas.openxmlformats.org/officeDocument/2006/relationships/image" Target="../media/image69.png"/><Relationship Id="rId12" Type="http://schemas.openxmlformats.org/officeDocument/2006/relationships/image" Target="../media/image74.svg"/><Relationship Id="rId17" Type="http://schemas.openxmlformats.org/officeDocument/2006/relationships/image" Target="../media/image79.png"/><Relationship Id="rId2" Type="http://schemas.openxmlformats.org/officeDocument/2006/relationships/notesSlide" Target="../notesSlides/notesSlide9.xml"/><Relationship Id="rId16" Type="http://schemas.openxmlformats.org/officeDocument/2006/relationships/image" Target="../media/image78.svg"/><Relationship Id="rId20" Type="http://schemas.openxmlformats.org/officeDocument/2006/relationships/image" Target="../media/image82.svg"/><Relationship Id="rId1" Type="http://schemas.openxmlformats.org/officeDocument/2006/relationships/slideLayout" Target="../slideLayouts/slideLayout7.xml"/><Relationship Id="rId6" Type="http://schemas.openxmlformats.org/officeDocument/2006/relationships/image" Target="../media/image68.svg"/><Relationship Id="rId11" Type="http://schemas.openxmlformats.org/officeDocument/2006/relationships/image" Target="../media/image73.png"/><Relationship Id="rId5" Type="http://schemas.openxmlformats.org/officeDocument/2006/relationships/image" Target="../media/image67.png"/><Relationship Id="rId15" Type="http://schemas.openxmlformats.org/officeDocument/2006/relationships/image" Target="../media/image77.png"/><Relationship Id="rId10" Type="http://schemas.openxmlformats.org/officeDocument/2006/relationships/image" Target="../media/image72.svg"/><Relationship Id="rId19" Type="http://schemas.openxmlformats.org/officeDocument/2006/relationships/image" Target="../media/image81.png"/><Relationship Id="rId4" Type="http://schemas.openxmlformats.org/officeDocument/2006/relationships/image" Target="../media/image66.svg"/><Relationship Id="rId9" Type="http://schemas.openxmlformats.org/officeDocument/2006/relationships/image" Target="../media/image71.png"/><Relationship Id="rId14" Type="http://schemas.openxmlformats.org/officeDocument/2006/relationships/image" Target="../media/image76.svg"/></Relationships>
</file>

<file path=ppt/slides/_rels/slide16.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image" Target="../media/image83.jpeg"/><Relationship Id="rId1" Type="http://schemas.openxmlformats.org/officeDocument/2006/relationships/slideLayout" Target="../slideLayouts/slideLayout7.xml"/><Relationship Id="rId4" Type="http://schemas.openxmlformats.org/officeDocument/2006/relationships/image" Target="../media/image3.gif"/></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gif"/><Relationship Id="rId9" Type="http://schemas.openxmlformats.org/officeDocument/2006/relationships/image" Target="../media/image3.gif"/></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1.jpeg"/><Relationship Id="rId1" Type="http://schemas.openxmlformats.org/officeDocument/2006/relationships/slideLayout" Target="../slideLayouts/slideLayout7.xml"/><Relationship Id="rId4" Type="http://schemas.openxmlformats.org/officeDocument/2006/relationships/image" Target="../media/image6.gif"/></Relationships>
</file>

<file path=ppt/slides/_rels/slide4.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17.png"/><Relationship Id="rId3" Type="http://schemas.openxmlformats.org/officeDocument/2006/relationships/notesSlide" Target="../notesSlides/notesSlide1.xml"/><Relationship Id="rId7" Type="http://schemas.openxmlformats.org/officeDocument/2006/relationships/image" Target="../media/image15.png"/><Relationship Id="rId12" Type="http://schemas.openxmlformats.org/officeDocument/2006/relationships/image" Target="../media/image6.gif"/><Relationship Id="rId2" Type="http://schemas.openxmlformats.org/officeDocument/2006/relationships/slideLayout" Target="../slideLayouts/slideLayout2.xml"/><Relationship Id="rId1" Type="http://schemas.openxmlformats.org/officeDocument/2006/relationships/tags" Target="../tags/tag2.xml"/><Relationship Id="rId6" Type="http://schemas.openxmlformats.org/officeDocument/2006/relationships/image" Target="../media/image14.png"/><Relationship Id="rId11" Type="http://schemas.openxmlformats.org/officeDocument/2006/relationships/image" Target="../media/image7.png"/><Relationship Id="rId5" Type="http://schemas.openxmlformats.org/officeDocument/2006/relationships/image" Target="../media/image13.png"/><Relationship Id="rId10" Type="http://schemas.openxmlformats.org/officeDocument/2006/relationships/image" Target="../media/image3.gif"/><Relationship Id="rId4" Type="http://schemas.openxmlformats.org/officeDocument/2006/relationships/image" Target="../media/image12.png"/><Relationship Id="rId9" Type="http://schemas.microsoft.com/office/2007/relationships/hdphoto" Target="../media/hdphoto1.wdp"/><Relationship Id="rId14" Type="http://schemas.microsoft.com/office/2007/relationships/hdphoto" Target="../media/hdphoto2.wdp"/></Relationships>
</file>

<file path=ppt/slides/_rels/slide5.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18.png"/><Relationship Id="rId7"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9.png"/><Relationship Id="rId9" Type="http://schemas.openxmlformats.org/officeDocument/2006/relationships/image" Target="../media/image7.png"/></Relationships>
</file>

<file path=ppt/slides/_rels/slide6.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12.xml"/><Relationship Id="rId7" Type="http://schemas.openxmlformats.org/officeDocument/2006/relationships/image" Target="../media/image12.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4.png"/><Relationship Id="rId11" Type="http://schemas.openxmlformats.org/officeDocument/2006/relationships/image" Target="../media/image7.png"/><Relationship Id="rId5" Type="http://schemas.openxmlformats.org/officeDocument/2006/relationships/image" Target="../media/image22.png"/><Relationship Id="rId10" Type="http://schemas.openxmlformats.org/officeDocument/2006/relationships/image" Target="../media/image6.gif"/><Relationship Id="rId4" Type="http://schemas.openxmlformats.org/officeDocument/2006/relationships/notesSlide" Target="../notesSlides/notesSlide3.xml"/><Relationship Id="rId9" Type="http://schemas.openxmlformats.org/officeDocument/2006/relationships/image" Target="../media/image23.png"/></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2.xml"/><Relationship Id="rId6" Type="http://schemas.openxmlformats.org/officeDocument/2006/relationships/image" Target="../media/image26.jpg"/><Relationship Id="rId5" Type="http://schemas.openxmlformats.org/officeDocument/2006/relationships/image" Target="../media/image6.gif"/><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notesSlide" Target="../notesSlides/notesSlide4.xml"/><Relationship Id="rId7" Type="http://schemas.openxmlformats.org/officeDocument/2006/relationships/image" Target="../media/image28.png"/><Relationship Id="rId2" Type="http://schemas.openxmlformats.org/officeDocument/2006/relationships/slideLayout" Target="../slideLayouts/slideLayout2.xml"/><Relationship Id="rId1" Type="http://schemas.openxmlformats.org/officeDocument/2006/relationships/tags" Target="../tags/tag3.xml"/><Relationship Id="rId6" Type="http://schemas.openxmlformats.org/officeDocument/2006/relationships/image" Target="../media/image27.png"/><Relationship Id="rId11" Type="http://schemas.openxmlformats.org/officeDocument/2006/relationships/image" Target="../media/image6.gif"/><Relationship Id="rId5" Type="http://schemas.openxmlformats.org/officeDocument/2006/relationships/image" Target="../media/image5.png"/><Relationship Id="rId10" Type="http://schemas.openxmlformats.org/officeDocument/2006/relationships/image" Target="../media/image30.jpeg"/><Relationship Id="rId4" Type="http://schemas.openxmlformats.org/officeDocument/2006/relationships/image" Target="../media/image12.png"/><Relationship Id="rId9" Type="http://schemas.openxmlformats.org/officeDocument/2006/relationships/image" Target="../media/image7.png"/></Relationships>
</file>

<file path=ppt/slides/_rels/slide9.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image" Target="../media/image22.png"/><Relationship Id="rId7"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10.png"/><Relationship Id="rId5" Type="http://schemas.openxmlformats.org/officeDocument/2006/relationships/image" Target="../media/image12.png"/><Relationship Id="rId4" Type="http://schemas.openxmlformats.org/officeDocument/2006/relationships/image" Target="../media/image4.png"/><Relationship Id="rId9" Type="http://schemas.openxmlformats.org/officeDocument/2006/relationships/image" Target="../media/image6.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286" y="-19276"/>
            <a:ext cx="16830210" cy="9514340"/>
          </a:xfrm>
          <a:prstGeom prst="rect">
            <a:avLst/>
          </a:prstGeom>
        </p:spPr>
      </p:pic>
      <p:sp>
        <p:nvSpPr>
          <p:cNvPr id="6" name="Rectangle 5"/>
          <p:cNvSpPr/>
          <p:nvPr/>
        </p:nvSpPr>
        <p:spPr>
          <a:xfrm>
            <a:off x="3645395" y="3581020"/>
            <a:ext cx="10266737" cy="3133422"/>
          </a:xfrm>
          <a:prstGeom prst="rect">
            <a:avLst/>
          </a:prstGeom>
          <a:scene3d>
            <a:camera prst="orthographicFront"/>
            <a:lightRig rig="threePt" dir="t"/>
          </a:scene3d>
          <a:sp3d>
            <a:bevelT w="114300" prst="artDeco"/>
          </a:sp3d>
        </p:spPr>
        <p:txBody>
          <a:bodyPr wrap="square">
            <a:spAutoFit/>
          </a:bodyPr>
          <a:lstStyle/>
          <a:p>
            <a:pPr algn="ctr" eaLnBrk="1" hangingPunct="1">
              <a:defRPr/>
            </a:pPr>
            <a:r>
              <a:rPr lang="vi-VN" sz="7200" b="1">
                <a:solidFill>
                  <a:srgbClr val="FF0000"/>
                </a:solidFill>
                <a:latin typeface="Times New Roman" panose="02020603050405020304" pitchFamily="18" charset="0"/>
                <a:cs typeface="Times New Roman" panose="02020603050405020304" pitchFamily="18" charset="0"/>
              </a:rPr>
              <a:t>MÔN MĨ THUẬT LỚP 3</a:t>
            </a:r>
          </a:p>
          <a:p>
            <a:pPr algn="ctr" eaLnBrk="1" hangingPunct="1">
              <a:defRPr/>
            </a:pPr>
            <a:endParaRPr lang="vi-VN" sz="9600" b="1">
              <a:solidFill>
                <a:schemeClr val="tx2">
                  <a:lumMod val="75000"/>
                </a:schemeClr>
              </a:solidFill>
              <a:latin typeface="Times New Roman" panose="02020603050405020304" pitchFamily="18" charset="0"/>
              <a:cs typeface="Times New Roman" panose="02020603050405020304" pitchFamily="18" charset="0"/>
            </a:endParaRPr>
          </a:p>
          <a:p>
            <a:pPr algn="ctr">
              <a:lnSpc>
                <a:spcPct val="115000"/>
              </a:lnSpc>
              <a:spcAft>
                <a:spcPts val="1382"/>
              </a:spcAft>
              <a:tabLst>
                <a:tab pos="4185100" algn="ctr"/>
                <a:tab pos="6647904" algn="l"/>
              </a:tabLst>
            </a:pPr>
            <a:endParaRPr lang="en-US" sz="2800">
              <a:solidFill>
                <a:schemeClr val="accent1">
                  <a:lumMod val="50000"/>
                </a:schemeClr>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7" name="TextBox 6"/>
          <p:cNvSpPr txBox="1"/>
          <p:nvPr/>
        </p:nvSpPr>
        <p:spPr>
          <a:xfrm>
            <a:off x="2186055" y="4737895"/>
            <a:ext cx="13828821" cy="772571"/>
          </a:xfrm>
          <a:prstGeom prst="rect">
            <a:avLst/>
          </a:prstGeom>
          <a:noFill/>
        </p:spPr>
        <p:txBody>
          <a:bodyPr wrap="square" rtlCol="0">
            <a:spAutoFit/>
          </a:bodyPr>
          <a:lstStyle/>
          <a:p>
            <a:pPr algn="ctr"/>
            <a:endParaRPr lang="en-US" sz="4418" b="1" dirty="0">
              <a:solidFill>
                <a:srgbClr val="FF0000"/>
              </a:solidFill>
              <a:latin typeface="Times New Roman" panose="02020603050405020304" pitchFamily="18" charset="0"/>
              <a:cs typeface="Times New Roman" panose="02020603050405020304" pitchFamily="18" charset="0"/>
            </a:endParaRPr>
          </a:p>
        </p:txBody>
      </p:sp>
      <p:sp>
        <p:nvSpPr>
          <p:cNvPr id="8" name="Rectangle 7"/>
          <p:cNvSpPr/>
          <p:nvPr/>
        </p:nvSpPr>
        <p:spPr>
          <a:xfrm>
            <a:off x="4012916" y="1988694"/>
            <a:ext cx="14749397" cy="927087"/>
          </a:xfrm>
          <a:prstGeom prst="rect">
            <a:avLst/>
          </a:prstGeom>
        </p:spPr>
        <p:txBody>
          <a:bodyPr wrap="square">
            <a:spAutoFit/>
          </a:bodyPr>
          <a:lstStyle/>
          <a:p>
            <a:pPr algn="ctr"/>
            <a:endParaRPr lang="vi-VN" sz="5422" b="1" dirty="0">
              <a:solidFill>
                <a:srgbClr val="C00000"/>
              </a:solidFill>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3B1EEC4C-A04F-40A1-B025-A944A465AB66}"/>
              </a:ext>
            </a:extLst>
          </p:cNvPr>
          <p:cNvSpPr txBox="1"/>
          <p:nvPr/>
        </p:nvSpPr>
        <p:spPr>
          <a:xfrm>
            <a:off x="3651411" y="1339749"/>
            <a:ext cx="12074261" cy="556252"/>
          </a:xfrm>
          <a:prstGeom prst="rect">
            <a:avLst/>
          </a:prstGeom>
          <a:noFill/>
        </p:spPr>
        <p:txBody>
          <a:bodyPr wrap="square" rtlCol="0">
            <a:spAutoFit/>
          </a:bodyPr>
          <a:lstStyle/>
          <a:p>
            <a:endParaRPr lang="en-US" sz="3012" dirty="0"/>
          </a:p>
        </p:txBody>
      </p:sp>
      <p:sp>
        <p:nvSpPr>
          <p:cNvPr id="9" name="TextBox 8">
            <a:extLst>
              <a:ext uri="{FF2B5EF4-FFF2-40B4-BE49-F238E27FC236}">
                <a16:creationId xmlns:a16="http://schemas.microsoft.com/office/drawing/2014/main" id="{C29B35B8-29D1-4006-870B-7456006AC678}"/>
              </a:ext>
            </a:extLst>
          </p:cNvPr>
          <p:cNvSpPr txBox="1"/>
          <p:nvPr/>
        </p:nvSpPr>
        <p:spPr>
          <a:xfrm>
            <a:off x="1097029" y="1086850"/>
            <a:ext cx="15022686" cy="772571"/>
          </a:xfrm>
          <a:prstGeom prst="rect">
            <a:avLst/>
          </a:prstGeom>
          <a:noFill/>
        </p:spPr>
        <p:txBody>
          <a:bodyPr wrap="square">
            <a:spAutoFit/>
          </a:bodyPr>
          <a:lstStyle/>
          <a:p>
            <a:pPr algn="ctr"/>
            <a:r>
              <a:rPr lang="vi-VN" sz="4418" b="1" dirty="0">
                <a:solidFill>
                  <a:srgbClr val="002060"/>
                </a:solidFill>
                <a:latin typeface="Times New Roman" panose="02020603050405020304" pitchFamily="18" charset="0"/>
                <a:cs typeface="Times New Roman" panose="02020603050405020304" pitchFamily="18" charset="0"/>
              </a:rPr>
              <a:t>TRƯỜNG TIỂU HỌC BỒ ĐỀ</a:t>
            </a:r>
          </a:p>
        </p:txBody>
      </p:sp>
      <p:pic>
        <p:nvPicPr>
          <p:cNvPr id="10" name="Picture 8" descr="New Years Yes Sticker by Nora Fikse">
            <a:extLst>
              <a:ext uri="{FF2B5EF4-FFF2-40B4-BE49-F238E27FC236}">
                <a16:creationId xmlns:a16="http://schemas.microsoft.com/office/drawing/2014/main" id="{FD587628-D72B-42CD-B20F-BB282F0E3DF3}"/>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711499" y="6024563"/>
            <a:ext cx="2157494" cy="236437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8" descr="New Years Yes Sticker by Nora Fikse">
            <a:extLst>
              <a:ext uri="{FF2B5EF4-FFF2-40B4-BE49-F238E27FC236}">
                <a16:creationId xmlns:a16="http://schemas.microsoft.com/office/drawing/2014/main" id="{7EC070B3-FF39-4FB5-984A-8FC8E78B56B8}"/>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055123" y="1295956"/>
            <a:ext cx="2157494" cy="236437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8" descr="New Years Yes Sticker by Nora Fikse">
            <a:extLst>
              <a:ext uri="{FF2B5EF4-FFF2-40B4-BE49-F238E27FC236}">
                <a16:creationId xmlns:a16="http://schemas.microsoft.com/office/drawing/2014/main" id="{AA0D4027-1964-4940-A6F8-9A6A2C2D178B}"/>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392088" y="113768"/>
            <a:ext cx="2157494" cy="236437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8" descr="New Years Yes Sticker by Nora Fikse">
            <a:extLst>
              <a:ext uri="{FF2B5EF4-FFF2-40B4-BE49-F238E27FC236}">
                <a16:creationId xmlns:a16="http://schemas.microsoft.com/office/drawing/2014/main" id="{69E6884D-32B0-413B-96E8-340B3E6DEDB8}"/>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3869134" y="1370856"/>
            <a:ext cx="2157494" cy="236437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8" descr="New Years Yes Sticker by Nora Fikse">
            <a:extLst>
              <a:ext uri="{FF2B5EF4-FFF2-40B4-BE49-F238E27FC236}">
                <a16:creationId xmlns:a16="http://schemas.microsoft.com/office/drawing/2014/main" id="{25E8BF87-47C0-48E6-ACA7-6238634F89FF}"/>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423275" y="4774850"/>
            <a:ext cx="2157494" cy="2364376"/>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8" descr="New Years Yes Sticker by Nora Fikse">
            <a:extLst>
              <a:ext uri="{FF2B5EF4-FFF2-40B4-BE49-F238E27FC236}">
                <a16:creationId xmlns:a16="http://schemas.microsoft.com/office/drawing/2014/main" id="{F12F16BD-6192-43DF-B648-8C552B8F9867}"/>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3881078" y="3941991"/>
            <a:ext cx="2157494" cy="23643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1578649"/>
      </p:ext>
    </p:extLst>
  </p:cSld>
  <p:clrMapOvr>
    <a:masterClrMapping/>
  </p:clrMapOvr>
  <p:transition spd="slow">
    <p:split orient="vert"/>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1-17">
            <a:extLst>
              <a:ext uri="{FF2B5EF4-FFF2-40B4-BE49-F238E27FC236}">
                <a16:creationId xmlns:a16="http://schemas.microsoft.com/office/drawing/2014/main" id="{C4E4C672-8747-48A2-8B6C-A7CD5ADEA7D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239" y="5718128"/>
            <a:ext cx="16954789" cy="3868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8" descr="1-16">
            <a:extLst>
              <a:ext uri="{FF2B5EF4-FFF2-40B4-BE49-F238E27FC236}">
                <a16:creationId xmlns:a16="http://schemas.microsoft.com/office/drawing/2014/main" id="{1A2B5F8B-C01F-4F8B-86DE-A3678834AE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550196" y="1354925"/>
            <a:ext cx="1958976" cy="9117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8" descr="1-16">
            <a:extLst>
              <a:ext uri="{FF2B5EF4-FFF2-40B4-BE49-F238E27FC236}">
                <a16:creationId xmlns:a16="http://schemas.microsoft.com/office/drawing/2014/main" id="{1A2B5F8B-C01F-4F8B-86DE-A3678834AE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1493" y="-19276"/>
            <a:ext cx="4289166" cy="1996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a:extLst>
              <a:ext uri="{FF2B5EF4-FFF2-40B4-BE49-F238E27FC236}">
                <a16:creationId xmlns:a16="http://schemas.microsoft.com/office/drawing/2014/main" id="{E3F02B38-F4E1-4072-BFB7-D5654B234763}"/>
              </a:ext>
            </a:extLst>
          </p:cNvPr>
          <p:cNvSpPr txBox="1"/>
          <p:nvPr/>
        </p:nvSpPr>
        <p:spPr>
          <a:xfrm>
            <a:off x="3958779" y="0"/>
            <a:ext cx="8487512" cy="1205213"/>
          </a:xfrm>
          <a:prstGeom prst="rect">
            <a:avLst/>
          </a:prstGeom>
          <a:noFill/>
        </p:spPr>
        <p:txBody>
          <a:bodyPr wrap="square">
            <a:spAutoFit/>
          </a:bodyPr>
          <a:lstStyle/>
          <a:p>
            <a:pPr algn="ctr"/>
            <a:r>
              <a:rPr lang="en-US" altLang="en-US" sz="4016" b="1" dirty="0">
                <a:solidFill>
                  <a:srgbClr val="FF0000"/>
                </a:solidFill>
                <a:latin typeface="Times New Roman" panose="02020603050405020304" pitchFamily="18" charset="0"/>
                <a:cs typeface="Times New Roman" panose="02020603050405020304" pitchFamily="18" charset="0"/>
              </a:rPr>
              <a:t>HOẠT ĐỘNG 2:</a:t>
            </a:r>
          </a:p>
          <a:p>
            <a:pPr algn="ctr"/>
            <a:r>
              <a:rPr lang="en-US" altLang="en-US" sz="3213" b="1" dirty="0">
                <a:solidFill>
                  <a:srgbClr val="FF0000"/>
                </a:solidFill>
                <a:latin typeface="Times New Roman" panose="02020603050405020304" pitchFamily="18" charset="0"/>
                <a:cs typeface="Times New Roman" panose="02020603050405020304" pitchFamily="18" charset="0"/>
              </a:rPr>
              <a:t>KIẾN TẠO KIẾN THỨC - KỸ NĂNG</a:t>
            </a:r>
          </a:p>
        </p:txBody>
      </p:sp>
      <p:pic>
        <p:nvPicPr>
          <p:cNvPr id="16" name="Picture 15">
            <a:extLst>
              <a:ext uri="{FF2B5EF4-FFF2-40B4-BE49-F238E27FC236}">
                <a16:creationId xmlns:a16="http://schemas.microsoft.com/office/drawing/2014/main" id="{66E38B59-B09D-44B2-9E53-5587F692345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690112" y="183617"/>
            <a:ext cx="2455370" cy="2036447"/>
          </a:xfrm>
          <a:prstGeom prst="rect">
            <a:avLst/>
          </a:prstGeom>
        </p:spPr>
      </p:pic>
      <p:pic>
        <p:nvPicPr>
          <p:cNvPr id="17" name="Picture 8" descr="New Years Yes Sticker by Nora Fikse">
            <a:extLst>
              <a:ext uri="{FF2B5EF4-FFF2-40B4-BE49-F238E27FC236}">
                <a16:creationId xmlns:a16="http://schemas.microsoft.com/office/drawing/2014/main" id="{6E0F1229-E202-4BFB-8CB9-503EA72ED700}"/>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2858931" y="-19276"/>
            <a:ext cx="3691236" cy="2364376"/>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extLst>
              <a:ext uri="{FF2B5EF4-FFF2-40B4-BE49-F238E27FC236}">
                <a16:creationId xmlns:a16="http://schemas.microsoft.com/office/drawing/2014/main" id="{DA9E79A1-4C7B-5C34-3A64-6319EC3A998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31276" y="1641550"/>
            <a:ext cx="5637449" cy="5544960"/>
          </a:xfrm>
          <a:prstGeom prst="rect">
            <a:avLst/>
          </a:prstGeom>
          <a:ln w="88900" cap="sq" cmpd="thickThin">
            <a:solidFill>
              <a:srgbClr val="000000"/>
            </a:solidFill>
            <a:prstDash val="solid"/>
            <a:miter lim="800000"/>
          </a:ln>
          <a:effectLst>
            <a:innerShdw blurRad="76200">
              <a:srgbClr val="000000"/>
            </a:innerShdw>
          </a:effectLst>
        </p:spPr>
      </p:pic>
      <p:sp>
        <p:nvSpPr>
          <p:cNvPr id="21" name="Title 20">
            <a:extLst>
              <a:ext uri="{FF2B5EF4-FFF2-40B4-BE49-F238E27FC236}">
                <a16:creationId xmlns:a16="http://schemas.microsoft.com/office/drawing/2014/main" id="{47261BFC-043B-CEAD-F168-2959515E94AD}"/>
              </a:ext>
            </a:extLst>
          </p:cNvPr>
          <p:cNvSpPr>
            <a:spLocks noGrp="1"/>
          </p:cNvSpPr>
          <p:nvPr>
            <p:ph type="title"/>
          </p:nvPr>
        </p:nvSpPr>
        <p:spPr>
          <a:xfrm>
            <a:off x="1654523" y="2560608"/>
            <a:ext cx="5637449" cy="4192128"/>
          </a:xfrm>
        </p:spPr>
        <p:txBody>
          <a:bodyPr/>
          <a:lstStyle/>
          <a:p>
            <a:pPr algn="l">
              <a:lnSpc>
                <a:spcPct val="115000"/>
              </a:lnSpc>
              <a:spcAft>
                <a:spcPts val="1000"/>
              </a:spcAft>
            </a:pPr>
            <a:br>
              <a:rPr lang="vi-VN" sz="2800" b="1">
                <a:effectLst/>
                <a:latin typeface="Times New Roman" panose="02020603050405020304" pitchFamily="18" charset="0"/>
                <a:ea typeface="Calibri" panose="020F0502020204030204" pitchFamily="34" charset="0"/>
                <a:cs typeface="Times New Roman" panose="02020603050405020304" pitchFamily="18" charset="0"/>
              </a:rPr>
            </a:br>
            <a:r>
              <a:rPr lang="en-US" sz="2800" b="1">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1. Để đan và tạo ống đựng bút cần bao nhiêu bước?</a:t>
            </a:r>
            <a:br>
              <a:rPr lang="en-US" sz="2800" b="1">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br>
            <a:r>
              <a:rPr lang="en-US" sz="2800" b="1">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2. Làm thế nào để có các màu xen kẽ nhau trên sản phẩm?</a:t>
            </a:r>
            <a:br>
              <a:rPr lang="en-US" sz="2800" b="1">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br>
            <a:r>
              <a:rPr lang="en-US" sz="2800" b="1">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3. Hình tròn để làm đáy ống bút được cắt khi nào?</a:t>
            </a:r>
            <a:br>
              <a:rPr lang="en-US" sz="1800">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br>
            <a:endParaRPr lang="en-US">
              <a:solidFill>
                <a:schemeClr val="accent2">
                  <a:lumMod val="75000"/>
                </a:schemeClr>
              </a:solidFill>
            </a:endParaRPr>
          </a:p>
        </p:txBody>
      </p:sp>
      <p:sp>
        <p:nvSpPr>
          <p:cNvPr id="23" name="TextBox 22">
            <a:extLst>
              <a:ext uri="{FF2B5EF4-FFF2-40B4-BE49-F238E27FC236}">
                <a16:creationId xmlns:a16="http://schemas.microsoft.com/office/drawing/2014/main" id="{216FAAE2-3569-FB1F-0187-5A47C74DA962}"/>
              </a:ext>
            </a:extLst>
          </p:cNvPr>
          <p:cNvSpPr txBox="1"/>
          <p:nvPr/>
        </p:nvSpPr>
        <p:spPr>
          <a:xfrm>
            <a:off x="7775203" y="7249463"/>
            <a:ext cx="8565266" cy="584775"/>
          </a:xfrm>
          <a:prstGeom prst="rect">
            <a:avLst/>
          </a:prstGeom>
          <a:noFill/>
        </p:spPr>
        <p:txBody>
          <a:bodyPr wrap="square">
            <a:spAutoFit/>
          </a:bodyPr>
          <a:lstStyle/>
          <a:p>
            <a:r>
              <a:rPr lang="en-US" sz="3200">
                <a:solidFill>
                  <a:srgbClr val="000000"/>
                </a:solidFill>
                <a:effectLst/>
                <a:latin typeface="Times New Roman" panose="02020603050405020304" pitchFamily="18" charset="0"/>
                <a:ea typeface="Calibri" panose="020F0502020204030204" pitchFamily="34" charset="0"/>
              </a:rPr>
              <a:t>HS quan sát (trang 47 SGK)</a:t>
            </a:r>
            <a:endParaRPr lang="en-US"/>
          </a:p>
        </p:txBody>
      </p:sp>
    </p:spTree>
    <p:extLst>
      <p:ext uri="{BB962C8B-B14F-4D97-AF65-F5344CB8AC3E}">
        <p14:creationId xmlns:p14="http://schemas.microsoft.com/office/powerpoint/2010/main" val="2129506182"/>
      </p:ext>
    </p:extLst>
  </p:cSld>
  <p:clrMapOvr>
    <a:masterClrMapping/>
  </p:clrMapOvr>
  <p:transition spd="slow">
    <p:split orient="vert"/>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12">
            <a:extLst>
              <a:ext uri="{FF2B5EF4-FFF2-40B4-BE49-F238E27FC236}">
                <a16:creationId xmlns:a16="http://schemas.microsoft.com/office/drawing/2014/main" id="{6FFAE009-6F89-4612-BB57-3443EA05459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8003119"/>
            <a:ext cx="16846551" cy="14919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2" name="Picture 6" descr="13">
            <a:extLst>
              <a:ext uri="{FF2B5EF4-FFF2-40B4-BE49-F238E27FC236}">
                <a16:creationId xmlns:a16="http://schemas.microsoft.com/office/drawing/2014/main" id="{19411389-F770-43FE-802D-1219B9062A3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38899" y="266913"/>
            <a:ext cx="11568953" cy="8302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3" name="Text Box 7">
            <a:extLst>
              <a:ext uri="{FF2B5EF4-FFF2-40B4-BE49-F238E27FC236}">
                <a16:creationId xmlns:a16="http://schemas.microsoft.com/office/drawing/2014/main" id="{D8F9D52E-8061-441F-A0CA-79154D8906C6}"/>
              </a:ext>
            </a:extLst>
          </p:cNvPr>
          <p:cNvSpPr txBox="1">
            <a:spLocks noChangeArrowheads="1"/>
          </p:cNvSpPr>
          <p:nvPr/>
        </p:nvSpPr>
        <p:spPr bwMode="auto">
          <a:xfrm>
            <a:off x="5704830" y="2688512"/>
            <a:ext cx="8609060" cy="45519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457200" indent="-457200" defTabSz="1500188">
              <a:defRPr sz="3000">
                <a:solidFill>
                  <a:schemeClr val="tx1"/>
                </a:solidFill>
                <a:latin typeface="Arial" panose="020B0604020202020204" pitchFamily="34" charset="0"/>
                <a:ea typeface="宋体" panose="02010600030101010101" pitchFamily="2" charset="-122"/>
              </a:defRPr>
            </a:lvl1pPr>
            <a:lvl2pPr marL="742950" indent="-285750" defTabSz="1500188">
              <a:defRPr sz="3000">
                <a:solidFill>
                  <a:schemeClr val="tx1"/>
                </a:solidFill>
                <a:latin typeface="Arial" panose="020B0604020202020204" pitchFamily="34" charset="0"/>
                <a:ea typeface="宋体" panose="02010600030101010101" pitchFamily="2" charset="-122"/>
              </a:defRPr>
            </a:lvl2pPr>
            <a:lvl3pPr marL="1143000" indent="-228600" defTabSz="1500188">
              <a:defRPr sz="3000">
                <a:solidFill>
                  <a:schemeClr val="tx1"/>
                </a:solidFill>
                <a:latin typeface="Arial" panose="020B0604020202020204" pitchFamily="34" charset="0"/>
                <a:ea typeface="宋体" panose="02010600030101010101" pitchFamily="2" charset="-122"/>
              </a:defRPr>
            </a:lvl3pPr>
            <a:lvl4pPr marL="1600200" indent="-228600" defTabSz="1500188">
              <a:defRPr sz="3000">
                <a:solidFill>
                  <a:schemeClr val="tx1"/>
                </a:solidFill>
                <a:latin typeface="Arial" panose="020B0604020202020204" pitchFamily="34" charset="0"/>
                <a:ea typeface="宋体" panose="02010600030101010101" pitchFamily="2" charset="-122"/>
              </a:defRPr>
            </a:lvl4pPr>
            <a:lvl5pPr marL="2057400" indent="-228600" defTabSz="1500188">
              <a:defRPr sz="3000">
                <a:solidFill>
                  <a:schemeClr val="tx1"/>
                </a:solidFill>
                <a:latin typeface="Arial" panose="020B0604020202020204" pitchFamily="34" charset="0"/>
                <a:ea typeface="宋体" panose="02010600030101010101" pitchFamily="2" charset="-122"/>
              </a:defRPr>
            </a:lvl5pPr>
            <a:lvl6pPr marL="2514600" indent="-228600" defTabSz="1500188" eaLnBrk="0" fontAlgn="base" hangingPunct="0">
              <a:spcBef>
                <a:spcPct val="0"/>
              </a:spcBef>
              <a:spcAft>
                <a:spcPct val="0"/>
              </a:spcAft>
              <a:defRPr sz="3000">
                <a:solidFill>
                  <a:schemeClr val="tx1"/>
                </a:solidFill>
                <a:latin typeface="Arial" panose="020B0604020202020204" pitchFamily="34" charset="0"/>
                <a:ea typeface="宋体" panose="02010600030101010101" pitchFamily="2" charset="-122"/>
              </a:defRPr>
            </a:lvl6pPr>
            <a:lvl7pPr marL="2971800" indent="-228600" defTabSz="1500188" eaLnBrk="0" fontAlgn="base" hangingPunct="0">
              <a:spcBef>
                <a:spcPct val="0"/>
              </a:spcBef>
              <a:spcAft>
                <a:spcPct val="0"/>
              </a:spcAft>
              <a:defRPr sz="3000">
                <a:solidFill>
                  <a:schemeClr val="tx1"/>
                </a:solidFill>
                <a:latin typeface="Arial" panose="020B0604020202020204" pitchFamily="34" charset="0"/>
                <a:ea typeface="宋体" panose="02010600030101010101" pitchFamily="2" charset="-122"/>
              </a:defRPr>
            </a:lvl7pPr>
            <a:lvl8pPr marL="3429000" indent="-228600" defTabSz="1500188" eaLnBrk="0" fontAlgn="base" hangingPunct="0">
              <a:spcBef>
                <a:spcPct val="0"/>
              </a:spcBef>
              <a:spcAft>
                <a:spcPct val="0"/>
              </a:spcAft>
              <a:defRPr sz="3000">
                <a:solidFill>
                  <a:schemeClr val="tx1"/>
                </a:solidFill>
                <a:latin typeface="Arial" panose="020B0604020202020204" pitchFamily="34" charset="0"/>
                <a:ea typeface="宋体" panose="02010600030101010101" pitchFamily="2" charset="-122"/>
              </a:defRPr>
            </a:lvl8pPr>
            <a:lvl9pPr marL="3886200" indent="-228600" defTabSz="1500188" eaLnBrk="0" fontAlgn="base" hangingPunct="0">
              <a:spcBef>
                <a:spcPct val="0"/>
              </a:spcBef>
              <a:spcAft>
                <a:spcPct val="0"/>
              </a:spcAft>
              <a:defRPr sz="3000">
                <a:solidFill>
                  <a:schemeClr val="tx1"/>
                </a:solidFill>
                <a:latin typeface="Arial" panose="020B0604020202020204" pitchFamily="34" charset="0"/>
                <a:ea typeface="宋体" panose="02010600030101010101" pitchFamily="2" charset="-122"/>
              </a:defRPr>
            </a:lvl9pPr>
          </a:lstStyle>
          <a:p>
            <a:pPr>
              <a:spcAft>
                <a:spcPts val="1000"/>
              </a:spcAft>
            </a:pPr>
            <a:r>
              <a:rPr lang="en-US" sz="2400" b="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a:t>
            </a:r>
            <a:r>
              <a:rPr lang="vi-VN" sz="2400" b="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a:t>
            </a:r>
            <a:r>
              <a:rPr lang="en-US" sz="2400" b="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ác bước</a:t>
            </a:r>
            <a:r>
              <a:rPr lang="vi-VN" sz="2400" b="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thực hiện</a:t>
            </a:r>
            <a:r>
              <a:rPr lang="en-US" sz="2400" b="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a:t>
            </a:r>
          </a:p>
          <a:p>
            <a:pPr>
              <a:spcAft>
                <a:spcPts val="1000"/>
              </a:spcAft>
            </a:pPr>
            <a:r>
              <a:rPr lang="en-US" sz="2400" b="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Bước 1: Gấp đôi giấy bìa hình chữ nhật. Từ nếp gấp, kẻ và cắt các khe đan.</a:t>
            </a:r>
          </a:p>
          <a:p>
            <a:pPr>
              <a:spcAft>
                <a:spcPts val="1000"/>
              </a:spcAft>
            </a:pPr>
            <a:r>
              <a:rPr lang="en-US" sz="2400" b="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Bước 2: Đan nan vào khe cắt trên hình chữ nhật tạo mảng hình trang trí.</a:t>
            </a:r>
          </a:p>
          <a:p>
            <a:pPr>
              <a:spcAft>
                <a:spcPts val="1000"/>
              </a:spcAft>
            </a:pPr>
            <a:r>
              <a:rPr lang="en-US" sz="2400" b="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Bước 3: Cuộn và dán mảng đan thành ống tròn. Cắt bớt phần nan và gấp làm đáy.</a:t>
            </a:r>
          </a:p>
          <a:p>
            <a:pPr>
              <a:spcAft>
                <a:spcPts val="1000"/>
              </a:spcAft>
            </a:pPr>
            <a:r>
              <a:rPr lang="en-US" sz="2400" b="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Bước 4: Đặt ống bút lên giấy bìa, vẽ và cắt hình tròn dán vào đáy ống hoàn thiện sản phẩm.</a:t>
            </a:r>
          </a:p>
          <a:p>
            <a:pPr>
              <a:buFont typeface="Wingdings" panose="05000000000000000000" pitchFamily="2" charset="2"/>
              <a:buChar char="v"/>
            </a:pPr>
            <a:endParaRPr lang="en-US" altLang="en-US" sz="3213" b="1" dirty="0">
              <a:solidFill>
                <a:srgbClr val="FF0000"/>
              </a:solidFill>
              <a:latin typeface="Times New Roman" panose="02020603050405020304" pitchFamily="18" charset="0"/>
              <a:cs typeface="Times New Roman" panose="02020603050405020304" pitchFamily="18" charset="0"/>
            </a:endParaRPr>
          </a:p>
        </p:txBody>
      </p:sp>
      <p:grpSp>
        <p:nvGrpSpPr>
          <p:cNvPr id="3" name="Group 2">
            <a:extLst>
              <a:ext uri="{FF2B5EF4-FFF2-40B4-BE49-F238E27FC236}">
                <a16:creationId xmlns:a16="http://schemas.microsoft.com/office/drawing/2014/main" id="{5798CB6C-D708-4CEE-B188-3FBA819A10B9}"/>
              </a:ext>
            </a:extLst>
          </p:cNvPr>
          <p:cNvGrpSpPr>
            <a:grpSpLocks/>
          </p:cNvGrpSpPr>
          <p:nvPr/>
        </p:nvGrpSpPr>
        <p:grpSpPr bwMode="auto">
          <a:xfrm>
            <a:off x="-469743" y="905943"/>
            <a:ext cx="6769543" cy="8779525"/>
            <a:chOff x="-743522" y="919890"/>
            <a:chExt cx="6743257" cy="8743522"/>
          </a:xfrm>
        </p:grpSpPr>
        <p:pic>
          <p:nvPicPr>
            <p:cNvPr id="17415" name="Picture 7" descr="1-35">
              <a:extLst>
                <a:ext uri="{FF2B5EF4-FFF2-40B4-BE49-F238E27FC236}">
                  <a16:creationId xmlns:a16="http://schemas.microsoft.com/office/drawing/2014/main" id="{99A4489B-EBA5-4CC1-BA3A-C7C7802E0F0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3522" y="919890"/>
              <a:ext cx="6743257" cy="87435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6" name="TextBox 1">
              <a:extLst>
                <a:ext uri="{FF2B5EF4-FFF2-40B4-BE49-F238E27FC236}">
                  <a16:creationId xmlns:a16="http://schemas.microsoft.com/office/drawing/2014/main" id="{362F7DCA-751D-4B23-8C53-3C8678470F74}"/>
                </a:ext>
              </a:extLst>
            </p:cNvPr>
            <p:cNvSpPr txBox="1">
              <a:spLocks noChangeArrowheads="1"/>
            </p:cNvSpPr>
            <p:nvPr/>
          </p:nvSpPr>
          <p:spPr bwMode="auto">
            <a:xfrm>
              <a:off x="1299368" y="4533852"/>
              <a:ext cx="2828733"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000">
                  <a:solidFill>
                    <a:schemeClr val="tx1"/>
                  </a:solidFill>
                  <a:latin typeface="Arial" panose="020B0604020202020204" pitchFamily="34" charset="0"/>
                  <a:ea typeface="宋体" panose="02010600030101010101" pitchFamily="2" charset="-122"/>
                </a:defRPr>
              </a:lvl1pPr>
              <a:lvl2pPr marL="742950" indent="-285750">
                <a:defRPr sz="3000">
                  <a:solidFill>
                    <a:schemeClr val="tx1"/>
                  </a:solidFill>
                  <a:latin typeface="Arial" panose="020B0604020202020204" pitchFamily="34" charset="0"/>
                  <a:ea typeface="宋体" panose="02010600030101010101" pitchFamily="2" charset="-122"/>
                </a:defRPr>
              </a:lvl2pPr>
              <a:lvl3pPr marL="1143000" indent="-228600">
                <a:defRPr sz="3000">
                  <a:solidFill>
                    <a:schemeClr val="tx1"/>
                  </a:solidFill>
                  <a:latin typeface="Arial" panose="020B0604020202020204" pitchFamily="34" charset="0"/>
                  <a:ea typeface="宋体" panose="02010600030101010101" pitchFamily="2" charset="-122"/>
                </a:defRPr>
              </a:lvl3pPr>
              <a:lvl4pPr marL="1600200" indent="-228600">
                <a:defRPr sz="3000">
                  <a:solidFill>
                    <a:schemeClr val="tx1"/>
                  </a:solidFill>
                  <a:latin typeface="Arial" panose="020B0604020202020204" pitchFamily="34" charset="0"/>
                  <a:ea typeface="宋体" panose="02010600030101010101" pitchFamily="2" charset="-122"/>
                </a:defRPr>
              </a:lvl4pPr>
              <a:lvl5pPr marL="2057400" indent="-228600">
                <a:defRPr sz="3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3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3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3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3000">
                  <a:solidFill>
                    <a:schemeClr val="tx1"/>
                  </a:solidFill>
                  <a:latin typeface="Arial" panose="020B0604020202020204" pitchFamily="34" charset="0"/>
                  <a:ea typeface="宋体" panose="02010600030101010101" pitchFamily="2" charset="-122"/>
                </a:defRPr>
              </a:lvl9pPr>
            </a:lstStyle>
            <a:p>
              <a:r>
                <a:rPr lang="en-US" altLang="en-US" sz="4418" b="1" dirty="0">
                  <a:solidFill>
                    <a:srgbClr val="FF0000"/>
                  </a:solidFill>
                  <a:latin typeface="Times New Roman" panose="02020603050405020304" pitchFamily="18" charset="0"/>
                  <a:cs typeface="Times New Roman" panose="02020603050405020304" pitchFamily="18" charset="0"/>
                </a:rPr>
                <a:t>GHI NHỚ</a:t>
              </a:r>
              <a:endParaRPr lang="en-US" altLang="en-US" sz="4016" b="1" dirty="0">
                <a:solidFill>
                  <a:srgbClr val="FF0000"/>
                </a:solidFill>
                <a:latin typeface="Times New Roman" panose="02020603050405020304" pitchFamily="18" charset="0"/>
                <a:cs typeface="Times New Roman" panose="02020603050405020304" pitchFamily="18" charset="0"/>
              </a:endParaRPr>
            </a:p>
          </p:txBody>
        </p:sp>
      </p:grpSp>
      <p:pic>
        <p:nvPicPr>
          <p:cNvPr id="9" name="Picture 8">
            <a:extLst>
              <a:ext uri="{FF2B5EF4-FFF2-40B4-BE49-F238E27FC236}">
                <a16:creationId xmlns:a16="http://schemas.microsoft.com/office/drawing/2014/main" id="{EA7A96B6-C499-4183-8547-64E07B193F55}"/>
              </a:ext>
            </a:extLst>
          </p:cNvPr>
          <p:cNvPicPr>
            <a:picLocks noChangeAspect="1"/>
          </p:cNvPicPr>
          <p:nvPr/>
        </p:nvPicPr>
        <p:blipFill>
          <a:blip r:embed="rId7" cstate="print">
            <a:clrChange>
              <a:clrFrom>
                <a:srgbClr val="DFDFDF"/>
              </a:clrFrom>
              <a:clrTo>
                <a:srgbClr val="DFDFDF">
                  <a:alpha val="0"/>
                </a:srgbClr>
              </a:clrTo>
            </a:clrChange>
            <a:extLst>
              <a:ext uri="{28A0092B-C50C-407E-A947-70E740481C1C}">
                <a14:useLocalDpi xmlns:a14="http://schemas.microsoft.com/office/drawing/2010/main" val="0"/>
              </a:ext>
            </a:extLst>
          </a:blip>
          <a:stretch>
            <a:fillRect/>
          </a:stretch>
        </p:blipFill>
        <p:spPr>
          <a:xfrm rot="21283284">
            <a:off x="1725743" y="333756"/>
            <a:ext cx="5463542" cy="3404206"/>
          </a:xfrm>
          <a:prstGeom prst="rect">
            <a:avLst/>
          </a:prstGeom>
        </p:spPr>
      </p:pic>
      <p:pic>
        <p:nvPicPr>
          <p:cNvPr id="10" name="Picture 8" descr="New Years Yes Sticker by Nora Fikse">
            <a:extLst>
              <a:ext uri="{FF2B5EF4-FFF2-40B4-BE49-F238E27FC236}">
                <a16:creationId xmlns:a16="http://schemas.microsoft.com/office/drawing/2014/main" id="{2F4B0E5D-214B-4016-B57B-4528935C0E90}"/>
              </a:ext>
            </a:extLst>
          </p:cNvPr>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440275" y="1365890"/>
            <a:ext cx="3691236" cy="236437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786E0F6B-BFC6-3D0E-D7AA-FEFF3EA42553}"/>
              </a:ext>
            </a:extLst>
          </p:cNvPr>
          <p:cNvSpPr txBox="1"/>
          <p:nvPr/>
        </p:nvSpPr>
        <p:spPr>
          <a:xfrm>
            <a:off x="5986667" y="6769096"/>
            <a:ext cx="8653668" cy="1043619"/>
          </a:xfrm>
          <a:prstGeom prst="rect">
            <a:avLst/>
          </a:prstGeom>
          <a:noFill/>
        </p:spPr>
        <p:txBody>
          <a:bodyPr wrap="square">
            <a:spAutoFit/>
          </a:bodyPr>
          <a:lstStyle/>
          <a:p>
            <a:pPr>
              <a:lnSpc>
                <a:spcPct val="115000"/>
              </a:lnSpc>
              <a:spcAft>
                <a:spcPts val="1000"/>
              </a:spcAft>
            </a:pPr>
            <a:r>
              <a:rPr lang="vi-VN" sz="2800" b="1">
                <a:solidFill>
                  <a:srgbClr val="FF0000"/>
                </a:solidFill>
                <a:latin typeface="Times New Roman" panose="02020603050405020304" pitchFamily="18" charset="0"/>
                <a:ea typeface="Calibri" panose="020F0502020204030204" pitchFamily="34" charset="0"/>
                <a:cs typeface="Times New Roman" panose="02020603050405020304" pitchFamily="18" charset="0"/>
              </a:rPr>
              <a:t>*</a:t>
            </a:r>
            <a:r>
              <a:rPr lang="en-US" sz="2800" b="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Đan nan bằng giấy bìa màu có thể tạo được hình trang trí và làm sản phẩm mĩ thuật.</a:t>
            </a:r>
          </a:p>
        </p:txBody>
      </p:sp>
    </p:spTree>
    <p:custDataLst>
      <p:tags r:id="rId1"/>
    </p:custDataLst>
  </p:cSld>
  <p:clrMapOvr>
    <a:masterClrMapping/>
  </p:clrMapOvr>
  <p:transition spd="slow">
    <p:split orient="vert"/>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7">
            <a:extLst>
              <a:ext uri="{FF2B5EF4-FFF2-40B4-BE49-F238E27FC236}">
                <a16:creationId xmlns:a16="http://schemas.microsoft.com/office/drawing/2014/main" id="{D63E80AB-AC1E-4EA3-A553-3888CA83673F}"/>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793348" y="325553"/>
            <a:ext cx="4243995" cy="1323737"/>
          </a:xfrm>
          <a:prstGeom prst="rect">
            <a:avLst/>
          </a:prstGeom>
        </p:spPr>
      </p:pic>
      <p:pic>
        <p:nvPicPr>
          <p:cNvPr id="14" name="Picture 8">
            <a:extLst>
              <a:ext uri="{FF2B5EF4-FFF2-40B4-BE49-F238E27FC236}">
                <a16:creationId xmlns:a16="http://schemas.microsoft.com/office/drawing/2014/main" id="{CA110A56-FD3D-4EE7-B92A-61CDCA21888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721410">
            <a:off x="701960" y="-294395"/>
            <a:ext cx="1201702" cy="2217907"/>
          </a:xfrm>
          <a:prstGeom prst="rect">
            <a:avLst/>
          </a:prstGeom>
        </p:spPr>
      </p:pic>
      <p:sp>
        <p:nvSpPr>
          <p:cNvPr id="16" name="TextBox 15">
            <a:extLst>
              <a:ext uri="{FF2B5EF4-FFF2-40B4-BE49-F238E27FC236}">
                <a16:creationId xmlns:a16="http://schemas.microsoft.com/office/drawing/2014/main" id="{5EDD944C-1184-4BD6-94BD-36D7E02E90B5}"/>
              </a:ext>
            </a:extLst>
          </p:cNvPr>
          <p:cNvSpPr txBox="1"/>
          <p:nvPr/>
        </p:nvSpPr>
        <p:spPr>
          <a:xfrm>
            <a:off x="-372364" y="583372"/>
            <a:ext cx="8426304" cy="810235"/>
          </a:xfrm>
          <a:prstGeom prst="rect">
            <a:avLst/>
          </a:prstGeom>
          <a:noFill/>
        </p:spPr>
        <p:txBody>
          <a:bodyPr wrap="square">
            <a:spAutoFit/>
          </a:bodyPr>
          <a:lstStyle/>
          <a:p>
            <a:pPr algn="ctr">
              <a:lnSpc>
                <a:spcPts val="6265"/>
              </a:lnSpc>
            </a:pPr>
            <a:r>
              <a:rPr lang="en-US" sz="3615" b="1" dirty="0">
                <a:solidFill>
                  <a:srgbClr val="FF0000"/>
                </a:solidFill>
                <a:latin typeface="Times New Roman" panose="02020603050405020304" pitchFamily="18" charset="0"/>
              </a:rPr>
              <a:t>BÀI THAM KHẢO</a:t>
            </a:r>
          </a:p>
        </p:txBody>
      </p:sp>
      <p:pic>
        <p:nvPicPr>
          <p:cNvPr id="15" name="Picture 8" descr="New Years Yes Sticker by Nora Fikse">
            <a:extLst>
              <a:ext uri="{FF2B5EF4-FFF2-40B4-BE49-F238E27FC236}">
                <a16:creationId xmlns:a16="http://schemas.microsoft.com/office/drawing/2014/main" id="{050F834B-4D38-4732-B439-01DBAEA6DD84}"/>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1585088" y="211419"/>
            <a:ext cx="3691236" cy="2364376"/>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8" descr="New Years Yes Sticker by Nora Fikse">
            <a:extLst>
              <a:ext uri="{FF2B5EF4-FFF2-40B4-BE49-F238E27FC236}">
                <a16:creationId xmlns:a16="http://schemas.microsoft.com/office/drawing/2014/main" id="{5FF7ED9D-4E76-491A-9FA3-562987FCA978}"/>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5192287" y="63442"/>
            <a:ext cx="3691236" cy="236437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A012EC68-5242-6A1D-EA0D-385195DF3B23}"/>
              </a:ext>
            </a:extLst>
          </p:cNvPr>
          <p:cNvPicPr>
            <a:picLocks noChangeAspect="1"/>
          </p:cNvPicPr>
          <p:nvPr/>
        </p:nvPicPr>
        <p:blipFill rotWithShape="1">
          <a:blip r:embed="rId7">
            <a:extLst>
              <a:ext uri="{BEBA8EAE-BF5A-486C-A8C5-ECC9F3942E4B}">
                <a14:imgProps xmlns:a14="http://schemas.microsoft.com/office/drawing/2010/main">
                  <a14:imgLayer r:embed="rId8">
                    <a14:imgEffect>
                      <a14:brightnessContrast bright="20000" contrast="20000"/>
                    </a14:imgEffect>
                  </a14:imgLayer>
                </a14:imgProps>
              </a:ext>
              <a:ext uri="{28A0092B-C50C-407E-A947-70E740481C1C}">
                <a14:useLocalDpi xmlns:a14="http://schemas.microsoft.com/office/drawing/2010/main" val="0"/>
              </a:ext>
            </a:extLst>
          </a:blip>
          <a:srcRect l="11883" t="18688" r="14823" b="8087"/>
          <a:stretch/>
        </p:blipFill>
        <p:spPr>
          <a:xfrm>
            <a:off x="245332" y="1921365"/>
            <a:ext cx="2440950" cy="380051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a:extLst>
              <a:ext uri="{FF2B5EF4-FFF2-40B4-BE49-F238E27FC236}">
                <a16:creationId xmlns:a16="http://schemas.microsoft.com/office/drawing/2014/main" id="{0C3C10CC-4B52-D4CB-C4FF-619FB67AED82}"/>
              </a:ext>
            </a:extLst>
          </p:cNvPr>
          <p:cNvPicPr>
            <a:picLocks noChangeAspect="1"/>
          </p:cNvPicPr>
          <p:nvPr/>
        </p:nvPicPr>
        <p:blipFill rotWithShape="1">
          <a:blip r:embed="rId9">
            <a:extLst>
              <a:ext uri="{BEBA8EAE-BF5A-486C-A8C5-ECC9F3942E4B}">
                <a14:imgProps xmlns:a14="http://schemas.microsoft.com/office/drawing/2010/main">
                  <a14:imgLayer r:embed="rId10">
                    <a14:imgEffect>
                      <a14:sharpenSoften amount="50000"/>
                    </a14:imgEffect>
                  </a14:imgLayer>
                </a14:imgProps>
              </a:ext>
              <a:ext uri="{28A0092B-C50C-407E-A947-70E740481C1C}">
                <a14:useLocalDpi xmlns:a14="http://schemas.microsoft.com/office/drawing/2010/main" val="0"/>
              </a:ext>
            </a:extLst>
          </a:blip>
          <a:srcRect l="4224" t="4566" r="5134" b="388"/>
          <a:stretch/>
        </p:blipFill>
        <p:spPr>
          <a:xfrm>
            <a:off x="3056707" y="1912041"/>
            <a:ext cx="2682144" cy="380051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a:extLst>
              <a:ext uri="{FF2B5EF4-FFF2-40B4-BE49-F238E27FC236}">
                <a16:creationId xmlns:a16="http://schemas.microsoft.com/office/drawing/2014/main" id="{BE25658C-BEFE-A8C9-4830-B1A53271B55D}"/>
              </a:ext>
            </a:extLst>
          </p:cNvPr>
          <p:cNvPicPr>
            <a:picLocks noChangeAspect="1"/>
          </p:cNvPicPr>
          <p:nvPr/>
        </p:nvPicPr>
        <p:blipFill rotWithShape="1">
          <a:blip r:embed="rId11">
            <a:extLst>
              <a:ext uri="{BEBA8EAE-BF5A-486C-A8C5-ECC9F3942E4B}">
                <a14:imgProps xmlns:a14="http://schemas.microsoft.com/office/drawing/2010/main">
                  <a14:imgLayer r:embed="rId12">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rcRect l="12820" t="28805" b="388"/>
          <a:stretch/>
        </p:blipFill>
        <p:spPr>
          <a:xfrm>
            <a:off x="272224" y="5993958"/>
            <a:ext cx="2414057" cy="329153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8">
            <a:extLst>
              <a:ext uri="{FF2B5EF4-FFF2-40B4-BE49-F238E27FC236}">
                <a16:creationId xmlns:a16="http://schemas.microsoft.com/office/drawing/2014/main" id="{DB14BB89-1FCD-9084-1EB6-C50DDDE117F5}"/>
              </a:ext>
            </a:extLst>
          </p:cNvPr>
          <p:cNvPicPr>
            <a:picLocks noChangeAspect="1"/>
          </p:cNvPicPr>
          <p:nvPr/>
        </p:nvPicPr>
        <p:blipFill rotWithShape="1">
          <a:blip r:embed="rId13">
            <a:extLst>
              <a:ext uri="{BEBA8EAE-BF5A-486C-A8C5-ECC9F3942E4B}">
                <a14:imgProps xmlns:a14="http://schemas.microsoft.com/office/drawing/2010/main">
                  <a14:imgLayer r:embed="rId14">
                    <a14:imgEffect>
                      <a14:brightnessContrast bright="40000" contrast="-20000"/>
                    </a14:imgEffect>
                  </a14:imgLayer>
                </a14:imgProps>
              </a:ext>
              <a:ext uri="{28A0092B-C50C-407E-A947-70E740481C1C}">
                <a14:useLocalDpi xmlns:a14="http://schemas.microsoft.com/office/drawing/2010/main" val="0"/>
              </a:ext>
            </a:extLst>
          </a:blip>
          <a:srcRect l="12847" t="28192" r="8852" b="4566"/>
          <a:stretch/>
        </p:blipFill>
        <p:spPr>
          <a:xfrm>
            <a:off x="3056706" y="6014273"/>
            <a:ext cx="2682145" cy="329153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3">
            <a:extLst>
              <a:ext uri="{FF2B5EF4-FFF2-40B4-BE49-F238E27FC236}">
                <a16:creationId xmlns:a16="http://schemas.microsoft.com/office/drawing/2014/main" id="{58BAA435-FE6F-4387-2A9C-BCA4FB0686CB}"/>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6007156" y="1940737"/>
            <a:ext cx="7091183" cy="737344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a:extLst>
              <a:ext uri="{FF2B5EF4-FFF2-40B4-BE49-F238E27FC236}">
                <a16:creationId xmlns:a16="http://schemas.microsoft.com/office/drawing/2014/main" id="{BA205F63-6954-0240-910A-736FC96CE191}"/>
              </a:ext>
            </a:extLst>
          </p:cNvPr>
          <p:cNvPicPr>
            <a:picLocks noChangeAspect="1"/>
          </p:cNvPicPr>
          <p:nvPr/>
        </p:nvPicPr>
        <p:blipFill>
          <a:blip r:embed="rId16">
            <a:extLst>
              <a:ext uri="{BEBA8EAE-BF5A-486C-A8C5-ECC9F3942E4B}">
                <a14:imgProps xmlns:a14="http://schemas.microsoft.com/office/drawing/2010/main">
                  <a14:imgLayer r:embed="rId17">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3457976" y="1940737"/>
            <a:ext cx="2961237" cy="380051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Picture 10">
            <a:extLst>
              <a:ext uri="{FF2B5EF4-FFF2-40B4-BE49-F238E27FC236}">
                <a16:creationId xmlns:a16="http://schemas.microsoft.com/office/drawing/2014/main" id="{9794F394-C159-EB64-C2CA-057394B33C28}"/>
              </a:ext>
            </a:extLst>
          </p:cNvPr>
          <p:cNvPicPr>
            <a:picLocks noChangeAspect="1"/>
          </p:cNvPicPr>
          <p:nvPr/>
        </p:nvPicPr>
        <p:blipFill rotWithShape="1">
          <a:blip r:embed="rId18">
            <a:extLst>
              <a:ext uri="{BEBA8EAE-BF5A-486C-A8C5-ECC9F3942E4B}">
                <a14:imgProps xmlns:a14="http://schemas.microsoft.com/office/drawing/2010/main">
                  <a14:imgLayer r:embed="rId19">
                    <a14:imgEffect>
                      <a14:brightnessContrast bright="20000" contrast="40000"/>
                    </a14:imgEffect>
                  </a14:imgLayer>
                </a14:imgProps>
              </a:ext>
              <a:ext uri="{28A0092B-C50C-407E-A947-70E740481C1C}">
                <a14:useLocalDpi xmlns:a14="http://schemas.microsoft.com/office/drawing/2010/main" val="0"/>
              </a:ext>
            </a:extLst>
          </a:blip>
          <a:srcRect t="10626" b="4565"/>
          <a:stretch/>
        </p:blipFill>
        <p:spPr>
          <a:xfrm>
            <a:off x="13457975" y="5975482"/>
            <a:ext cx="2961237" cy="331000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745421304"/>
      </p:ext>
    </p:extLst>
  </p:cSld>
  <p:clrMapOvr>
    <a:masterClrMapping/>
  </p:clrMapOvr>
  <p:transition spd="slow" advTm="1000">
    <p:split orient="vert"/>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681150" y="3987259"/>
            <a:ext cx="8742302" cy="4857339"/>
          </a:xfrm>
          <a:prstGeom prst="rect">
            <a:avLst/>
          </a:prstGeom>
        </p:spPr>
      </p:pic>
      <p:pic>
        <p:nvPicPr>
          <p:cNvPr id="3" name="Picture 3"/>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6718318" y="3873386"/>
            <a:ext cx="8529649" cy="4878501"/>
          </a:xfrm>
          <a:prstGeom prst="rect">
            <a:avLst/>
          </a:prstGeom>
        </p:spPr>
      </p:pic>
      <p:grpSp>
        <p:nvGrpSpPr>
          <p:cNvPr id="4" name="Group 4"/>
          <p:cNvGrpSpPr>
            <a:grpSpLocks noChangeAspect="1"/>
          </p:cNvGrpSpPr>
          <p:nvPr/>
        </p:nvGrpSpPr>
        <p:grpSpPr>
          <a:xfrm>
            <a:off x="947619" y="4048873"/>
            <a:ext cx="4909356" cy="4795725"/>
            <a:chOff x="0" y="0"/>
            <a:chExt cx="4828540" cy="4716780"/>
          </a:xfrm>
        </p:grpSpPr>
        <p:sp>
          <p:nvSpPr>
            <p:cNvPr id="5" name="Freeform 5"/>
            <p:cNvSpPr/>
            <p:nvPr/>
          </p:nvSpPr>
          <p:spPr>
            <a:xfrm>
              <a:off x="0" y="-7620"/>
              <a:ext cx="4833620" cy="4726940"/>
            </a:xfrm>
            <a:custGeom>
              <a:avLst/>
              <a:gdLst/>
              <a:ahLst/>
              <a:cxnLst/>
              <a:rect l="l" t="t" r="r" b="b"/>
              <a:pathLst>
                <a:path w="4833620" h="472694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79"/>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09" y="97790"/>
                    <a:pt x="4030980" y="97790"/>
                    <a:pt x="4119880" y="113030"/>
                  </a:cubicBezTo>
                  <a:cubicBezTo>
                    <a:pt x="4173220" y="121920"/>
                    <a:pt x="4227830" y="138430"/>
                    <a:pt x="4273550" y="165100"/>
                  </a:cubicBezTo>
                  <a:cubicBezTo>
                    <a:pt x="4323080" y="193040"/>
                    <a:pt x="4361180" y="238760"/>
                    <a:pt x="4405630" y="276860"/>
                  </a:cubicBezTo>
                  <a:cubicBezTo>
                    <a:pt x="4422139"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1" y="4281170"/>
                    <a:pt x="4535170" y="4335780"/>
                    <a:pt x="4491991" y="4382770"/>
                  </a:cubicBezTo>
                  <a:cubicBezTo>
                    <a:pt x="4453891" y="4424679"/>
                    <a:pt x="4411981" y="4466590"/>
                    <a:pt x="4345941" y="4467860"/>
                  </a:cubicBezTo>
                  <a:cubicBezTo>
                    <a:pt x="4330700" y="4467860"/>
                    <a:pt x="4316731" y="4483100"/>
                    <a:pt x="4301491" y="4490720"/>
                  </a:cubicBezTo>
                  <a:cubicBezTo>
                    <a:pt x="4236720" y="4518660"/>
                    <a:pt x="4169411" y="4542790"/>
                    <a:pt x="4105911" y="4573270"/>
                  </a:cubicBezTo>
                  <a:cubicBezTo>
                    <a:pt x="3989070" y="4629150"/>
                    <a:pt x="3863341" y="4638040"/>
                    <a:pt x="3737611" y="4643120"/>
                  </a:cubicBezTo>
                  <a:cubicBezTo>
                    <a:pt x="3689351" y="4645660"/>
                    <a:pt x="3639820" y="4641850"/>
                    <a:pt x="3591561" y="4645660"/>
                  </a:cubicBezTo>
                  <a:cubicBezTo>
                    <a:pt x="3567431" y="4646930"/>
                    <a:pt x="3544570" y="4658360"/>
                    <a:pt x="3521711" y="4663440"/>
                  </a:cubicBezTo>
                  <a:cubicBezTo>
                    <a:pt x="3511551" y="4665980"/>
                    <a:pt x="3501391" y="4664710"/>
                    <a:pt x="3489961" y="4665980"/>
                  </a:cubicBezTo>
                  <a:cubicBezTo>
                    <a:pt x="3474720" y="4667250"/>
                    <a:pt x="3459481" y="4671060"/>
                    <a:pt x="3444241" y="4669790"/>
                  </a:cubicBezTo>
                  <a:cubicBezTo>
                    <a:pt x="3429000" y="4667250"/>
                    <a:pt x="3418841" y="4662170"/>
                    <a:pt x="3416300" y="4662170"/>
                  </a:cubicBezTo>
                  <a:close/>
                </a:path>
              </a:pathLst>
            </a:custGeom>
            <a:blipFill>
              <a:blip r:embed="rId7"/>
              <a:stretch>
                <a:fillRect l="-52659" t="26" r="-52705" b="-26"/>
              </a:stretch>
            </a:blipFill>
          </p:spPr>
        </p:sp>
      </p:grpSp>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2025410">
            <a:off x="393477" y="7612426"/>
            <a:ext cx="2621812" cy="929552"/>
          </a:xfrm>
          <a:prstGeom prst="rect">
            <a:avLst/>
          </a:prstGeom>
        </p:spPr>
      </p:pic>
      <p:pic>
        <p:nvPicPr>
          <p:cNvPr id="7" name="Picture 7"/>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3993505" y="7181293"/>
            <a:ext cx="812793" cy="1020632"/>
          </a:xfrm>
          <a:prstGeom prst="rect">
            <a:avLst/>
          </a:prstGeom>
        </p:spPr>
      </p:pic>
      <p:pic>
        <p:nvPicPr>
          <p:cNvPr id="8" name="Picture 8"/>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2330214" y="2042447"/>
            <a:ext cx="4139374" cy="3215587"/>
          </a:xfrm>
          <a:prstGeom prst="rect">
            <a:avLst/>
          </a:prstGeom>
        </p:spPr>
      </p:pic>
      <p:sp>
        <p:nvSpPr>
          <p:cNvPr id="9" name="TextBox 9"/>
          <p:cNvSpPr txBox="1"/>
          <p:nvPr/>
        </p:nvSpPr>
        <p:spPr>
          <a:xfrm>
            <a:off x="1998549" y="1087808"/>
            <a:ext cx="12807749" cy="853692"/>
          </a:xfrm>
          <a:prstGeom prst="rect">
            <a:avLst/>
          </a:prstGeom>
        </p:spPr>
        <p:txBody>
          <a:bodyPr lIns="0" tIns="0" rIns="0" bIns="0" rtlCol="0" anchor="t">
            <a:spAutoFit/>
          </a:bodyPr>
          <a:lstStyle/>
          <a:p>
            <a:pPr algn="ctr">
              <a:lnSpc>
                <a:spcPts val="7185"/>
              </a:lnSpc>
            </a:pPr>
            <a:r>
              <a:rPr lang="en-US" sz="5422" dirty="0">
                <a:solidFill>
                  <a:srgbClr val="FF0000"/>
                </a:solidFill>
                <a:latin typeface="Times New Roman" panose="02020603050405020304" pitchFamily="18" charset="0"/>
              </a:rPr>
              <a:t>HOẠT ĐỘNG 3. LUYỆN TẬP-SÁNG TẠO</a:t>
            </a:r>
          </a:p>
        </p:txBody>
      </p:sp>
      <p:sp>
        <p:nvSpPr>
          <p:cNvPr id="10" name="TextBox 10"/>
          <p:cNvSpPr txBox="1"/>
          <p:nvPr/>
        </p:nvSpPr>
        <p:spPr>
          <a:xfrm>
            <a:off x="7502549" y="5082550"/>
            <a:ext cx="6897353" cy="1466748"/>
          </a:xfrm>
          <a:prstGeom prst="rect">
            <a:avLst/>
          </a:prstGeom>
        </p:spPr>
        <p:txBody>
          <a:bodyPr lIns="0" tIns="0" rIns="0" bIns="0" rtlCol="0" anchor="t">
            <a:spAutoFit/>
          </a:bodyPr>
          <a:lstStyle/>
          <a:p>
            <a:pPr algn="ctr">
              <a:lnSpc>
                <a:spcPts val="6021"/>
              </a:lnSpc>
            </a:pPr>
            <a:r>
              <a:rPr lang="vi-VN" sz="4000" b="1">
                <a:solidFill>
                  <a:schemeClr val="accent6"/>
                </a:solidFill>
                <a:latin typeface="Times New Roman" panose="02020603050405020304" pitchFamily="18" charset="0"/>
              </a:rPr>
              <a:t>Em hãy </a:t>
            </a:r>
            <a:r>
              <a:rPr lang="en-US" sz="4000" b="1">
                <a:solidFill>
                  <a:schemeClr val="accent6"/>
                </a:solidFill>
                <a:effectLst/>
                <a:latin typeface="Times New Roman" panose="02020603050405020304" pitchFamily="18" charset="0"/>
                <a:ea typeface="Calibri" panose="020F0502020204030204" pitchFamily="34" charset="0"/>
                <a:cs typeface="Times New Roman" panose="02020603050405020304" pitchFamily="18" charset="0"/>
              </a:rPr>
              <a:t>tạo hình và trang trí ống đựng bút</a:t>
            </a:r>
            <a:r>
              <a:rPr lang="vi-VN" sz="4000" b="1">
                <a:solidFill>
                  <a:schemeClr val="accent6"/>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4000" b="1">
                <a:solidFill>
                  <a:schemeClr val="accent6"/>
                </a:solidFill>
                <a:latin typeface="Times New Roman" panose="02020603050405020304" pitchFamily="18" charset="0"/>
              </a:rPr>
              <a:t>theo ý thích </a:t>
            </a:r>
            <a:r>
              <a:rPr lang="en-US" sz="4000" b="1">
                <a:solidFill>
                  <a:schemeClr val="accent6"/>
                </a:solidFill>
                <a:latin typeface="Times New Roman" panose="02020603050405020304" pitchFamily="18" charset="0"/>
              </a:rPr>
              <a:t>!</a:t>
            </a:r>
            <a:endParaRPr lang="en-US" sz="4000" b="1" dirty="0">
              <a:solidFill>
                <a:schemeClr val="accent6"/>
              </a:solidFill>
              <a:latin typeface="Times New Roman" panose="02020603050405020304" pitchFamily="18" charset="0"/>
            </a:endParaRPr>
          </a:p>
        </p:txBody>
      </p:sp>
      <p:pic>
        <p:nvPicPr>
          <p:cNvPr id="11" name="Picture 8" descr="New Years Yes Sticker by Nora Fikse">
            <a:extLst>
              <a:ext uri="{FF2B5EF4-FFF2-40B4-BE49-F238E27FC236}">
                <a16:creationId xmlns:a16="http://schemas.microsoft.com/office/drawing/2014/main" id="{12FFD901-1733-4BEB-81E4-9F06F279264A}"/>
              </a:ext>
            </a:extLst>
          </p:cNvPr>
          <p:cNvPicPr>
            <a:picLocks noChangeAspect="1" noChangeArrowheads="1" noCrop="1"/>
          </p:cNvPicPr>
          <p:nvPr/>
        </p:nvPicPr>
        <p:blipFill>
          <a:blip r:embed="rId14">
            <a:extLst>
              <a:ext uri="{28A0092B-C50C-407E-A947-70E740481C1C}">
                <a14:useLocalDpi xmlns:a14="http://schemas.microsoft.com/office/drawing/2010/main" val="0"/>
              </a:ext>
            </a:extLst>
          </a:blip>
          <a:srcRect/>
          <a:stretch>
            <a:fillRect/>
          </a:stretch>
        </p:blipFill>
        <p:spPr bwMode="auto">
          <a:xfrm>
            <a:off x="1598583" y="1615213"/>
            <a:ext cx="3691236" cy="236437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8" descr="New Years Yes Sticker by Nora Fikse">
            <a:extLst>
              <a:ext uri="{FF2B5EF4-FFF2-40B4-BE49-F238E27FC236}">
                <a16:creationId xmlns:a16="http://schemas.microsoft.com/office/drawing/2014/main" id="{45BAE661-166A-44DB-9D49-5CB58FE8753D}"/>
              </a:ext>
            </a:extLst>
          </p:cNvPr>
          <p:cNvPicPr>
            <a:picLocks noChangeAspect="1" noChangeArrowheads="1" noCrop="1"/>
          </p:cNvPicPr>
          <p:nvPr/>
        </p:nvPicPr>
        <p:blipFill>
          <a:blip r:embed="rId14">
            <a:extLst>
              <a:ext uri="{28A0092B-C50C-407E-A947-70E740481C1C}">
                <a14:useLocalDpi xmlns:a14="http://schemas.microsoft.com/office/drawing/2010/main" val="0"/>
              </a:ext>
            </a:extLst>
          </a:blip>
          <a:srcRect/>
          <a:stretch>
            <a:fillRect/>
          </a:stretch>
        </p:blipFill>
        <p:spPr bwMode="auto">
          <a:xfrm>
            <a:off x="6784896" y="349647"/>
            <a:ext cx="3691236" cy="236437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060325">
            <a:off x="-66052" y="8039134"/>
            <a:ext cx="3889065" cy="1477844"/>
          </a:xfrm>
          <a:prstGeom prst="rect">
            <a:avLst/>
          </a:prstGeom>
        </p:spPr>
      </p:pic>
      <p:pic>
        <p:nvPicPr>
          <p:cNvPr id="6" name="Picture 6"/>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643538">
            <a:off x="1110203" y="4406146"/>
            <a:ext cx="4203853" cy="3790474"/>
          </a:xfrm>
          <a:prstGeom prst="rect">
            <a:avLst/>
          </a:prstGeom>
        </p:spPr>
      </p:pic>
      <p:pic>
        <p:nvPicPr>
          <p:cNvPr id="7" name="Picture 7"/>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221730" y="3339344"/>
            <a:ext cx="1451777" cy="1417462"/>
          </a:xfrm>
          <a:prstGeom prst="rect">
            <a:avLst/>
          </a:prstGeom>
        </p:spPr>
      </p:pic>
      <p:pic>
        <p:nvPicPr>
          <p:cNvPr id="8" name="Picture 8"/>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1515986" y="808064"/>
            <a:ext cx="4382947" cy="3983002"/>
          </a:xfrm>
          <a:prstGeom prst="rect">
            <a:avLst/>
          </a:prstGeom>
        </p:spPr>
      </p:pic>
      <p:sp>
        <p:nvSpPr>
          <p:cNvPr id="9" name="TextBox 9"/>
          <p:cNvSpPr txBox="1"/>
          <p:nvPr/>
        </p:nvSpPr>
        <p:spPr>
          <a:xfrm>
            <a:off x="1110202" y="1717174"/>
            <a:ext cx="9932067" cy="709801"/>
          </a:xfrm>
          <a:prstGeom prst="rect">
            <a:avLst/>
          </a:prstGeom>
        </p:spPr>
        <p:txBody>
          <a:bodyPr lIns="0" tIns="0" rIns="0" bIns="0" rtlCol="0" anchor="t">
            <a:spAutoFit/>
          </a:bodyPr>
          <a:lstStyle/>
          <a:p>
            <a:pPr>
              <a:lnSpc>
                <a:spcPts val="6080"/>
              </a:lnSpc>
            </a:pPr>
            <a:r>
              <a:rPr lang="en-US" sz="4016" b="1" dirty="0">
                <a:solidFill>
                  <a:srgbClr val="FF0000"/>
                </a:solidFill>
                <a:latin typeface="Times New Roman" panose="02020603050405020304" pitchFamily="18" charset="0"/>
              </a:rPr>
              <a:t>HOẠT ĐỘNG 4. PHÂN TÍCH- ĐÁNH GIÁ</a:t>
            </a:r>
          </a:p>
        </p:txBody>
      </p:sp>
      <p:sp>
        <p:nvSpPr>
          <p:cNvPr id="11" name="TextBox 11"/>
          <p:cNvSpPr txBox="1"/>
          <p:nvPr/>
        </p:nvSpPr>
        <p:spPr>
          <a:xfrm>
            <a:off x="5758979" y="5029776"/>
            <a:ext cx="9577064" cy="2116670"/>
          </a:xfrm>
          <a:prstGeom prst="rect">
            <a:avLst/>
          </a:prstGeom>
        </p:spPr>
        <p:txBody>
          <a:bodyPr wrap="square" lIns="0" tIns="0" rIns="0" bIns="0" rtlCol="0" anchor="t">
            <a:spAutoFit/>
          </a:bodyPr>
          <a:lstStyle/>
          <a:p>
            <a:pPr>
              <a:lnSpc>
                <a:spcPct val="115000"/>
              </a:lnSpc>
              <a:spcAft>
                <a:spcPts val="1000"/>
              </a:spcAft>
            </a:pPr>
            <a:r>
              <a:rPr lang="en-US" sz="3600" b="1">
                <a:solidFill>
                  <a:schemeClr val="accent6"/>
                </a:solidFill>
                <a:effectLst/>
                <a:latin typeface="Times New Roman" panose="02020603050405020304" pitchFamily="18" charset="0"/>
                <a:ea typeface="Calibri" panose="020F0502020204030204" pitchFamily="34" charset="0"/>
                <a:cs typeface="Times New Roman" panose="02020603050405020304" pitchFamily="18" charset="0"/>
              </a:rPr>
              <a:t>+ Em thích nhất sản phẩm nào? Vì sao?</a:t>
            </a:r>
          </a:p>
          <a:p>
            <a:pPr>
              <a:lnSpc>
                <a:spcPct val="115000"/>
              </a:lnSpc>
              <a:spcAft>
                <a:spcPts val="1000"/>
              </a:spcAft>
            </a:pPr>
            <a:r>
              <a:rPr lang="vi-VN" sz="3600" b="1">
                <a:solidFill>
                  <a:schemeClr val="accent6"/>
                </a:solidFill>
                <a:effectLst/>
                <a:latin typeface="Times New Roman" panose="02020603050405020304" pitchFamily="18" charset="0"/>
                <a:ea typeface="Calibri" panose="020F0502020204030204" pitchFamily="34" charset="0"/>
                <a:cs typeface="Times New Roman" panose="02020603050405020304" pitchFamily="18" charset="0"/>
              </a:rPr>
              <a:t>+ Em đã sử dụng những màu gì làm nan đan?</a:t>
            </a:r>
            <a:endParaRPr lang="en-US" sz="3600" b="1">
              <a:solidFill>
                <a:schemeClr val="accent6"/>
              </a:solidFill>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15000"/>
              </a:lnSpc>
              <a:spcAft>
                <a:spcPts val="1000"/>
              </a:spcAft>
            </a:pPr>
            <a:r>
              <a:rPr lang="vi-VN" sz="3600" b="1">
                <a:solidFill>
                  <a:schemeClr val="accent6"/>
                </a:solidFill>
                <a:effectLst/>
                <a:latin typeface="Times New Roman" panose="02020603050405020304" pitchFamily="18" charset="0"/>
                <a:ea typeface="Calibri" panose="020F0502020204030204" pitchFamily="34" charset="0"/>
                <a:cs typeface="Times New Roman" panose="02020603050405020304" pitchFamily="18" charset="0"/>
              </a:rPr>
              <a:t>+ Bước nào là khó nhất khi tạo hình sản phẩm?</a:t>
            </a:r>
            <a:endParaRPr lang="en-US" sz="3600" b="1">
              <a:solidFill>
                <a:schemeClr val="accent6"/>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3" name="Picture 12">
            <a:extLst>
              <a:ext uri="{FF2B5EF4-FFF2-40B4-BE49-F238E27FC236}">
                <a16:creationId xmlns:a16="http://schemas.microsoft.com/office/drawing/2014/main" id="{3D80124F-9DD3-4866-96EE-9185D006713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050366" y="296501"/>
            <a:ext cx="2197129" cy="1822266"/>
          </a:xfrm>
          <a:prstGeom prst="rect">
            <a:avLst/>
          </a:prstGeom>
        </p:spPr>
      </p:pic>
      <p:pic>
        <p:nvPicPr>
          <p:cNvPr id="14" name="Picture 8" descr="New Years Yes Sticker by Nora Fikse">
            <a:extLst>
              <a:ext uri="{FF2B5EF4-FFF2-40B4-BE49-F238E27FC236}">
                <a16:creationId xmlns:a16="http://schemas.microsoft.com/office/drawing/2014/main" id="{76C58D71-6B4A-4702-B825-E7B0723B4B89}"/>
              </a:ext>
            </a:extLst>
          </p:cNvPr>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a:off x="6784896" y="349647"/>
            <a:ext cx="3691236" cy="236437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push dir="u"/>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68522" y="0"/>
            <a:ext cx="17014720" cy="9565798"/>
          </a:xfrm>
          <a:prstGeom prst="rect">
            <a:avLst/>
          </a:prstGeom>
        </p:spPr>
      </p:pic>
      <p:pic>
        <p:nvPicPr>
          <p:cNvPr id="3" name="Picture 3"/>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971240">
            <a:off x="13607146" y="4431845"/>
            <a:ext cx="4582944" cy="6223751"/>
          </a:xfrm>
          <a:prstGeom prst="rect">
            <a:avLst/>
          </a:prstGeom>
        </p:spPr>
      </p:pic>
      <p:pic>
        <p:nvPicPr>
          <p:cNvPr id="4" name="Picture 4"/>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2627299" y="1560052"/>
            <a:ext cx="11942908" cy="6706640"/>
          </a:xfrm>
          <a:prstGeom prst="rect">
            <a:avLst/>
          </a:prstGeom>
        </p:spPr>
      </p:pic>
      <p:pic>
        <p:nvPicPr>
          <p:cNvPr id="5" name="Picture 5"/>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2654070" y="1585793"/>
            <a:ext cx="11942908" cy="6706640"/>
          </a:xfrm>
          <a:prstGeom prst="rect">
            <a:avLst/>
          </a:prstGeom>
        </p:spPr>
      </p:pic>
      <p:sp>
        <p:nvSpPr>
          <p:cNvPr id="9" name="TextBox 9"/>
          <p:cNvSpPr txBox="1"/>
          <p:nvPr/>
        </p:nvSpPr>
        <p:spPr>
          <a:xfrm>
            <a:off x="4356369" y="2416673"/>
            <a:ext cx="8133811" cy="1260794"/>
          </a:xfrm>
          <a:prstGeom prst="rect">
            <a:avLst/>
          </a:prstGeom>
        </p:spPr>
        <p:txBody>
          <a:bodyPr wrap="square" lIns="0" tIns="0" rIns="0" bIns="0" rtlCol="0" anchor="t">
            <a:spAutoFit/>
          </a:bodyPr>
          <a:lstStyle/>
          <a:p>
            <a:pPr algn="ctr">
              <a:lnSpc>
                <a:spcPts val="3224"/>
              </a:lnSpc>
            </a:pPr>
            <a:r>
              <a:rPr lang="en-US" sz="4400" dirty="0">
                <a:solidFill>
                  <a:srgbClr val="FF0000"/>
                </a:solidFill>
                <a:latin typeface="Times New Roman" panose="02020603050405020304" pitchFamily="18" charset="0"/>
              </a:rPr>
              <a:t>HOẠT ĐỘNG 5</a:t>
            </a:r>
          </a:p>
          <a:p>
            <a:pPr algn="ctr">
              <a:lnSpc>
                <a:spcPts val="3224"/>
              </a:lnSpc>
            </a:pPr>
            <a:endParaRPr lang="en-US" sz="4400" dirty="0">
              <a:solidFill>
                <a:srgbClr val="FF0000"/>
              </a:solidFill>
              <a:latin typeface="Times New Roman" panose="02020603050405020304" pitchFamily="18" charset="0"/>
            </a:endParaRPr>
          </a:p>
          <a:p>
            <a:pPr algn="ctr">
              <a:lnSpc>
                <a:spcPts val="3224"/>
              </a:lnSpc>
            </a:pPr>
            <a:r>
              <a:rPr lang="en-US" sz="4400" dirty="0">
                <a:solidFill>
                  <a:srgbClr val="FF0000"/>
                </a:solidFill>
                <a:latin typeface="Times New Roman" panose="02020603050405020304" pitchFamily="18" charset="0"/>
              </a:rPr>
              <a:t> VẬN DỤNG- PHÁT TRIỂN</a:t>
            </a:r>
          </a:p>
        </p:txBody>
      </p:sp>
      <p:pic>
        <p:nvPicPr>
          <p:cNvPr id="10" name="Picture 10"/>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304817">
            <a:off x="7153949" y="978390"/>
            <a:ext cx="2538652" cy="812369"/>
          </a:xfrm>
          <a:prstGeom prst="rect">
            <a:avLst/>
          </a:prstGeom>
        </p:spPr>
      </p:pic>
      <p:pic>
        <p:nvPicPr>
          <p:cNvPr id="11" name="Picture 11"/>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rot="-9954227">
            <a:off x="1815987" y="-278225"/>
            <a:ext cx="3371536" cy="3371536"/>
          </a:xfrm>
          <a:prstGeom prst="rect">
            <a:avLst/>
          </a:prstGeom>
        </p:spPr>
      </p:pic>
      <p:pic>
        <p:nvPicPr>
          <p:cNvPr id="12" name="Picture 12"/>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14570207" y="978390"/>
            <a:ext cx="1637208" cy="1378232"/>
          </a:xfrm>
          <a:prstGeom prst="rect">
            <a:avLst/>
          </a:prstGeom>
        </p:spPr>
      </p:pic>
      <p:pic>
        <p:nvPicPr>
          <p:cNvPr id="13" name="Picture 13"/>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rot="-738507">
            <a:off x="-849233" y="7164169"/>
            <a:ext cx="2510956" cy="844594"/>
          </a:xfrm>
          <a:prstGeom prst="rect">
            <a:avLst/>
          </a:prstGeom>
        </p:spPr>
      </p:pic>
      <p:pic>
        <p:nvPicPr>
          <p:cNvPr id="14" name="Picture 14"/>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rot="-857470">
            <a:off x="-910398" y="6118453"/>
            <a:ext cx="2548719" cy="787785"/>
          </a:xfrm>
          <a:prstGeom prst="rect">
            <a:avLst/>
          </a:prstGeom>
        </p:spPr>
      </p:pic>
      <p:sp>
        <p:nvSpPr>
          <p:cNvPr id="16" name="TextBox 15">
            <a:extLst>
              <a:ext uri="{FF2B5EF4-FFF2-40B4-BE49-F238E27FC236}">
                <a16:creationId xmlns:a16="http://schemas.microsoft.com/office/drawing/2014/main" id="{BE7F6653-83F5-48D1-B962-678CF62D1D54}"/>
              </a:ext>
            </a:extLst>
          </p:cNvPr>
          <p:cNvSpPr txBox="1"/>
          <p:nvPr/>
        </p:nvSpPr>
        <p:spPr>
          <a:xfrm>
            <a:off x="3443456" y="3927424"/>
            <a:ext cx="10299923" cy="2308324"/>
          </a:xfrm>
          <a:prstGeom prst="rect">
            <a:avLst/>
          </a:prstGeom>
          <a:noFill/>
        </p:spPr>
        <p:txBody>
          <a:bodyPr wrap="square">
            <a:spAutoFit/>
          </a:bodyPr>
          <a:lstStyle/>
          <a:p>
            <a:pPr algn="ctr"/>
            <a:r>
              <a:rPr lang="en-US" sz="3600" b="1">
                <a:solidFill>
                  <a:schemeClr val="accent6"/>
                </a:solidFill>
                <a:effectLst/>
                <a:latin typeface="Times New Roman" panose="02020603050405020304" pitchFamily="18" charset="0"/>
                <a:ea typeface="Calibri" panose="020F0502020204030204" pitchFamily="34" charset="0"/>
                <a:cs typeface="Times New Roman" panose="02020603050405020304" pitchFamily="18" charset="0"/>
              </a:rPr>
              <a:t>- Yêu cầu HS quan sát hình ảnh về các sản phẩm và hoạt động đan mây, tre của cha ông ta để nhận biết thêm nét đẹp của một ngành nghề thủ công rất cần được duy trì và phát triển ở Việt Nam</a:t>
            </a:r>
            <a:r>
              <a:rPr lang="en-US" sz="3600" b="1" spc="-339">
                <a:solidFill>
                  <a:schemeClr val="accent6"/>
                </a:solidFill>
                <a:latin typeface="Times New Roman" panose="02020603050405020304" pitchFamily="18" charset="0"/>
                <a:cs typeface="Times New Roman" panose="02020603050405020304" pitchFamily="18" charset="0"/>
              </a:rPr>
              <a:t>!</a:t>
            </a:r>
            <a:endParaRPr lang="en-US" sz="3600" b="1" spc="-339" dirty="0">
              <a:solidFill>
                <a:schemeClr val="accent6"/>
              </a:solidFill>
              <a:latin typeface="Times New Roman" panose="02020603050405020304" pitchFamily="18" charset="0"/>
              <a:cs typeface="Times New Roman" panose="02020603050405020304" pitchFamily="18" charset="0"/>
            </a:endParaRPr>
          </a:p>
        </p:txBody>
      </p:sp>
      <p:pic>
        <p:nvPicPr>
          <p:cNvPr id="17" name="Picture 16">
            <a:extLst>
              <a:ext uri="{FF2B5EF4-FFF2-40B4-BE49-F238E27FC236}">
                <a16:creationId xmlns:a16="http://schemas.microsoft.com/office/drawing/2014/main" id="{D99EAEC0-6BE5-4086-809D-BED5F37910FA}"/>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1103705" y="-25741"/>
            <a:ext cx="3493273" cy="2897268"/>
          </a:xfrm>
          <a:prstGeom prst="rect">
            <a:avLst/>
          </a:prstGeom>
        </p:spPr>
      </p:pic>
    </p:spTree>
  </p:cSld>
  <p:clrMapOvr>
    <a:masterClrMapping/>
  </p:clrMapOvr>
  <p:transition spd="slow">
    <p:push dir="u"/>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Mẫu lời cảm ơn trong slide PowerPoint 2016, 2019, 2013, 2010, 2007">
            <a:extLst>
              <a:ext uri="{FF2B5EF4-FFF2-40B4-BE49-F238E27FC236}">
                <a16:creationId xmlns:a16="http://schemas.microsoft.com/office/drawing/2014/main" id="{D33BBA1D-FB02-44EA-974E-AA915D66B96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7489"/>
            <a:ext cx="16846550" cy="945829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FB435D28-4A23-481A-9E9F-FBC9649D68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15563" y="849462"/>
            <a:ext cx="3493273" cy="2897268"/>
          </a:xfrm>
          <a:prstGeom prst="rect">
            <a:avLst/>
          </a:prstGeom>
        </p:spPr>
      </p:pic>
      <p:pic>
        <p:nvPicPr>
          <p:cNvPr id="4" name="Picture 8" descr="New Years Yes Sticker by Nora Fikse">
            <a:extLst>
              <a:ext uri="{FF2B5EF4-FFF2-40B4-BE49-F238E27FC236}">
                <a16:creationId xmlns:a16="http://schemas.microsoft.com/office/drawing/2014/main" id="{22635E39-3A8F-4C4A-86C8-8E77176B422C}"/>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8063235" y="345406"/>
            <a:ext cx="3691236" cy="23643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0844422"/>
      </p:ext>
    </p:extLst>
  </p:cSld>
  <p:clrMapOvr>
    <a:masterClrMapping/>
  </p:clrMapOvr>
  <p:transition spd="slow" advTm="1000">
    <p:split orient="vert"/>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9" descr="1-31">
            <a:extLst>
              <a:ext uri="{FF2B5EF4-FFF2-40B4-BE49-F238E27FC236}">
                <a16:creationId xmlns:a16="http://schemas.microsoft.com/office/drawing/2014/main" id="{C4F64352-1B49-FECE-B32F-86541963879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0978" y="345406"/>
            <a:ext cx="10556788" cy="8605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ounded Rectangle 4">
            <a:extLst>
              <a:ext uri="{FF2B5EF4-FFF2-40B4-BE49-F238E27FC236}">
                <a16:creationId xmlns:a16="http://schemas.microsoft.com/office/drawing/2014/main" id="{AEF978DD-C572-A9BE-25A3-025BDED92FC2}"/>
              </a:ext>
            </a:extLst>
          </p:cNvPr>
          <p:cNvSpPr/>
          <p:nvPr/>
        </p:nvSpPr>
        <p:spPr bwMode="auto">
          <a:xfrm>
            <a:off x="4966011" y="2433638"/>
            <a:ext cx="4174390" cy="779497"/>
          </a:xfrm>
          <a:prstGeom prst="round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812" tIns="45906" rIns="91812" bIns="45906" numCol="1" rtlCol="0" anchor="t" anchorCtr="0" compatLnSpc="1">
            <a:prstTxWarp prst="textNoShape">
              <a:avLst/>
            </a:prstTxWarp>
          </a:bodyPr>
          <a:lstStyle/>
          <a:p>
            <a:pPr algn="ctr" defTabSz="1506339" eaLnBrk="1" hangingPunct="1"/>
            <a:r>
              <a:rPr lang="en-US" sz="4016" b="1" dirty="0">
                <a:solidFill>
                  <a:srgbClr val="FF0000"/>
                </a:solidFill>
                <a:latin typeface="Times New Roman" pitchFamily="18" charset="0"/>
                <a:cs typeface="Times New Roman" pitchFamily="18" charset="0"/>
              </a:rPr>
              <a:t>KHỞI ĐỘNG</a:t>
            </a:r>
          </a:p>
        </p:txBody>
      </p:sp>
      <p:pic>
        <p:nvPicPr>
          <p:cNvPr id="8" name="Picture 7" descr="1-26">
            <a:extLst>
              <a:ext uri="{FF2B5EF4-FFF2-40B4-BE49-F238E27FC236}">
                <a16:creationId xmlns:a16="http://schemas.microsoft.com/office/drawing/2014/main" id="{04E1C1D7-9095-14F9-90F9-7A6419C89C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8401">
            <a:off x="10721939" y="271547"/>
            <a:ext cx="5498655" cy="4324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a:extLst>
              <a:ext uri="{FF2B5EF4-FFF2-40B4-BE49-F238E27FC236}">
                <a16:creationId xmlns:a16="http://schemas.microsoft.com/office/drawing/2014/main" id="{FC26FD62-788B-5336-A25A-3E0B881B5BD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955250">
            <a:off x="13825655" y="2804166"/>
            <a:ext cx="3055967" cy="2534573"/>
          </a:xfrm>
          <a:prstGeom prst="rect">
            <a:avLst/>
          </a:prstGeom>
        </p:spPr>
      </p:pic>
      <p:pic>
        <p:nvPicPr>
          <p:cNvPr id="10" name="Picture 9" descr="1-16">
            <a:extLst>
              <a:ext uri="{FF2B5EF4-FFF2-40B4-BE49-F238E27FC236}">
                <a16:creationId xmlns:a16="http://schemas.microsoft.com/office/drawing/2014/main" id="{1D155928-F299-279C-EAAB-A1AAB37263C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123475">
            <a:off x="8690490" y="1638574"/>
            <a:ext cx="3783172" cy="1760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5" descr="6">
            <a:extLst>
              <a:ext uri="{FF2B5EF4-FFF2-40B4-BE49-F238E27FC236}">
                <a16:creationId xmlns:a16="http://schemas.microsoft.com/office/drawing/2014/main" id="{8A214A73-4652-B29D-954D-C8E5262D8E8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006790" y="4648298"/>
            <a:ext cx="7839760" cy="48184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6" descr="7">
            <a:extLst>
              <a:ext uri="{FF2B5EF4-FFF2-40B4-BE49-F238E27FC236}">
                <a16:creationId xmlns:a16="http://schemas.microsoft.com/office/drawing/2014/main" id="{6BF32E30-1831-608D-B7C2-AF4D6D36AE4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04198" y="3179808"/>
            <a:ext cx="1471224" cy="21215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1" descr="1-37">
            <a:extLst>
              <a:ext uri="{FF2B5EF4-FFF2-40B4-BE49-F238E27FC236}">
                <a16:creationId xmlns:a16="http://schemas.microsoft.com/office/drawing/2014/main" id="{CB851EC5-56EB-8F2E-4004-5F7ED660960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38164" y="3585766"/>
            <a:ext cx="5631456" cy="630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descr="1-16">
            <a:extLst>
              <a:ext uri="{FF2B5EF4-FFF2-40B4-BE49-F238E27FC236}">
                <a16:creationId xmlns:a16="http://schemas.microsoft.com/office/drawing/2014/main" id="{DC535496-B0BC-44CD-8FC5-1C9B1F57956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0884713">
            <a:off x="-12041" y="1242996"/>
            <a:ext cx="4289166" cy="1996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8" descr="New Years Yes Sticker by Nora Fikse">
            <a:extLst>
              <a:ext uri="{FF2B5EF4-FFF2-40B4-BE49-F238E27FC236}">
                <a16:creationId xmlns:a16="http://schemas.microsoft.com/office/drawing/2014/main" id="{23022CC2-4E8C-00BC-AD08-E97015F407E4}"/>
              </a:ext>
            </a:extLst>
          </p:cNvPr>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1584186" y="1251449"/>
            <a:ext cx="3691236" cy="2364376"/>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66370D25-2C14-C43B-C768-B50F1977DAE5}"/>
              </a:ext>
            </a:extLst>
          </p:cNvPr>
          <p:cNvSpPr txBox="1"/>
          <p:nvPr/>
        </p:nvSpPr>
        <p:spPr>
          <a:xfrm>
            <a:off x="4437055" y="4568840"/>
            <a:ext cx="8028661" cy="1579600"/>
          </a:xfrm>
          <a:prstGeom prst="rect">
            <a:avLst/>
          </a:prstGeom>
          <a:noFill/>
        </p:spPr>
        <p:txBody>
          <a:bodyPr wrap="square">
            <a:spAutoFit/>
          </a:bodyPr>
          <a:lstStyle/>
          <a:p>
            <a:pPr algn="ctr">
              <a:lnSpc>
                <a:spcPct val="115000"/>
              </a:lnSpc>
              <a:spcAft>
                <a:spcPts val="1000"/>
              </a:spcAft>
            </a:pPr>
            <a:r>
              <a:rPr lang="en-US" sz="3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a:solidFill>
                  <a:schemeClr val="accent6"/>
                </a:solidFill>
                <a:effectLst/>
                <a:latin typeface="Times New Roman" panose="02020603050405020304" pitchFamily="18" charset="0"/>
                <a:ea typeface="Calibri" panose="020F0502020204030204" pitchFamily="34" charset="0"/>
                <a:cs typeface="Times New Roman" panose="02020603050405020304" pitchFamily="18" charset="0"/>
              </a:rPr>
              <a:t>HS chơi trò chơi: </a:t>
            </a:r>
            <a:endParaRPr lang="vi-VN" sz="4000" b="1">
              <a:solidFill>
                <a:schemeClr val="accent6"/>
              </a:solidFill>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15000"/>
              </a:lnSpc>
              <a:spcAft>
                <a:spcPts val="1000"/>
              </a:spcAft>
            </a:pPr>
            <a:r>
              <a:rPr lang="en-US" sz="4000" b="1">
                <a:solidFill>
                  <a:schemeClr val="accent6"/>
                </a:solidFill>
                <a:effectLst/>
                <a:latin typeface="Times New Roman" panose="02020603050405020304" pitchFamily="18" charset="0"/>
                <a:ea typeface="Calibri" panose="020F0502020204030204" pitchFamily="34" charset="0"/>
                <a:cs typeface="Times New Roman" panose="02020603050405020304" pitchFamily="18" charset="0"/>
              </a:rPr>
              <a:t>“Thi kể tên các đồ dùng học tập”.</a:t>
            </a:r>
          </a:p>
        </p:txBody>
      </p:sp>
    </p:spTree>
    <p:extLst>
      <p:ext uri="{BB962C8B-B14F-4D97-AF65-F5344CB8AC3E}">
        <p14:creationId xmlns:p14="http://schemas.microsoft.com/office/powerpoint/2010/main" val="3172746620"/>
      </p:ext>
    </p:extLst>
  </p:cSld>
  <p:clrMapOvr>
    <a:masterClrMapping/>
  </p:clrMapOvr>
  <p:transition spd="slow" advTm="1000">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outVertical)">
                                      <p:cBhvr>
                                        <p:cTn id="7" dur="500"/>
                                        <p:tgtEl>
                                          <p:spTgt spid="8"/>
                                        </p:tgtEl>
                                      </p:cBhvr>
                                    </p:animEffect>
                                  </p:childTnLst>
                                </p:cTn>
                              </p:par>
                            </p:childTnLst>
                          </p:cTn>
                        </p:par>
                        <p:par>
                          <p:cTn id="8" fill="hold">
                            <p:stCondLst>
                              <p:cond delay="500"/>
                            </p:stCondLst>
                            <p:childTnLst>
                              <p:par>
                                <p:cTn id="9" presetID="47"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1000"/>
                                        <p:tgtEl>
                                          <p:spTgt spid="10"/>
                                        </p:tgtEl>
                                      </p:cBhvr>
                                    </p:animEffect>
                                    <p:anim calcmode="lin" valueType="num">
                                      <p:cBhvr>
                                        <p:cTn id="12" dur="1000" fill="hold"/>
                                        <p:tgtEl>
                                          <p:spTgt spid="10"/>
                                        </p:tgtEl>
                                        <p:attrNameLst>
                                          <p:attrName>ppt_x</p:attrName>
                                        </p:attrNameLst>
                                      </p:cBhvr>
                                      <p:tavLst>
                                        <p:tav tm="0">
                                          <p:val>
                                            <p:strVal val="#ppt_x"/>
                                          </p:val>
                                        </p:tav>
                                        <p:tav tm="100000">
                                          <p:val>
                                            <p:strVal val="#ppt_x"/>
                                          </p:val>
                                        </p:tav>
                                      </p:tavLst>
                                    </p:anim>
                                    <p:anim calcmode="lin" valueType="num">
                                      <p:cBhvr>
                                        <p:cTn id="1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6" presetClass="emph" presetSubtype="0" fill="hold" nodeType="clickEffect">
                                  <p:stCondLst>
                                    <p:cond delay="0"/>
                                  </p:stCondLst>
                                  <p:childTnLst>
                                    <p:animScale>
                                      <p:cBhvr>
                                        <p:cTn id="17" dur="2000" fill="hold"/>
                                        <p:tgtEl>
                                          <p:spTgt spid="11"/>
                                        </p:tgtEl>
                                      </p:cBhvr>
                                      <p:by x="150000" y="150000"/>
                                    </p:animScale>
                                  </p:childTnLst>
                                </p:cTn>
                              </p:par>
                            </p:childTnLst>
                          </p:cTn>
                        </p:par>
                        <p:par>
                          <p:cTn id="18" fill="hold">
                            <p:stCondLst>
                              <p:cond delay="2000"/>
                            </p:stCondLst>
                            <p:childTnLst>
                              <p:par>
                                <p:cTn id="19" presetID="10" presetClass="entr" presetSubtype="0" fill="hold" nodeType="after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2000"/>
                                        <p:tgtEl>
                                          <p:spTgt spid="12"/>
                                        </p:tgtEl>
                                      </p:cBhvr>
                                    </p:animEffect>
                                  </p:childTnLst>
                                </p:cTn>
                              </p:par>
                            </p:childTnLst>
                          </p:cTn>
                        </p:par>
                        <p:par>
                          <p:cTn id="22" fill="hold">
                            <p:stCondLst>
                              <p:cond delay="4000"/>
                            </p:stCondLst>
                            <p:childTnLst>
                              <p:par>
                                <p:cTn id="23" presetID="47" presetClass="entr" presetSubtype="0" fill="hold" nodeType="after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1000"/>
                                        <p:tgtEl>
                                          <p:spTgt spid="14"/>
                                        </p:tgtEl>
                                      </p:cBhvr>
                                    </p:animEffect>
                                    <p:anim calcmode="lin" valueType="num">
                                      <p:cBhvr>
                                        <p:cTn id="26" dur="1000" fill="hold"/>
                                        <p:tgtEl>
                                          <p:spTgt spid="14"/>
                                        </p:tgtEl>
                                        <p:attrNameLst>
                                          <p:attrName>ppt_x</p:attrName>
                                        </p:attrNameLst>
                                      </p:cBhvr>
                                      <p:tavLst>
                                        <p:tav tm="0">
                                          <p:val>
                                            <p:strVal val="#ppt_x"/>
                                          </p:val>
                                        </p:tav>
                                        <p:tav tm="100000">
                                          <p:val>
                                            <p:strVal val="#ppt_x"/>
                                          </p:val>
                                        </p:tav>
                                      </p:tavLst>
                                    </p:anim>
                                    <p:anim calcmode="lin" valueType="num">
                                      <p:cBhvr>
                                        <p:cTn id="27"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100+ hình nền ngộ nghĩnh cho powerpoint - hinhanhsieudep.net">
            <a:extLst>
              <a:ext uri="{FF2B5EF4-FFF2-40B4-BE49-F238E27FC236}">
                <a16:creationId xmlns:a16="http://schemas.microsoft.com/office/drawing/2014/main" id="{5F0247AF-33CF-4981-88BE-347AEC6265D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293347"/>
            <a:ext cx="16846551" cy="9788411"/>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97414C6B-C91F-479F-97E8-30605C70AC8F}"/>
              </a:ext>
            </a:extLst>
          </p:cNvPr>
          <p:cNvSpPr txBox="1"/>
          <p:nvPr/>
        </p:nvSpPr>
        <p:spPr>
          <a:xfrm>
            <a:off x="2093664" y="2841275"/>
            <a:ext cx="12659220" cy="1902700"/>
          </a:xfrm>
          <a:prstGeom prst="rect">
            <a:avLst/>
          </a:prstGeom>
          <a:noFill/>
        </p:spPr>
        <p:txBody>
          <a:bodyPr wrap="square">
            <a:spAutoFit/>
          </a:bodyPr>
          <a:lstStyle/>
          <a:p>
            <a:pPr algn="ctr">
              <a:lnSpc>
                <a:spcPct val="115000"/>
              </a:lnSpc>
              <a:spcAft>
                <a:spcPts val="1382"/>
              </a:spcAft>
              <a:tabLst>
                <a:tab pos="4185100" algn="ctr"/>
                <a:tab pos="6647904" algn="l"/>
              </a:tabLst>
            </a:pPr>
            <a:r>
              <a:rPr lang="en-US" sz="4800" b="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CHỦ ĐỀ 4: GÓC HỌC TẬP CỦA EM</a:t>
            </a:r>
            <a:endParaRPr lang="en-US" sz="480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15000"/>
              </a:lnSpc>
              <a:spcAft>
                <a:spcPts val="1382"/>
              </a:spcAft>
            </a:pPr>
            <a:r>
              <a:rPr lang="en-US" sz="4800" b="1">
                <a:solidFill>
                  <a:schemeClr val="accent2">
                    <a:lumMod val="75000"/>
                  </a:schemeClr>
                </a:solidFill>
                <a:latin typeface="Times New Roman" panose="02020603050405020304" pitchFamily="18" charset="0"/>
                <a:ea typeface="Calibri" panose="020F0502020204030204" pitchFamily="34" charset="0"/>
                <a:cs typeface="Times New Roman" panose="02020603050405020304" pitchFamily="18" charset="0"/>
              </a:rPr>
              <a:t>BÀI 3: ỐNG ĐỰNG BÚT TIỆN DỤNG ( tiết 1 )</a:t>
            </a:r>
            <a:endParaRPr lang="en-US" altLang="zh-CN" sz="4418" b="1" dirty="0">
              <a:solidFill>
                <a:schemeClr val="accent2">
                  <a:lumMod val="75000"/>
                </a:schemeClr>
              </a:solidFill>
              <a:latin typeface="Times New Roman" panose="02020603050405020304" pitchFamily="18" charset="0"/>
              <a:ea typeface="黑体" panose="02010609060101010101" pitchFamily="49" charset="-122"/>
              <a:cs typeface="Times New Roman" panose="02020603050405020304" pitchFamily="18" charset="0"/>
            </a:endParaRPr>
          </a:p>
        </p:txBody>
      </p:sp>
      <p:pic>
        <p:nvPicPr>
          <p:cNvPr id="12" name="Picture 8" descr="1-16">
            <a:extLst>
              <a:ext uri="{FF2B5EF4-FFF2-40B4-BE49-F238E27FC236}">
                <a16:creationId xmlns:a16="http://schemas.microsoft.com/office/drawing/2014/main" id="{0DAA43B8-D60B-43C6-ABF6-95955693C0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286" y="-163082"/>
            <a:ext cx="6924241" cy="1496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7C64A73B-B032-49DE-9527-A3E515C2F83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13909" y="236964"/>
            <a:ext cx="2317389" cy="1922008"/>
          </a:xfrm>
          <a:prstGeom prst="rect">
            <a:avLst/>
          </a:prstGeom>
        </p:spPr>
      </p:pic>
    </p:spTree>
    <p:extLst>
      <p:ext uri="{BB962C8B-B14F-4D97-AF65-F5344CB8AC3E}">
        <p14:creationId xmlns:p14="http://schemas.microsoft.com/office/powerpoint/2010/main" val="1738349026"/>
      </p:ext>
    </p:extLst>
  </p:cSld>
  <p:clrMapOvr>
    <a:masterClrMapping/>
  </p:clrMapOvr>
  <p:transition spd="slow" advTm="1000">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7" name="Picture 5" descr="1-17">
            <a:extLst>
              <a:ext uri="{FF2B5EF4-FFF2-40B4-BE49-F238E27FC236}">
                <a16:creationId xmlns:a16="http://schemas.microsoft.com/office/drawing/2014/main" id="{C4E4C672-8747-48A2-8B6C-A7CD5ADEA7D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17" y="5626526"/>
            <a:ext cx="16843233" cy="3868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9" name="Picture 7" descr="1-23">
            <a:extLst>
              <a:ext uri="{FF2B5EF4-FFF2-40B4-BE49-F238E27FC236}">
                <a16:creationId xmlns:a16="http://schemas.microsoft.com/office/drawing/2014/main" id="{C38A3814-6C6C-4F1C-AA57-5CC49FE4E0F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4531" y="5740830"/>
            <a:ext cx="4071302" cy="37765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 name="Group 5">
            <a:extLst>
              <a:ext uri="{FF2B5EF4-FFF2-40B4-BE49-F238E27FC236}">
                <a16:creationId xmlns:a16="http://schemas.microsoft.com/office/drawing/2014/main" id="{33396BF8-0407-47ED-A459-188EF78A9137}"/>
              </a:ext>
            </a:extLst>
          </p:cNvPr>
          <p:cNvGrpSpPr>
            <a:grpSpLocks/>
          </p:cNvGrpSpPr>
          <p:nvPr/>
        </p:nvGrpSpPr>
        <p:grpSpPr bwMode="auto">
          <a:xfrm>
            <a:off x="10109585" y="-364720"/>
            <a:ext cx="5233295" cy="3303684"/>
            <a:chOff x="12841954" y="-337836"/>
            <a:chExt cx="3997762" cy="3397093"/>
          </a:xfrm>
        </p:grpSpPr>
        <p:pic>
          <p:nvPicPr>
            <p:cNvPr id="7178" name="Picture 6" descr="1-42">
              <a:extLst>
                <a:ext uri="{FF2B5EF4-FFF2-40B4-BE49-F238E27FC236}">
                  <a16:creationId xmlns:a16="http://schemas.microsoft.com/office/drawing/2014/main" id="{5959FDC9-C74C-4316-B7BE-5A48A111045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480727">
              <a:off x="12841954" y="-337836"/>
              <a:ext cx="3997762" cy="3397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9" name="TextBox 4">
              <a:extLst>
                <a:ext uri="{FF2B5EF4-FFF2-40B4-BE49-F238E27FC236}">
                  <a16:creationId xmlns:a16="http://schemas.microsoft.com/office/drawing/2014/main" id="{FCBBE08E-6C66-446E-88AC-40B8F8C9C58E}"/>
                </a:ext>
              </a:extLst>
            </p:cNvPr>
            <p:cNvSpPr txBox="1">
              <a:spLocks noChangeArrowheads="1"/>
            </p:cNvSpPr>
            <p:nvPr/>
          </p:nvSpPr>
          <p:spPr bwMode="auto">
            <a:xfrm rot="322917">
              <a:off x="13396234" y="1147417"/>
              <a:ext cx="2775521" cy="9568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000">
                  <a:solidFill>
                    <a:schemeClr val="tx1"/>
                  </a:solidFill>
                  <a:latin typeface="Arial" panose="020B0604020202020204" pitchFamily="34" charset="0"/>
                  <a:ea typeface="宋体" panose="02010600030101010101" pitchFamily="2" charset="-122"/>
                </a:defRPr>
              </a:lvl1pPr>
              <a:lvl2pPr marL="742950" indent="-285750">
                <a:defRPr sz="3000">
                  <a:solidFill>
                    <a:schemeClr val="tx1"/>
                  </a:solidFill>
                  <a:latin typeface="Arial" panose="020B0604020202020204" pitchFamily="34" charset="0"/>
                  <a:ea typeface="宋体" panose="02010600030101010101" pitchFamily="2" charset="-122"/>
                </a:defRPr>
              </a:lvl2pPr>
              <a:lvl3pPr marL="1143000" indent="-228600">
                <a:defRPr sz="3000">
                  <a:solidFill>
                    <a:schemeClr val="tx1"/>
                  </a:solidFill>
                  <a:latin typeface="Arial" panose="020B0604020202020204" pitchFamily="34" charset="0"/>
                  <a:ea typeface="宋体" panose="02010600030101010101" pitchFamily="2" charset="-122"/>
                </a:defRPr>
              </a:lvl3pPr>
              <a:lvl4pPr marL="1600200" indent="-228600">
                <a:defRPr sz="3000">
                  <a:solidFill>
                    <a:schemeClr val="tx1"/>
                  </a:solidFill>
                  <a:latin typeface="Arial" panose="020B0604020202020204" pitchFamily="34" charset="0"/>
                  <a:ea typeface="宋体" panose="02010600030101010101" pitchFamily="2" charset="-122"/>
                </a:defRPr>
              </a:lvl4pPr>
              <a:lvl5pPr marL="2057400" indent="-228600">
                <a:defRPr sz="3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3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3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3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3000">
                  <a:solidFill>
                    <a:schemeClr val="tx1"/>
                  </a:solidFill>
                  <a:latin typeface="Arial" panose="020B0604020202020204" pitchFamily="34" charset="0"/>
                  <a:ea typeface="宋体" panose="02010600030101010101" pitchFamily="2" charset="-122"/>
                </a:defRPr>
              </a:lvl9pPr>
            </a:lstStyle>
            <a:p>
              <a:r>
                <a:rPr lang="en-US" altLang="en-US" sz="5422" b="1" dirty="0">
                  <a:solidFill>
                    <a:srgbClr val="FF0000"/>
                  </a:solidFill>
                  <a:latin typeface="Times New Roman" panose="02020603050405020304" pitchFamily="18" charset="0"/>
                  <a:cs typeface="Times New Roman" panose="02020603050405020304" pitchFamily="18" charset="0"/>
                </a:rPr>
                <a:t>ĐỒ DÙNG</a:t>
              </a:r>
              <a:endParaRPr lang="en-US" altLang="en-US" sz="3213" b="1" dirty="0">
                <a:solidFill>
                  <a:srgbClr val="FF0000"/>
                </a:solidFill>
                <a:latin typeface="Times New Roman" panose="02020603050405020304" pitchFamily="18" charset="0"/>
                <a:cs typeface="Times New Roman" panose="02020603050405020304" pitchFamily="18" charset="0"/>
              </a:endParaRPr>
            </a:p>
          </p:txBody>
        </p:sp>
      </p:grpSp>
      <p:pic>
        <p:nvPicPr>
          <p:cNvPr id="17" name="Picture 14">
            <a:extLst>
              <a:ext uri="{FF2B5EF4-FFF2-40B4-BE49-F238E27FC236}">
                <a16:creationId xmlns:a16="http://schemas.microsoft.com/office/drawing/2014/main" id="{0EA719C9-6D7F-4E81-BE00-01A1F7F415C5}"/>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9447265" y="3137851"/>
            <a:ext cx="7065307" cy="4061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7" descr="bia-mau-dac-biet-dep-34590.jpg">
            <a:extLst>
              <a:ext uri="{FF2B5EF4-FFF2-40B4-BE49-F238E27FC236}">
                <a16:creationId xmlns:a16="http://schemas.microsoft.com/office/drawing/2014/main" id="{995CCF9D-D382-405E-A55B-DE795F022995}"/>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9690" b="89535" l="3101" r="95736">
                        <a14:foregroundMark x1="10078" y1="31008" x2="1550" y2="46899"/>
                        <a14:foregroundMark x1="1550" y1="46899" x2="8915" y2="63953"/>
                        <a14:foregroundMark x1="8915" y1="63953" x2="10078" y2="69380"/>
                        <a14:foregroundMark x1="4264" y1="39535" x2="6977" y2="55039"/>
                        <a14:foregroundMark x1="3101" y1="42636" x2="6977" y2="59302"/>
                        <a14:foregroundMark x1="83721" y1="31783" x2="91103" y2="36803"/>
                        <a14:foregroundMark x1="93774" y1="40370" x2="95736" y2="51163"/>
                        <a14:foregroundMark x1="95736" y1="51163" x2="87597" y2="61628"/>
                        <a14:foregroundMark x1="87597" y1="61628" x2="87597" y2="61628"/>
                        <a14:backgroundMark x1="91085" y1="36822" x2="94961" y2="39147"/>
                      </a14:backgroundRemoval>
                    </a14:imgEffect>
                  </a14:imgLayer>
                </a14:imgProps>
              </a:ext>
              <a:ext uri="{28A0092B-C50C-407E-A947-70E740481C1C}">
                <a14:useLocalDpi xmlns:a14="http://schemas.microsoft.com/office/drawing/2010/main" val="0"/>
              </a:ext>
            </a:extLst>
          </a:blip>
          <a:srcRect/>
          <a:stretch>
            <a:fillRect/>
          </a:stretch>
        </p:blipFill>
        <p:spPr bwMode="auto">
          <a:xfrm>
            <a:off x="4392424" y="2562625"/>
            <a:ext cx="4873429" cy="42091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8" descr="New Years Yes Sticker by Nora Fikse">
            <a:extLst>
              <a:ext uri="{FF2B5EF4-FFF2-40B4-BE49-F238E27FC236}">
                <a16:creationId xmlns:a16="http://schemas.microsoft.com/office/drawing/2014/main" id="{56EDBE0E-A225-4631-A48B-E24053BA700D}"/>
              </a:ext>
            </a:extLst>
          </p:cNvPr>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12853720" y="5015983"/>
            <a:ext cx="3691236" cy="236437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8" descr="1-16">
            <a:extLst>
              <a:ext uri="{FF2B5EF4-FFF2-40B4-BE49-F238E27FC236}">
                <a16:creationId xmlns:a16="http://schemas.microsoft.com/office/drawing/2014/main" id="{6A18AA8B-BC5E-425B-BF71-24C5A7CB1F4A}"/>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158099" y="182277"/>
            <a:ext cx="4289166" cy="1996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a:extLst>
              <a:ext uri="{FF2B5EF4-FFF2-40B4-BE49-F238E27FC236}">
                <a16:creationId xmlns:a16="http://schemas.microsoft.com/office/drawing/2014/main" id="{DF055F52-9BF6-4324-92EC-0820ACB1278C}"/>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501069" y="186027"/>
            <a:ext cx="2469918" cy="2048513"/>
          </a:xfrm>
          <a:prstGeom prst="rect">
            <a:avLst/>
          </a:prstGeom>
        </p:spPr>
      </p:pic>
      <p:pic>
        <p:nvPicPr>
          <p:cNvPr id="2" name="Picture 1">
            <a:extLst>
              <a:ext uri="{FF2B5EF4-FFF2-40B4-BE49-F238E27FC236}">
                <a16:creationId xmlns:a16="http://schemas.microsoft.com/office/drawing/2014/main" id="{0F736313-7219-31DB-1B96-D4BF771012E2}"/>
              </a:ext>
            </a:extLst>
          </p:cNvPr>
          <p:cNvPicPr>
            <a:picLocks noChangeAspect="1"/>
          </p:cNvPicPr>
          <p:nvPr/>
        </p:nvPicPr>
        <p:blipFill rotWithShape="1">
          <a:blip r:embed="rId13">
            <a:extLst>
              <a:ext uri="{BEBA8EAE-BF5A-486C-A8C5-ECC9F3942E4B}">
                <a14:imgProps xmlns:a14="http://schemas.microsoft.com/office/drawing/2010/main">
                  <a14:imgLayer r:embed="rId14">
                    <a14:imgEffect>
                      <a14:backgroundRemoval t="6250" b="96875" l="10000" r="94167">
                        <a14:foregroundMark x1="32031" y1="19336" x2="27500" y2="37031"/>
                        <a14:foregroundMark x1="27500" y1="37031" x2="45000" y2="15391"/>
                        <a14:foregroundMark x1="45000" y1="15391" x2="40469" y2="47305"/>
                        <a14:foregroundMark x1="50469" y1="41875" x2="50469" y2="41875"/>
                        <a14:foregroundMark x1="59688" y1="6406" x2="59688" y2="6406"/>
                        <a14:foregroundMark x1="20263" y1="8426" x2="43698" y2="6289"/>
                        <a14:foregroundMark x1="9427" y1="9414" x2="14140" y2="8984"/>
                        <a14:foregroundMark x1="43698" y1="6289" x2="58731" y2="8867"/>
                        <a14:foregroundMark x1="62430" y1="9904" x2="78750" y2="9414"/>
                        <a14:foregroundMark x1="78750" y1="9414" x2="86146" y2="9414"/>
                        <a14:foregroundMark x1="86146" y1="9414" x2="92708" y2="92305"/>
                        <a14:foregroundMark x1="92708" y1="92305" x2="93021" y2="93281"/>
                        <a14:foregroundMark x1="93021" y1="93281" x2="93021" y2="93281"/>
                        <a14:foregroundMark x1="9427" y1="10039" x2="10000" y2="96797"/>
                        <a14:foregroundMark x1="10000" y1="96797" x2="10156" y2="96875"/>
                        <a14:foregroundMark x1="10156" y1="92969" x2="65573" y2="91055"/>
                        <a14:foregroundMark x1="65573" y1="91055" x2="94167" y2="92656"/>
                        <a14:backgroundMark x1="64271" y1="10039" x2="14010" y2="8828"/>
                        <a14:backgroundMark x1="58490" y1="9141" x2="64271" y2="9414"/>
                      </a14:backgroundRemoval>
                    </a14:imgEffect>
                  </a14:imgLayer>
                </a14:imgProps>
              </a:ext>
              <a:ext uri="{28A0092B-C50C-407E-A947-70E740481C1C}">
                <a14:useLocalDpi xmlns:a14="http://schemas.microsoft.com/office/drawing/2010/main" val="0"/>
              </a:ext>
            </a:extLst>
          </a:blip>
          <a:srcRect l="9309" t="10230" r="6916" b="7390"/>
          <a:stretch/>
        </p:blipFill>
        <p:spPr>
          <a:xfrm>
            <a:off x="986103" y="3016771"/>
            <a:ext cx="2729399" cy="342626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8" descr="New Years Yes Sticker by Nora Fikse">
            <a:extLst>
              <a:ext uri="{FF2B5EF4-FFF2-40B4-BE49-F238E27FC236}">
                <a16:creationId xmlns:a16="http://schemas.microsoft.com/office/drawing/2014/main" id="{C542315D-7998-C152-3742-BE09E419A309}"/>
              </a:ext>
            </a:extLst>
          </p:cNvPr>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13006120" y="5168383"/>
            <a:ext cx="3691236" cy="236437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8" descr="New Years Yes Sticker by Nora Fikse">
            <a:extLst>
              <a:ext uri="{FF2B5EF4-FFF2-40B4-BE49-F238E27FC236}">
                <a16:creationId xmlns:a16="http://schemas.microsoft.com/office/drawing/2014/main" id="{3353207F-D827-4E69-BFF9-C9EC0E0F95C5}"/>
              </a:ext>
            </a:extLst>
          </p:cNvPr>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15877" y="41852"/>
            <a:ext cx="3691236" cy="2364376"/>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33799"/>
                                        </p:tgtEl>
                                        <p:attrNameLst>
                                          <p:attrName>r</p:attrName>
                                        </p:attrNameLst>
                                      </p:cBhvr>
                                    </p:animRot>
                                    <p:animRot by="-240000">
                                      <p:cBhvr>
                                        <p:cTn id="7" dur="200" fill="hold">
                                          <p:stCondLst>
                                            <p:cond delay="200"/>
                                          </p:stCondLst>
                                        </p:cTn>
                                        <p:tgtEl>
                                          <p:spTgt spid="33799"/>
                                        </p:tgtEl>
                                        <p:attrNameLst>
                                          <p:attrName>r</p:attrName>
                                        </p:attrNameLst>
                                      </p:cBhvr>
                                    </p:animRot>
                                    <p:animRot by="240000">
                                      <p:cBhvr>
                                        <p:cTn id="8" dur="200" fill="hold">
                                          <p:stCondLst>
                                            <p:cond delay="400"/>
                                          </p:stCondLst>
                                        </p:cTn>
                                        <p:tgtEl>
                                          <p:spTgt spid="33799"/>
                                        </p:tgtEl>
                                        <p:attrNameLst>
                                          <p:attrName>r</p:attrName>
                                        </p:attrNameLst>
                                      </p:cBhvr>
                                    </p:animRot>
                                    <p:animRot by="-240000">
                                      <p:cBhvr>
                                        <p:cTn id="9" dur="200" fill="hold">
                                          <p:stCondLst>
                                            <p:cond delay="600"/>
                                          </p:stCondLst>
                                        </p:cTn>
                                        <p:tgtEl>
                                          <p:spTgt spid="33799"/>
                                        </p:tgtEl>
                                        <p:attrNameLst>
                                          <p:attrName>r</p:attrName>
                                        </p:attrNameLst>
                                      </p:cBhvr>
                                    </p:animRot>
                                    <p:animRot by="120000">
                                      <p:cBhvr>
                                        <p:cTn id="10" dur="200" fill="hold">
                                          <p:stCondLst>
                                            <p:cond delay="800"/>
                                          </p:stCondLst>
                                        </p:cTn>
                                        <p:tgtEl>
                                          <p:spTgt spid="33799"/>
                                        </p:tgtEl>
                                        <p:attrNameLst>
                                          <p:attrName>r</p:attrName>
                                        </p:attrNameLst>
                                      </p:cBhvr>
                                    </p:animRot>
                                  </p:childTnLst>
                                </p:cTn>
                              </p:par>
                            </p:childTnLst>
                          </p:cTn>
                        </p:par>
                        <p:par>
                          <p:cTn id="11" fill="hold">
                            <p:stCondLst>
                              <p:cond delay="1000"/>
                            </p:stCondLst>
                            <p:childTnLst>
                              <p:par>
                                <p:cTn id="12" presetID="47" presetClass="entr" presetSubtype="0" fill="hold" nodeType="after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5">
            <a:extLst>
              <a:ext uri="{FF2B5EF4-FFF2-40B4-BE49-F238E27FC236}">
                <a16:creationId xmlns:a16="http://schemas.microsoft.com/office/drawing/2014/main" id="{393E8C53-2D45-4C7C-9275-FBC5962859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5503" y="254885"/>
            <a:ext cx="15039001" cy="9066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8" name="Picture 6" descr="7">
            <a:extLst>
              <a:ext uri="{FF2B5EF4-FFF2-40B4-BE49-F238E27FC236}">
                <a16:creationId xmlns:a16="http://schemas.microsoft.com/office/drawing/2014/main" id="{FE9D9066-A08F-4028-B8E4-6AC49C415E2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83052" y="1123593"/>
            <a:ext cx="1471224" cy="21215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9" name="Picture 7" descr="11">
            <a:extLst>
              <a:ext uri="{FF2B5EF4-FFF2-40B4-BE49-F238E27FC236}">
                <a16:creationId xmlns:a16="http://schemas.microsoft.com/office/drawing/2014/main" id="{4A69CB54-676F-4B74-98CC-898287FCDC9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11994" y="6401643"/>
            <a:ext cx="9544625" cy="2451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0" name="Picture 8" descr="8">
            <a:extLst>
              <a:ext uri="{FF2B5EF4-FFF2-40B4-BE49-F238E27FC236}">
                <a16:creationId xmlns:a16="http://schemas.microsoft.com/office/drawing/2014/main" id="{7935FF19-A23B-436A-9010-26E74DC8B1E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41860" y="2547741"/>
            <a:ext cx="9544625" cy="1862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2" name="Picture 10" descr="10">
            <a:extLst>
              <a:ext uri="{FF2B5EF4-FFF2-40B4-BE49-F238E27FC236}">
                <a16:creationId xmlns:a16="http://schemas.microsoft.com/office/drawing/2014/main" id="{AA1C3F99-1F58-4A8D-B39F-09436BE7AE6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41860" y="4289195"/>
            <a:ext cx="9544625" cy="24135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7" name="Picture 5" descr="6">
            <a:extLst>
              <a:ext uri="{FF2B5EF4-FFF2-40B4-BE49-F238E27FC236}">
                <a16:creationId xmlns:a16="http://schemas.microsoft.com/office/drawing/2014/main" id="{E6DE039B-892A-4553-91DA-71F0AB6A06B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531873" y="4125017"/>
            <a:ext cx="8420885" cy="51755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85" name="Text Box 13">
            <a:extLst>
              <a:ext uri="{FF2B5EF4-FFF2-40B4-BE49-F238E27FC236}">
                <a16:creationId xmlns:a16="http://schemas.microsoft.com/office/drawing/2014/main" id="{52CEDD91-73D3-4767-9C6D-C180CEEDFFC8}"/>
              </a:ext>
            </a:extLst>
          </p:cNvPr>
          <p:cNvSpPr txBox="1">
            <a:spLocks noChangeArrowheads="1"/>
          </p:cNvSpPr>
          <p:nvPr/>
        </p:nvSpPr>
        <p:spPr bwMode="auto">
          <a:xfrm>
            <a:off x="4630775" y="2713467"/>
            <a:ext cx="8457545" cy="10484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defTabSz="1500188">
              <a:defRPr sz="3000">
                <a:solidFill>
                  <a:schemeClr val="tx1"/>
                </a:solidFill>
                <a:latin typeface="Arial" panose="020B0604020202020204" pitchFamily="34" charset="0"/>
                <a:ea typeface="宋体" panose="02010600030101010101" pitchFamily="2" charset="-122"/>
              </a:defRPr>
            </a:lvl1pPr>
            <a:lvl2pPr marL="742950" indent="-285750" defTabSz="1500188">
              <a:defRPr sz="3000">
                <a:solidFill>
                  <a:schemeClr val="tx1"/>
                </a:solidFill>
                <a:latin typeface="Arial" panose="020B0604020202020204" pitchFamily="34" charset="0"/>
                <a:ea typeface="宋体" panose="02010600030101010101" pitchFamily="2" charset="-122"/>
              </a:defRPr>
            </a:lvl2pPr>
            <a:lvl3pPr marL="1143000" indent="-228600" defTabSz="1500188">
              <a:defRPr sz="3000">
                <a:solidFill>
                  <a:schemeClr val="tx1"/>
                </a:solidFill>
                <a:latin typeface="Arial" panose="020B0604020202020204" pitchFamily="34" charset="0"/>
                <a:ea typeface="宋体" panose="02010600030101010101" pitchFamily="2" charset="-122"/>
              </a:defRPr>
            </a:lvl3pPr>
            <a:lvl4pPr marL="1600200" indent="-228600" defTabSz="1500188">
              <a:defRPr sz="3000">
                <a:solidFill>
                  <a:schemeClr val="tx1"/>
                </a:solidFill>
                <a:latin typeface="Arial" panose="020B0604020202020204" pitchFamily="34" charset="0"/>
                <a:ea typeface="宋体" panose="02010600030101010101" pitchFamily="2" charset="-122"/>
              </a:defRPr>
            </a:lvl4pPr>
            <a:lvl5pPr marL="2057400" indent="-228600" defTabSz="1500188">
              <a:defRPr sz="3000">
                <a:solidFill>
                  <a:schemeClr val="tx1"/>
                </a:solidFill>
                <a:latin typeface="Arial" panose="020B0604020202020204" pitchFamily="34" charset="0"/>
                <a:ea typeface="宋体" panose="02010600030101010101" pitchFamily="2" charset="-122"/>
              </a:defRPr>
            </a:lvl5pPr>
            <a:lvl6pPr marL="2514600" indent="-228600" defTabSz="1500188" eaLnBrk="0" fontAlgn="base" hangingPunct="0">
              <a:spcBef>
                <a:spcPct val="0"/>
              </a:spcBef>
              <a:spcAft>
                <a:spcPct val="0"/>
              </a:spcAft>
              <a:defRPr sz="3000">
                <a:solidFill>
                  <a:schemeClr val="tx1"/>
                </a:solidFill>
                <a:latin typeface="Arial" panose="020B0604020202020204" pitchFamily="34" charset="0"/>
                <a:ea typeface="宋体" panose="02010600030101010101" pitchFamily="2" charset="-122"/>
              </a:defRPr>
            </a:lvl6pPr>
            <a:lvl7pPr marL="2971800" indent="-228600" defTabSz="1500188" eaLnBrk="0" fontAlgn="base" hangingPunct="0">
              <a:spcBef>
                <a:spcPct val="0"/>
              </a:spcBef>
              <a:spcAft>
                <a:spcPct val="0"/>
              </a:spcAft>
              <a:defRPr sz="3000">
                <a:solidFill>
                  <a:schemeClr val="tx1"/>
                </a:solidFill>
                <a:latin typeface="Arial" panose="020B0604020202020204" pitchFamily="34" charset="0"/>
                <a:ea typeface="宋体" panose="02010600030101010101" pitchFamily="2" charset="-122"/>
              </a:defRPr>
            </a:lvl7pPr>
            <a:lvl8pPr marL="3429000" indent="-228600" defTabSz="1500188" eaLnBrk="0" fontAlgn="base" hangingPunct="0">
              <a:spcBef>
                <a:spcPct val="0"/>
              </a:spcBef>
              <a:spcAft>
                <a:spcPct val="0"/>
              </a:spcAft>
              <a:defRPr sz="3000">
                <a:solidFill>
                  <a:schemeClr val="tx1"/>
                </a:solidFill>
                <a:latin typeface="Arial" panose="020B0604020202020204" pitchFamily="34" charset="0"/>
                <a:ea typeface="宋体" panose="02010600030101010101" pitchFamily="2" charset="-122"/>
              </a:defRPr>
            </a:lvl8pPr>
            <a:lvl9pPr marL="3886200" indent="-228600" defTabSz="1500188" eaLnBrk="0" fontAlgn="base" hangingPunct="0">
              <a:spcBef>
                <a:spcPct val="0"/>
              </a:spcBef>
              <a:spcAft>
                <a:spcPct val="0"/>
              </a:spcAft>
              <a:defRPr sz="3000">
                <a:solidFill>
                  <a:schemeClr val="tx1"/>
                </a:solidFill>
                <a:latin typeface="Arial" panose="020B0604020202020204" pitchFamily="34" charset="0"/>
                <a:ea typeface="宋体" panose="02010600030101010101" pitchFamily="2" charset="-122"/>
              </a:defRPr>
            </a:lvl9pPr>
          </a:lstStyle>
          <a:p>
            <a:pPr algn="just"/>
            <a:r>
              <a:rPr lang="en-US" altLang="en-US" sz="3213" b="1">
                <a:solidFill>
                  <a:srgbClr val="0070C0"/>
                </a:solidFill>
                <a:latin typeface="Times New Roman" panose="02020603050405020304" pitchFamily="18" charset="0"/>
                <a:cs typeface="Times New Roman" panose="02020603050405020304" pitchFamily="18" charset="0"/>
              </a:rPr>
              <a:t>1</a:t>
            </a:r>
            <a:r>
              <a:rPr lang="vi-VN" altLang="en-US" sz="3213">
                <a:latin typeface="Times New Roman" panose="02020603050405020304" pitchFamily="18" charset="0"/>
                <a:cs typeface="Times New Roman" panose="02020603050405020304" pitchFamily="18" charset="0"/>
              </a:rPr>
              <a:t>.</a:t>
            </a:r>
            <a:r>
              <a:rPr lang="en-US"/>
              <a:t> Nêu được cách cắt và đan nan giấy bìa màu; giấy thủ công tạo sản phẩm mỹ thuật.</a:t>
            </a:r>
            <a:endParaRPr lang="en-US" sz="3213" dirty="0">
              <a:latin typeface="Times New Roman" panose="02020603050405020304" pitchFamily="18" charset="0"/>
              <a:cs typeface="Times New Roman" panose="02020603050405020304" pitchFamily="18" charset="0"/>
            </a:endParaRPr>
          </a:p>
        </p:txBody>
      </p:sp>
      <p:sp>
        <p:nvSpPr>
          <p:cNvPr id="3086" name="Text Box 14">
            <a:extLst>
              <a:ext uri="{FF2B5EF4-FFF2-40B4-BE49-F238E27FC236}">
                <a16:creationId xmlns:a16="http://schemas.microsoft.com/office/drawing/2014/main" id="{8833B83F-4821-4E85-9323-9BEF000050B9}"/>
              </a:ext>
            </a:extLst>
          </p:cNvPr>
          <p:cNvSpPr txBox="1">
            <a:spLocks noChangeArrowheads="1"/>
          </p:cNvSpPr>
          <p:nvPr/>
        </p:nvSpPr>
        <p:spPr bwMode="auto">
          <a:xfrm>
            <a:off x="4587737" y="4594218"/>
            <a:ext cx="8543619" cy="20045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defTabSz="1500188">
              <a:defRPr sz="3000">
                <a:solidFill>
                  <a:schemeClr val="tx1"/>
                </a:solidFill>
                <a:latin typeface="Arial" panose="020B0604020202020204" pitchFamily="34" charset="0"/>
                <a:ea typeface="宋体" panose="02010600030101010101" pitchFamily="2" charset="-122"/>
              </a:defRPr>
            </a:lvl1pPr>
            <a:lvl2pPr marL="742950" indent="-285750" defTabSz="1500188">
              <a:defRPr sz="3000">
                <a:solidFill>
                  <a:schemeClr val="tx1"/>
                </a:solidFill>
                <a:latin typeface="Arial" panose="020B0604020202020204" pitchFamily="34" charset="0"/>
                <a:ea typeface="宋体" panose="02010600030101010101" pitchFamily="2" charset="-122"/>
              </a:defRPr>
            </a:lvl2pPr>
            <a:lvl3pPr marL="1143000" indent="-228600" defTabSz="1500188">
              <a:defRPr sz="3000">
                <a:solidFill>
                  <a:schemeClr val="tx1"/>
                </a:solidFill>
                <a:latin typeface="Arial" panose="020B0604020202020204" pitchFamily="34" charset="0"/>
                <a:ea typeface="宋体" panose="02010600030101010101" pitchFamily="2" charset="-122"/>
              </a:defRPr>
            </a:lvl3pPr>
            <a:lvl4pPr marL="1600200" indent="-228600" defTabSz="1500188">
              <a:defRPr sz="3000">
                <a:solidFill>
                  <a:schemeClr val="tx1"/>
                </a:solidFill>
                <a:latin typeface="Arial" panose="020B0604020202020204" pitchFamily="34" charset="0"/>
                <a:ea typeface="宋体" panose="02010600030101010101" pitchFamily="2" charset="-122"/>
              </a:defRPr>
            </a:lvl4pPr>
            <a:lvl5pPr marL="2057400" indent="-228600" defTabSz="1500188">
              <a:defRPr sz="3000">
                <a:solidFill>
                  <a:schemeClr val="tx1"/>
                </a:solidFill>
                <a:latin typeface="Arial" panose="020B0604020202020204" pitchFamily="34" charset="0"/>
                <a:ea typeface="宋体" panose="02010600030101010101" pitchFamily="2" charset="-122"/>
              </a:defRPr>
            </a:lvl5pPr>
            <a:lvl6pPr marL="2514600" indent="-228600" defTabSz="1500188" eaLnBrk="0" fontAlgn="base" hangingPunct="0">
              <a:spcBef>
                <a:spcPct val="0"/>
              </a:spcBef>
              <a:spcAft>
                <a:spcPct val="0"/>
              </a:spcAft>
              <a:defRPr sz="3000">
                <a:solidFill>
                  <a:schemeClr val="tx1"/>
                </a:solidFill>
                <a:latin typeface="Arial" panose="020B0604020202020204" pitchFamily="34" charset="0"/>
                <a:ea typeface="宋体" panose="02010600030101010101" pitchFamily="2" charset="-122"/>
              </a:defRPr>
            </a:lvl6pPr>
            <a:lvl7pPr marL="2971800" indent="-228600" defTabSz="1500188" eaLnBrk="0" fontAlgn="base" hangingPunct="0">
              <a:spcBef>
                <a:spcPct val="0"/>
              </a:spcBef>
              <a:spcAft>
                <a:spcPct val="0"/>
              </a:spcAft>
              <a:defRPr sz="3000">
                <a:solidFill>
                  <a:schemeClr val="tx1"/>
                </a:solidFill>
                <a:latin typeface="Arial" panose="020B0604020202020204" pitchFamily="34" charset="0"/>
                <a:ea typeface="宋体" panose="02010600030101010101" pitchFamily="2" charset="-122"/>
              </a:defRPr>
            </a:lvl7pPr>
            <a:lvl8pPr marL="3429000" indent="-228600" defTabSz="1500188" eaLnBrk="0" fontAlgn="base" hangingPunct="0">
              <a:spcBef>
                <a:spcPct val="0"/>
              </a:spcBef>
              <a:spcAft>
                <a:spcPct val="0"/>
              </a:spcAft>
              <a:defRPr sz="3000">
                <a:solidFill>
                  <a:schemeClr val="tx1"/>
                </a:solidFill>
                <a:latin typeface="Arial" panose="020B0604020202020204" pitchFamily="34" charset="0"/>
                <a:ea typeface="宋体" panose="02010600030101010101" pitchFamily="2" charset="-122"/>
              </a:defRPr>
            </a:lvl8pPr>
            <a:lvl9pPr marL="3886200" indent="-228600" defTabSz="1500188" eaLnBrk="0" fontAlgn="base" hangingPunct="0">
              <a:spcBef>
                <a:spcPct val="0"/>
              </a:spcBef>
              <a:spcAft>
                <a:spcPct val="0"/>
              </a:spcAft>
              <a:defRPr sz="3000">
                <a:solidFill>
                  <a:schemeClr val="tx1"/>
                </a:solidFill>
                <a:latin typeface="Arial" panose="020B0604020202020204" pitchFamily="34" charset="0"/>
                <a:ea typeface="宋体" panose="02010600030101010101" pitchFamily="2" charset="-122"/>
              </a:defRPr>
            </a:lvl9pPr>
          </a:lstStyle>
          <a:p>
            <a:pPr algn="just"/>
            <a:r>
              <a:rPr lang="en-US" altLang="en-US" sz="3213" b="1" dirty="0">
                <a:solidFill>
                  <a:srgbClr val="0070C0"/>
                </a:solidFill>
                <a:latin typeface="Times New Roman" panose="02020603050405020304" pitchFamily="18" charset="0"/>
                <a:cs typeface="Times New Roman" panose="02020603050405020304" pitchFamily="18" charset="0"/>
              </a:rPr>
              <a:t>2</a:t>
            </a:r>
            <a:r>
              <a:rPr lang="en-US" altLang="en-US" sz="3213" b="1">
                <a:solidFill>
                  <a:srgbClr val="0070C0"/>
                </a:solidFill>
                <a:latin typeface="Times New Roman" panose="02020603050405020304" pitchFamily="18" charset="0"/>
                <a:cs typeface="Times New Roman" panose="02020603050405020304" pitchFamily="18" charset="0"/>
              </a:rPr>
              <a:t>. </a:t>
            </a:r>
            <a:r>
              <a:rPr lang="en-US" sz="2800"/>
              <a:t>Tạo được ống đựng bút bằng cách đan nan từ giấy bìa màu, giấy thủ công. Chỉ ra được cách kết hợp các nan màu trong sản phẩm mỹ thuật. </a:t>
            </a:r>
          </a:p>
          <a:p>
            <a:pPr algn="just"/>
            <a:endParaRPr lang="en-US" sz="3213" dirty="0">
              <a:latin typeface="Times New Roman" panose="02020603050405020304" pitchFamily="18" charset="0"/>
              <a:cs typeface="Times New Roman" panose="02020603050405020304" pitchFamily="18" charset="0"/>
            </a:endParaRPr>
          </a:p>
        </p:txBody>
      </p:sp>
      <p:sp>
        <p:nvSpPr>
          <p:cNvPr id="3087" name="Text Box 15">
            <a:extLst>
              <a:ext uri="{FF2B5EF4-FFF2-40B4-BE49-F238E27FC236}">
                <a16:creationId xmlns:a16="http://schemas.microsoft.com/office/drawing/2014/main" id="{7472266E-722F-458B-BBFB-F552874C23E9}"/>
              </a:ext>
            </a:extLst>
          </p:cNvPr>
          <p:cNvSpPr txBox="1">
            <a:spLocks noChangeArrowheads="1"/>
          </p:cNvSpPr>
          <p:nvPr/>
        </p:nvSpPr>
        <p:spPr bwMode="auto">
          <a:xfrm>
            <a:off x="4630775" y="6725237"/>
            <a:ext cx="8666353" cy="22517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defTabSz="1500188">
              <a:defRPr sz="3000">
                <a:solidFill>
                  <a:schemeClr val="tx1"/>
                </a:solidFill>
                <a:latin typeface="Arial" panose="020B0604020202020204" pitchFamily="34" charset="0"/>
                <a:ea typeface="宋体" panose="02010600030101010101" pitchFamily="2" charset="-122"/>
              </a:defRPr>
            </a:lvl1pPr>
            <a:lvl2pPr marL="742950" indent="-285750" defTabSz="1500188">
              <a:defRPr sz="3000">
                <a:solidFill>
                  <a:schemeClr val="tx1"/>
                </a:solidFill>
                <a:latin typeface="Arial" panose="020B0604020202020204" pitchFamily="34" charset="0"/>
                <a:ea typeface="宋体" panose="02010600030101010101" pitchFamily="2" charset="-122"/>
              </a:defRPr>
            </a:lvl2pPr>
            <a:lvl3pPr marL="1143000" indent="-228600" defTabSz="1500188">
              <a:defRPr sz="3000">
                <a:solidFill>
                  <a:schemeClr val="tx1"/>
                </a:solidFill>
                <a:latin typeface="Arial" panose="020B0604020202020204" pitchFamily="34" charset="0"/>
                <a:ea typeface="宋体" panose="02010600030101010101" pitchFamily="2" charset="-122"/>
              </a:defRPr>
            </a:lvl3pPr>
            <a:lvl4pPr marL="1600200" indent="-228600" defTabSz="1500188">
              <a:defRPr sz="3000">
                <a:solidFill>
                  <a:schemeClr val="tx1"/>
                </a:solidFill>
                <a:latin typeface="Arial" panose="020B0604020202020204" pitchFamily="34" charset="0"/>
                <a:ea typeface="宋体" panose="02010600030101010101" pitchFamily="2" charset="-122"/>
              </a:defRPr>
            </a:lvl4pPr>
            <a:lvl5pPr marL="2057400" indent="-228600" defTabSz="1500188">
              <a:defRPr sz="3000">
                <a:solidFill>
                  <a:schemeClr val="tx1"/>
                </a:solidFill>
                <a:latin typeface="Arial" panose="020B0604020202020204" pitchFamily="34" charset="0"/>
                <a:ea typeface="宋体" panose="02010600030101010101" pitchFamily="2" charset="-122"/>
              </a:defRPr>
            </a:lvl5pPr>
            <a:lvl6pPr marL="2514600" indent="-228600" defTabSz="1500188" eaLnBrk="0" fontAlgn="base" hangingPunct="0">
              <a:spcBef>
                <a:spcPct val="0"/>
              </a:spcBef>
              <a:spcAft>
                <a:spcPct val="0"/>
              </a:spcAft>
              <a:defRPr sz="3000">
                <a:solidFill>
                  <a:schemeClr val="tx1"/>
                </a:solidFill>
                <a:latin typeface="Arial" panose="020B0604020202020204" pitchFamily="34" charset="0"/>
                <a:ea typeface="宋体" panose="02010600030101010101" pitchFamily="2" charset="-122"/>
              </a:defRPr>
            </a:lvl6pPr>
            <a:lvl7pPr marL="2971800" indent="-228600" defTabSz="1500188" eaLnBrk="0" fontAlgn="base" hangingPunct="0">
              <a:spcBef>
                <a:spcPct val="0"/>
              </a:spcBef>
              <a:spcAft>
                <a:spcPct val="0"/>
              </a:spcAft>
              <a:defRPr sz="3000">
                <a:solidFill>
                  <a:schemeClr val="tx1"/>
                </a:solidFill>
                <a:latin typeface="Arial" panose="020B0604020202020204" pitchFamily="34" charset="0"/>
                <a:ea typeface="宋体" panose="02010600030101010101" pitchFamily="2" charset="-122"/>
              </a:defRPr>
            </a:lvl7pPr>
            <a:lvl8pPr marL="3429000" indent="-228600" defTabSz="1500188" eaLnBrk="0" fontAlgn="base" hangingPunct="0">
              <a:spcBef>
                <a:spcPct val="0"/>
              </a:spcBef>
              <a:spcAft>
                <a:spcPct val="0"/>
              </a:spcAft>
              <a:defRPr sz="3000">
                <a:solidFill>
                  <a:schemeClr val="tx1"/>
                </a:solidFill>
                <a:latin typeface="Arial" panose="020B0604020202020204" pitchFamily="34" charset="0"/>
                <a:ea typeface="宋体" panose="02010600030101010101" pitchFamily="2" charset="-122"/>
              </a:defRPr>
            </a:lvl8pPr>
            <a:lvl9pPr marL="3886200" indent="-228600" defTabSz="1500188" eaLnBrk="0" fontAlgn="base" hangingPunct="0">
              <a:spcBef>
                <a:spcPct val="0"/>
              </a:spcBef>
              <a:spcAft>
                <a:spcPct val="0"/>
              </a:spcAft>
              <a:defRPr sz="3000">
                <a:solidFill>
                  <a:schemeClr val="tx1"/>
                </a:solidFill>
                <a:latin typeface="Arial" panose="020B0604020202020204" pitchFamily="34" charset="0"/>
                <a:ea typeface="宋体" panose="02010600030101010101" pitchFamily="2" charset="-122"/>
              </a:defRPr>
            </a:lvl9pPr>
          </a:lstStyle>
          <a:p>
            <a:pPr eaLnBrk="1" hangingPunct="1">
              <a:spcBef>
                <a:spcPct val="50000"/>
              </a:spcBef>
            </a:pPr>
            <a:r>
              <a:rPr lang="en-US" altLang="en-US" sz="3213" b="1" dirty="0">
                <a:solidFill>
                  <a:srgbClr val="0070C0"/>
                </a:solidFill>
                <a:latin typeface="Times New Roman" panose="02020603050405020304" pitchFamily="18" charset="0"/>
                <a:cs typeface="Times New Roman" panose="02020603050405020304" pitchFamily="18" charset="0"/>
              </a:rPr>
              <a:t>3</a:t>
            </a:r>
            <a:r>
              <a:rPr lang="en-US" altLang="en-US" sz="3213" b="1">
                <a:solidFill>
                  <a:srgbClr val="0070C0"/>
                </a:solidFill>
                <a:latin typeface="Times New Roman" panose="02020603050405020304" pitchFamily="18" charset="0"/>
                <a:cs typeface="Times New Roman" panose="02020603050405020304" pitchFamily="18" charset="0"/>
              </a:rPr>
              <a:t>. </a:t>
            </a:r>
            <a:r>
              <a:rPr lang="en-US"/>
              <a:t>Nhận biết được vẻ đẹp của sản phẩm mây tre đan truyền thống và giá trị của sản phẩm đan với việc bảo vệ môi trường. </a:t>
            </a:r>
          </a:p>
          <a:p>
            <a:pPr eaLnBrk="1" hangingPunct="1">
              <a:spcBef>
                <a:spcPct val="50000"/>
              </a:spcBef>
            </a:pPr>
            <a:endParaRPr lang="zh-CN" altLang="en-US" sz="3213" dirty="0">
              <a:solidFill>
                <a:schemeClr val="bg1"/>
              </a:solidFill>
              <a:latin typeface="黑体" panose="02010609060101010101" pitchFamily="49" charset="-122"/>
              <a:ea typeface="黑体" panose="02010609060101010101" pitchFamily="49" charset="-122"/>
            </a:endParaRPr>
          </a:p>
        </p:txBody>
      </p:sp>
      <p:sp>
        <p:nvSpPr>
          <p:cNvPr id="2" name="Rectangle: Rounded Corners 1">
            <a:extLst>
              <a:ext uri="{FF2B5EF4-FFF2-40B4-BE49-F238E27FC236}">
                <a16:creationId xmlns:a16="http://schemas.microsoft.com/office/drawing/2014/main" id="{0DBC0BC0-19E2-4F3D-95BC-C4B9915EEF1F}"/>
              </a:ext>
            </a:extLst>
          </p:cNvPr>
          <p:cNvSpPr/>
          <p:nvPr/>
        </p:nvSpPr>
        <p:spPr bwMode="auto">
          <a:xfrm>
            <a:off x="5875332" y="1298928"/>
            <a:ext cx="5239343" cy="1056794"/>
          </a:xfrm>
          <a:prstGeom prst="roundRect">
            <a:avLst>
              <a:gd name="adj" fmla="val 48452"/>
            </a:avLst>
          </a:prstGeom>
          <a:solidFill>
            <a:srgbClr val="FFC000"/>
          </a:solidFill>
          <a:ln w="9525" cap="flat" cmpd="sng" algn="ctr">
            <a:noFill/>
            <a:prstDash val="solid"/>
            <a:round/>
            <a:headEnd type="none" w="med" len="med"/>
            <a:tailEnd type="none" w="med" len="med"/>
          </a:ln>
          <a:effectLst/>
        </p:spPr>
        <p:txBody>
          <a:bodyPr/>
          <a:lstStyle/>
          <a:p>
            <a:pPr algn="ctr" defTabSz="1506339" eaLnBrk="1" hangingPunct="1">
              <a:defRPr/>
            </a:pPr>
            <a:r>
              <a:rPr lang="en-US" sz="3615" b="1">
                <a:solidFill>
                  <a:schemeClr val="accent2">
                    <a:lumMod val="75000"/>
                  </a:schemeClr>
                </a:solidFill>
                <a:latin typeface="Times New Roman" panose="02020603050405020304" pitchFamily="18" charset="0"/>
                <a:cs typeface="Times New Roman" panose="02020603050405020304" pitchFamily="18" charset="0"/>
              </a:rPr>
              <a:t>YÊU CẦU CẦN ĐẠT</a:t>
            </a:r>
            <a:endParaRPr lang="en-US" sz="3012" b="1">
              <a:solidFill>
                <a:schemeClr val="accent2">
                  <a:lumMod val="75000"/>
                </a:schemeClr>
              </a:solidFill>
              <a:latin typeface="Times New Roman" panose="02020603050405020304" pitchFamily="18" charset="0"/>
              <a:cs typeface="Times New Roman" panose="02020603050405020304" pitchFamily="18" charset="0"/>
            </a:endParaRPr>
          </a:p>
        </p:txBody>
      </p:sp>
      <p:pic>
        <p:nvPicPr>
          <p:cNvPr id="12" name="Picture 8" descr="1-16">
            <a:extLst>
              <a:ext uri="{FF2B5EF4-FFF2-40B4-BE49-F238E27FC236}">
                <a16:creationId xmlns:a16="http://schemas.microsoft.com/office/drawing/2014/main" id="{95E7407E-CBA3-4DB5-BDE1-781D3A2FB77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77725" y="-149980"/>
            <a:ext cx="4289166" cy="1996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nodeType="withEffect">
                                  <p:stCondLst>
                                    <p:cond delay="0"/>
                                  </p:stCondLst>
                                  <p:childTnLst>
                                    <p:set>
                                      <p:cBhvr>
                                        <p:cTn id="6" dur="1" fill="hold">
                                          <p:stCondLst>
                                            <p:cond delay="0"/>
                                          </p:stCondLst>
                                        </p:cTn>
                                        <p:tgtEl>
                                          <p:spTgt spid="3076"/>
                                        </p:tgtEl>
                                        <p:attrNameLst>
                                          <p:attrName>style.visibility</p:attrName>
                                        </p:attrNameLst>
                                      </p:cBhvr>
                                      <p:to>
                                        <p:strVal val="visible"/>
                                      </p:to>
                                    </p:set>
                                    <p:anim calcmode="lin" valueType="num">
                                      <p:cBhvr additive="base">
                                        <p:cTn id="7" dur="500" fill="hold"/>
                                        <p:tgtEl>
                                          <p:spTgt spid="3076"/>
                                        </p:tgtEl>
                                        <p:attrNameLst>
                                          <p:attrName>ppt_x</p:attrName>
                                        </p:attrNameLst>
                                      </p:cBhvr>
                                      <p:tavLst>
                                        <p:tav tm="0">
                                          <p:val>
                                            <p:strVal val="0-#ppt_w/2"/>
                                          </p:val>
                                        </p:tav>
                                        <p:tav tm="100000">
                                          <p:val>
                                            <p:strVal val="#ppt_x"/>
                                          </p:val>
                                        </p:tav>
                                      </p:tavLst>
                                    </p:anim>
                                    <p:anim calcmode="lin" valueType="num">
                                      <p:cBhvr additive="base">
                                        <p:cTn id="8" dur="500" fill="hold"/>
                                        <p:tgtEl>
                                          <p:spTgt spid="307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nodeType="afterGroup">
                            <p:stCondLst>
                              <p:cond delay="0"/>
                            </p:stCondLst>
                            <p:childTnLst>
                              <p:par>
                                <p:cTn id="11" presetID="6" presetClass="emph" presetSubtype="0" fill="hold" nodeType="clickEffect">
                                  <p:stCondLst>
                                    <p:cond delay="0"/>
                                  </p:stCondLst>
                                  <p:childTnLst>
                                    <p:animScale>
                                      <p:cBhvr>
                                        <p:cTn id="12" dur="2000" fill="hold"/>
                                        <p:tgtEl>
                                          <p:spTgt spid="3077"/>
                                        </p:tgtEl>
                                      </p:cBhvr>
                                      <p:by x="150000" y="150000"/>
                                    </p:animScale>
                                  </p:childTnLst>
                                </p:cTn>
                              </p:par>
                            </p:childTnLst>
                          </p:cTn>
                        </p:par>
                        <p:par>
                          <p:cTn id="13" fill="hold">
                            <p:stCondLst>
                              <p:cond delay="2000"/>
                            </p:stCondLst>
                            <p:childTnLst>
                              <p:par>
                                <p:cTn id="14" presetID="10" presetClass="entr" presetSubtype="0" fill="hold" nodeType="afterEffect">
                                  <p:stCondLst>
                                    <p:cond delay="0"/>
                                  </p:stCondLst>
                                  <p:childTnLst>
                                    <p:set>
                                      <p:cBhvr>
                                        <p:cTn id="15" dur="1" fill="hold">
                                          <p:stCondLst>
                                            <p:cond delay="0"/>
                                          </p:stCondLst>
                                        </p:cTn>
                                        <p:tgtEl>
                                          <p:spTgt spid="3078"/>
                                        </p:tgtEl>
                                        <p:attrNameLst>
                                          <p:attrName>style.visibility</p:attrName>
                                        </p:attrNameLst>
                                      </p:cBhvr>
                                      <p:to>
                                        <p:strVal val="visible"/>
                                      </p:to>
                                    </p:set>
                                    <p:animEffect transition="in" filter="fade">
                                      <p:cBhvr>
                                        <p:cTn id="16" dur="2000"/>
                                        <p:tgtEl>
                                          <p:spTgt spid="3078"/>
                                        </p:tgtEl>
                                      </p:cBhvr>
                                    </p:animEffect>
                                  </p:childTnLst>
                                </p:cTn>
                              </p:par>
                            </p:childTnLst>
                          </p:cTn>
                        </p:par>
                        <p:par>
                          <p:cTn id="17" fill="hold" nodeType="afterGroup">
                            <p:stCondLst>
                              <p:cond delay="4000"/>
                            </p:stCondLst>
                            <p:childTnLst>
                              <p:par>
                                <p:cTn id="18" presetID="29" presetClass="entr" presetSubtype="0" fill="hold" grpId="0" nodeType="afterEffect">
                                  <p:stCondLst>
                                    <p:cond delay="0"/>
                                  </p:stCondLst>
                                  <p:childTnLst>
                                    <p:set>
                                      <p:cBhvr>
                                        <p:cTn id="19" dur="1" fill="hold">
                                          <p:stCondLst>
                                            <p:cond delay="0"/>
                                          </p:stCondLst>
                                        </p:cTn>
                                        <p:tgtEl>
                                          <p:spTgt spid="2"/>
                                        </p:tgtEl>
                                        <p:attrNameLst>
                                          <p:attrName>style.visibility</p:attrName>
                                        </p:attrNameLst>
                                      </p:cBhvr>
                                      <p:to>
                                        <p:strVal val="visible"/>
                                      </p:to>
                                    </p:set>
                                    <p:anim calcmode="lin" valueType="num">
                                      <p:cBhvr>
                                        <p:cTn id="20" dur="1000" fill="hold"/>
                                        <p:tgtEl>
                                          <p:spTgt spid="2"/>
                                        </p:tgtEl>
                                        <p:attrNameLst>
                                          <p:attrName>ppt_x</p:attrName>
                                        </p:attrNameLst>
                                      </p:cBhvr>
                                      <p:tavLst>
                                        <p:tav tm="0">
                                          <p:val>
                                            <p:strVal val="#ppt_x-.2"/>
                                          </p:val>
                                        </p:tav>
                                        <p:tav tm="100000">
                                          <p:val>
                                            <p:strVal val="#ppt_x"/>
                                          </p:val>
                                        </p:tav>
                                      </p:tavLst>
                                    </p:anim>
                                    <p:anim calcmode="lin" valueType="num">
                                      <p:cBhvr>
                                        <p:cTn id="21" dur="1000" fill="hold"/>
                                        <p:tgtEl>
                                          <p:spTgt spid="2"/>
                                        </p:tgtEl>
                                        <p:attrNameLst>
                                          <p:attrName>ppt_y</p:attrName>
                                        </p:attrNameLst>
                                      </p:cBhvr>
                                      <p:tavLst>
                                        <p:tav tm="0">
                                          <p:val>
                                            <p:strVal val="#ppt_y"/>
                                          </p:val>
                                        </p:tav>
                                        <p:tav tm="100000">
                                          <p:val>
                                            <p:strVal val="#ppt_y"/>
                                          </p:val>
                                        </p:tav>
                                      </p:tavLst>
                                    </p:anim>
                                    <p:animEffect transition="in" filter="wipe(right)" prLst="gradientSize: 0.1">
                                      <p:cBhvr>
                                        <p:cTn id="22" dur="1000"/>
                                        <p:tgtEl>
                                          <p:spTgt spid="2"/>
                                        </p:tgtEl>
                                      </p:cBhvr>
                                    </p:animEffect>
                                  </p:childTnLst>
                                </p:cTn>
                              </p:par>
                            </p:childTnLst>
                          </p:cTn>
                        </p:par>
                        <p:par>
                          <p:cTn id="23" fill="hold" nodeType="afterGroup">
                            <p:stCondLst>
                              <p:cond delay="5000"/>
                            </p:stCondLst>
                            <p:childTnLst>
                              <p:par>
                                <p:cTn id="24" presetID="29" presetClass="entr" presetSubtype="0" fill="hold" nodeType="afterEffect">
                                  <p:stCondLst>
                                    <p:cond delay="0"/>
                                  </p:stCondLst>
                                  <p:childTnLst>
                                    <p:set>
                                      <p:cBhvr>
                                        <p:cTn id="25" dur="1" fill="hold">
                                          <p:stCondLst>
                                            <p:cond delay="0"/>
                                          </p:stCondLst>
                                        </p:cTn>
                                        <p:tgtEl>
                                          <p:spTgt spid="3080"/>
                                        </p:tgtEl>
                                        <p:attrNameLst>
                                          <p:attrName>style.visibility</p:attrName>
                                        </p:attrNameLst>
                                      </p:cBhvr>
                                      <p:to>
                                        <p:strVal val="visible"/>
                                      </p:to>
                                    </p:set>
                                    <p:anim calcmode="lin" valueType="num">
                                      <p:cBhvr>
                                        <p:cTn id="26" dur="1000" fill="hold"/>
                                        <p:tgtEl>
                                          <p:spTgt spid="3080"/>
                                        </p:tgtEl>
                                        <p:attrNameLst>
                                          <p:attrName>ppt_x</p:attrName>
                                        </p:attrNameLst>
                                      </p:cBhvr>
                                      <p:tavLst>
                                        <p:tav tm="0">
                                          <p:val>
                                            <p:strVal val="#ppt_x-.2"/>
                                          </p:val>
                                        </p:tav>
                                        <p:tav tm="100000">
                                          <p:val>
                                            <p:strVal val="#ppt_x"/>
                                          </p:val>
                                        </p:tav>
                                      </p:tavLst>
                                    </p:anim>
                                    <p:anim calcmode="lin" valueType="num">
                                      <p:cBhvr>
                                        <p:cTn id="27" dur="1000" fill="hold"/>
                                        <p:tgtEl>
                                          <p:spTgt spid="3080"/>
                                        </p:tgtEl>
                                        <p:attrNameLst>
                                          <p:attrName>ppt_y</p:attrName>
                                        </p:attrNameLst>
                                      </p:cBhvr>
                                      <p:tavLst>
                                        <p:tav tm="0">
                                          <p:val>
                                            <p:strVal val="#ppt_y"/>
                                          </p:val>
                                        </p:tav>
                                        <p:tav tm="100000">
                                          <p:val>
                                            <p:strVal val="#ppt_y"/>
                                          </p:val>
                                        </p:tav>
                                      </p:tavLst>
                                    </p:anim>
                                    <p:animEffect transition="in" filter="wipe(right)" prLst="gradientSize: 0.1">
                                      <p:cBhvr>
                                        <p:cTn id="28" dur="1000"/>
                                        <p:tgtEl>
                                          <p:spTgt spid="3080"/>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29" presetClass="entr" presetSubtype="0" fill="hold" grpId="0" nodeType="clickEffect">
                                  <p:stCondLst>
                                    <p:cond delay="0"/>
                                  </p:stCondLst>
                                  <p:childTnLst>
                                    <p:set>
                                      <p:cBhvr>
                                        <p:cTn id="32" dur="1" fill="hold">
                                          <p:stCondLst>
                                            <p:cond delay="0"/>
                                          </p:stCondLst>
                                        </p:cTn>
                                        <p:tgtEl>
                                          <p:spTgt spid="3085"/>
                                        </p:tgtEl>
                                        <p:attrNameLst>
                                          <p:attrName>style.visibility</p:attrName>
                                        </p:attrNameLst>
                                      </p:cBhvr>
                                      <p:to>
                                        <p:strVal val="visible"/>
                                      </p:to>
                                    </p:set>
                                    <p:anim calcmode="lin" valueType="num">
                                      <p:cBhvr>
                                        <p:cTn id="33" dur="1000" fill="hold"/>
                                        <p:tgtEl>
                                          <p:spTgt spid="3085"/>
                                        </p:tgtEl>
                                        <p:attrNameLst>
                                          <p:attrName>ppt_x</p:attrName>
                                        </p:attrNameLst>
                                      </p:cBhvr>
                                      <p:tavLst>
                                        <p:tav tm="0">
                                          <p:val>
                                            <p:strVal val="#ppt_x-.2"/>
                                          </p:val>
                                        </p:tav>
                                        <p:tav tm="100000">
                                          <p:val>
                                            <p:strVal val="#ppt_x"/>
                                          </p:val>
                                        </p:tav>
                                      </p:tavLst>
                                    </p:anim>
                                    <p:anim calcmode="lin" valueType="num">
                                      <p:cBhvr>
                                        <p:cTn id="34" dur="1000" fill="hold"/>
                                        <p:tgtEl>
                                          <p:spTgt spid="3085"/>
                                        </p:tgtEl>
                                        <p:attrNameLst>
                                          <p:attrName>ppt_y</p:attrName>
                                        </p:attrNameLst>
                                      </p:cBhvr>
                                      <p:tavLst>
                                        <p:tav tm="0">
                                          <p:val>
                                            <p:strVal val="#ppt_y"/>
                                          </p:val>
                                        </p:tav>
                                        <p:tav tm="100000">
                                          <p:val>
                                            <p:strVal val="#ppt_y"/>
                                          </p:val>
                                        </p:tav>
                                      </p:tavLst>
                                    </p:anim>
                                    <p:animEffect transition="in" filter="wipe(right)" prLst="gradientSize: 0.1">
                                      <p:cBhvr>
                                        <p:cTn id="35" dur="1000"/>
                                        <p:tgtEl>
                                          <p:spTgt spid="3085"/>
                                        </p:tgtEl>
                                      </p:cBhvr>
                                    </p:animEffect>
                                  </p:childTnLst>
                                </p:cTn>
                              </p:par>
                            </p:childTnLst>
                          </p:cTn>
                        </p:par>
                        <p:par>
                          <p:cTn id="36" fill="hold" nodeType="afterGroup">
                            <p:stCondLst>
                              <p:cond delay="1000"/>
                            </p:stCondLst>
                            <p:childTnLst>
                              <p:par>
                                <p:cTn id="37" presetID="29" presetClass="entr" presetSubtype="0" fill="hold" nodeType="afterEffect">
                                  <p:stCondLst>
                                    <p:cond delay="0"/>
                                  </p:stCondLst>
                                  <p:childTnLst>
                                    <p:set>
                                      <p:cBhvr>
                                        <p:cTn id="38" dur="1" fill="hold">
                                          <p:stCondLst>
                                            <p:cond delay="0"/>
                                          </p:stCondLst>
                                        </p:cTn>
                                        <p:tgtEl>
                                          <p:spTgt spid="3082"/>
                                        </p:tgtEl>
                                        <p:attrNameLst>
                                          <p:attrName>style.visibility</p:attrName>
                                        </p:attrNameLst>
                                      </p:cBhvr>
                                      <p:to>
                                        <p:strVal val="visible"/>
                                      </p:to>
                                    </p:set>
                                    <p:anim calcmode="lin" valueType="num">
                                      <p:cBhvr>
                                        <p:cTn id="39" dur="1000" fill="hold"/>
                                        <p:tgtEl>
                                          <p:spTgt spid="3082"/>
                                        </p:tgtEl>
                                        <p:attrNameLst>
                                          <p:attrName>ppt_x</p:attrName>
                                        </p:attrNameLst>
                                      </p:cBhvr>
                                      <p:tavLst>
                                        <p:tav tm="0">
                                          <p:val>
                                            <p:strVal val="#ppt_x-.2"/>
                                          </p:val>
                                        </p:tav>
                                        <p:tav tm="100000">
                                          <p:val>
                                            <p:strVal val="#ppt_x"/>
                                          </p:val>
                                        </p:tav>
                                      </p:tavLst>
                                    </p:anim>
                                    <p:anim calcmode="lin" valueType="num">
                                      <p:cBhvr>
                                        <p:cTn id="40" dur="1000" fill="hold"/>
                                        <p:tgtEl>
                                          <p:spTgt spid="3082"/>
                                        </p:tgtEl>
                                        <p:attrNameLst>
                                          <p:attrName>ppt_y</p:attrName>
                                        </p:attrNameLst>
                                      </p:cBhvr>
                                      <p:tavLst>
                                        <p:tav tm="0">
                                          <p:val>
                                            <p:strVal val="#ppt_y"/>
                                          </p:val>
                                        </p:tav>
                                        <p:tav tm="100000">
                                          <p:val>
                                            <p:strVal val="#ppt_y"/>
                                          </p:val>
                                        </p:tav>
                                      </p:tavLst>
                                    </p:anim>
                                    <p:animEffect transition="in" filter="wipe(right)" prLst="gradientSize: 0.1">
                                      <p:cBhvr>
                                        <p:cTn id="41" dur="1000"/>
                                        <p:tgtEl>
                                          <p:spTgt spid="3082"/>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29" presetClass="entr" presetSubtype="0" fill="hold" grpId="0" nodeType="clickEffect">
                                  <p:stCondLst>
                                    <p:cond delay="0"/>
                                  </p:stCondLst>
                                  <p:childTnLst>
                                    <p:set>
                                      <p:cBhvr>
                                        <p:cTn id="45" dur="1" fill="hold">
                                          <p:stCondLst>
                                            <p:cond delay="0"/>
                                          </p:stCondLst>
                                        </p:cTn>
                                        <p:tgtEl>
                                          <p:spTgt spid="3086"/>
                                        </p:tgtEl>
                                        <p:attrNameLst>
                                          <p:attrName>style.visibility</p:attrName>
                                        </p:attrNameLst>
                                      </p:cBhvr>
                                      <p:to>
                                        <p:strVal val="visible"/>
                                      </p:to>
                                    </p:set>
                                    <p:anim calcmode="lin" valueType="num">
                                      <p:cBhvr>
                                        <p:cTn id="46" dur="1000" fill="hold"/>
                                        <p:tgtEl>
                                          <p:spTgt spid="3086"/>
                                        </p:tgtEl>
                                        <p:attrNameLst>
                                          <p:attrName>ppt_x</p:attrName>
                                        </p:attrNameLst>
                                      </p:cBhvr>
                                      <p:tavLst>
                                        <p:tav tm="0">
                                          <p:val>
                                            <p:strVal val="#ppt_x-.2"/>
                                          </p:val>
                                        </p:tav>
                                        <p:tav tm="100000">
                                          <p:val>
                                            <p:strVal val="#ppt_x"/>
                                          </p:val>
                                        </p:tav>
                                      </p:tavLst>
                                    </p:anim>
                                    <p:anim calcmode="lin" valueType="num">
                                      <p:cBhvr>
                                        <p:cTn id="47" dur="1000" fill="hold"/>
                                        <p:tgtEl>
                                          <p:spTgt spid="3086"/>
                                        </p:tgtEl>
                                        <p:attrNameLst>
                                          <p:attrName>ppt_y</p:attrName>
                                        </p:attrNameLst>
                                      </p:cBhvr>
                                      <p:tavLst>
                                        <p:tav tm="0">
                                          <p:val>
                                            <p:strVal val="#ppt_y"/>
                                          </p:val>
                                        </p:tav>
                                        <p:tav tm="100000">
                                          <p:val>
                                            <p:strVal val="#ppt_y"/>
                                          </p:val>
                                        </p:tav>
                                      </p:tavLst>
                                    </p:anim>
                                    <p:animEffect transition="in" filter="wipe(right)" prLst="gradientSize: 0.1">
                                      <p:cBhvr>
                                        <p:cTn id="48" dur="1000"/>
                                        <p:tgtEl>
                                          <p:spTgt spid="3086"/>
                                        </p:tgtEl>
                                      </p:cBhvr>
                                    </p:animEffect>
                                  </p:childTnLst>
                                </p:cTn>
                              </p:par>
                            </p:childTnLst>
                          </p:cTn>
                        </p:par>
                        <p:par>
                          <p:cTn id="49" fill="hold" nodeType="afterGroup">
                            <p:stCondLst>
                              <p:cond delay="1000"/>
                            </p:stCondLst>
                            <p:childTnLst>
                              <p:par>
                                <p:cTn id="50" presetID="29" presetClass="entr" presetSubtype="0" fill="hold" nodeType="afterEffect">
                                  <p:stCondLst>
                                    <p:cond delay="0"/>
                                  </p:stCondLst>
                                  <p:childTnLst>
                                    <p:set>
                                      <p:cBhvr>
                                        <p:cTn id="51" dur="1" fill="hold">
                                          <p:stCondLst>
                                            <p:cond delay="0"/>
                                          </p:stCondLst>
                                        </p:cTn>
                                        <p:tgtEl>
                                          <p:spTgt spid="3079"/>
                                        </p:tgtEl>
                                        <p:attrNameLst>
                                          <p:attrName>style.visibility</p:attrName>
                                        </p:attrNameLst>
                                      </p:cBhvr>
                                      <p:to>
                                        <p:strVal val="visible"/>
                                      </p:to>
                                    </p:set>
                                    <p:anim calcmode="lin" valueType="num">
                                      <p:cBhvr>
                                        <p:cTn id="52" dur="1000" fill="hold"/>
                                        <p:tgtEl>
                                          <p:spTgt spid="3079"/>
                                        </p:tgtEl>
                                        <p:attrNameLst>
                                          <p:attrName>ppt_x</p:attrName>
                                        </p:attrNameLst>
                                      </p:cBhvr>
                                      <p:tavLst>
                                        <p:tav tm="0">
                                          <p:val>
                                            <p:strVal val="#ppt_x-.2"/>
                                          </p:val>
                                        </p:tav>
                                        <p:tav tm="100000">
                                          <p:val>
                                            <p:strVal val="#ppt_x"/>
                                          </p:val>
                                        </p:tav>
                                      </p:tavLst>
                                    </p:anim>
                                    <p:anim calcmode="lin" valueType="num">
                                      <p:cBhvr>
                                        <p:cTn id="53" dur="1000" fill="hold"/>
                                        <p:tgtEl>
                                          <p:spTgt spid="3079"/>
                                        </p:tgtEl>
                                        <p:attrNameLst>
                                          <p:attrName>ppt_y</p:attrName>
                                        </p:attrNameLst>
                                      </p:cBhvr>
                                      <p:tavLst>
                                        <p:tav tm="0">
                                          <p:val>
                                            <p:strVal val="#ppt_y"/>
                                          </p:val>
                                        </p:tav>
                                        <p:tav tm="100000">
                                          <p:val>
                                            <p:strVal val="#ppt_y"/>
                                          </p:val>
                                        </p:tav>
                                      </p:tavLst>
                                    </p:anim>
                                    <p:animEffect transition="in" filter="wipe(right)" prLst="gradientSize: 0.1">
                                      <p:cBhvr>
                                        <p:cTn id="54" dur="1000"/>
                                        <p:tgtEl>
                                          <p:spTgt spid="3079"/>
                                        </p:tgtEl>
                                      </p:cBhvr>
                                    </p:animEffect>
                                  </p:childTnLst>
                                </p:cTn>
                              </p:par>
                            </p:childTnLst>
                          </p:cTn>
                        </p:par>
                      </p:childTnLst>
                    </p:cTn>
                  </p:par>
                  <p:par>
                    <p:cTn id="55" fill="hold" nodeType="clickPar">
                      <p:stCondLst>
                        <p:cond delay="indefinite"/>
                      </p:stCondLst>
                      <p:childTnLst>
                        <p:par>
                          <p:cTn id="56" fill="hold" nodeType="withGroup">
                            <p:stCondLst>
                              <p:cond delay="0"/>
                            </p:stCondLst>
                            <p:childTnLst>
                              <p:par>
                                <p:cTn id="57" presetID="29" presetClass="entr" presetSubtype="0" fill="hold" grpId="0" nodeType="clickEffect">
                                  <p:stCondLst>
                                    <p:cond delay="0"/>
                                  </p:stCondLst>
                                  <p:childTnLst>
                                    <p:set>
                                      <p:cBhvr>
                                        <p:cTn id="58" dur="1" fill="hold">
                                          <p:stCondLst>
                                            <p:cond delay="0"/>
                                          </p:stCondLst>
                                        </p:cTn>
                                        <p:tgtEl>
                                          <p:spTgt spid="3087"/>
                                        </p:tgtEl>
                                        <p:attrNameLst>
                                          <p:attrName>style.visibility</p:attrName>
                                        </p:attrNameLst>
                                      </p:cBhvr>
                                      <p:to>
                                        <p:strVal val="visible"/>
                                      </p:to>
                                    </p:set>
                                    <p:anim calcmode="lin" valueType="num">
                                      <p:cBhvr>
                                        <p:cTn id="59" dur="1000" fill="hold"/>
                                        <p:tgtEl>
                                          <p:spTgt spid="3087"/>
                                        </p:tgtEl>
                                        <p:attrNameLst>
                                          <p:attrName>ppt_x</p:attrName>
                                        </p:attrNameLst>
                                      </p:cBhvr>
                                      <p:tavLst>
                                        <p:tav tm="0">
                                          <p:val>
                                            <p:strVal val="#ppt_x-.2"/>
                                          </p:val>
                                        </p:tav>
                                        <p:tav tm="100000">
                                          <p:val>
                                            <p:strVal val="#ppt_x"/>
                                          </p:val>
                                        </p:tav>
                                      </p:tavLst>
                                    </p:anim>
                                    <p:anim calcmode="lin" valueType="num">
                                      <p:cBhvr>
                                        <p:cTn id="60" dur="1000" fill="hold"/>
                                        <p:tgtEl>
                                          <p:spTgt spid="3087"/>
                                        </p:tgtEl>
                                        <p:attrNameLst>
                                          <p:attrName>ppt_y</p:attrName>
                                        </p:attrNameLst>
                                      </p:cBhvr>
                                      <p:tavLst>
                                        <p:tav tm="0">
                                          <p:val>
                                            <p:strVal val="#ppt_y"/>
                                          </p:val>
                                        </p:tav>
                                        <p:tav tm="100000">
                                          <p:val>
                                            <p:strVal val="#ppt_y"/>
                                          </p:val>
                                        </p:tav>
                                      </p:tavLst>
                                    </p:anim>
                                    <p:animEffect transition="in" filter="wipe(right)" prLst="gradientSize: 0.1">
                                      <p:cBhvr>
                                        <p:cTn id="61" dur="1000"/>
                                        <p:tgtEl>
                                          <p:spTgt spid="3087"/>
                                        </p:tgtEl>
                                      </p:cBhvr>
                                    </p:animEffect>
                                  </p:childTnLst>
                                </p:cTn>
                              </p:par>
                            </p:childTnLst>
                          </p:cTn>
                        </p:par>
                        <p:par>
                          <p:cTn id="62" fill="hold">
                            <p:stCondLst>
                              <p:cond delay="1000"/>
                            </p:stCondLst>
                            <p:childTnLst>
                              <p:par>
                                <p:cTn id="63" presetID="47" presetClass="entr" presetSubtype="0" fill="hold" nodeType="afterEffect">
                                  <p:stCondLst>
                                    <p:cond delay="0"/>
                                  </p:stCondLst>
                                  <p:childTnLst>
                                    <p:set>
                                      <p:cBhvr>
                                        <p:cTn id="64" dur="1" fill="hold">
                                          <p:stCondLst>
                                            <p:cond delay="0"/>
                                          </p:stCondLst>
                                        </p:cTn>
                                        <p:tgtEl>
                                          <p:spTgt spid="12"/>
                                        </p:tgtEl>
                                        <p:attrNameLst>
                                          <p:attrName>style.visibility</p:attrName>
                                        </p:attrNameLst>
                                      </p:cBhvr>
                                      <p:to>
                                        <p:strVal val="visible"/>
                                      </p:to>
                                    </p:set>
                                    <p:animEffect transition="in" filter="fade">
                                      <p:cBhvr>
                                        <p:cTn id="65" dur="1000"/>
                                        <p:tgtEl>
                                          <p:spTgt spid="12"/>
                                        </p:tgtEl>
                                      </p:cBhvr>
                                    </p:animEffect>
                                    <p:anim calcmode="lin" valueType="num">
                                      <p:cBhvr>
                                        <p:cTn id="66" dur="1000" fill="hold"/>
                                        <p:tgtEl>
                                          <p:spTgt spid="12"/>
                                        </p:tgtEl>
                                        <p:attrNameLst>
                                          <p:attrName>ppt_x</p:attrName>
                                        </p:attrNameLst>
                                      </p:cBhvr>
                                      <p:tavLst>
                                        <p:tav tm="0">
                                          <p:val>
                                            <p:strVal val="#ppt_x"/>
                                          </p:val>
                                        </p:tav>
                                        <p:tav tm="100000">
                                          <p:val>
                                            <p:strVal val="#ppt_x"/>
                                          </p:val>
                                        </p:tav>
                                      </p:tavLst>
                                    </p:anim>
                                    <p:anim calcmode="lin" valueType="num">
                                      <p:cBhvr>
                                        <p:cTn id="67"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85" grpId="0"/>
      <p:bldP spid="3086" grpId="0"/>
      <p:bldP spid="3087" grpId="0"/>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10" descr="1-26">
            <a:extLst>
              <a:ext uri="{FF2B5EF4-FFF2-40B4-BE49-F238E27FC236}">
                <a16:creationId xmlns:a16="http://schemas.microsoft.com/office/drawing/2014/main" id="{47D63C0F-EB1F-4F71-902F-4D186CB0065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2857820"/>
            <a:ext cx="6543201" cy="4896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5" name="Picture 9" descr="1-31">
            <a:extLst>
              <a:ext uri="{FF2B5EF4-FFF2-40B4-BE49-F238E27FC236}">
                <a16:creationId xmlns:a16="http://schemas.microsoft.com/office/drawing/2014/main" id="{01A141A3-2E51-46BC-8A42-616B846017B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11324" y="328207"/>
            <a:ext cx="10556788" cy="8605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6" name="Picture 8" descr="1-17">
            <a:extLst>
              <a:ext uri="{FF2B5EF4-FFF2-40B4-BE49-F238E27FC236}">
                <a16:creationId xmlns:a16="http://schemas.microsoft.com/office/drawing/2014/main" id="{41E072B2-56BE-4400-BF34-D040F30232D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8390" y="5626526"/>
            <a:ext cx="16954940" cy="3868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7" name="Picture 11" descr="1-37">
            <a:extLst>
              <a:ext uri="{FF2B5EF4-FFF2-40B4-BE49-F238E27FC236}">
                <a16:creationId xmlns:a16="http://schemas.microsoft.com/office/drawing/2014/main" id="{FEADDA7A-5E17-421A-A7B6-EC6A301D64E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532292" y="2569314"/>
            <a:ext cx="5631456" cy="630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8" name="TextBox 1">
            <a:extLst>
              <a:ext uri="{FF2B5EF4-FFF2-40B4-BE49-F238E27FC236}">
                <a16:creationId xmlns:a16="http://schemas.microsoft.com/office/drawing/2014/main" id="{08B90FB9-E363-4A68-B313-184424728C3D}"/>
              </a:ext>
            </a:extLst>
          </p:cNvPr>
          <p:cNvSpPr txBox="1">
            <a:spLocks noChangeArrowheads="1"/>
          </p:cNvSpPr>
          <p:nvPr/>
        </p:nvSpPr>
        <p:spPr bwMode="auto">
          <a:xfrm>
            <a:off x="3923081" y="2966709"/>
            <a:ext cx="8133274" cy="772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000">
                <a:solidFill>
                  <a:schemeClr val="tx1"/>
                </a:solidFill>
                <a:latin typeface="Arial" panose="020B0604020202020204" pitchFamily="34" charset="0"/>
                <a:ea typeface="宋体" panose="02010600030101010101" pitchFamily="2" charset="-122"/>
              </a:defRPr>
            </a:lvl1pPr>
            <a:lvl2pPr marL="742950" indent="-285750">
              <a:defRPr sz="3000">
                <a:solidFill>
                  <a:schemeClr val="tx1"/>
                </a:solidFill>
                <a:latin typeface="Arial" panose="020B0604020202020204" pitchFamily="34" charset="0"/>
                <a:ea typeface="宋体" panose="02010600030101010101" pitchFamily="2" charset="-122"/>
              </a:defRPr>
            </a:lvl2pPr>
            <a:lvl3pPr marL="1143000" indent="-228600">
              <a:defRPr sz="3000">
                <a:solidFill>
                  <a:schemeClr val="tx1"/>
                </a:solidFill>
                <a:latin typeface="Arial" panose="020B0604020202020204" pitchFamily="34" charset="0"/>
                <a:ea typeface="宋体" panose="02010600030101010101" pitchFamily="2" charset="-122"/>
              </a:defRPr>
            </a:lvl3pPr>
            <a:lvl4pPr marL="1600200" indent="-228600">
              <a:defRPr sz="3000">
                <a:solidFill>
                  <a:schemeClr val="tx1"/>
                </a:solidFill>
                <a:latin typeface="Arial" panose="020B0604020202020204" pitchFamily="34" charset="0"/>
                <a:ea typeface="宋体" panose="02010600030101010101" pitchFamily="2" charset="-122"/>
              </a:defRPr>
            </a:lvl4pPr>
            <a:lvl5pPr marL="2057400" indent="-228600">
              <a:defRPr sz="3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3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3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3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3000">
                <a:solidFill>
                  <a:schemeClr val="tx1"/>
                </a:solidFill>
                <a:latin typeface="Arial" panose="020B0604020202020204" pitchFamily="34" charset="0"/>
                <a:ea typeface="宋体" panose="02010600030101010101" pitchFamily="2" charset="-122"/>
              </a:defRPr>
            </a:lvl9pPr>
          </a:lstStyle>
          <a:p>
            <a:pPr algn="ctr"/>
            <a:r>
              <a:rPr lang="en-US" altLang="en-US" sz="4418" b="1" dirty="0">
                <a:solidFill>
                  <a:srgbClr val="FF0000"/>
                </a:solidFill>
                <a:latin typeface="Times New Roman" panose="02020603050405020304" pitchFamily="18" charset="0"/>
                <a:cs typeface="Times New Roman" panose="02020603050405020304" pitchFamily="18" charset="0"/>
              </a:rPr>
              <a:t>HOẠT ĐỘNG 1: KHÁM PHÁ</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6017692" y="8666206"/>
            <a:ext cx="612080" cy="612080"/>
          </a:xfrm>
          <a:prstGeom prst="rect">
            <a:avLst/>
          </a:prstGeom>
        </p:spPr>
      </p:pic>
      <p:pic>
        <p:nvPicPr>
          <p:cNvPr id="8" name="Picture 7">
            <a:extLst>
              <a:ext uri="{FF2B5EF4-FFF2-40B4-BE49-F238E27FC236}">
                <a16:creationId xmlns:a16="http://schemas.microsoft.com/office/drawing/2014/main" id="{150A1CF3-54A4-4993-B651-F0AC4A752CD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3667114" y="440314"/>
            <a:ext cx="3055967" cy="2534573"/>
          </a:xfrm>
          <a:prstGeom prst="rect">
            <a:avLst/>
          </a:prstGeom>
        </p:spPr>
      </p:pic>
      <p:pic>
        <p:nvPicPr>
          <p:cNvPr id="9" name="Picture 8" descr="1-16">
            <a:extLst>
              <a:ext uri="{FF2B5EF4-FFF2-40B4-BE49-F238E27FC236}">
                <a16:creationId xmlns:a16="http://schemas.microsoft.com/office/drawing/2014/main" id="{B7EA43FE-D00F-4487-92E9-48171C396412}"/>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66741" y="119087"/>
            <a:ext cx="4289166" cy="1996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p:stCondLst>
                              <p:cond delay="1"/>
                            </p:stCondLst>
                            <p:childTnLst>
                              <p:par>
                                <p:cTn id="8" presetID="47" presetClass="entr" presetSubtype="0" fill="hold" nodeType="after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1000"/>
                                        <p:tgtEl>
                                          <p:spTgt spid="9"/>
                                        </p:tgtEl>
                                      </p:cBhvr>
                                    </p:animEffect>
                                    <p:anim calcmode="lin" valueType="num">
                                      <p:cBhvr>
                                        <p:cTn id="11" dur="1000" fill="hold"/>
                                        <p:tgtEl>
                                          <p:spTgt spid="9"/>
                                        </p:tgtEl>
                                        <p:attrNameLst>
                                          <p:attrName>ppt_x</p:attrName>
                                        </p:attrNameLst>
                                      </p:cBhvr>
                                      <p:tavLst>
                                        <p:tav tm="0">
                                          <p:val>
                                            <p:strVal val="#ppt_x"/>
                                          </p:val>
                                        </p:tav>
                                        <p:tav tm="100000">
                                          <p:val>
                                            <p:strVal val="#ppt_x"/>
                                          </p:val>
                                        </p:tav>
                                      </p:tavLst>
                                    </p:anim>
                                    <p:anim calcmode="lin" valueType="num">
                                      <p:cBhvr>
                                        <p:cTn id="12"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5" descr="1-18">
            <a:extLst>
              <a:ext uri="{FF2B5EF4-FFF2-40B4-BE49-F238E27FC236}">
                <a16:creationId xmlns:a16="http://schemas.microsoft.com/office/drawing/2014/main" id="{B4DA94D4-FB89-447D-85B2-DD1953AE673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910" y="-19276"/>
            <a:ext cx="4412079" cy="9514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0" descr="1-20">
            <a:extLst>
              <a:ext uri="{FF2B5EF4-FFF2-40B4-BE49-F238E27FC236}">
                <a16:creationId xmlns:a16="http://schemas.microsoft.com/office/drawing/2014/main" id="{8B64D00F-56C8-46CF-86E2-E161D334D3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798674"/>
            <a:ext cx="4388169" cy="36963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a:extLst>
              <a:ext uri="{FF2B5EF4-FFF2-40B4-BE49-F238E27FC236}">
                <a16:creationId xmlns:a16="http://schemas.microsoft.com/office/drawing/2014/main" id="{BCCD3528-507F-43EE-9AA5-3B1BA666DB3B}"/>
              </a:ext>
            </a:extLst>
          </p:cNvPr>
          <p:cNvSpPr txBox="1"/>
          <p:nvPr/>
        </p:nvSpPr>
        <p:spPr>
          <a:xfrm>
            <a:off x="4388169" y="524548"/>
            <a:ext cx="8436505" cy="772571"/>
          </a:xfrm>
          <a:prstGeom prst="rect">
            <a:avLst/>
          </a:prstGeom>
          <a:noFill/>
        </p:spPr>
        <p:txBody>
          <a:bodyPr wrap="square">
            <a:spAutoFit/>
          </a:bodyPr>
          <a:lstStyle/>
          <a:p>
            <a:pPr algn="ctr"/>
            <a:r>
              <a:rPr lang="en-US" altLang="en-US" sz="4418" b="1" dirty="0">
                <a:solidFill>
                  <a:srgbClr val="FF0000"/>
                </a:solidFill>
                <a:latin typeface="Times New Roman" panose="02020603050405020304" pitchFamily="18" charset="0"/>
                <a:cs typeface="Times New Roman" panose="02020603050405020304" pitchFamily="18" charset="0"/>
              </a:rPr>
              <a:t>HOẠT ĐỘNG 1: KHÁM PHÁ</a:t>
            </a:r>
          </a:p>
        </p:txBody>
      </p:sp>
      <p:sp>
        <p:nvSpPr>
          <p:cNvPr id="10" name="TextBox 9">
            <a:extLst>
              <a:ext uri="{FF2B5EF4-FFF2-40B4-BE49-F238E27FC236}">
                <a16:creationId xmlns:a16="http://schemas.microsoft.com/office/drawing/2014/main" id="{158ECCF2-8469-4D5C-A268-0A70BD8411CC}"/>
              </a:ext>
            </a:extLst>
          </p:cNvPr>
          <p:cNvSpPr txBox="1"/>
          <p:nvPr/>
        </p:nvSpPr>
        <p:spPr>
          <a:xfrm>
            <a:off x="1732291" y="2976430"/>
            <a:ext cx="7146490" cy="3418180"/>
          </a:xfrm>
          <a:prstGeom prst="rect">
            <a:avLst/>
          </a:prstGeom>
          <a:noFill/>
        </p:spPr>
        <p:txBody>
          <a:bodyPr wrap="square" rtlCol="0">
            <a:spAutoFit/>
          </a:bodyPr>
          <a:lstStyle/>
          <a:p>
            <a:pPr>
              <a:lnSpc>
                <a:spcPct val="115000"/>
              </a:lnSpc>
              <a:spcAft>
                <a:spcPts val="1000"/>
              </a:spcAft>
            </a:pPr>
            <a:r>
              <a:rPr lang="en-US" sz="2800" b="1">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1. </a:t>
            </a:r>
            <a:r>
              <a:rPr lang="vi-VN" sz="2800" b="1">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Em</a:t>
            </a:r>
            <a:r>
              <a:rPr lang="en-US" sz="2800" b="1">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chọn giấy bìa màu nào để tạo nan đan? Vì sao?</a:t>
            </a:r>
          </a:p>
          <a:p>
            <a:pPr>
              <a:lnSpc>
                <a:spcPct val="115000"/>
              </a:lnSpc>
              <a:spcAft>
                <a:spcPts val="1000"/>
              </a:spcAft>
            </a:pPr>
            <a:r>
              <a:rPr lang="en-US" sz="2800" b="1">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2. Các nan giấy của em có một hay nhiều khích thước?</a:t>
            </a:r>
          </a:p>
          <a:p>
            <a:pPr>
              <a:lnSpc>
                <a:spcPct val="115000"/>
              </a:lnSpc>
              <a:spcAft>
                <a:spcPts val="1000"/>
              </a:spcAft>
            </a:pPr>
            <a:r>
              <a:rPr lang="en-US" sz="2800" b="1">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3. </a:t>
            </a:r>
            <a:r>
              <a:rPr lang="vi-VN" sz="2800" b="1">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Em</a:t>
            </a:r>
            <a:r>
              <a:rPr lang="en-US" sz="2800" b="1">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cắt màu nào trước, màu nào cắt sau?</a:t>
            </a:r>
          </a:p>
          <a:p>
            <a:endParaRPr lang="en-US" sz="3012" dirty="0"/>
          </a:p>
        </p:txBody>
      </p:sp>
      <p:sp>
        <p:nvSpPr>
          <p:cNvPr id="14" name="TextBox 13">
            <a:extLst>
              <a:ext uri="{FF2B5EF4-FFF2-40B4-BE49-F238E27FC236}">
                <a16:creationId xmlns:a16="http://schemas.microsoft.com/office/drawing/2014/main" id="{F5FCA755-E7C9-46BC-8F1D-2449E238B28E}"/>
              </a:ext>
            </a:extLst>
          </p:cNvPr>
          <p:cNvSpPr txBox="1"/>
          <p:nvPr/>
        </p:nvSpPr>
        <p:spPr>
          <a:xfrm>
            <a:off x="10007451" y="7446814"/>
            <a:ext cx="6553921" cy="400110"/>
          </a:xfrm>
          <a:prstGeom prst="rect">
            <a:avLst/>
          </a:prstGeom>
          <a:noFill/>
        </p:spPr>
        <p:txBody>
          <a:bodyPr wrap="square" rtlCol="0">
            <a:spAutoFit/>
          </a:bodyPr>
          <a:lstStyle/>
          <a:p>
            <a:r>
              <a:rPr lang="en-US" sz="2000" b="1">
                <a:solidFill>
                  <a:schemeClr val="accent2">
                    <a:lumMod val="75000"/>
                  </a:schemeClr>
                </a:solidFill>
                <a:effectLst/>
                <a:latin typeface="Times New Roman" panose="02020603050405020304" pitchFamily="18" charset="0"/>
                <a:ea typeface="Calibri" panose="020F0502020204030204" pitchFamily="34" charset="0"/>
              </a:rPr>
              <a:t>HS quan sát trên màn hình (tranh trang 46 SGK)</a:t>
            </a:r>
            <a:endParaRPr lang="en-US" sz="2000" b="1" dirty="0">
              <a:solidFill>
                <a:schemeClr val="accent2">
                  <a:lumMod val="75000"/>
                </a:schemeClr>
              </a:solidFill>
              <a:latin typeface="Times New Roman" panose="02020603050405020304" pitchFamily="18" charset="0"/>
            </a:endParaRPr>
          </a:p>
        </p:txBody>
      </p:sp>
      <p:pic>
        <p:nvPicPr>
          <p:cNvPr id="15" name="Picture 8" descr="1-16">
            <a:extLst>
              <a:ext uri="{FF2B5EF4-FFF2-40B4-BE49-F238E27FC236}">
                <a16:creationId xmlns:a16="http://schemas.microsoft.com/office/drawing/2014/main" id="{F127BA30-93BD-44CC-A0F5-C9CC86C76D8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622737" y="-851916"/>
            <a:ext cx="4289166" cy="1996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a:extLst>
              <a:ext uri="{FF2B5EF4-FFF2-40B4-BE49-F238E27FC236}">
                <a16:creationId xmlns:a16="http://schemas.microsoft.com/office/drawing/2014/main" id="{024A5621-C409-41F6-8FC2-73FBD23D52D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26077" y="245506"/>
            <a:ext cx="2241108" cy="1858741"/>
          </a:xfrm>
          <a:prstGeom prst="rect">
            <a:avLst/>
          </a:prstGeom>
        </p:spPr>
      </p:pic>
      <p:pic>
        <p:nvPicPr>
          <p:cNvPr id="3" name="Picture 2">
            <a:extLst>
              <a:ext uri="{FF2B5EF4-FFF2-40B4-BE49-F238E27FC236}">
                <a16:creationId xmlns:a16="http://schemas.microsoft.com/office/drawing/2014/main" id="{71987308-E42C-E901-E1A4-1C334C374CB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236649" y="2182852"/>
            <a:ext cx="7146491" cy="5153290"/>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4293764714"/>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0-#ppt_w/2"/>
                                          </p:val>
                                        </p:tav>
                                        <p:tav tm="100000">
                                          <p:val>
                                            <p:strVal val="#ppt_x"/>
                                          </p:val>
                                        </p:tav>
                                      </p:tavLst>
                                    </p:anim>
                                    <p:anim calcmode="lin" valueType="num">
                                      <p:cBhvr additive="base">
                                        <p:cTn id="8" dur="1000" fill="hold"/>
                                        <p:tgtEl>
                                          <p:spTgt spid="8"/>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15" presetClass="entr" presetSubtype="0" fill="hold"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1000" fill="hold"/>
                                        <p:tgtEl>
                                          <p:spTgt spid="9"/>
                                        </p:tgtEl>
                                        <p:attrNameLst>
                                          <p:attrName>ppt_w</p:attrName>
                                        </p:attrNameLst>
                                      </p:cBhvr>
                                      <p:tavLst>
                                        <p:tav tm="0">
                                          <p:val>
                                            <p:fltVal val="0"/>
                                          </p:val>
                                        </p:tav>
                                        <p:tav tm="100000">
                                          <p:val>
                                            <p:strVal val="#ppt_w"/>
                                          </p:val>
                                        </p:tav>
                                      </p:tavLst>
                                    </p:anim>
                                    <p:anim calcmode="lin" valueType="num">
                                      <p:cBhvr>
                                        <p:cTn id="13" dur="1000" fill="hold"/>
                                        <p:tgtEl>
                                          <p:spTgt spid="9"/>
                                        </p:tgtEl>
                                        <p:attrNameLst>
                                          <p:attrName>ppt_h</p:attrName>
                                        </p:attrNameLst>
                                      </p:cBhvr>
                                      <p:tavLst>
                                        <p:tav tm="0">
                                          <p:val>
                                            <p:fltVal val="0"/>
                                          </p:val>
                                        </p:tav>
                                        <p:tav tm="100000">
                                          <p:val>
                                            <p:strVal val="#ppt_h"/>
                                          </p:val>
                                        </p:tav>
                                      </p:tavLst>
                                    </p:anim>
                                    <p:anim calcmode="lin" valueType="num">
                                      <p:cBhvr>
                                        <p:cTn id="14" dur="1000" fill="hold"/>
                                        <p:tgtEl>
                                          <p:spTgt spid="9"/>
                                        </p:tgtEl>
                                        <p:attrNameLst>
                                          <p:attrName>ppt_x</p:attrName>
                                        </p:attrNameLst>
                                      </p:cBhvr>
                                      <p:tavLst>
                                        <p:tav tm="0" fmla="#ppt_x+(cos(-2*pi*(1-$))*-#ppt_x-sin(-2*pi*(1-$))*(1-#ppt_y))*(1-$)">
                                          <p:val>
                                            <p:fltVal val="0"/>
                                          </p:val>
                                        </p:tav>
                                        <p:tav tm="100000">
                                          <p:val>
                                            <p:fltVal val="1"/>
                                          </p:val>
                                        </p:tav>
                                      </p:tavLst>
                                    </p:anim>
                                    <p:anim calcmode="lin" valueType="num">
                                      <p:cBhvr>
                                        <p:cTn id="15" dur="1000" fill="hold"/>
                                        <p:tgtEl>
                                          <p:spTgt spid="9"/>
                                        </p:tgtEl>
                                        <p:attrNameLst>
                                          <p:attrName>ppt_y</p:attrName>
                                        </p:attrNameLst>
                                      </p:cBhvr>
                                      <p:tavLst>
                                        <p:tav tm="0" fmla="#ppt_y+(sin(-2*pi*(1-$))*-#ppt_x+cos(-2*pi*(1-$))*(1-#ppt_y))*(1-$)">
                                          <p:val>
                                            <p:fltVal val="0"/>
                                          </p:val>
                                        </p:tav>
                                        <p:tav tm="100000">
                                          <p:val>
                                            <p:fltVal val="1"/>
                                          </p:val>
                                        </p:tav>
                                      </p:tavLst>
                                    </p:anim>
                                  </p:childTnLst>
                                </p:cTn>
                              </p:par>
                            </p:childTnLst>
                          </p:cTn>
                        </p:par>
                        <p:par>
                          <p:cTn id="16" fill="hold">
                            <p:stCondLst>
                              <p:cond delay="2000"/>
                            </p:stCondLst>
                            <p:childTnLst>
                              <p:par>
                                <p:cTn id="17" presetID="47" presetClass="entr" presetSubtype="0" fill="hold" nodeType="after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8" name="Picture 4" descr="1-17">
            <a:extLst>
              <a:ext uri="{FF2B5EF4-FFF2-40B4-BE49-F238E27FC236}">
                <a16:creationId xmlns:a16="http://schemas.microsoft.com/office/drawing/2014/main" id="{15990D59-F437-40ED-B5B3-70A2BD2EF9C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390" y="5626526"/>
            <a:ext cx="16954940" cy="3868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11" name="Picture 7" descr="1-26">
            <a:extLst>
              <a:ext uri="{FF2B5EF4-FFF2-40B4-BE49-F238E27FC236}">
                <a16:creationId xmlns:a16="http://schemas.microsoft.com/office/drawing/2014/main" id="{A31748C9-C547-429D-812A-9704DFEA18B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79021" y="2931142"/>
            <a:ext cx="6759980" cy="4896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09" name="Picture 5" descr="1-43">
            <a:extLst>
              <a:ext uri="{FF2B5EF4-FFF2-40B4-BE49-F238E27FC236}">
                <a16:creationId xmlns:a16="http://schemas.microsoft.com/office/drawing/2014/main" id="{0132ECFF-5EB3-459E-9EF7-EE2B32997AE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158299" y="4376862"/>
            <a:ext cx="5239342" cy="47308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10" name="Picture 6" descr="1-42">
            <a:extLst>
              <a:ext uri="{FF2B5EF4-FFF2-40B4-BE49-F238E27FC236}">
                <a16:creationId xmlns:a16="http://schemas.microsoft.com/office/drawing/2014/main" id="{C0BAC66E-90EA-442C-99EE-FFC94710FAA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0521" y="-378256"/>
            <a:ext cx="9770967" cy="8302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Rounded Corners 2">
            <a:extLst>
              <a:ext uri="{FF2B5EF4-FFF2-40B4-BE49-F238E27FC236}">
                <a16:creationId xmlns:a16="http://schemas.microsoft.com/office/drawing/2014/main" id="{62433637-80F8-4EAE-9B65-50CC1A3F0FDD}"/>
              </a:ext>
            </a:extLst>
          </p:cNvPr>
          <p:cNvSpPr/>
          <p:nvPr/>
        </p:nvSpPr>
        <p:spPr bwMode="auto">
          <a:xfrm>
            <a:off x="8062" y="256510"/>
            <a:ext cx="2971139" cy="1157214"/>
          </a:xfrm>
          <a:prstGeom prst="roundRect">
            <a:avLst/>
          </a:prstGeom>
          <a:solidFill>
            <a:schemeClr val="accent1"/>
          </a:solidFill>
          <a:ln w="9525" cap="flat" cmpd="sng" algn="ctr">
            <a:noFill/>
            <a:prstDash val="solid"/>
            <a:round/>
            <a:headEnd type="none" w="med" len="med"/>
            <a:tailEnd type="none" w="med" len="med"/>
          </a:ln>
          <a:effectLst/>
        </p:spPr>
        <p:txBody>
          <a:bodyPr/>
          <a:lstStyle/>
          <a:p>
            <a:pPr defTabSz="1506339" eaLnBrk="1" hangingPunct="1">
              <a:defRPr/>
            </a:pPr>
            <a:r>
              <a:rPr lang="en-US" sz="5422" b="1" dirty="0" err="1">
                <a:solidFill>
                  <a:schemeClr val="accent1">
                    <a:lumMod val="50000"/>
                  </a:schemeClr>
                </a:solidFill>
                <a:latin typeface="Times New Roman" panose="02020603050405020304" pitchFamily="18" charset="0"/>
                <a:cs typeface="Times New Roman" panose="02020603050405020304" pitchFamily="18" charset="0"/>
              </a:rPr>
              <a:t>Ghi</a:t>
            </a:r>
            <a:r>
              <a:rPr lang="en-US" sz="5422" b="1" dirty="0">
                <a:solidFill>
                  <a:schemeClr val="accent1">
                    <a:lumMod val="50000"/>
                  </a:schemeClr>
                </a:solidFill>
                <a:latin typeface="Times New Roman" panose="02020603050405020304" pitchFamily="18" charset="0"/>
                <a:cs typeface="Times New Roman" panose="02020603050405020304" pitchFamily="18" charset="0"/>
              </a:rPr>
              <a:t> </a:t>
            </a:r>
            <a:r>
              <a:rPr lang="en-US" sz="5422" b="1" dirty="0" err="1">
                <a:solidFill>
                  <a:schemeClr val="accent1">
                    <a:lumMod val="50000"/>
                  </a:schemeClr>
                </a:solidFill>
                <a:latin typeface="Times New Roman" panose="02020603050405020304" pitchFamily="18" charset="0"/>
                <a:cs typeface="Times New Roman" panose="02020603050405020304" pitchFamily="18" charset="0"/>
              </a:rPr>
              <a:t>nhớ</a:t>
            </a:r>
            <a:endParaRPr lang="en-US" sz="3213" b="1" dirty="0">
              <a:solidFill>
                <a:schemeClr val="accent1">
                  <a:lumMod val="50000"/>
                </a:schemeClr>
              </a:solidFill>
              <a:latin typeface="Times New Roman" panose="02020603050405020304" pitchFamily="18" charset="0"/>
              <a:cs typeface="Times New Roman" panose="02020603050405020304" pitchFamily="18" charset="0"/>
            </a:endParaRPr>
          </a:p>
        </p:txBody>
      </p:sp>
      <p:sp>
        <p:nvSpPr>
          <p:cNvPr id="8" name="Text Box 7">
            <a:extLst>
              <a:ext uri="{FF2B5EF4-FFF2-40B4-BE49-F238E27FC236}">
                <a16:creationId xmlns:a16="http://schemas.microsoft.com/office/drawing/2014/main" id="{D8F9D52E-8061-441F-A0CA-79154D8906C6}"/>
              </a:ext>
            </a:extLst>
          </p:cNvPr>
          <p:cNvSpPr txBox="1">
            <a:spLocks noChangeArrowheads="1"/>
          </p:cNvSpPr>
          <p:nvPr/>
        </p:nvSpPr>
        <p:spPr bwMode="auto">
          <a:xfrm rot="21367402">
            <a:off x="1474723" y="3341835"/>
            <a:ext cx="7079309" cy="20700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457200" indent="-457200" defTabSz="1500188">
              <a:defRPr sz="3000">
                <a:solidFill>
                  <a:schemeClr val="tx1"/>
                </a:solidFill>
                <a:latin typeface="Arial" panose="020B0604020202020204" pitchFamily="34" charset="0"/>
                <a:ea typeface="宋体" panose="02010600030101010101" pitchFamily="2" charset="-122"/>
              </a:defRPr>
            </a:lvl1pPr>
            <a:lvl2pPr marL="742950" indent="-285750" defTabSz="1500188">
              <a:defRPr sz="3000">
                <a:solidFill>
                  <a:schemeClr val="tx1"/>
                </a:solidFill>
                <a:latin typeface="Arial" panose="020B0604020202020204" pitchFamily="34" charset="0"/>
                <a:ea typeface="宋体" panose="02010600030101010101" pitchFamily="2" charset="-122"/>
              </a:defRPr>
            </a:lvl2pPr>
            <a:lvl3pPr marL="1143000" indent="-228600" defTabSz="1500188">
              <a:defRPr sz="3000">
                <a:solidFill>
                  <a:schemeClr val="tx1"/>
                </a:solidFill>
                <a:latin typeface="Arial" panose="020B0604020202020204" pitchFamily="34" charset="0"/>
                <a:ea typeface="宋体" panose="02010600030101010101" pitchFamily="2" charset="-122"/>
              </a:defRPr>
            </a:lvl3pPr>
            <a:lvl4pPr marL="1600200" indent="-228600" defTabSz="1500188">
              <a:defRPr sz="3000">
                <a:solidFill>
                  <a:schemeClr val="tx1"/>
                </a:solidFill>
                <a:latin typeface="Arial" panose="020B0604020202020204" pitchFamily="34" charset="0"/>
                <a:ea typeface="宋体" panose="02010600030101010101" pitchFamily="2" charset="-122"/>
              </a:defRPr>
            </a:lvl4pPr>
            <a:lvl5pPr marL="2057400" indent="-228600" defTabSz="1500188">
              <a:defRPr sz="3000">
                <a:solidFill>
                  <a:schemeClr val="tx1"/>
                </a:solidFill>
                <a:latin typeface="Arial" panose="020B0604020202020204" pitchFamily="34" charset="0"/>
                <a:ea typeface="宋体" panose="02010600030101010101" pitchFamily="2" charset="-122"/>
              </a:defRPr>
            </a:lvl5pPr>
            <a:lvl6pPr marL="2514600" indent="-228600" defTabSz="1500188" eaLnBrk="0" fontAlgn="base" hangingPunct="0">
              <a:spcBef>
                <a:spcPct val="0"/>
              </a:spcBef>
              <a:spcAft>
                <a:spcPct val="0"/>
              </a:spcAft>
              <a:defRPr sz="3000">
                <a:solidFill>
                  <a:schemeClr val="tx1"/>
                </a:solidFill>
                <a:latin typeface="Arial" panose="020B0604020202020204" pitchFamily="34" charset="0"/>
                <a:ea typeface="宋体" panose="02010600030101010101" pitchFamily="2" charset="-122"/>
              </a:defRPr>
            </a:lvl6pPr>
            <a:lvl7pPr marL="2971800" indent="-228600" defTabSz="1500188" eaLnBrk="0" fontAlgn="base" hangingPunct="0">
              <a:spcBef>
                <a:spcPct val="0"/>
              </a:spcBef>
              <a:spcAft>
                <a:spcPct val="0"/>
              </a:spcAft>
              <a:defRPr sz="3000">
                <a:solidFill>
                  <a:schemeClr val="tx1"/>
                </a:solidFill>
                <a:latin typeface="Arial" panose="020B0604020202020204" pitchFamily="34" charset="0"/>
                <a:ea typeface="宋体" panose="02010600030101010101" pitchFamily="2" charset="-122"/>
              </a:defRPr>
            </a:lvl7pPr>
            <a:lvl8pPr marL="3429000" indent="-228600" defTabSz="1500188" eaLnBrk="0" fontAlgn="base" hangingPunct="0">
              <a:spcBef>
                <a:spcPct val="0"/>
              </a:spcBef>
              <a:spcAft>
                <a:spcPct val="0"/>
              </a:spcAft>
              <a:defRPr sz="3000">
                <a:solidFill>
                  <a:schemeClr val="tx1"/>
                </a:solidFill>
                <a:latin typeface="Arial" panose="020B0604020202020204" pitchFamily="34" charset="0"/>
                <a:ea typeface="宋体" panose="02010600030101010101" pitchFamily="2" charset="-122"/>
              </a:defRPr>
            </a:lvl8pPr>
            <a:lvl9pPr marL="3886200" indent="-228600" defTabSz="1500188" eaLnBrk="0" fontAlgn="base" hangingPunct="0">
              <a:spcBef>
                <a:spcPct val="0"/>
              </a:spcBef>
              <a:spcAft>
                <a:spcPct val="0"/>
              </a:spcAft>
              <a:defRPr sz="3000">
                <a:solidFill>
                  <a:schemeClr val="tx1"/>
                </a:solidFill>
                <a:latin typeface="Arial" panose="020B0604020202020204" pitchFamily="34" charset="0"/>
                <a:ea typeface="宋体" panose="02010600030101010101" pitchFamily="2" charset="-122"/>
              </a:defRPr>
            </a:lvl9pPr>
          </a:lstStyle>
          <a:p>
            <a:pPr>
              <a:buFont typeface="Wingdings" panose="05000000000000000000" pitchFamily="2" charset="2"/>
              <a:buChar char="v"/>
            </a:pPr>
            <a:r>
              <a:rPr lang="vi-VN" altLang="en-US" sz="3213" b="1">
                <a:solidFill>
                  <a:srgbClr val="FF0000"/>
                </a:solidFill>
                <a:latin typeface="Times New Roman" panose="02020603050405020304" pitchFamily="18" charset="0"/>
                <a:cs typeface="Times New Roman" panose="02020603050405020304" pitchFamily="18" charset="0"/>
              </a:rPr>
              <a:t>HS cắt giấy màu thành những nan đan bằng nhau khoảng 1,5cm.</a:t>
            </a:r>
            <a:endParaRPr lang="en-US" altLang="en-US" sz="3213" b="1" dirty="0">
              <a:solidFill>
                <a:srgbClr val="FF0000"/>
              </a:solidFill>
              <a:latin typeface="Times New Roman" panose="02020603050405020304" pitchFamily="18" charset="0"/>
              <a:cs typeface="Times New Roman" panose="02020603050405020304" pitchFamily="18" charset="0"/>
            </a:endParaRPr>
          </a:p>
          <a:p>
            <a:pPr>
              <a:buFont typeface="Wingdings" panose="05000000000000000000" pitchFamily="2" charset="2"/>
              <a:buChar char="v"/>
            </a:pPr>
            <a:r>
              <a:rPr lang="vi-VN" altLang="en-US" sz="3213" b="1">
                <a:solidFill>
                  <a:srgbClr val="FF0000"/>
                </a:solidFill>
                <a:latin typeface="Times New Roman" panose="02020603050405020304" pitchFamily="18" charset="0"/>
                <a:cs typeface="Times New Roman" panose="02020603050405020304" pitchFamily="18" charset="0"/>
              </a:rPr>
              <a:t>Có thể sử dụng nhiều màu giấy khác nhau cho sản phẩm sinh động.</a:t>
            </a:r>
            <a:endParaRPr lang="en-US" altLang="en-US" sz="3213" b="1" dirty="0">
              <a:solidFill>
                <a:srgbClr val="FF0000"/>
              </a:solidFill>
              <a:latin typeface="Times New Roman" panose="02020603050405020304" pitchFamily="18" charset="0"/>
              <a:cs typeface="Times New Roman" panose="02020603050405020304" pitchFamily="18" charset="0"/>
            </a:endParaRPr>
          </a:p>
        </p:txBody>
      </p:sp>
      <p:pic>
        <p:nvPicPr>
          <p:cNvPr id="2" name="Picture 1">
            <a:extLst>
              <a:ext uri="{FF2B5EF4-FFF2-40B4-BE49-F238E27FC236}">
                <a16:creationId xmlns:a16="http://schemas.microsoft.com/office/drawing/2014/main" id="{2FACE100-59CA-4B64-95B4-EFF6CA33A942}"/>
              </a:ext>
            </a:extLst>
          </p:cNvPr>
          <p:cNvPicPr>
            <a:picLocks noChangeAspect="1"/>
          </p:cNvPicPr>
          <p:nvPr/>
        </p:nvPicPr>
        <p:blipFill>
          <a:blip r:embed="rId8"/>
          <a:stretch>
            <a:fillRect/>
          </a:stretch>
        </p:blipFill>
        <p:spPr>
          <a:xfrm>
            <a:off x="8279021" y="-707155"/>
            <a:ext cx="4284933" cy="1995554"/>
          </a:xfrm>
          <a:prstGeom prst="rect">
            <a:avLst/>
          </a:prstGeom>
        </p:spPr>
      </p:pic>
      <p:pic>
        <p:nvPicPr>
          <p:cNvPr id="9" name="Picture 8" descr="1-16">
            <a:extLst>
              <a:ext uri="{FF2B5EF4-FFF2-40B4-BE49-F238E27FC236}">
                <a16:creationId xmlns:a16="http://schemas.microsoft.com/office/drawing/2014/main" id="{1F9DA517-1DFB-47E2-9A4D-AE1518F117C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2576396" y="1032911"/>
            <a:ext cx="4289166" cy="1996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a:extLst>
              <a:ext uri="{FF2B5EF4-FFF2-40B4-BE49-F238E27FC236}">
                <a16:creationId xmlns:a16="http://schemas.microsoft.com/office/drawing/2014/main" id="{6C05FC18-DB83-45E3-9877-7E0DF7839D48}"/>
              </a:ext>
            </a:extLst>
          </p:cNvPr>
          <p:cNvPicPr>
            <a:picLocks noChangeAspect="1"/>
          </p:cNvPicPr>
          <p:nvPr/>
        </p:nvPicPr>
        <p:blipFill>
          <a:blip r:embed="rId10" cstate="print">
            <a:clrChange>
              <a:clrFrom>
                <a:srgbClr val="DFDFDF"/>
              </a:clrFrom>
              <a:clrTo>
                <a:srgbClr val="DFDFDF">
                  <a:alpha val="0"/>
                </a:srgbClr>
              </a:clrTo>
            </a:clrChange>
            <a:extLst>
              <a:ext uri="{28A0092B-C50C-407E-A947-70E740481C1C}">
                <a14:useLocalDpi xmlns:a14="http://schemas.microsoft.com/office/drawing/2010/main" val="0"/>
              </a:ext>
            </a:extLst>
          </a:blip>
          <a:stretch>
            <a:fillRect/>
          </a:stretch>
        </p:blipFill>
        <p:spPr>
          <a:xfrm rot="21283284">
            <a:off x="-878362" y="5374133"/>
            <a:ext cx="4582385" cy="2855178"/>
          </a:xfrm>
          <a:prstGeom prst="rect">
            <a:avLst/>
          </a:prstGeom>
        </p:spPr>
      </p:pic>
      <p:pic>
        <p:nvPicPr>
          <p:cNvPr id="11" name="Picture 10">
            <a:extLst>
              <a:ext uri="{FF2B5EF4-FFF2-40B4-BE49-F238E27FC236}">
                <a16:creationId xmlns:a16="http://schemas.microsoft.com/office/drawing/2014/main" id="{BD57874D-E4EF-4ECC-A495-08CB8FFC995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504678" y="-194689"/>
            <a:ext cx="3493273" cy="2897268"/>
          </a:xfrm>
          <a:prstGeom prst="rect">
            <a:avLst/>
          </a:prstGeom>
        </p:spPr>
      </p:pic>
    </p:spTree>
    <p:custDataLst>
      <p:tags r:id="rId1"/>
    </p:custData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withEffect">
                                  <p:stCondLst>
                                    <p:cond delay="0"/>
                                  </p:stCondLst>
                                  <p:childTnLst>
                                    <p:set>
                                      <p:cBhvr>
                                        <p:cTn id="6" dur="1" fill="hold">
                                          <p:stCondLst>
                                            <p:cond delay="0"/>
                                          </p:stCondLst>
                                        </p:cTn>
                                        <p:tgtEl>
                                          <p:spTgt spid="47108"/>
                                        </p:tgtEl>
                                        <p:attrNameLst>
                                          <p:attrName>style.visibility</p:attrName>
                                        </p:attrNameLst>
                                      </p:cBhvr>
                                      <p:to>
                                        <p:strVal val="visible"/>
                                      </p:to>
                                    </p:set>
                                    <p:animEffect transition="in" filter="fade">
                                      <p:cBhvr>
                                        <p:cTn id="7" dur="1000"/>
                                        <p:tgtEl>
                                          <p:spTgt spid="47108"/>
                                        </p:tgtEl>
                                      </p:cBhvr>
                                    </p:animEffect>
                                    <p:anim calcmode="lin" valueType="num">
                                      <p:cBhvr>
                                        <p:cTn id="8" dur="1000" fill="hold"/>
                                        <p:tgtEl>
                                          <p:spTgt spid="47108"/>
                                        </p:tgtEl>
                                        <p:attrNameLst>
                                          <p:attrName>ppt_x</p:attrName>
                                        </p:attrNameLst>
                                      </p:cBhvr>
                                      <p:tavLst>
                                        <p:tav tm="0">
                                          <p:val>
                                            <p:strVal val="#ppt_x"/>
                                          </p:val>
                                        </p:tav>
                                        <p:tav tm="100000">
                                          <p:val>
                                            <p:strVal val="#ppt_x"/>
                                          </p:val>
                                        </p:tav>
                                      </p:tavLst>
                                    </p:anim>
                                    <p:anim calcmode="lin" valueType="num">
                                      <p:cBhvr>
                                        <p:cTn id="9" dur="1000" fill="hold"/>
                                        <p:tgtEl>
                                          <p:spTgt spid="47108"/>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1000"/>
                            </p:stCondLst>
                            <p:childTnLst>
                              <p:par>
                                <p:cTn id="11" presetID="15" presetClass="entr" presetSubtype="0" fill="hold" nodeType="afterEffect">
                                  <p:stCondLst>
                                    <p:cond delay="0"/>
                                  </p:stCondLst>
                                  <p:childTnLst>
                                    <p:set>
                                      <p:cBhvr>
                                        <p:cTn id="12" dur="1" fill="hold">
                                          <p:stCondLst>
                                            <p:cond delay="0"/>
                                          </p:stCondLst>
                                        </p:cTn>
                                        <p:tgtEl>
                                          <p:spTgt spid="47110"/>
                                        </p:tgtEl>
                                        <p:attrNameLst>
                                          <p:attrName>style.visibility</p:attrName>
                                        </p:attrNameLst>
                                      </p:cBhvr>
                                      <p:to>
                                        <p:strVal val="visible"/>
                                      </p:to>
                                    </p:set>
                                    <p:anim calcmode="lin" valueType="num">
                                      <p:cBhvr>
                                        <p:cTn id="13" dur="1000" fill="hold"/>
                                        <p:tgtEl>
                                          <p:spTgt spid="47110"/>
                                        </p:tgtEl>
                                        <p:attrNameLst>
                                          <p:attrName>ppt_w</p:attrName>
                                        </p:attrNameLst>
                                      </p:cBhvr>
                                      <p:tavLst>
                                        <p:tav tm="0">
                                          <p:val>
                                            <p:fltVal val="0"/>
                                          </p:val>
                                        </p:tav>
                                        <p:tav tm="100000">
                                          <p:val>
                                            <p:strVal val="#ppt_w"/>
                                          </p:val>
                                        </p:tav>
                                      </p:tavLst>
                                    </p:anim>
                                    <p:anim calcmode="lin" valueType="num">
                                      <p:cBhvr>
                                        <p:cTn id="14" dur="1000" fill="hold"/>
                                        <p:tgtEl>
                                          <p:spTgt spid="47110"/>
                                        </p:tgtEl>
                                        <p:attrNameLst>
                                          <p:attrName>ppt_h</p:attrName>
                                        </p:attrNameLst>
                                      </p:cBhvr>
                                      <p:tavLst>
                                        <p:tav tm="0">
                                          <p:val>
                                            <p:fltVal val="0"/>
                                          </p:val>
                                        </p:tav>
                                        <p:tav tm="100000">
                                          <p:val>
                                            <p:strVal val="#ppt_h"/>
                                          </p:val>
                                        </p:tav>
                                      </p:tavLst>
                                    </p:anim>
                                    <p:anim calcmode="lin" valueType="num">
                                      <p:cBhvr>
                                        <p:cTn id="15" dur="1000" fill="hold"/>
                                        <p:tgtEl>
                                          <p:spTgt spid="47110"/>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47110"/>
                                        </p:tgtEl>
                                        <p:attrNameLst>
                                          <p:attrName>ppt_y</p:attrName>
                                        </p:attrNameLst>
                                      </p:cBhvr>
                                      <p:tavLst>
                                        <p:tav tm="0" fmla="#ppt_y+(sin(-2*pi*(1-$))*-#ppt_x+cos(-2*pi*(1-$))*(1-#ppt_y))*(1-$)">
                                          <p:val>
                                            <p:fltVal val="0"/>
                                          </p:val>
                                        </p:tav>
                                        <p:tav tm="100000">
                                          <p:val>
                                            <p:fltVal val="1"/>
                                          </p:val>
                                        </p:tav>
                                      </p:tavLst>
                                    </p:anim>
                                  </p:childTnLst>
                                </p:cTn>
                              </p:par>
                            </p:childTnLst>
                          </p:cTn>
                        </p:par>
                        <p:par>
                          <p:cTn id="17" fill="hold" nodeType="afterGroup">
                            <p:stCondLst>
                              <p:cond delay="2000"/>
                            </p:stCondLst>
                            <p:childTnLst>
                              <p:par>
                                <p:cTn id="18" presetID="16" presetClass="entr" presetSubtype="37" fill="hold" nodeType="afterEffect">
                                  <p:stCondLst>
                                    <p:cond delay="0"/>
                                  </p:stCondLst>
                                  <p:childTnLst>
                                    <p:set>
                                      <p:cBhvr>
                                        <p:cTn id="19" dur="1" fill="hold">
                                          <p:stCondLst>
                                            <p:cond delay="0"/>
                                          </p:stCondLst>
                                        </p:cTn>
                                        <p:tgtEl>
                                          <p:spTgt spid="47111"/>
                                        </p:tgtEl>
                                        <p:attrNameLst>
                                          <p:attrName>style.visibility</p:attrName>
                                        </p:attrNameLst>
                                      </p:cBhvr>
                                      <p:to>
                                        <p:strVal val="visible"/>
                                      </p:to>
                                    </p:set>
                                    <p:animEffect transition="in" filter="barn(outVertical)">
                                      <p:cBhvr>
                                        <p:cTn id="20" dur="500"/>
                                        <p:tgtEl>
                                          <p:spTgt spid="47111"/>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47" presetClass="entr" presetSubtype="0" fill="hold" nodeType="clickEffect">
                                  <p:stCondLst>
                                    <p:cond delay="0"/>
                                  </p:stCondLst>
                                  <p:childTnLst>
                                    <p:set>
                                      <p:cBhvr>
                                        <p:cTn id="24" dur="1" fill="hold">
                                          <p:stCondLst>
                                            <p:cond delay="0"/>
                                          </p:stCondLst>
                                        </p:cTn>
                                        <p:tgtEl>
                                          <p:spTgt spid="47109"/>
                                        </p:tgtEl>
                                        <p:attrNameLst>
                                          <p:attrName>style.visibility</p:attrName>
                                        </p:attrNameLst>
                                      </p:cBhvr>
                                      <p:to>
                                        <p:strVal val="visible"/>
                                      </p:to>
                                    </p:set>
                                    <p:animEffect transition="in" filter="fade">
                                      <p:cBhvr>
                                        <p:cTn id="25" dur="1000"/>
                                        <p:tgtEl>
                                          <p:spTgt spid="47109"/>
                                        </p:tgtEl>
                                      </p:cBhvr>
                                    </p:animEffect>
                                    <p:anim calcmode="lin" valueType="num">
                                      <p:cBhvr>
                                        <p:cTn id="26" dur="1000" fill="hold"/>
                                        <p:tgtEl>
                                          <p:spTgt spid="47109"/>
                                        </p:tgtEl>
                                        <p:attrNameLst>
                                          <p:attrName>ppt_x</p:attrName>
                                        </p:attrNameLst>
                                      </p:cBhvr>
                                      <p:tavLst>
                                        <p:tav tm="0">
                                          <p:val>
                                            <p:strVal val="#ppt_x"/>
                                          </p:val>
                                        </p:tav>
                                        <p:tav tm="100000">
                                          <p:val>
                                            <p:strVal val="#ppt_x"/>
                                          </p:val>
                                        </p:tav>
                                      </p:tavLst>
                                    </p:anim>
                                    <p:anim calcmode="lin" valueType="num">
                                      <p:cBhvr>
                                        <p:cTn id="27" dur="1000" fill="hold"/>
                                        <p:tgtEl>
                                          <p:spTgt spid="47109"/>
                                        </p:tgtEl>
                                        <p:attrNameLst>
                                          <p:attrName>ppt_y</p:attrName>
                                        </p:attrNameLst>
                                      </p:cBhvr>
                                      <p:tavLst>
                                        <p:tav tm="0">
                                          <p:val>
                                            <p:strVal val="#ppt_y-.1"/>
                                          </p:val>
                                        </p:tav>
                                        <p:tav tm="100000">
                                          <p:val>
                                            <p:strVal val="#ppt_y"/>
                                          </p:val>
                                        </p:tav>
                                      </p:tavLst>
                                    </p:anim>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wipe(up)">
                                      <p:cBhvr>
                                        <p:cTn id="32" dur="500"/>
                                        <p:tgtEl>
                                          <p:spTgt spid="3"/>
                                        </p:tgtEl>
                                      </p:cBhvr>
                                    </p:animEffect>
                                  </p:childTnLst>
                                </p:cTn>
                              </p:par>
                            </p:childTnLst>
                          </p:cTn>
                        </p:par>
                      </p:childTnLst>
                    </p:cTn>
                  </p:par>
                  <p:par>
                    <p:cTn id="33" fill="hold">
                      <p:stCondLst>
                        <p:cond delay="indefinite"/>
                      </p:stCondLst>
                      <p:childTnLst>
                        <p:par>
                          <p:cTn id="34" fill="hold">
                            <p:stCondLst>
                              <p:cond delay="0"/>
                            </p:stCondLst>
                            <p:childTnLst>
                              <p:par>
                                <p:cTn id="35" presetID="27" presetClass="entr" presetSubtype="0" fill="hold" grpId="0" nodeType="clickEffect">
                                  <p:stCondLst>
                                    <p:cond delay="0"/>
                                  </p:stCondLst>
                                  <p:iterate type="lt">
                                    <p:tmPct val="50000"/>
                                  </p:iterate>
                                  <p:childTnLst>
                                    <p:set>
                                      <p:cBhvr>
                                        <p:cTn id="36" dur="1" fill="hold">
                                          <p:stCondLst>
                                            <p:cond delay="0"/>
                                          </p:stCondLst>
                                        </p:cTn>
                                        <p:tgtEl>
                                          <p:spTgt spid="8">
                                            <p:txEl>
                                              <p:pRg st="0" end="0"/>
                                            </p:txEl>
                                          </p:spTgt>
                                        </p:tgtEl>
                                        <p:attrNameLst>
                                          <p:attrName>style.visibility</p:attrName>
                                        </p:attrNameLst>
                                      </p:cBhvr>
                                      <p:to>
                                        <p:strVal val="visible"/>
                                      </p:to>
                                    </p:set>
                                    <p:anim calcmode="discrete" valueType="clr">
                                      <p:cBhvr override="childStyle">
                                        <p:cTn id="37" dur="80"/>
                                        <p:tgtEl>
                                          <p:spTgt spid="8">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38" dur="80"/>
                                        <p:tgtEl>
                                          <p:spTgt spid="8">
                                            <p:txEl>
                                              <p:pRg st="0" end="0"/>
                                            </p:txEl>
                                          </p:spTgt>
                                        </p:tgtEl>
                                        <p:attrNameLst>
                                          <p:attrName>fillcolor</p:attrName>
                                        </p:attrNameLst>
                                      </p:cBhvr>
                                      <p:tavLst>
                                        <p:tav tm="0">
                                          <p:val>
                                            <p:clrVal>
                                              <a:schemeClr val="accent2"/>
                                            </p:clrVal>
                                          </p:val>
                                        </p:tav>
                                        <p:tav tm="50000">
                                          <p:val>
                                            <p:clrVal>
                                              <a:schemeClr val="hlink"/>
                                            </p:clrVal>
                                          </p:val>
                                        </p:tav>
                                      </p:tavLst>
                                    </p:anim>
                                    <p:set>
                                      <p:cBhvr>
                                        <p:cTn id="39" dur="80"/>
                                        <p:tgtEl>
                                          <p:spTgt spid="8">
                                            <p:txEl>
                                              <p:pRg st="0" end="0"/>
                                            </p:txEl>
                                          </p:spTgt>
                                        </p:tgtEl>
                                        <p:attrNameLst>
                                          <p:attrName>fill.type</p:attrName>
                                        </p:attrNameLst>
                                      </p:cBhvr>
                                      <p:to>
                                        <p:strVal val="solid"/>
                                      </p:to>
                                    </p:set>
                                  </p:childTnLst>
                                </p:cTn>
                              </p:par>
                              <p:par>
                                <p:cTn id="40" presetID="27" presetClass="entr" presetSubtype="0" fill="hold" grpId="0" nodeType="withEffect">
                                  <p:stCondLst>
                                    <p:cond delay="0"/>
                                  </p:stCondLst>
                                  <p:iterate type="lt">
                                    <p:tmPct val="50000"/>
                                  </p:iterate>
                                  <p:childTnLst>
                                    <p:set>
                                      <p:cBhvr>
                                        <p:cTn id="41" dur="1" fill="hold">
                                          <p:stCondLst>
                                            <p:cond delay="0"/>
                                          </p:stCondLst>
                                        </p:cTn>
                                        <p:tgtEl>
                                          <p:spTgt spid="8">
                                            <p:txEl>
                                              <p:pRg st="1" end="1"/>
                                            </p:txEl>
                                          </p:spTgt>
                                        </p:tgtEl>
                                        <p:attrNameLst>
                                          <p:attrName>style.visibility</p:attrName>
                                        </p:attrNameLst>
                                      </p:cBhvr>
                                      <p:to>
                                        <p:strVal val="visible"/>
                                      </p:to>
                                    </p:set>
                                    <p:anim calcmode="discrete" valueType="clr">
                                      <p:cBhvr override="childStyle">
                                        <p:cTn id="42" dur="80"/>
                                        <p:tgtEl>
                                          <p:spTgt spid="8">
                                            <p:txEl>
                                              <p:pRg st="1" end="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43" dur="80"/>
                                        <p:tgtEl>
                                          <p:spTgt spid="8">
                                            <p:txEl>
                                              <p:pRg st="1" end="1"/>
                                            </p:txEl>
                                          </p:spTgt>
                                        </p:tgtEl>
                                        <p:attrNameLst>
                                          <p:attrName>fillcolor</p:attrName>
                                        </p:attrNameLst>
                                      </p:cBhvr>
                                      <p:tavLst>
                                        <p:tav tm="0">
                                          <p:val>
                                            <p:clrVal>
                                              <a:schemeClr val="accent2"/>
                                            </p:clrVal>
                                          </p:val>
                                        </p:tav>
                                        <p:tav tm="50000">
                                          <p:val>
                                            <p:clrVal>
                                              <a:schemeClr val="hlink"/>
                                            </p:clrVal>
                                          </p:val>
                                        </p:tav>
                                      </p:tavLst>
                                    </p:anim>
                                    <p:set>
                                      <p:cBhvr>
                                        <p:cTn id="44" dur="80"/>
                                        <p:tgtEl>
                                          <p:spTgt spid="8">
                                            <p:txEl>
                                              <p:pRg st="1" end="1"/>
                                            </p:txEl>
                                          </p:spTgt>
                                        </p:tgtEl>
                                        <p:attrNameLst>
                                          <p:attrName>fill.type</p:attrName>
                                        </p:attrNameLst>
                                      </p:cBhvr>
                                      <p:to>
                                        <p:strVal val="solid"/>
                                      </p:to>
                                    </p:set>
                                  </p:childTnLst>
                                </p:cTn>
                              </p:par>
                            </p:childTnLst>
                          </p:cTn>
                        </p:par>
                        <p:par>
                          <p:cTn id="45" fill="hold">
                            <p:stCondLst>
                              <p:cond delay="2040"/>
                            </p:stCondLst>
                            <p:childTnLst>
                              <p:par>
                                <p:cTn id="46" presetID="47" presetClass="entr" presetSubtype="0" fill="hold" nodeType="afterEffect">
                                  <p:stCondLst>
                                    <p:cond delay="0"/>
                                  </p:stCondLst>
                                  <p:childTnLst>
                                    <p:set>
                                      <p:cBhvr>
                                        <p:cTn id="47" dur="1" fill="hold">
                                          <p:stCondLst>
                                            <p:cond delay="0"/>
                                          </p:stCondLst>
                                        </p:cTn>
                                        <p:tgtEl>
                                          <p:spTgt spid="9"/>
                                        </p:tgtEl>
                                        <p:attrNameLst>
                                          <p:attrName>style.visibility</p:attrName>
                                        </p:attrNameLst>
                                      </p:cBhvr>
                                      <p:to>
                                        <p:strVal val="visible"/>
                                      </p:to>
                                    </p:set>
                                    <p:animEffect transition="in" filter="fade">
                                      <p:cBhvr>
                                        <p:cTn id="48" dur="1000"/>
                                        <p:tgtEl>
                                          <p:spTgt spid="9"/>
                                        </p:tgtEl>
                                      </p:cBhvr>
                                    </p:animEffect>
                                    <p:anim calcmode="lin" valueType="num">
                                      <p:cBhvr>
                                        <p:cTn id="49" dur="1000" fill="hold"/>
                                        <p:tgtEl>
                                          <p:spTgt spid="9"/>
                                        </p:tgtEl>
                                        <p:attrNameLst>
                                          <p:attrName>ppt_x</p:attrName>
                                        </p:attrNameLst>
                                      </p:cBhvr>
                                      <p:tavLst>
                                        <p:tav tm="0">
                                          <p:val>
                                            <p:strVal val="#ppt_x"/>
                                          </p:val>
                                        </p:tav>
                                        <p:tav tm="100000">
                                          <p:val>
                                            <p:strVal val="#ppt_x"/>
                                          </p:val>
                                        </p:tav>
                                      </p:tavLst>
                                    </p:anim>
                                    <p:anim calcmode="lin" valueType="num">
                                      <p:cBhvr>
                                        <p:cTn id="5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10"/>
                                        </p:tgtEl>
                                        <p:attrNameLst>
                                          <p:attrName>style.visibility</p:attrName>
                                        </p:attrNameLst>
                                      </p:cBhvr>
                                      <p:to>
                                        <p:strVal val="visible"/>
                                      </p:to>
                                    </p:set>
                                    <p:anim calcmode="lin" valueType="num">
                                      <p:cBhvr additive="base">
                                        <p:cTn id="55" dur="500" fill="hold"/>
                                        <p:tgtEl>
                                          <p:spTgt spid="10"/>
                                        </p:tgtEl>
                                        <p:attrNameLst>
                                          <p:attrName>ppt_x</p:attrName>
                                        </p:attrNameLst>
                                      </p:cBhvr>
                                      <p:tavLst>
                                        <p:tav tm="0">
                                          <p:val>
                                            <p:strVal val="#ppt_x"/>
                                          </p:val>
                                        </p:tav>
                                        <p:tav tm="100000">
                                          <p:val>
                                            <p:strVal val="#ppt_x"/>
                                          </p:val>
                                        </p:tav>
                                      </p:tavLst>
                                    </p:anim>
                                    <p:anim calcmode="lin" valueType="num">
                                      <p:cBhvr additive="base">
                                        <p:cTn id="5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build="allAtOnce"/>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10" descr="1-26">
            <a:extLst>
              <a:ext uri="{FF2B5EF4-FFF2-40B4-BE49-F238E27FC236}">
                <a16:creationId xmlns:a16="http://schemas.microsoft.com/office/drawing/2014/main" id="{75E89DFA-DB73-41D5-9398-DCBC001441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857820"/>
            <a:ext cx="6543201" cy="4896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59" name="Picture 9" descr="1-31">
            <a:extLst>
              <a:ext uri="{FF2B5EF4-FFF2-40B4-BE49-F238E27FC236}">
                <a16:creationId xmlns:a16="http://schemas.microsoft.com/office/drawing/2014/main" id="{D3DE41E9-8739-416C-929C-4D3AB2E9F7E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11324" y="328207"/>
            <a:ext cx="10556788" cy="8605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0" name="Picture 8" descr="1-17">
            <a:extLst>
              <a:ext uri="{FF2B5EF4-FFF2-40B4-BE49-F238E27FC236}">
                <a16:creationId xmlns:a16="http://schemas.microsoft.com/office/drawing/2014/main" id="{46D76131-E950-441D-9ED7-41C2642A467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8390" y="5626526"/>
            <a:ext cx="16954940" cy="3868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1" name="Picture 11" descr="1-37">
            <a:extLst>
              <a:ext uri="{FF2B5EF4-FFF2-40B4-BE49-F238E27FC236}">
                <a16:creationId xmlns:a16="http://schemas.microsoft.com/office/drawing/2014/main" id="{F8165E14-9DFE-4837-ABB5-6BD5573ECB8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532292" y="2569314"/>
            <a:ext cx="5631456" cy="630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2" name="TextBox 1">
            <a:extLst>
              <a:ext uri="{FF2B5EF4-FFF2-40B4-BE49-F238E27FC236}">
                <a16:creationId xmlns:a16="http://schemas.microsoft.com/office/drawing/2014/main" id="{3A186908-7721-40F4-94F7-2227043DAE52}"/>
              </a:ext>
            </a:extLst>
          </p:cNvPr>
          <p:cNvSpPr txBox="1">
            <a:spLocks noChangeArrowheads="1"/>
          </p:cNvSpPr>
          <p:nvPr/>
        </p:nvSpPr>
        <p:spPr bwMode="auto">
          <a:xfrm>
            <a:off x="4699588" y="2797249"/>
            <a:ext cx="7265663" cy="12670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000">
                <a:solidFill>
                  <a:schemeClr val="tx1"/>
                </a:solidFill>
                <a:latin typeface="Arial" panose="020B0604020202020204" pitchFamily="34" charset="0"/>
                <a:ea typeface="宋体" panose="02010600030101010101" pitchFamily="2" charset="-122"/>
              </a:defRPr>
            </a:lvl1pPr>
            <a:lvl2pPr marL="742950" indent="-285750">
              <a:defRPr sz="3000">
                <a:solidFill>
                  <a:schemeClr val="tx1"/>
                </a:solidFill>
                <a:latin typeface="Arial" panose="020B0604020202020204" pitchFamily="34" charset="0"/>
                <a:ea typeface="宋体" panose="02010600030101010101" pitchFamily="2" charset="-122"/>
              </a:defRPr>
            </a:lvl2pPr>
            <a:lvl3pPr marL="1143000" indent="-228600">
              <a:defRPr sz="3000">
                <a:solidFill>
                  <a:schemeClr val="tx1"/>
                </a:solidFill>
                <a:latin typeface="Arial" panose="020B0604020202020204" pitchFamily="34" charset="0"/>
                <a:ea typeface="宋体" panose="02010600030101010101" pitchFamily="2" charset="-122"/>
              </a:defRPr>
            </a:lvl3pPr>
            <a:lvl4pPr marL="1600200" indent="-228600">
              <a:defRPr sz="3000">
                <a:solidFill>
                  <a:schemeClr val="tx1"/>
                </a:solidFill>
                <a:latin typeface="Arial" panose="020B0604020202020204" pitchFamily="34" charset="0"/>
                <a:ea typeface="宋体" panose="02010600030101010101" pitchFamily="2" charset="-122"/>
              </a:defRPr>
            </a:lvl4pPr>
            <a:lvl5pPr marL="2057400" indent="-228600">
              <a:defRPr sz="3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3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3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3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3000">
                <a:solidFill>
                  <a:schemeClr val="tx1"/>
                </a:solidFill>
                <a:latin typeface="Arial" panose="020B0604020202020204" pitchFamily="34" charset="0"/>
                <a:ea typeface="宋体" panose="02010600030101010101" pitchFamily="2" charset="-122"/>
              </a:defRPr>
            </a:lvl9pPr>
          </a:lstStyle>
          <a:p>
            <a:pPr algn="ctr"/>
            <a:r>
              <a:rPr lang="en-US" altLang="en-US" sz="4418" b="1" dirty="0">
                <a:solidFill>
                  <a:srgbClr val="FF0000"/>
                </a:solidFill>
                <a:latin typeface="Times New Roman" panose="02020603050405020304" pitchFamily="18" charset="0"/>
                <a:cs typeface="Times New Roman" panose="02020603050405020304" pitchFamily="18" charset="0"/>
              </a:rPr>
              <a:t>HOẠT ĐỘNG 2:</a:t>
            </a:r>
          </a:p>
          <a:p>
            <a:pPr algn="ctr"/>
            <a:r>
              <a:rPr lang="en-US" altLang="en-US" sz="3213" b="1" dirty="0">
                <a:solidFill>
                  <a:srgbClr val="002060"/>
                </a:solidFill>
                <a:latin typeface="Times New Roman" panose="02020603050405020304" pitchFamily="18" charset="0"/>
                <a:cs typeface="Times New Roman" panose="02020603050405020304" pitchFamily="18" charset="0"/>
              </a:rPr>
              <a:t>KIẾN TẠO KIẾN THỨC - KỸ NĂNG</a:t>
            </a:r>
            <a:endParaRPr lang="en-US" altLang="en-US" sz="3012" b="1" dirty="0">
              <a:solidFill>
                <a:srgbClr val="002060"/>
              </a:solidFill>
              <a:latin typeface="Times New Roman" panose="02020603050405020304" pitchFamily="18" charset="0"/>
              <a:cs typeface="Times New Roman" panose="02020603050405020304" pitchFamily="18" charset="0"/>
            </a:endParaRPr>
          </a:p>
        </p:txBody>
      </p:sp>
      <p:pic>
        <p:nvPicPr>
          <p:cNvPr id="7" name="Picture 8" descr="1-16">
            <a:extLst>
              <a:ext uri="{FF2B5EF4-FFF2-40B4-BE49-F238E27FC236}">
                <a16:creationId xmlns:a16="http://schemas.microsoft.com/office/drawing/2014/main" id="{CCC3C5BD-D17A-4AAC-B6CB-2D6E52AE24D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203436" y="-232867"/>
            <a:ext cx="4289166" cy="1996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8" descr="1-16">
            <a:extLst>
              <a:ext uri="{FF2B5EF4-FFF2-40B4-BE49-F238E27FC236}">
                <a16:creationId xmlns:a16="http://schemas.microsoft.com/office/drawing/2014/main" id="{E755AA3C-BBD7-4B44-AA37-2B79A80108B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03953" y="1182408"/>
            <a:ext cx="4289166" cy="1996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a:extLst>
              <a:ext uri="{FF2B5EF4-FFF2-40B4-BE49-F238E27FC236}">
                <a16:creationId xmlns:a16="http://schemas.microsoft.com/office/drawing/2014/main" id="{AF78E8F8-D8C4-4278-BAD9-25E7DFC85D67}"/>
              </a:ext>
            </a:extLst>
          </p:cNvPr>
          <p:cNvPicPr>
            <a:picLocks noChangeAspect="1"/>
          </p:cNvPicPr>
          <p:nvPr/>
        </p:nvPicPr>
        <p:blipFill>
          <a:blip r:embed="rId8" cstate="print">
            <a:clrChange>
              <a:clrFrom>
                <a:srgbClr val="DFDFDF"/>
              </a:clrFrom>
              <a:clrTo>
                <a:srgbClr val="DFDFDF">
                  <a:alpha val="0"/>
                </a:srgbClr>
              </a:clrTo>
            </a:clrChange>
            <a:extLst>
              <a:ext uri="{28A0092B-C50C-407E-A947-70E740481C1C}">
                <a14:useLocalDpi xmlns:a14="http://schemas.microsoft.com/office/drawing/2010/main" val="0"/>
              </a:ext>
            </a:extLst>
          </a:blip>
          <a:stretch>
            <a:fillRect/>
          </a:stretch>
        </p:blipFill>
        <p:spPr>
          <a:xfrm rot="21283284">
            <a:off x="395609" y="4935916"/>
            <a:ext cx="5706053" cy="3555309"/>
          </a:xfrm>
          <a:prstGeom prst="rect">
            <a:avLst/>
          </a:prstGeom>
        </p:spPr>
      </p:pic>
      <p:pic>
        <p:nvPicPr>
          <p:cNvPr id="10" name="Picture 9">
            <a:extLst>
              <a:ext uri="{FF2B5EF4-FFF2-40B4-BE49-F238E27FC236}">
                <a16:creationId xmlns:a16="http://schemas.microsoft.com/office/drawing/2014/main" id="{12A0EE52-F941-42E7-A80B-7A2D67E2EE4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465455" y="-287849"/>
            <a:ext cx="3493273" cy="2897268"/>
          </a:xfrm>
          <a:prstGeom prst="rect">
            <a:avLst/>
          </a:prstGeom>
        </p:spPr>
      </p:pic>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anim calcmode="lin" valueType="num">
                                      <p:cBhvr additive="base">
                                        <p:cTn id="20" dur="500" fill="hold"/>
                                        <p:tgtEl>
                                          <p:spTgt spid="9"/>
                                        </p:tgtEl>
                                        <p:attrNameLst>
                                          <p:attrName>ppt_x</p:attrName>
                                        </p:attrNameLst>
                                      </p:cBhvr>
                                      <p:tavLst>
                                        <p:tav tm="0">
                                          <p:val>
                                            <p:strVal val="#ppt_x"/>
                                          </p:val>
                                        </p:tav>
                                        <p:tav tm="100000">
                                          <p:val>
                                            <p:strVal val="#ppt_x"/>
                                          </p:val>
                                        </p:tav>
                                      </p:tavLst>
                                    </p:anim>
                                    <p:anim calcmode="lin" valueType="num">
                                      <p:cBhvr additive="base">
                                        <p:cTn id="21"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ULTRA_SCORM_TRACKING_SLIDES" val="1"/>
  <p:tag name="ISPRING_PRESENTATION_TITLE" val="幻灯片 1"/>
</p:tagLst>
</file>

<file path=ppt/tags/tag2.xml><?xml version="1.0" encoding="utf-8"?>
<p:tagLst xmlns:a="http://schemas.openxmlformats.org/drawingml/2006/main" xmlns:r="http://schemas.openxmlformats.org/officeDocument/2006/relationships" xmlns:p="http://schemas.openxmlformats.org/presentationml/2006/main">
  <p:tag name="TIMING" val="|10.4|3.1|2.9|2.7"/>
</p:tagLst>
</file>

<file path=ppt/tags/tag3.xml><?xml version="1.0" encoding="utf-8"?>
<p:tagLst xmlns:a="http://schemas.openxmlformats.org/drawingml/2006/main" xmlns:r="http://schemas.openxmlformats.org/officeDocument/2006/relationships" xmlns:p="http://schemas.openxmlformats.org/presentationml/2006/main">
  <p:tag name="TIMING" val="|0.6|2.2|1.7"/>
</p:tagLst>
</file>

<file path=ppt/tags/tag4.xml><?xml version="1.0" encoding="utf-8"?>
<p:tagLst xmlns:a="http://schemas.openxmlformats.org/drawingml/2006/main" xmlns:r="http://schemas.openxmlformats.org/officeDocument/2006/relationships" xmlns:p="http://schemas.openxmlformats.org/presentationml/2006/main">
  <p:tag name="TIMING" val="|10.6|9.9"/>
</p:tagLst>
</file>

<file path=ppt/theme/theme1.xml><?xml version="1.0" encoding="utf-8"?>
<a:theme xmlns:a="http://schemas.openxmlformats.org/drawingml/2006/main" name="默认设计模板">
  <a:themeElements>
    <a:clrScheme name="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默认设计模板">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1500188" rtl="0" eaLnBrk="1" fontAlgn="base" latinLnBrk="0" hangingPunct="1">
          <a:lnSpc>
            <a:spcPct val="100000"/>
          </a:lnSpc>
          <a:spcBef>
            <a:spcPct val="0"/>
          </a:spcBef>
          <a:spcAft>
            <a:spcPct val="0"/>
          </a:spcAft>
          <a:buClrTx/>
          <a:buSzTx/>
          <a:buFontTx/>
          <a:buNone/>
          <a:tabLst/>
          <a:defRPr kumimoji="0" lang="zh-CN" altLang="en-US" sz="3000" b="0" i="0" u="none" strike="noStrike" cap="none" normalizeH="0" baseline="0" smtClean="0">
            <a:ln>
              <a:noFill/>
            </a:ln>
            <a:solidFill>
              <a:schemeClr val="tx1"/>
            </a:solidFill>
            <a:effectLst/>
            <a:latin typeface="Arial" charset="0"/>
            <a:ea typeface="宋体"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1500188" rtl="0" eaLnBrk="1" fontAlgn="base" latinLnBrk="0" hangingPunct="1">
          <a:lnSpc>
            <a:spcPct val="100000"/>
          </a:lnSpc>
          <a:spcBef>
            <a:spcPct val="0"/>
          </a:spcBef>
          <a:spcAft>
            <a:spcPct val="0"/>
          </a:spcAft>
          <a:buClrTx/>
          <a:buSzTx/>
          <a:buFontTx/>
          <a:buNone/>
          <a:tabLst/>
          <a:defRPr kumimoji="0" lang="zh-CN" altLang="en-US" sz="3000" b="0" i="0" u="none" strike="noStrike" cap="none" normalizeH="0" baseline="0" smtClean="0">
            <a:ln>
              <a:noFill/>
            </a:ln>
            <a:solidFill>
              <a:schemeClr val="tx1"/>
            </a:solidFill>
            <a:effectLst/>
            <a:latin typeface="Arial" charset="0"/>
            <a:ea typeface="宋体" pitchFamily="2" charset="-122"/>
          </a:defRPr>
        </a:defPPr>
      </a:lstStyle>
    </a:lnDef>
  </a:objectDefaults>
  <a:extraClrSchemeLst>
    <a:extraClrScheme>
      <a:clrScheme name="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默认设计模板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默认设计模板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默认设计模板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默认设计模板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默认设计模板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默认设计模板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默认设计模板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默认设计模板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默认设计模板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默认设计模板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默认设计模板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主题​​">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2008</TotalTime>
  <Words>615</Words>
  <Application>Microsoft Office PowerPoint</Application>
  <PresentationFormat>Tùy chỉnh</PresentationFormat>
  <Paragraphs>57</Paragraphs>
  <Slides>16</Slides>
  <Notes>9</Notes>
  <HiddenSlides>0</HiddenSlides>
  <MMClips>1</MMClips>
  <ScaleCrop>false</ScaleCrop>
  <HeadingPairs>
    <vt:vector size="6" baseType="variant">
      <vt:variant>
        <vt:lpstr>Phông được Dùng</vt:lpstr>
      </vt:variant>
      <vt:variant>
        <vt:i4>4</vt:i4>
      </vt:variant>
      <vt:variant>
        <vt:lpstr>Chủ đề</vt:lpstr>
      </vt:variant>
      <vt:variant>
        <vt:i4>1</vt:i4>
      </vt:variant>
      <vt:variant>
        <vt:lpstr>Tiêu đề Bản chiếu</vt:lpstr>
      </vt:variant>
      <vt:variant>
        <vt:i4>16</vt:i4>
      </vt:variant>
    </vt:vector>
  </HeadingPairs>
  <TitlesOfParts>
    <vt:vector size="21" baseType="lpstr">
      <vt:lpstr>黑体</vt:lpstr>
      <vt:lpstr>Arial</vt:lpstr>
      <vt:lpstr>Times New Roman</vt:lpstr>
      <vt:lpstr>Wingdings</vt:lpstr>
      <vt:lpstr>默认设计模板</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 1. Để đan và tạo ống đựng bút cần bao nhiêu bước? 2. Làm thế nào để có các màu xen kẽ nhau trên sản phẩm? 3. Hình tròn để làm đáy ống bút được cắt khi nào? </vt:lpstr>
      <vt:lpstr>Bản trình bày PowerPoint</vt:lpstr>
      <vt:lpstr>Bản trình bày PowerPoint</vt:lpstr>
      <vt:lpstr>Bản trình bày PowerPoint</vt:lpstr>
      <vt:lpstr>Bản trình bày PowerPoint</vt:lpstr>
      <vt:lpstr>Bản trình bày PowerPoint</vt:lpstr>
      <vt:lpstr>Bản trình bày PowerPoint</vt:lpstr>
    </vt:vector>
  </TitlesOfParts>
  <Company>MC SYSTEM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幻灯片 1</dc:title>
  <dc:creator>Administrator</dc:creator>
  <cp:lastModifiedBy>An Pham</cp:lastModifiedBy>
  <cp:revision>156</cp:revision>
  <dcterms:created xsi:type="dcterms:W3CDTF">2015-09-14T06:10:05Z</dcterms:created>
  <dcterms:modified xsi:type="dcterms:W3CDTF">2026-01-31T05:39:10Z</dcterms:modified>
</cp:coreProperties>
</file>