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2"/>
  </p:notesMasterIdLst>
  <p:sldIdLst>
    <p:sldId id="256" r:id="rId2"/>
    <p:sldId id="264" r:id="rId3"/>
    <p:sldId id="379" r:id="rId4"/>
    <p:sldId id="342" r:id="rId5"/>
    <p:sldId id="259" r:id="rId6"/>
    <p:sldId id="355" r:id="rId7"/>
    <p:sldId id="284" r:id="rId8"/>
    <p:sldId id="285" r:id="rId9"/>
    <p:sldId id="356" r:id="rId10"/>
    <p:sldId id="363" r:id="rId11"/>
    <p:sldId id="365" r:id="rId12"/>
    <p:sldId id="262" r:id="rId13"/>
    <p:sldId id="286" r:id="rId14"/>
    <p:sldId id="287" r:id="rId15"/>
    <p:sldId id="288" r:id="rId16"/>
    <p:sldId id="289" r:id="rId17"/>
    <p:sldId id="374" r:id="rId18"/>
    <p:sldId id="375" r:id="rId19"/>
    <p:sldId id="376" r:id="rId20"/>
    <p:sldId id="377" r:id="rId21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#9Slide03 Ample" panose="020B0604020202020204" charset="0"/>
      <p:regular r:id="rId25"/>
    </p:embeddedFont>
    <p:embeddedFont>
      <p:font typeface="Bahnschrift SemiLight SemiConde" panose="020B0502040204020203" pitchFamily="34" charset="0"/>
      <p:regular r:id="rId26"/>
    </p:embeddedFont>
    <p:embeddedFont>
      <p:font typeface="Concert One" pitchFamily="2" charset="0"/>
      <p:regular r:id="rId27"/>
    </p:embeddedFont>
    <p:embeddedFont>
      <p:font typeface="Lora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828" y="84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0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452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44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88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6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5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44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4943650" y="1306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315525" y="-876050"/>
            <a:ext cx="6375610" cy="3546248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7371700" y="3140850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4943650" y="1984250"/>
            <a:ext cx="28080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72" r:id="rId4"/>
    <p:sldLayoutId id="2147483673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8"/>
    </mc:Choice>
    <mc:Fallback xmlns="">
      <p:transition spd="slow" advTm="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05606" y="1661182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36422" y="195415"/>
            <a:ext cx="7009172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TẠO TRANH XÉ DÁN CHÂN DUNG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70591" y="3888966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, (</a:t>
            </a:r>
            <a:r>
              <a:rPr lang="en-US" dirty="0" err="1"/>
              <a:t>Vẽ</a:t>
            </a:r>
            <a:r>
              <a:rPr lang="en-US" dirty="0"/>
              <a:t>) </a:t>
            </a:r>
            <a:r>
              <a:rPr lang="en-US" dirty="0" err="1"/>
              <a:t>khuôn</a:t>
            </a:r>
            <a:r>
              <a:rPr lang="en-US" dirty="0"/>
              <a:t> </a:t>
            </a:r>
            <a:r>
              <a:rPr lang="en-US" dirty="0" err="1"/>
              <a:t>mặt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305978" y="3888966"/>
            <a:ext cx="235132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,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565421" y="3888966"/>
            <a:ext cx="2013155" cy="5678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Vẽ</a:t>
            </a:r>
            <a:r>
              <a:rPr lang="en-US" dirty="0"/>
              <a:t>,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…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4F9B9-7B7C-4D1B-A678-2D0162B1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91" y="1070126"/>
            <a:ext cx="2094731" cy="208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93B83-30E8-43FE-BECF-537C90BA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422" y="1070126"/>
            <a:ext cx="2013155" cy="208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6AF334-ECD4-4564-9B6E-B7B362F393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75"/>
          <a:stretch/>
        </p:blipFill>
        <p:spPr>
          <a:xfrm>
            <a:off x="6407691" y="1083233"/>
            <a:ext cx="2013155" cy="208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0"/>
    </mc:Choice>
    <mc:Fallback xmlns="">
      <p:transition spd="slow" advTm="5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288E0-7875-42C4-84C8-98DBBD3BF4D2}" type="datetimeFigureOut">
              <a:rPr lang="zh-CN" altLang="en-US" smtClean="0"/>
              <a:pPr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8" y="0"/>
            <a:ext cx="9216516" cy="51435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04717"/>
            <a:ext cx="842367" cy="6202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581196">
            <a:off x="8025961" y="947271"/>
            <a:ext cx="1134126" cy="565243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B4DD4A68-DE3A-4E74-9E54-9FF97EFBD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50267">
            <a:off x="388013" y="2754523"/>
            <a:ext cx="731753" cy="364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F201E-32DF-4062-83C2-EE4D75432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627" y="463946"/>
            <a:ext cx="3237387" cy="4577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ED34F5-403A-40DF-AC00-8784C2914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8130">
            <a:off x="5102011" y="439241"/>
            <a:ext cx="3412013" cy="4265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858">
        <p15:prstTrans prst="wind"/>
      </p:transition>
    </mc:Choice>
    <mc:Fallback xmlns="">
      <p:transition spd="slow" advTm="22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78" x="6245225" y="5111750"/>
          <p14:tracePt t="7784" x="6226175" y="5099050"/>
          <p14:tracePt t="7793" x="6207125" y="5092700"/>
          <p14:tracePt t="7802" x="6194425" y="5092700"/>
          <p14:tracePt t="7811" x="6188075" y="5086350"/>
          <p14:tracePt t="7815" x="6167438" y="5080000"/>
          <p14:tracePt t="7825" x="6148388" y="5073650"/>
          <p14:tracePt t="7832" x="6129338" y="5067300"/>
          <p14:tracePt t="7842" x="6116638" y="5060950"/>
          <p14:tracePt t="7845" x="6103938" y="5054600"/>
          <p14:tracePt t="7862" x="6084888" y="5048250"/>
          <p14:tracePt t="7877" x="6072188" y="5041900"/>
          <p14:tracePt t="7879" x="6053138" y="5035550"/>
          <p14:tracePt t="7885" x="6040438" y="5029200"/>
          <p14:tracePt t="7895" x="6021388" y="5022850"/>
          <p14:tracePt t="7902" x="6008688" y="5016500"/>
          <p14:tracePt t="7915" x="6002338" y="5010150"/>
          <p14:tracePt t="7917" x="5989638" y="5010150"/>
          <p14:tracePt t="7924" x="5976938" y="5010150"/>
          <p14:tracePt t="7936" x="5964238" y="5010150"/>
          <p14:tracePt t="7941" x="5945188" y="5010150"/>
          <p14:tracePt t="7948" x="5919788" y="5010150"/>
          <p14:tracePt t="7960" x="5894388" y="5010150"/>
          <p14:tracePt t="7964" x="5875338" y="5010150"/>
          <p14:tracePt t="7976" x="5849938" y="5010150"/>
          <p14:tracePt t="7980" x="5811838" y="5010150"/>
          <p14:tracePt t="7990" x="5773738" y="5010150"/>
          <p14:tracePt t="7996" x="5754688" y="5010150"/>
          <p14:tracePt t="8001" x="5722938" y="5010150"/>
          <p14:tracePt t="8011" x="5689600" y="5010150"/>
          <p14:tracePt t="8023" x="5638800" y="5016500"/>
          <p14:tracePt t="8027" x="5600700" y="5016500"/>
          <p14:tracePt t="8037" x="5543550" y="5016500"/>
          <p14:tracePt t="8045" x="5505450" y="5016500"/>
          <p14:tracePt t="8049" x="5448300" y="5016500"/>
          <p14:tracePt t="8059" x="5403850" y="5016500"/>
          <p14:tracePt t="8065" x="5353050" y="5003800"/>
          <p14:tracePt t="8074" x="5295900" y="5003800"/>
          <p14:tracePt t="8079" x="5237163" y="4997450"/>
          <p14:tracePt t="8095" x="5173663" y="4991100"/>
          <p14:tracePt t="8096" x="5122863" y="4984750"/>
          <p14:tracePt t="8110" x="5053013" y="4972050"/>
          <p14:tracePt t="8111" x="4989513" y="4965700"/>
          <p14:tracePt t="8126" x="4926013" y="4959350"/>
          <p14:tracePt t="8128" x="4849813" y="4953000"/>
          <p14:tracePt t="8133" x="4765675" y="4953000"/>
          <p14:tracePt t="8145" x="4683125" y="4953000"/>
          <p14:tracePt t="8149" x="4594225" y="4953000"/>
          <p14:tracePt t="8162" x="4511675" y="4953000"/>
          <p14:tracePt t="8165" x="4429125" y="4959350"/>
          <p14:tracePt t="8180" x="4359275" y="4972050"/>
          <p14:tracePt t="8183" x="4294188" y="4978400"/>
          <p14:tracePt t="8190" x="4217988" y="5003800"/>
          <p14:tracePt t="8200" x="4141788" y="5029200"/>
          <p14:tracePt t="8208" x="4052888" y="5054600"/>
          <p14:tracePt t="8211" x="3976688" y="5073650"/>
          <p14:tracePt t="8223" x="3913188" y="5086350"/>
          <p14:tracePt t="8228" x="3867150" y="5111750"/>
          <p14:tracePt t="8236" x="3816350" y="5137150"/>
          <p14:tracePt t="8880" x="2593975" y="5124450"/>
          <p14:tracePt t="8882" x="2625725" y="5118100"/>
          <p14:tracePt t="8894" x="2670175" y="5105400"/>
          <p14:tracePt t="8903" x="2708275" y="5099050"/>
          <p14:tracePt t="8907" x="2740025" y="5092700"/>
          <p14:tracePt t="8914" x="2778125" y="5080000"/>
          <p14:tracePt t="8926" x="2822575" y="5073650"/>
          <p14:tracePt t="8929" x="2854325" y="5060950"/>
          <p14:tracePt t="8943" x="2898775" y="5048250"/>
          <p14:tracePt t="8944" x="2949575" y="5035550"/>
          <p14:tracePt t="8953" x="2995613" y="5022850"/>
          <p14:tracePt t="8962" x="3040063" y="4997450"/>
          <p14:tracePt t="8968" x="3097213" y="4972050"/>
          <p14:tracePt t="8980" x="3141663" y="4946650"/>
          <p14:tracePt t="8983" x="3192463" y="4913313"/>
          <p14:tracePt t="8993" x="3236913" y="4894263"/>
          <p14:tracePt t="9000" x="3275013" y="4862513"/>
          <p14:tracePt t="9009" x="3313113" y="4837113"/>
          <p14:tracePt t="9014" x="3344863" y="4818063"/>
          <p14:tracePt t="9024" x="3357563" y="4799013"/>
          <p14:tracePt t="9029" x="3376613" y="4779963"/>
          <p14:tracePt t="9041" x="3402013" y="4754563"/>
          <p14:tracePt t="9045" x="3421063" y="4729163"/>
          <p14:tracePt t="9061" x="3441700" y="4697413"/>
          <p14:tracePt t="9063" x="3467100" y="4652963"/>
          <p14:tracePt t="9078" x="3530600" y="4545013"/>
          <p14:tracePt t="9083" x="3562350" y="4486275"/>
          <p14:tracePt t="9094" x="3587750" y="4441825"/>
          <p14:tracePt t="9100" x="3613150" y="4397375"/>
          <p14:tracePt t="9109" x="3632200" y="4340225"/>
          <p14:tracePt t="9115" x="3657600" y="4289425"/>
          <p14:tracePt t="9125" x="3683000" y="4225925"/>
          <p14:tracePt t="9132" x="3702050" y="4149725"/>
          <p14:tracePt t="9143" x="3708400" y="4073525"/>
          <p14:tracePt t="9147" x="3727450" y="3983038"/>
          <p14:tracePt t="9156" x="3733800" y="3887788"/>
          <p14:tracePt t="9163" x="3740150" y="3773488"/>
          <p14:tracePt t="9170" x="3759200" y="3665538"/>
          <p14:tracePt t="9178" x="3771900" y="3568700"/>
          <p14:tracePt t="9191" x="3778250" y="3473450"/>
          <p14:tracePt t="9194" x="3778250" y="3378200"/>
          <p14:tracePt t="9203" x="3778250" y="3289300"/>
          <p14:tracePt t="9209" x="3784600" y="3211513"/>
          <p14:tracePt t="9221" x="3784600" y="3148013"/>
          <p14:tracePt t="9226" x="3797300" y="3090863"/>
          <p14:tracePt t="9232" x="3797300" y="3014663"/>
          <p14:tracePt t="9240" x="3803650" y="2944813"/>
          <p14:tracePt t="9247" x="3803650" y="2881313"/>
          <p14:tracePt t="9260" x="3803650" y="2817813"/>
          <p14:tracePt t="9263" x="3803650" y="2740025"/>
          <p14:tracePt t="9278" x="3803650" y="2663825"/>
          <p14:tracePt t="9280" x="3803650" y="2581275"/>
          <p14:tracePt t="9294" x="3810000" y="2517775"/>
          <p14:tracePt t="9296" x="3810000" y="2454275"/>
          <p14:tracePt t="9311" x="3810000" y="2332038"/>
          <p14:tracePt t="9318" x="3810000" y="2287588"/>
          <p14:tracePt t="9327" x="3803650" y="2243138"/>
          <p14:tracePt t="9333" x="3797300" y="2198688"/>
          <p14:tracePt t="9344" x="3778250" y="2154238"/>
          <p14:tracePt t="9349" x="3771900" y="2122488"/>
          <p14:tracePt t="9361" x="3759200" y="2065338"/>
          <p14:tracePt t="9365" x="3746500" y="2001838"/>
          <p14:tracePt t="9379" x="3740150" y="1944688"/>
          <p14:tracePt t="9381" x="3714750" y="1885950"/>
          <p14:tracePt t="9391" x="3695700" y="1841500"/>
          <p14:tracePt t="9398" x="3670300" y="1771650"/>
          <p14:tracePt t="9407" x="3644900" y="1727200"/>
          <p14:tracePt t="9411" x="3613150" y="1670050"/>
          <p14:tracePt t="9423" x="3587750" y="1619250"/>
          <p14:tracePt t="9429" x="3556000" y="1581150"/>
          <p14:tracePt t="9441" x="3524250" y="1543050"/>
          <p14:tracePt t="9444" x="3498850" y="1504950"/>
          <p14:tracePt t="9449" x="3467100" y="1477963"/>
          <p14:tracePt t="9459" x="3441700" y="1446213"/>
          <p14:tracePt t="9465" x="3408363" y="1420813"/>
          <p14:tracePt t="9477" x="3382963" y="1401763"/>
          <p14:tracePt t="9481" x="3351213" y="1376363"/>
          <p14:tracePt t="9490" x="3325813" y="1357313"/>
          <p14:tracePt t="9498" x="3281363" y="1331913"/>
          <p14:tracePt t="9506" x="3230563" y="1312863"/>
          <p14:tracePt t="9517" x="3179763" y="1293813"/>
          <p14:tracePt t="9523" x="3109913" y="1281113"/>
          <p14:tracePt t="9527" x="3046413" y="1262063"/>
          <p14:tracePt t="9541" x="2968625" y="1255713"/>
          <p14:tracePt t="9544" x="2892425" y="1243013"/>
          <p14:tracePt t="9558" x="2816225" y="1236663"/>
          <p14:tracePt t="9560" x="2752725" y="1230313"/>
          <p14:tracePt t="9569" x="2701925" y="1223963"/>
          <p14:tracePt t="9577" x="2644775" y="1211263"/>
          <p14:tracePt t="9583" x="2600325" y="1204913"/>
          <p14:tracePt t="9594" x="2574925" y="1204913"/>
          <p14:tracePt t="9599" x="2549525" y="1204913"/>
          <p14:tracePt t="9606" x="2536825" y="1204913"/>
          <p14:tracePt t="9614" x="2530475" y="1204913"/>
          <p14:tracePt t="9629" x="2524125" y="1204913"/>
          <p14:tracePt t="9631" x="2524125" y="1211263"/>
          <p14:tracePt t="9645" x="2509838" y="1211263"/>
          <p14:tracePt t="9646" x="2497138" y="1223963"/>
          <p14:tracePt t="9660" x="2478088" y="1243013"/>
          <p14:tracePt t="9663" x="2465388" y="1262063"/>
          <p14:tracePt t="9678" x="2420938" y="1306513"/>
          <p14:tracePt t="9683" x="2408238" y="1331913"/>
          <p14:tracePt t="9695" x="2389188" y="1363663"/>
          <p14:tracePt t="9699" x="2370138" y="1389063"/>
          <p14:tracePt t="9710" x="2351088" y="1414463"/>
          <p14:tracePt t="9716" x="2338388" y="1439863"/>
          <p14:tracePt t="9725" x="2312988" y="1471613"/>
          <p14:tracePt t="9735" x="2293938" y="1497013"/>
          <p14:tracePt t="9741" x="2274888" y="1536700"/>
          <p14:tracePt t="9745" x="2249488" y="1574800"/>
          <p14:tracePt t="9759" x="2224088" y="1619250"/>
          <p14:tracePt t="9761" x="2205038" y="1670050"/>
          <p14:tracePt t="9772" x="2179638" y="1714500"/>
          <p14:tracePt t="9778" x="2166938" y="1758950"/>
          <p14:tracePt t="9789" x="2147888" y="1803400"/>
          <p14:tracePt t="9797" x="2135188" y="1860550"/>
          <p14:tracePt t="9805" x="2116138" y="1905000"/>
          <p14:tracePt t="9810" x="2109788" y="1951038"/>
          <p14:tracePt t="9819" x="2103438" y="2008188"/>
          <p14:tracePt t="9825" x="2097088" y="2052638"/>
          <p14:tracePt t="9832" x="2090738" y="2097088"/>
          <p14:tracePt t="9842" x="2090738" y="2141538"/>
          <p14:tracePt t="9849" x="2078038" y="2185988"/>
          <p14:tracePt t="9855" x="2071688" y="2230438"/>
          <p14:tracePt t="9863" x="2065338" y="2274888"/>
          <p14:tracePt t="9873" x="2058988" y="2325688"/>
          <p14:tracePt t="9880" x="2051050" y="2384425"/>
          <p14:tracePt t="9892" x="2038350" y="2447925"/>
          <p14:tracePt t="9893" x="2032000" y="2511425"/>
          <p14:tracePt t="9906" x="2032000" y="2587625"/>
          <p14:tracePt t="9911" x="2032000" y="2663825"/>
          <p14:tracePt t="9919" x="2025650" y="2727325"/>
          <p14:tracePt t="9928" x="2012950" y="2805113"/>
          <p14:tracePt t="9934" x="2006600" y="2881313"/>
          <p14:tracePt t="9943" x="2000250" y="2944813"/>
          <p14:tracePt t="9950" x="1993900" y="2995613"/>
          <p14:tracePt t="9960" x="1981200" y="3040063"/>
          <p14:tracePt t="9963" x="1974850" y="3084513"/>
          <p14:tracePt t="9977" x="1974850" y="3128963"/>
          <p14:tracePt t="9979" x="1974850" y="3192463"/>
          <p14:tracePt t="9993" x="1974850" y="3251200"/>
          <p14:tracePt t="9995" x="1974850" y="3302000"/>
          <p14:tracePt t="10009" x="1974850" y="3346450"/>
          <p14:tracePt t="10011" x="1974850" y="3409950"/>
          <p14:tracePt t="10028" x="1974850" y="3524250"/>
          <p14:tracePt t="10042" x="1974850" y="3581400"/>
          <p14:tracePt t="10045" x="1981200" y="3646488"/>
          <p14:tracePt t="10049" x="1987550" y="3709988"/>
          <p14:tracePt t="10060" x="1993900" y="3773488"/>
          <p14:tracePt t="10065" x="2000250" y="3817938"/>
          <p14:tracePt t="10077" x="2006600" y="3862388"/>
          <p14:tracePt t="10081" x="2025650" y="3906838"/>
          <p14:tracePt t="10091" x="2032000" y="3944938"/>
          <p14:tracePt t="10099" x="2038350" y="3970338"/>
          <p14:tracePt t="10106" x="2044700" y="3995738"/>
          <p14:tracePt t="10114" x="2051050" y="4014788"/>
          <p14:tracePt t="10122" x="2058988" y="4052888"/>
          <p14:tracePt t="10127" x="2065338" y="4079875"/>
          <p14:tracePt t="10141" x="2078038" y="4111625"/>
          <p14:tracePt t="10143" x="2090738" y="4143375"/>
          <p14:tracePt t="10157" x="2097088" y="4175125"/>
          <p14:tracePt t="10160" x="2122488" y="4219575"/>
          <p14:tracePt t="10169" x="2141538" y="4257675"/>
          <p14:tracePt t="10177" x="2166938" y="4295775"/>
          <p14:tracePt t="10182" x="2198688" y="4346575"/>
          <p14:tracePt t="10192" x="2230438" y="4391025"/>
          <p14:tracePt t="10198" x="2262188" y="4429125"/>
          <p14:tracePt t="10206" x="2293938" y="4467225"/>
          <p14:tracePt t="10213" x="2319338" y="4506913"/>
          <p14:tracePt t="10222" x="2344738" y="4545013"/>
          <p14:tracePt t="10229" x="2370138" y="4564063"/>
          <p14:tracePt t="10242" x="2389188" y="4583113"/>
          <p14:tracePt t="10245" x="2420938" y="4614863"/>
          <p14:tracePt t="10260" x="2471738" y="4652963"/>
          <p14:tracePt t="10269" x="2503488" y="4672013"/>
          <p14:tracePt t="10278" x="2524125" y="4691063"/>
          <p14:tracePt t="10283" x="2549525" y="4716463"/>
          <p14:tracePt t="10296" x="2568575" y="4716463"/>
          <p14:tracePt t="10299" x="2587625" y="4722813"/>
          <p14:tracePt t="10309" x="2613025" y="4729163"/>
          <p14:tracePt t="10316" x="2638425" y="4735513"/>
          <p14:tracePt t="10325" x="2663825" y="4735513"/>
          <p14:tracePt t="10331" x="2708275" y="4729163"/>
          <p14:tracePt t="10339" x="2752725" y="4710113"/>
          <p14:tracePt t="10345" x="2822575" y="4652963"/>
          <p14:tracePt t="10358" x="2892425" y="4583113"/>
          <p14:tracePt t="10361" x="2995613" y="4473575"/>
          <p14:tracePt t="10375" x="3128963" y="4314825"/>
          <p14:tracePt t="10378" x="3300413" y="4130675"/>
          <p14:tracePt t="10387" x="3498850" y="3906838"/>
          <p14:tracePt t="10394" x="3689350" y="3638550"/>
          <p14:tracePt t="10410" x="3919538" y="3160713"/>
          <p14:tracePt t="10416" x="4046538" y="2913063"/>
          <p14:tracePt t="10428" x="4122738" y="2714625"/>
          <p14:tracePt t="10431" x="4167188" y="2517775"/>
          <p14:tracePt t="10444" x="4198938" y="2371725"/>
          <p14:tracePt t="10447" x="4211638" y="2255838"/>
          <p14:tracePt t="10460" x="4217988" y="2141538"/>
          <p14:tracePt t="10466" x="4217988" y="2020888"/>
          <p14:tracePt t="10478" x="4192588" y="1828800"/>
          <p14:tracePt t="10489" x="4167188" y="1752600"/>
          <p14:tracePt t="10497" x="4141788" y="1695450"/>
          <p14:tracePt t="10503" x="4116388" y="1638300"/>
          <p14:tracePt t="10509" x="4090988" y="1581150"/>
          <p14:tracePt t="10519" x="4059238" y="1524000"/>
          <p14:tracePt t="10526" x="4008438" y="1465263"/>
          <p14:tracePt t="10535" x="3963988" y="1408113"/>
          <p14:tracePt t="10542" x="3919538" y="1363663"/>
          <p14:tracePt t="10554" x="3860800" y="1331913"/>
          <p14:tracePt t="10556" x="3790950" y="1306513"/>
          <p14:tracePt t="10563" x="3727450" y="1281113"/>
          <p14:tracePt t="10574" x="3657600" y="1268413"/>
          <p14:tracePt t="10580" x="3581400" y="1255713"/>
          <p14:tracePt t="10590" x="3517900" y="1243013"/>
          <p14:tracePt t="10595" x="3454400" y="1230313"/>
          <p14:tracePt t="10609" x="3408363" y="1223963"/>
          <p14:tracePt t="10611" x="3363913" y="1217613"/>
          <p14:tracePt t="10626" x="3325813" y="1211263"/>
          <p14:tracePt t="10627" x="3306763" y="1211263"/>
          <p14:tracePt t="10635" x="3281363" y="1211263"/>
          <p14:tracePt t="10644" x="3262313" y="1211263"/>
          <p14:tracePt t="10650" x="3249613" y="1217613"/>
          <p14:tracePt t="10662" x="3236913" y="1223963"/>
          <p14:tracePt t="10665" x="3217863" y="1230313"/>
          <p14:tracePt t="10679" x="3205163" y="1236663"/>
          <p14:tracePt t="10681" x="3192463" y="1255713"/>
          <p14:tracePt t="10691" x="3186113" y="1274763"/>
          <p14:tracePt t="10698" x="3173413" y="1300163"/>
          <p14:tracePt t="10707" x="3154363" y="1344613"/>
          <p14:tracePt t="10711" x="3148013" y="1389063"/>
          <p14:tracePt t="10723" x="3141663" y="1433513"/>
          <p14:tracePt t="10728" x="3122613" y="1490663"/>
          <p14:tracePt t="10737" x="3116263" y="1549400"/>
          <p14:tracePt t="10743" x="3109913" y="1612900"/>
          <p14:tracePt t="10753" x="3103563" y="1663700"/>
          <p14:tracePt t="10763" x="3090863" y="1733550"/>
          <p14:tracePt t="10769" x="3090863" y="1797050"/>
          <p14:tracePt t="10775" x="3084513" y="1860550"/>
          <p14:tracePt t="10782" x="3084513" y="1905000"/>
          <p14:tracePt t="10791" x="3084513" y="1951038"/>
          <p14:tracePt t="10803" x="3090863" y="1995488"/>
          <p14:tracePt t="10806" x="3103563" y="2039938"/>
          <p14:tracePt t="10814" x="3109913" y="2084388"/>
          <p14:tracePt t="10823" x="3122613" y="2116138"/>
          <p14:tracePt t="10829" x="3141663" y="2154238"/>
          <p14:tracePt t="10838" x="3167063" y="2192338"/>
          <p14:tracePt t="10846" x="3186113" y="2230438"/>
          <p14:tracePt t="10858" x="3211513" y="2255838"/>
          <p14:tracePt t="10859" x="3230563" y="2287588"/>
          <p14:tracePt t="10873" x="3255963" y="2312988"/>
          <p14:tracePt t="10875" x="3287713" y="2344738"/>
          <p14:tracePt t="10884" x="3306763" y="2365375"/>
          <p14:tracePt t="10896" x="3332163" y="2384425"/>
          <p14:tracePt t="10900" x="3363913" y="2403475"/>
          <p14:tracePt t="10909" x="3389313" y="2422525"/>
          <p14:tracePt t="10916" x="3414713" y="2447925"/>
          <p14:tracePt t="10926" x="3448050" y="2466975"/>
          <p14:tracePt t="10929" x="3473450" y="2486025"/>
          <p14:tracePt t="10939" x="3498850" y="2505075"/>
          <p14:tracePt t="10945" x="3517900" y="2517775"/>
          <p14:tracePt t="10959" x="3543300" y="2530475"/>
          <p14:tracePt t="10961" x="3568700" y="2536825"/>
          <p14:tracePt t="10972" x="3594100" y="2549525"/>
          <p14:tracePt t="10979" x="3619500" y="2562225"/>
          <p14:tracePt t="10986" x="3644900" y="2568575"/>
          <p14:tracePt t="10992" x="3663950" y="2581275"/>
          <p14:tracePt t="11000" x="3683000" y="2587625"/>
          <p14:tracePt t="11008" x="3695700" y="2593975"/>
          <p14:tracePt t="11023" x="3721100" y="2606675"/>
          <p14:tracePt t="11025" x="3746500" y="2619375"/>
          <p14:tracePt t="11031" x="3778250" y="2632075"/>
          <p14:tracePt t="11042" x="3803650" y="2644775"/>
          <p14:tracePt t="11047" x="3829050" y="2657475"/>
          <p14:tracePt t="11056" x="3854450" y="2670175"/>
          <p14:tracePt t="11063" x="3879850" y="2689225"/>
          <p14:tracePt t="11072" x="3900488" y="2701925"/>
          <p14:tracePt t="11078" x="3919538" y="2708275"/>
          <p14:tracePt t="11088" x="3938588" y="2714625"/>
          <p14:tracePt t="11094" x="3944938" y="2720975"/>
          <p14:tracePt t="11107" x="3951288" y="2727325"/>
          <p14:tracePt t="11109" x="3963988" y="2727325"/>
          <p14:tracePt t="11125" x="3970338" y="2727325"/>
          <p14:tracePt t="11134" x="3976688" y="2727325"/>
          <p14:tracePt t="11147" x="3983038" y="2727325"/>
          <p14:tracePt t="11158" x="3989388" y="2733675"/>
          <p14:tracePt t="11163" x="3995738" y="2733675"/>
          <p14:tracePt t="11175" x="4002088" y="2733675"/>
          <p14:tracePt t="11179" x="4008438" y="2733675"/>
          <p14:tracePt t="11195" x="4027488" y="2733675"/>
          <p14:tracePt t="11210" x="4033838" y="2733675"/>
          <p14:tracePt t="11211" x="4052888" y="2733675"/>
          <p14:tracePt t="11225" x="4090988" y="2720975"/>
          <p14:tracePt t="11241" x="4103688" y="2720975"/>
          <p14:tracePt t="11245" x="4129088" y="2714625"/>
          <p14:tracePt t="11251" x="4167188" y="2701925"/>
          <p14:tracePt t="11259" x="4198938" y="2695575"/>
          <p14:tracePt t="11266" x="4237038" y="2689225"/>
          <p14:tracePt t="11276" x="4281488" y="2682875"/>
          <p14:tracePt t="11281" x="4325938" y="2676525"/>
          <p14:tracePt t="11289" x="4371975" y="2663825"/>
          <p14:tracePt t="11297" x="4416425" y="2651125"/>
          <p14:tracePt t="11304" x="4479925" y="2644775"/>
          <p14:tracePt t="11316" x="4537075" y="2638425"/>
          <p14:tracePt t="11320" x="4600575" y="2619375"/>
          <p14:tracePt t="11328" x="4664075" y="2606675"/>
          <p14:tracePt t="11340" x="4740275" y="2587625"/>
          <p14:tracePt t="11343" x="4805363" y="2581275"/>
          <p14:tracePt t="11356" x="4875213" y="2568575"/>
          <p14:tracePt t="11359" x="4938713" y="2562225"/>
          <p14:tracePt t="11365" x="4989513" y="2555875"/>
          <p14:tracePt t="11375" x="5046663" y="2549525"/>
          <p14:tracePt t="11381" x="5110163" y="2536825"/>
          <p14:tracePt t="11393" x="5180013" y="2530475"/>
          <p14:tracePt t="11397" x="5230813" y="2524125"/>
          <p14:tracePt t="11407" x="5295900" y="2505075"/>
          <p14:tracePt t="11413" x="5365750" y="2498725"/>
          <p14:tracePt t="11425" x="5429250" y="2492375"/>
          <p14:tracePt t="11434" x="5480050" y="2486025"/>
          <p14:tracePt t="11438" x="5537200" y="2466975"/>
          <p14:tracePt t="11443" x="5607050" y="2441575"/>
          <p14:tracePt t="11456" x="5670550" y="2416175"/>
          <p14:tracePt t="11459" x="5741988" y="2390775"/>
          <p14:tracePt t="11472" x="5799138" y="2365375"/>
          <p14:tracePt t="11475" x="5843588" y="2344738"/>
          <p14:tracePt t="11491" x="5888038" y="2319338"/>
          <p14:tracePt t="11493" x="5926138" y="2306638"/>
          <p14:tracePt t="11500" x="5964238" y="2281238"/>
          <p14:tracePt t="11509" x="6008688" y="2262188"/>
          <p14:tracePt t="11514" x="6034088" y="2249488"/>
          <p14:tracePt t="11529" x="6065838" y="2224088"/>
          <p14:tracePt t="11530" x="6091238" y="2211388"/>
          <p14:tracePt t="11539" x="6110288" y="2192338"/>
          <p14:tracePt t="11548" x="6129338" y="2179638"/>
          <p14:tracePt t="11554" x="6142038" y="2173288"/>
          <p14:tracePt t="11562" x="6161088" y="2160588"/>
          <p14:tracePt t="11571" x="6188075" y="2141538"/>
          <p14:tracePt t="11578" x="6207125" y="2122488"/>
          <p14:tracePt t="11590" x="6238875" y="2103438"/>
          <p14:tracePt t="11592" x="6251575" y="2084388"/>
          <p14:tracePt t="11601" x="6283325" y="2058988"/>
          <p14:tracePt t="11608" x="6302375" y="2039938"/>
          <p14:tracePt t="11616" x="6315075" y="2033588"/>
          <p14:tracePt t="11628" x="6334125" y="2020888"/>
          <p14:tracePt t="11631" x="6353175" y="2001838"/>
          <p14:tracePt t="11641" x="6372225" y="1995488"/>
          <p14:tracePt t="11648" x="6391275" y="1989138"/>
          <p14:tracePt t="11657" x="6397625" y="1982788"/>
          <p14:tracePt t="11661" x="6403975" y="1976438"/>
          <p14:tracePt t="11673" x="6416675" y="1976438"/>
          <p14:tracePt t="11677" x="6416675" y="1970088"/>
          <p14:tracePt t="11691" x="6423025" y="1963738"/>
          <p14:tracePt t="11693" x="6429375" y="1963738"/>
          <p14:tracePt t="11708" x="6429375" y="1957388"/>
          <p14:tracePt t="11710" x="6435725" y="1951038"/>
          <p14:tracePt t="11725" x="6448425" y="1944688"/>
          <p14:tracePt t="11732" x="6448425" y="1938338"/>
          <p14:tracePt t="11742" x="6454775" y="1924050"/>
          <p14:tracePt t="11748" x="6461125" y="1917700"/>
          <p14:tracePt t="11758" x="6467475" y="1898650"/>
          <p14:tracePt t="11763" x="6473825" y="1879600"/>
          <p14:tracePt t="11776" x="6480175" y="1860550"/>
          <p14:tracePt t="11779" x="6486525" y="1847850"/>
          <p14:tracePt t="11793" x="6492875" y="1828800"/>
          <p14:tracePt t="11795" x="6492875" y="1809750"/>
          <p14:tracePt t="11804" x="6499225" y="1784350"/>
          <p14:tracePt t="11813" x="6505575" y="1765300"/>
          <p14:tracePt t="11819" x="6511925" y="1739900"/>
          <p14:tracePt t="11825" x="6530975" y="1689100"/>
          <p14:tracePt t="11836" x="6537325" y="1657350"/>
          <p14:tracePt t="11841" x="6543675" y="1631950"/>
          <p14:tracePt t="11857" x="6556375" y="1600200"/>
          <p14:tracePt t="11859" x="6562725" y="1562100"/>
          <p14:tracePt t="11866" x="6569075" y="1530350"/>
          <p14:tracePt t="11874" x="6575425" y="1490663"/>
          <p14:tracePt t="11879" x="6581775" y="1458913"/>
          <p14:tracePt t="11894" x="6588125" y="1420813"/>
          <p14:tracePt t="11898" x="6594475" y="1401763"/>
          <p14:tracePt t="11904" x="6600825" y="1376363"/>
          <p14:tracePt t="11916" x="6607175" y="1350963"/>
          <p14:tracePt t="11920" x="6613525" y="1331913"/>
          <p14:tracePt t="11928" x="6619875" y="1312863"/>
          <p14:tracePt t="11940" x="6626225" y="1300163"/>
          <p14:tracePt t="11943" x="6634163" y="1281113"/>
          <p14:tracePt t="11950" x="6646863" y="1262063"/>
          <p14:tracePt t="11962" x="6653213" y="1243013"/>
          <p14:tracePt t="11966" x="6659563" y="1236663"/>
          <p14:tracePt t="11974" x="6672263" y="1217613"/>
          <p14:tracePt t="11984" x="6678613" y="1211263"/>
          <p14:tracePt t="11990" x="6684963" y="1204913"/>
          <p14:tracePt t="11998" x="6697663" y="1198563"/>
          <p14:tracePt t="12007" x="6710363" y="1192213"/>
          <p14:tracePt t="12013" x="6729413" y="1179513"/>
          <p14:tracePt t="12024" x="6742113" y="1166813"/>
          <p14:tracePt t="12027" x="6754813" y="1160463"/>
          <p14:tracePt t="12043" x="6780213" y="1141413"/>
          <p14:tracePt t="12044" x="6792913" y="1135063"/>
          <p14:tracePt t="12054" x="6818313" y="1122363"/>
          <p14:tracePt t="12062" x="6850063" y="1109663"/>
          <p14:tracePt t="12070" x="6869113" y="1103313"/>
          <p14:tracePt t="12075" x="6919913" y="1090613"/>
          <p14:tracePt t="12090" x="6964363" y="1084263"/>
          <p14:tracePt t="12094" x="7008813" y="1069975"/>
          <p14:tracePt t="12098" x="7053263" y="1063625"/>
          <p14:tracePt t="12106" x="7099300" y="1057275"/>
          <p14:tracePt t="12114" x="7137400" y="1057275"/>
          <p14:tracePt t="12124" x="7181850" y="1057275"/>
          <p14:tracePt t="12131" x="7226300" y="1057275"/>
          <p14:tracePt t="12141" x="7258050" y="1057275"/>
          <p14:tracePt t="12145" x="7283450" y="1057275"/>
          <p14:tracePt t="12158" x="7308850" y="1063625"/>
          <p14:tracePt t="12161" x="7334250" y="1069975"/>
          <p14:tracePt t="12174" x="7359650" y="1077913"/>
          <p14:tracePt t="12176" x="7385050" y="1084263"/>
          <p14:tracePt t="12192" x="7423150" y="1103313"/>
          <p14:tracePt t="12204" x="7442200" y="1116013"/>
          <p14:tracePt t="12208" x="7461250" y="1122363"/>
          <p14:tracePt t="12216" x="7480300" y="1135063"/>
          <p14:tracePt t="12224" x="7493000" y="1154113"/>
          <p14:tracePt t="12236" x="7505700" y="1166813"/>
          <p14:tracePt t="12239" x="7524750" y="1185863"/>
          <p14:tracePt t="12245" x="7537450" y="1198563"/>
          <p14:tracePt t="12256" x="7551738" y="1204913"/>
          <p14:tracePt t="12261" x="7551738" y="1217613"/>
          <p14:tracePt t="12274" x="7558088" y="1223963"/>
          <p14:tracePt t="12277" x="7564438" y="1230313"/>
          <p14:tracePt t="12292" x="7570788" y="1236663"/>
          <p14:tracePt t="12294" x="7570788" y="1249363"/>
          <p14:tracePt t="12304" x="7577138" y="1249363"/>
          <p14:tracePt t="12311" x="7583488" y="1262063"/>
          <p14:tracePt t="12316" x="7589838" y="1281113"/>
          <p14:tracePt t="12324" x="7596188" y="1281113"/>
          <p14:tracePt t="12333" x="7596188" y="1293813"/>
          <p14:tracePt t="12341" x="7602538" y="1306513"/>
          <p14:tracePt t="12350" x="7608888" y="1312863"/>
          <p14:tracePt t="12356" x="7615238" y="1331913"/>
          <p14:tracePt t="12364" x="7621588" y="1344613"/>
          <p14:tracePt t="12374" x="7634288" y="1363663"/>
          <p14:tracePt t="12379" x="7640638" y="1376363"/>
          <p14:tracePt t="12390" x="7646988" y="1395413"/>
          <p14:tracePt t="12394" x="7646988" y="1414463"/>
          <p14:tracePt t="12408" x="7659688" y="1433513"/>
          <p14:tracePt t="12409" x="7666038" y="1458913"/>
          <p14:tracePt t="12425" x="7678738" y="1471613"/>
          <p14:tracePt t="12427" x="7691438" y="1497013"/>
          <p14:tracePt t="12441" x="7704138" y="1524000"/>
          <p14:tracePt t="12443" x="7723188" y="1543050"/>
          <p14:tracePt t="12458" x="7742238" y="1593850"/>
          <p14:tracePt t="12463" x="7748588" y="1612900"/>
          <p14:tracePt t="12473" x="7761288" y="1631950"/>
          <p14:tracePt t="12480" x="7767638" y="1651000"/>
          <p14:tracePt t="12489" x="7780338" y="1663700"/>
          <p14:tracePt t="12500" x="7786688" y="1682750"/>
          <p14:tracePt t="12505" x="7799388" y="1701800"/>
          <p14:tracePt t="12511" x="7799388" y="1720850"/>
          <p14:tracePt t="12523" x="7805738" y="1727200"/>
          <p14:tracePt t="12527" x="7812088" y="1739900"/>
          <p14:tracePt t="12537" x="7812088" y="1746250"/>
          <p14:tracePt t="12544" x="7818438" y="1752600"/>
          <p14:tracePt t="12550" x="7824788" y="1758950"/>
          <p14:tracePt t="12562" x="7824788" y="1765300"/>
          <p14:tracePt t="12566" x="7831138" y="1771650"/>
          <p14:tracePt t="12574" x="7837488" y="1784350"/>
          <p14:tracePt t="12584" x="7843838" y="1803400"/>
          <p14:tracePt t="12590" x="7850188" y="1816100"/>
          <p14:tracePt t="12598" x="7850188" y="1828800"/>
          <p14:tracePt t="12607" x="7856538" y="1841500"/>
          <p14:tracePt t="12611" x="7862888" y="1860550"/>
          <p14:tracePt t="12624" x="7862888" y="1866900"/>
          <p14:tracePt t="12627" x="7862888" y="1885950"/>
          <p14:tracePt t="12637" x="7869238" y="1898650"/>
          <p14:tracePt t="12644" x="7869238" y="1905000"/>
          <p14:tracePt t="12655" x="7875588" y="1924050"/>
          <p14:tracePt t="12663" x="7875588" y="1938338"/>
          <p14:tracePt t="12671" x="7881938" y="1944688"/>
          <p14:tracePt t="12675" x="7881938" y="1957388"/>
          <p14:tracePt t="12684" x="7888288" y="1976438"/>
          <p14:tracePt t="12690" x="7888288" y="1989138"/>
          <p14:tracePt t="12700" x="7888288" y="2001838"/>
          <p14:tracePt t="12707" x="7888288" y="2020888"/>
          <p14:tracePt t="12717" x="7888288" y="2027238"/>
          <p14:tracePt t="12723" x="7888288" y="2046288"/>
          <p14:tracePt t="12734" x="7894638" y="2065338"/>
          <p14:tracePt t="12739" x="7894638" y="2078038"/>
          <p14:tracePt t="12750" x="7894638" y="2097088"/>
          <p14:tracePt t="12757" x="7894638" y="2109788"/>
          <p14:tracePt t="12759" x="7894638" y="2122488"/>
          <p14:tracePt t="12771" x="7900988" y="2135188"/>
          <p14:tracePt t="12775" x="7900988" y="2154238"/>
          <p14:tracePt t="12787" x="7900988" y="2166938"/>
          <p14:tracePt t="12791" x="7900988" y="2179638"/>
          <p14:tracePt t="12801" x="7900988" y="2192338"/>
          <p14:tracePt t="12807" x="7900988" y="2198688"/>
          <p14:tracePt t="12821" x="7900988" y="2205038"/>
          <p14:tracePt t="12824" x="7900988" y="2211388"/>
          <p14:tracePt t="12834" x="7900988" y="2224088"/>
          <p14:tracePt t="12839" x="7900988" y="2236788"/>
          <p14:tracePt t="12845" x="7900988" y="2249488"/>
          <p14:tracePt t="12855" x="7900988" y="2262188"/>
          <p14:tracePt t="12862" x="7900988" y="2281238"/>
          <p14:tracePt t="12871" x="7900988" y="2287588"/>
          <p14:tracePt t="12878" x="7900988" y="2293938"/>
          <p14:tracePt t="12889" x="7900988" y="2300288"/>
          <p14:tracePt t="12893" x="7900988" y="2306638"/>
          <p14:tracePt t="12904" x="7900988" y="2312988"/>
          <p14:tracePt t="12909" x="7900988" y="2319338"/>
          <p14:tracePt t="12924" x="7900988" y="2325688"/>
          <p14:tracePt t="12934" x="7900988" y="2332038"/>
          <p14:tracePt t="13111" x="7894638" y="2325688"/>
          <p14:tracePt t="13123" x="7888288" y="2287588"/>
          <p14:tracePt t="13127" x="7888288" y="2243138"/>
          <p14:tracePt t="13139" x="7888288" y="2198688"/>
          <p14:tracePt t="13141" x="7881938" y="2173288"/>
          <p14:tracePt t="13157" x="7875588" y="2141538"/>
          <p14:tracePt t="13158" x="7869238" y="2097088"/>
          <p14:tracePt t="13172" x="7862888" y="2052638"/>
          <p14:tracePt t="13174" x="7856538" y="2014538"/>
          <p14:tracePt t="13183" x="7843838" y="1970088"/>
          <p14:tracePt t="13192" x="7837488" y="1938338"/>
          <p14:tracePt t="13195" x="7831138" y="1911350"/>
          <p14:tracePt t="13206" x="7824788" y="1885950"/>
          <p14:tracePt t="13216" x="7824788" y="1860550"/>
          <p14:tracePt t="13222" x="7824788" y="1847850"/>
          <p14:tracePt t="13228" x="7824788" y="1841500"/>
          <p14:tracePt t="13260" x="7824788" y="1835150"/>
          <p14:tracePt t="13275" x="7824788" y="1828800"/>
          <p14:tracePt t="13283" x="7824788" y="1822450"/>
          <p14:tracePt t="13292" x="7824788" y="1816100"/>
          <p14:tracePt t="13314" x="7824788" y="1803400"/>
          <p14:tracePt t="13323" x="7818438" y="1797050"/>
          <p14:tracePt t="13329" x="7812088" y="1797050"/>
          <p14:tracePt t="13340" x="7805738" y="1790700"/>
          <p14:tracePt t="13345" x="7805738" y="1778000"/>
          <p14:tracePt t="13357" x="7799388" y="1765300"/>
          <p14:tracePt t="13360" x="7786688" y="1746250"/>
          <p14:tracePt t="13370" x="7773988" y="1727200"/>
          <p14:tracePt t="13377" x="7754938" y="1708150"/>
          <p14:tracePt t="13386" x="7735888" y="1682750"/>
          <p14:tracePt t="13392" x="7716838" y="1663700"/>
          <p14:tracePt t="13403" x="7685088" y="1631950"/>
          <p14:tracePt t="13407" x="7659688" y="1606550"/>
          <p14:tracePt t="13414" x="7627938" y="1574800"/>
          <p14:tracePt t="13423" x="7589838" y="1530350"/>
          <p14:tracePt t="13429" x="7551738" y="1490663"/>
          <p14:tracePt t="13443" x="7524750" y="1452563"/>
          <p14:tracePt t="13445" x="7499350" y="1420813"/>
          <p14:tracePt t="13455" x="7467600" y="1395413"/>
          <p14:tracePt t="13465" x="7442200" y="1370013"/>
          <p14:tracePt t="13471" x="7423150" y="1357313"/>
          <p14:tracePt t="13478" x="7404100" y="1338263"/>
          <p14:tracePt t="13488" x="7385050" y="1325563"/>
          <p14:tracePt t="13492" x="7372350" y="1312863"/>
          <p14:tracePt t="13502" x="7353300" y="1300163"/>
          <p14:tracePt t="13510" x="7334250" y="1287463"/>
          <p14:tracePt t="13517" x="7308850" y="1281113"/>
          <p14:tracePt t="13523" x="7289800" y="1274763"/>
          <p14:tracePt t="13535" x="7277100" y="1268413"/>
          <p14:tracePt t="13540" x="7258050" y="1262063"/>
          <p14:tracePt t="13551" x="7232650" y="1262063"/>
          <p14:tracePt t="13559" x="7213600" y="1255713"/>
          <p14:tracePt t="13561" x="7200900" y="1249363"/>
          <p14:tracePt t="13572" x="7188200" y="1243013"/>
          <p14:tracePt t="13577" x="7169150" y="1236663"/>
          <p14:tracePt t="13590" x="7150100" y="1230313"/>
          <p14:tracePt t="13594" x="7131050" y="1223963"/>
          <p14:tracePt t="13603" x="7105650" y="1217613"/>
          <p14:tracePt t="13611" x="7065963" y="1211263"/>
          <p14:tracePt t="13619" x="7021513" y="1198563"/>
          <p14:tracePt t="13630" x="6989763" y="1192213"/>
          <p14:tracePt t="13635" x="6951663" y="1179513"/>
          <p14:tracePt t="13640" x="6919913" y="1173163"/>
          <p14:tracePt t="13653" x="6888163" y="1173163"/>
          <p14:tracePt t="13656" x="6850063" y="1166813"/>
          <p14:tracePt t="13664" x="6818313" y="1160463"/>
          <p14:tracePt t="13673" x="6780213" y="1154113"/>
          <p14:tracePt t="13679" x="6761163" y="1154113"/>
          <p14:tracePt t="13692" x="6742113" y="1147763"/>
          <p14:tracePt t="13695" x="6723063" y="1147763"/>
          <p14:tracePt t="13705" x="6691313" y="1147763"/>
          <p14:tracePt t="13712" x="6659563" y="1147763"/>
          <p14:tracePt t="13718" x="6634163" y="1147763"/>
          <p14:tracePt t="13727" x="6613525" y="1147763"/>
          <p14:tracePt t="13735" x="6588125" y="1147763"/>
          <p14:tracePt t="13742" x="6562725" y="1154113"/>
          <p14:tracePt t="13755" x="6537325" y="1160463"/>
          <p14:tracePt t="13758" x="6511925" y="1166813"/>
          <p14:tracePt t="13772" x="6492875" y="1173163"/>
          <p14:tracePt t="13773" x="6467475" y="1185863"/>
          <p14:tracePt t="13789" x="6416675" y="1204913"/>
          <p14:tracePt t="13795" x="6391275" y="1223963"/>
          <p14:tracePt t="13805" x="6365875" y="1243013"/>
          <p14:tracePt t="13811" x="6340475" y="1262063"/>
          <p14:tracePt t="13822" x="6308725" y="1281113"/>
          <p14:tracePt t="13827" x="6289675" y="1293813"/>
          <p14:tracePt t="13836" x="6276975" y="1306513"/>
          <p14:tracePt t="13844" x="6264275" y="1312863"/>
          <p14:tracePt t="13853" x="6251575" y="1325563"/>
          <p14:tracePt t="13858" x="6245225" y="1338263"/>
          <p14:tracePt t="13869" x="6232525" y="1350963"/>
          <p14:tracePt t="13888" x="6219825" y="1370013"/>
          <p14:tracePt t="13890" x="6207125" y="1389063"/>
          <p14:tracePt t="13904" x="6200775" y="1395413"/>
          <p14:tracePt t="13907" x="6194425" y="1414463"/>
          <p14:tracePt t="13915" x="6188075" y="1433513"/>
          <p14:tracePt t="13924" x="6175375" y="1452563"/>
          <p14:tracePt t="13927" x="6167438" y="1458913"/>
          <p14:tracePt t="13936" x="6154738" y="1477963"/>
          <p14:tracePt t="13944" x="6142038" y="1497013"/>
          <p14:tracePt t="13953" x="6135688" y="1517650"/>
          <p14:tracePt t="13959" x="6129338" y="1524000"/>
          <p14:tracePt t="13971" x="6122988" y="1543050"/>
          <p14:tracePt t="13975" x="6122988" y="1562100"/>
          <p14:tracePt t="13987" x="6116638" y="1581150"/>
          <p14:tracePt t="13991" x="6110288" y="1593850"/>
          <p14:tracePt t="13999" x="6103938" y="1612900"/>
          <p14:tracePt t="14007" x="6097588" y="1631950"/>
          <p14:tracePt t="14022" x="6084888" y="1657350"/>
          <p14:tracePt t="14030" x="6078538" y="1676400"/>
          <p14:tracePt t="14040" x="6072188" y="1695450"/>
          <p14:tracePt t="14045" x="6065838" y="1714500"/>
          <p14:tracePt t="14057" x="6059488" y="1727200"/>
          <p14:tracePt t="14062" x="6059488" y="1746250"/>
          <p14:tracePt t="14071" x="6053138" y="1765300"/>
          <p14:tracePt t="14077" x="6046788" y="1784350"/>
          <p14:tracePt t="14085" x="6040438" y="1803400"/>
          <p14:tracePt t="14091" x="6034088" y="1828800"/>
          <p14:tracePt t="14102" x="6027738" y="1847850"/>
          <p14:tracePt t="14108" x="6021388" y="1866900"/>
          <p14:tracePt t="14120" x="6015038" y="1879600"/>
          <p14:tracePt t="14123" x="6015038" y="1898650"/>
          <p14:tracePt t="14135" x="6008688" y="1917700"/>
          <p14:tracePt t="14139" x="6002338" y="1931988"/>
          <p14:tracePt t="14153" x="6002338" y="1938338"/>
          <p14:tracePt t="14156" x="6002338" y="1957388"/>
          <p14:tracePt t="14161" x="6002338" y="1963738"/>
          <p14:tracePt t="14171" x="6002338" y="1970088"/>
          <p14:tracePt t="14177" x="6002338" y="1982788"/>
          <p14:tracePt t="14194" x="6002338" y="1989138"/>
          <p14:tracePt t="14208" x="6002338" y="1995488"/>
          <p14:tracePt t="14210" x="6002338" y="2001838"/>
          <p14:tracePt t="14321" x="6002338" y="1989138"/>
          <p14:tracePt t="14325" x="6008688" y="1963738"/>
          <p14:tracePt t="14338" x="6015038" y="1917700"/>
          <p14:tracePt t="14341" x="6021388" y="1873250"/>
          <p14:tracePt t="14356" x="6040438" y="1816100"/>
          <p14:tracePt t="14358" x="6053138" y="1752600"/>
          <p14:tracePt t="14372" x="6103938" y="1631950"/>
          <p14:tracePt t="14380" x="6135688" y="1574800"/>
          <p14:tracePt t="14390" x="6161088" y="1517650"/>
          <p14:tracePt t="14395" x="6188075" y="1465263"/>
          <p14:tracePt t="14407" x="6213475" y="1420813"/>
          <p14:tracePt t="14411" x="6245225" y="1370013"/>
          <p14:tracePt t="14426" x="6276975" y="1325563"/>
          <p14:tracePt t="14427" x="6302375" y="1287463"/>
          <p14:tracePt t="14438" x="6334125" y="1236663"/>
          <p14:tracePt t="14442" x="6365875" y="1192213"/>
          <p14:tracePt t="14452" x="6397625" y="1154113"/>
          <p14:tracePt t="14457" x="6429375" y="1122363"/>
          <p14:tracePt t="14470" x="6467475" y="1096963"/>
          <p14:tracePt t="14474" x="6492875" y="1063625"/>
          <p14:tracePt t="14486" x="6524625" y="1044575"/>
          <p14:tracePt t="14489" x="6550025" y="1019175"/>
          <p14:tracePt t="14506" x="6619875" y="1000125"/>
          <p14:tracePt t="14522" x="6710363" y="981075"/>
          <p14:tracePt t="14527" x="6767513" y="968375"/>
          <p14:tracePt t="14540" x="6824663" y="962025"/>
          <p14:tracePt t="14543" x="6888163" y="955675"/>
          <p14:tracePt t="14556" x="6951663" y="949325"/>
          <p14:tracePt t="14559" x="7027863" y="949325"/>
          <p14:tracePt t="14569" x="7099300" y="936625"/>
          <p14:tracePt t="14576" x="7175500" y="936625"/>
          <p14:tracePt t="14584" x="7239000" y="949325"/>
          <p14:tracePt t="14589" x="7296150" y="962025"/>
          <p14:tracePt t="14601" x="7340600" y="974725"/>
          <p14:tracePt t="14605" x="7385050" y="987425"/>
          <p14:tracePt t="14617" x="7435850" y="1012825"/>
          <p14:tracePt t="14622" x="7473950" y="1031875"/>
          <p14:tracePt t="14633" x="7518400" y="1057275"/>
          <p14:tracePt t="14638" x="7558088" y="1077913"/>
          <p14:tracePt t="14652" x="7602538" y="1109663"/>
          <p14:tracePt t="14655" x="7640638" y="1141413"/>
          <p14:tracePt t="14661" x="7678738" y="1173163"/>
          <p14:tracePt t="14670" x="7729538" y="1204913"/>
          <p14:tracePt t="14675" x="7767638" y="1236663"/>
          <p14:tracePt t="14690" x="7805738" y="1274763"/>
          <p14:tracePt t="14691" x="7856538" y="1312863"/>
          <p14:tracePt t="14701" x="7894638" y="1344613"/>
          <p14:tracePt t="14710" x="7932738" y="1376363"/>
          <p14:tracePt t="14717" x="7958138" y="1395413"/>
          <p14:tracePt t="14723" x="7983538" y="1408113"/>
          <p14:tracePt t="14734" x="8004175" y="1427163"/>
          <p14:tracePt t="14738" x="8023225" y="1439863"/>
          <p14:tracePt t="14746" x="8035925" y="1446213"/>
          <p14:tracePt t="14754" x="8042275" y="1458913"/>
          <p14:tracePt t="14761" x="8048625" y="1458913"/>
          <p14:tracePt t="14774" x="8054975" y="1465263"/>
          <p14:tracePt t="14777" x="8054975" y="1471613"/>
          <p14:tracePt t="14794" x="8061325" y="1477963"/>
          <p14:tracePt t="14806" x="8067675" y="1484313"/>
          <p14:tracePt t="14809" x="8067675" y="1490663"/>
          <p14:tracePt t="14821" x="8074025" y="1490663"/>
          <p14:tracePt t="14823" x="8074025" y="1497013"/>
          <p14:tracePt t="14838" x="8074025" y="1504950"/>
          <p14:tracePt t="14840" x="8080375" y="1511300"/>
          <p14:tracePt t="14855" x="8086725" y="1517650"/>
          <p14:tracePt t="14856" x="8093075" y="1530350"/>
          <p14:tracePt t="14871" x="8093075" y="1543050"/>
          <p14:tracePt t="14874" x="8099425" y="1562100"/>
          <p14:tracePt t="14880" x="8099425" y="1574800"/>
          <p14:tracePt t="14892" x="8099425" y="1587500"/>
          <p14:tracePt t="14894" x="8099425" y="1606550"/>
          <p14:tracePt t="14902" x="8105775" y="1625600"/>
          <p14:tracePt t="14909" x="8105775" y="1638300"/>
          <p14:tracePt t="14918" x="8112125" y="1657350"/>
          <p14:tracePt t="14926" x="8118475" y="1676400"/>
          <p14:tracePt t="14934" x="8118475" y="1689100"/>
          <p14:tracePt t="14943" x="8124825" y="1708150"/>
          <p14:tracePt t="14950" x="8131175" y="1727200"/>
          <p14:tracePt t="14955" x="8131175" y="1746250"/>
          <p14:tracePt t="14966" x="8137525" y="1758950"/>
          <p14:tracePt t="14972" x="8143875" y="1778000"/>
          <p14:tracePt t="14981" x="8143875" y="1797050"/>
          <p14:tracePt t="14988" x="8150225" y="1803400"/>
          <p14:tracePt t="14999" x="8156575" y="1822450"/>
          <p14:tracePt t="15004" x="8156575" y="1841500"/>
          <p14:tracePt t="15012" x="8156575" y="1847850"/>
          <p14:tracePt t="15021" x="8162925" y="1860550"/>
          <p14:tracePt t="15028" x="8162925" y="1866900"/>
          <p14:tracePt t="15036" x="8162925" y="1873250"/>
          <p14:tracePt t="15052" x="8162925" y="1879600"/>
          <p14:tracePt t="15058" x="8162925" y="1885950"/>
          <p14:tracePt t="15083" x="8162925" y="1892300"/>
          <p14:tracePt t="15221" x="8169275" y="1892300"/>
          <p14:tracePt t="15230" x="8169275" y="1873250"/>
          <p14:tracePt t="15239" x="8162925" y="1847850"/>
          <p14:tracePt t="15246" x="8150225" y="1828800"/>
          <p14:tracePt t="15255" x="8143875" y="1809750"/>
          <p14:tracePt t="15259" x="8137525" y="1790700"/>
          <p14:tracePt t="15272" x="8124825" y="1771650"/>
          <p14:tracePt t="15275" x="8112125" y="1746250"/>
          <p14:tracePt t="15286" x="8099425" y="1727200"/>
          <p14:tracePt t="15292" x="8080375" y="1701800"/>
          <p14:tracePt t="15301" x="8061325" y="1670050"/>
          <p14:tracePt t="15308" x="8042275" y="1644650"/>
          <p14:tracePt t="15316" x="8023225" y="1625600"/>
          <p14:tracePt t="15323" x="8004175" y="1600200"/>
          <p14:tracePt t="15335" x="7970838" y="1581150"/>
          <p14:tracePt t="15337" x="7951788" y="1549400"/>
          <p14:tracePt t="15346" x="7932738" y="1530350"/>
          <p14:tracePt t="15355" x="7907338" y="1504950"/>
          <p14:tracePt t="15361" x="7888288" y="1477963"/>
          <p14:tracePt t="15373" x="7856538" y="1452563"/>
          <p14:tracePt t="15377" x="7837488" y="1427163"/>
          <p14:tracePt t="15390" x="7812088" y="1408113"/>
          <p14:tracePt t="15394" x="7761288" y="1376363"/>
          <p14:tracePt t="15400" x="7716838" y="1350963"/>
          <p14:tracePt t="15410" x="7678738" y="1319213"/>
          <p14:tracePt t="15416" x="7640638" y="1300163"/>
          <p14:tracePt t="15424" x="7602538" y="1274763"/>
          <p14:tracePt t="15434" x="7577138" y="1255713"/>
          <p14:tracePt t="15440" x="7551738" y="1243013"/>
          <p14:tracePt t="15453" x="7512050" y="1230313"/>
          <p14:tracePt t="15455" x="7473950" y="1211263"/>
          <p14:tracePt t="15471" x="7442200" y="1204913"/>
          <p14:tracePt t="15474" x="7397750" y="1198563"/>
          <p14:tracePt t="15477" x="7353300" y="1192213"/>
          <p14:tracePt t="15487" x="7296150" y="1173163"/>
          <p14:tracePt t="15493" x="7258050" y="1160463"/>
          <p14:tracePt t="15503" x="7239000" y="1154113"/>
          <p14:tracePt t="15515" x="7219950" y="1154113"/>
          <p14:tracePt t="15518" x="7213600" y="1147763"/>
          <p14:tracePt t="15525" x="7207250" y="1147763"/>
          <p14:tracePt t="15537" x="7188200" y="1141413"/>
          <p14:tracePt t="15541" x="7175500" y="1141413"/>
          <p14:tracePt t="15555" x="7156450" y="1141413"/>
          <p14:tracePt t="15571" x="7150100" y="1141413"/>
          <p14:tracePt t="15572" x="7131050" y="1141413"/>
          <p14:tracePt t="15588" x="7085013" y="1147763"/>
          <p14:tracePt t="15596" x="7059613" y="1154113"/>
          <p14:tracePt t="15605" x="7027863" y="1160463"/>
          <p14:tracePt t="15613" x="7002463" y="1173163"/>
          <p14:tracePt t="15622" x="6958013" y="1185863"/>
          <p14:tracePt t="15626" x="6919913" y="1198563"/>
          <p14:tracePt t="15637" x="6881813" y="1217613"/>
          <p14:tracePt t="15641" x="6850063" y="1230313"/>
          <p14:tracePt t="15654" x="6824663" y="1243013"/>
          <p14:tracePt t="15657" x="6792913" y="1255713"/>
          <p14:tracePt t="15671" x="6780213" y="1274763"/>
          <p14:tracePt t="15674" x="6761163" y="1293813"/>
          <p14:tracePt t="15685" x="6742113" y="1312863"/>
          <p14:tracePt t="15692" x="6710363" y="1338263"/>
          <p14:tracePt t="15696" x="6691313" y="1370013"/>
          <p14:tracePt t="15704" x="6672263" y="1395413"/>
          <p14:tracePt t="15713" x="6646863" y="1420813"/>
          <p14:tracePt t="15722" x="6626225" y="1452563"/>
          <p14:tracePt t="15733" x="6607175" y="1477963"/>
          <p14:tracePt t="15736" x="6588125" y="1504950"/>
          <p14:tracePt t="15744" x="6569075" y="1524000"/>
          <p14:tracePt t="15752" x="6550025" y="1543050"/>
          <p14:tracePt t="15759" x="6530975" y="1568450"/>
          <p14:tracePt t="15771" x="6511925" y="1587500"/>
          <p14:tracePt t="15774" x="6492875" y="1606550"/>
          <p14:tracePt t="15789" x="6448425" y="1663700"/>
          <p14:tracePt t="15801" x="6429375" y="1701800"/>
          <p14:tracePt t="15808" x="6403975" y="1739900"/>
          <p14:tracePt t="15817" x="6384925" y="1771650"/>
          <p14:tracePt t="15821" x="6365875" y="1822450"/>
          <p14:tracePt t="15836" x="6353175" y="1866900"/>
          <p14:tracePt t="15838" x="6327775" y="1911350"/>
          <p14:tracePt t="15843" x="6308725" y="1951038"/>
          <p14:tracePt t="15854" x="6296025" y="1989138"/>
          <p14:tracePt t="15859" x="6276975" y="2033588"/>
          <p14:tracePt t="15867" x="6264275" y="2071688"/>
          <p14:tracePt t="15875" x="6251575" y="2097088"/>
          <p14:tracePt t="15885" x="6238875" y="2122488"/>
          <p14:tracePt t="15894" x="6232525" y="2147888"/>
          <p14:tracePt t="15900" x="6226175" y="2173288"/>
          <p14:tracePt t="15908" x="6219825" y="2192338"/>
          <p14:tracePt t="15916" x="6213475" y="2230438"/>
          <p14:tracePt t="15921" x="6207125" y="2255838"/>
          <p14:tracePt t="15935" x="6200775" y="2287588"/>
          <p14:tracePt t="15938" x="6194425" y="2325688"/>
          <p14:tracePt t="15948" x="6188075" y="2344738"/>
          <p14:tracePt t="15954" x="6181725" y="2384425"/>
          <p14:tracePt t="15963" x="6175375" y="2409825"/>
          <p14:tracePt t="15973" x="6175375" y="2428875"/>
          <p14:tracePt t="15977" x="6167438" y="2454275"/>
          <p14:tracePt t="15984" x="6161088" y="2479675"/>
          <p14:tracePt t="15992" x="6154738" y="2505075"/>
          <p14:tracePt t="16000" x="6148388" y="2530475"/>
          <p14:tracePt t="16008" x="6142038" y="2555875"/>
          <p14:tracePt t="16016" x="6135688" y="2581275"/>
          <p14:tracePt t="16023" x="6129338" y="2600325"/>
          <p14:tracePt t="16035" x="6122988" y="2625725"/>
          <p14:tracePt t="16039" x="6116638" y="2651125"/>
          <p14:tracePt t="16052" x="6110288" y="2676525"/>
          <p14:tracePt t="16055" x="6110288" y="2701925"/>
          <p14:tracePt t="16063" x="6103938" y="2727325"/>
          <p14:tracePt t="16072" x="6097588" y="2746375"/>
          <p14:tracePt t="16078" x="6091238" y="2771775"/>
          <p14:tracePt t="16086" x="6084888" y="2798763"/>
          <p14:tracePt t="16094" x="6078538" y="2824163"/>
          <p14:tracePt t="16104" x="6072188" y="2855913"/>
          <p14:tracePt t="16115" x="6065838" y="2881313"/>
          <p14:tracePt t="16119" x="6059488" y="2906713"/>
          <p14:tracePt t="16125" x="6053138" y="2932113"/>
          <p14:tracePt t="16135" x="6040438" y="2957513"/>
          <p14:tracePt t="16139" x="6034088" y="2976563"/>
          <p14:tracePt t="16149" x="6027738" y="3001963"/>
          <p14:tracePt t="16155" x="6021388" y="3014663"/>
          <p14:tracePt t="16166" x="6015038" y="3040063"/>
          <p14:tracePt t="16173" x="6015038" y="3059113"/>
          <p14:tracePt t="16180" x="6015038" y="3078163"/>
          <p14:tracePt t="16192" x="6008688" y="3090863"/>
          <p14:tracePt t="16199" x="6008688" y="3109913"/>
          <p14:tracePt t="16204" x="6002338" y="3128963"/>
          <p14:tracePt t="16214" x="5995988" y="3148013"/>
          <p14:tracePt t="16219" x="5989638" y="3160713"/>
          <p14:tracePt t="16225" x="5989638" y="3179763"/>
          <p14:tracePt t="16236" x="5983288" y="3198813"/>
          <p14:tracePt t="16241" x="5976938" y="3211513"/>
          <p14:tracePt t="16252" x="5976938" y="3225800"/>
          <p14:tracePt t="16257" x="5970588" y="3244850"/>
          <p14:tracePt t="16270" x="5964238" y="3257550"/>
          <p14:tracePt t="16274" x="5957888" y="3270250"/>
          <p14:tracePt t="16287" x="5951538" y="3308350"/>
          <p14:tracePt t="16298" x="5945188" y="3321050"/>
          <p14:tracePt t="16305" x="5938838" y="3333750"/>
          <p14:tracePt t="16314" x="5938838" y="3346450"/>
          <p14:tracePt t="16324" x="5932488" y="3352800"/>
          <p14:tracePt t="16329" x="5926138" y="3359150"/>
          <p14:tracePt t="16338" x="5919788" y="3371850"/>
          <p14:tracePt t="16344" x="5919788" y="3384550"/>
          <p14:tracePt t="16351" x="5913438" y="3384550"/>
          <p14:tracePt t="16358" x="5907088" y="3397250"/>
          <p14:tracePt t="16367" x="5907088" y="3403600"/>
          <p14:tracePt t="16373" x="5900738" y="3403600"/>
          <p14:tracePt t="16387" x="5900738" y="3409950"/>
          <p14:tracePt t="16390" x="5900738" y="3422650"/>
          <p14:tracePt t="16405" x="5894388" y="3435350"/>
          <p14:tracePt t="16417" x="5894388" y="3441700"/>
          <p14:tracePt t="16422" x="5888038" y="3454400"/>
          <p14:tracePt t="16432" x="5888038" y="3460750"/>
          <p14:tracePt t="16439" x="5881688" y="3467100"/>
          <p14:tracePt t="16449" x="5875338" y="3479800"/>
          <p14:tracePt t="16452" x="5875338" y="3486150"/>
          <p14:tracePt t="16469" x="5875338" y="3498850"/>
          <p14:tracePt t="16476" x="5875338" y="3505200"/>
          <p14:tracePt t="16486" x="5875338" y="3511550"/>
          <p14:tracePt t="16491" x="5875338" y="3517900"/>
          <p14:tracePt t="16501" x="5875338" y="3524250"/>
          <p14:tracePt t="16522" x="5875338" y="3530600"/>
          <p14:tracePt t="16723" x="5875338" y="3536950"/>
          <p14:tracePt t="16739" x="5868988" y="3536950"/>
          <p14:tracePt t="16753" x="5868988" y="3543300"/>
          <p14:tracePt t="16786" x="5868988" y="3549650"/>
          <p14:tracePt t="16788" x="5868988" y="3556000"/>
          <p14:tracePt t="16803" x="5868988" y="3562350"/>
          <p14:tracePt t="16809" x="5868988" y="3568700"/>
          <p14:tracePt t="16825" x="5868988" y="3575050"/>
          <p14:tracePt t="16837" x="5868988" y="3581400"/>
          <p14:tracePt t="16841" x="5868988" y="3587750"/>
          <p14:tracePt t="16858" x="5868988" y="3594100"/>
          <p14:tracePt t="16870" x="5868988" y="3600450"/>
          <p14:tracePt t="16886" x="5868988" y="3606800"/>
          <p14:tracePt t="16889" x="5868988" y="3613150"/>
          <p14:tracePt t="16903" x="5868988" y="3619500"/>
          <p14:tracePt t="16913" x="5868988" y="3625850"/>
          <p14:tracePt t="16922" x="5868988" y="3632200"/>
          <p14:tracePt t="16936" x="5875338" y="3638550"/>
          <p14:tracePt t="16941" x="5875338" y="3646488"/>
          <p14:tracePt t="16953" x="5875338" y="3652838"/>
          <p14:tracePt t="16957" x="5881688" y="3652838"/>
          <p14:tracePt t="16970" x="5888038" y="3659188"/>
          <p14:tracePt t="16973" x="5888038" y="3665538"/>
          <p14:tracePt t="16989" x="5894388" y="3671888"/>
          <p14:tracePt t="17003" x="5900738" y="3684588"/>
          <p14:tracePt t="17020" x="5907088" y="3690938"/>
          <p14:tracePt t="17021" x="5919788" y="3703638"/>
          <p14:tracePt t="17030" x="5926138" y="3716338"/>
          <p14:tracePt t="17038" x="5932488" y="3729038"/>
          <p14:tracePt t="17044" x="5938838" y="3735388"/>
          <p14:tracePt t="17052" x="5951538" y="3748088"/>
          <p14:tracePt t="17061" x="5964238" y="3754438"/>
          <p14:tracePt t="17068" x="5970588" y="3760788"/>
          <p14:tracePt t="17075" x="5976938" y="3779838"/>
          <p14:tracePt t="17085" x="5995988" y="3792538"/>
          <p14:tracePt t="17092" x="6008688" y="3805238"/>
          <p14:tracePt t="17098" x="6021388" y="3805238"/>
          <p14:tracePt t="17105" x="6027738" y="3811588"/>
          <p14:tracePt t="17115" x="6040438" y="3817938"/>
          <p14:tracePt t="17123" x="6053138" y="3830638"/>
          <p14:tracePt t="17132" x="6065838" y="3836988"/>
          <p14:tracePt t="17144" x="6084888" y="3843338"/>
          <p14:tracePt t="17150" x="6103938" y="3856038"/>
          <p14:tracePt t="17154" x="6122988" y="3868738"/>
          <p14:tracePt t="17164" x="6148388" y="3887788"/>
          <p14:tracePt t="17169" x="6167438" y="3894138"/>
          <p14:tracePt t="17176" x="6188075" y="3906838"/>
          <p14:tracePt t="17186" x="6200775" y="3919538"/>
          <p14:tracePt t="17192" x="6232525" y="3938588"/>
          <p14:tracePt t="17206" x="6245225" y="3951288"/>
          <p14:tracePt t="17207" x="6264275" y="3963988"/>
          <p14:tracePt t="17216" x="6283325" y="3970338"/>
          <p14:tracePt t="17228" x="6296025" y="3976688"/>
          <p14:tracePt t="17238" x="6308725" y="3983038"/>
          <p14:tracePt t="17249" x="6321425" y="3989388"/>
          <p14:tracePt t="17253" x="6327775" y="4002088"/>
          <p14:tracePt t="17268" x="6334125" y="4008438"/>
          <p14:tracePt t="17270" x="6346825" y="4008438"/>
          <p14:tracePt t="17283" x="6359525" y="4014788"/>
          <p14:tracePt t="17291" x="6372225" y="4021138"/>
          <p14:tracePt t="17294" x="6384925" y="4027488"/>
          <p14:tracePt t="17302" x="6384925" y="4033838"/>
          <p14:tracePt t="17314" x="6391275" y="4033838"/>
          <p14:tracePt t="17317" x="6397625" y="4040188"/>
          <p14:tracePt t="17324" x="6397625" y="4046538"/>
          <p14:tracePt t="17335" x="6403975" y="4046538"/>
          <p14:tracePt t="17340" x="6410325" y="4046538"/>
          <p14:tracePt t="17352" x="6416675" y="4052888"/>
          <p14:tracePt t="17372" x="6423025" y="4052888"/>
          <p14:tracePt t="17379" x="6429375" y="4052888"/>
          <p14:tracePt t="17394" x="6435725" y="4052888"/>
          <p14:tracePt t="17403" x="6442075" y="4059238"/>
          <p14:tracePt t="17409" x="6448425" y="4059238"/>
          <p14:tracePt t="17425" x="6461125" y="4065588"/>
          <p14:tracePt t="17436" x="6467475" y="4065588"/>
          <p14:tracePt t="17441" x="6473825" y="4065588"/>
          <p14:tracePt t="17452" x="6480175" y="4073525"/>
          <p14:tracePt t="17455" x="6486525" y="4073525"/>
          <p14:tracePt t="17469" x="6486525" y="4079875"/>
          <p14:tracePt t="17471" x="6492875" y="4086225"/>
          <p14:tracePt t="17486" x="6499225" y="4086225"/>
          <p14:tracePt t="17487" x="6499225" y="4092575"/>
          <p14:tracePt t="17502" x="6505575" y="4098925"/>
          <p14:tracePt t="17504" x="6511925" y="4098925"/>
          <p14:tracePt t="17519" x="6518275" y="4105275"/>
          <p14:tracePt t="17521" x="6524625" y="4111625"/>
          <p14:tracePt t="17525" x="6530975" y="4117975"/>
          <p14:tracePt t="17537" x="6537325" y="4117975"/>
          <p14:tracePt t="17541" x="6543675" y="4124325"/>
          <p14:tracePt t="17554" x="6550025" y="4130675"/>
          <p14:tracePt t="17557" x="6556375" y="4137025"/>
          <p14:tracePt t="17573" x="6569075" y="4143375"/>
          <p14:tracePt t="17582" x="6569075" y="4149725"/>
          <p14:tracePt t="17592" x="6575425" y="4149725"/>
          <p14:tracePt t="17597" x="6581775" y="4156075"/>
          <p14:tracePt t="17603" x="6588125" y="4162425"/>
          <p14:tracePt t="17615" x="6588125" y="4168775"/>
          <p14:tracePt t="17620" x="6594475" y="4168775"/>
          <p14:tracePt t="17630" x="6600825" y="4168775"/>
          <p14:tracePt t="17636" x="6600825" y="4175125"/>
          <p14:tracePt t="17647" x="6607175" y="4181475"/>
          <p14:tracePt t="17652" x="6613525" y="4181475"/>
          <p14:tracePt t="17664" x="6619875" y="4187825"/>
          <p14:tracePt t="17679" x="6626225" y="4194175"/>
          <p14:tracePt t="17682" x="6634163" y="4200525"/>
          <p14:tracePt t="17699" x="6640513" y="4206875"/>
          <p14:tracePt t="17705" x="6646863" y="4213225"/>
          <p14:tracePt t="17716" x="6653213" y="4219575"/>
          <p14:tracePt t="17722" x="6659563" y="4219575"/>
          <p14:tracePt t="17734" x="6665913" y="4225925"/>
          <p14:tracePt t="17737" x="6672263" y="4232275"/>
          <p14:tracePt t="17744" x="6678613" y="4232275"/>
          <p14:tracePt t="17752" x="6684963" y="4238625"/>
          <p14:tracePt t="17759" x="6691313" y="4244975"/>
          <p14:tracePt t="17769" x="6697663" y="4251325"/>
          <p14:tracePt t="17775" x="6710363" y="4251325"/>
          <p14:tracePt t="17786" x="6710363" y="4257675"/>
          <p14:tracePt t="17791" x="6723063" y="4264025"/>
          <p14:tracePt t="17804" x="6735763" y="4270375"/>
          <p14:tracePt t="17819" x="6748463" y="4276725"/>
          <p14:tracePt t="17821" x="6761163" y="4283075"/>
          <p14:tracePt t="17835" x="6761163" y="4289425"/>
          <p14:tracePt t="17837" x="6767513" y="4295775"/>
          <p14:tracePt t="17852" x="6773863" y="4295775"/>
          <p14:tracePt t="17870" x="6786563" y="4302125"/>
          <p14:tracePt t="17885" x="6792913" y="4308475"/>
          <p14:tracePt t="17905" x="6799263" y="4314825"/>
          <p14:tracePt t="17907" x="6811963" y="4321175"/>
          <p14:tracePt t="17916" x="6818313" y="4327525"/>
          <p14:tracePt t="17924" x="6831013" y="4333875"/>
          <p14:tracePt t="17932" x="6843713" y="4333875"/>
          <p14:tracePt t="17944" x="6850063" y="4340225"/>
          <p14:tracePt t="17949" x="6862763" y="4346575"/>
          <p14:tracePt t="17955" x="6869113" y="4352925"/>
          <p14:tracePt t="17966" x="6875463" y="4359275"/>
          <p14:tracePt t="17970" x="6881813" y="4359275"/>
          <p14:tracePt t="17983" x="6894513" y="4365625"/>
          <p14:tracePt t="17986" x="6907213" y="4371975"/>
          <p14:tracePt t="18000" x="6919913" y="4378325"/>
          <p14:tracePt t="18002" x="6932613" y="4384675"/>
          <p14:tracePt t="18010" x="6938963" y="4384675"/>
          <p14:tracePt t="18020" x="6938963" y="4391025"/>
          <p14:tracePt t="18025" x="6945313" y="4391025"/>
          <p14:tracePt t="18036" x="6951663" y="4391025"/>
          <p14:tracePt t="18039" x="6958013" y="4391025"/>
          <p14:tracePt t="18052" x="6964363" y="4397375"/>
          <p14:tracePt t="18055" x="6970713" y="4403725"/>
          <p14:tracePt t="18068" x="6977063" y="4403725"/>
          <p14:tracePt t="18085" x="6983413" y="4410075"/>
          <p14:tracePt t="18087" x="6989763" y="4410075"/>
          <p14:tracePt t="18102" x="6989763" y="4416425"/>
          <p14:tracePt t="18104" x="6996113" y="4416425"/>
          <p14:tracePt t="18110" x="7002463" y="4422775"/>
          <p14:tracePt t="18125" x="7008813" y="4422775"/>
          <p14:tracePt t="18136" x="7015163" y="4429125"/>
          <p14:tracePt t="18141" x="7021513" y="4435475"/>
          <p14:tracePt t="18157" x="7027863" y="4435475"/>
          <p14:tracePt t="18169" x="7034213" y="4435475"/>
          <p14:tracePt t="18173" x="7034213" y="4441825"/>
          <p14:tracePt t="18188" x="7040563" y="4454525"/>
          <p14:tracePt t="18203" x="7046913" y="4454525"/>
          <p14:tracePt t="18204" x="7053263" y="4454525"/>
          <p14:tracePt t="18220" x="7053263" y="4460875"/>
          <p14:tracePt t="18236" x="7059613" y="4467225"/>
          <p14:tracePt t="18244" x="7065963" y="4467225"/>
          <p14:tracePt t="18268" x="7065963" y="4473575"/>
          <p14:tracePt t="18301" x="7065963" y="4479925"/>
          <p14:tracePt t="18319" x="7072313" y="4479925"/>
          <p14:tracePt t="18370" x="7072313" y="4486275"/>
          <p14:tracePt t="18377" x="7078663" y="4486275"/>
          <p14:tracePt t="18392" x="7078663" y="4492625"/>
          <p14:tracePt t="18418" x="7085013" y="4492625"/>
          <p14:tracePt t="18435" x="7085013" y="4498975"/>
          <p14:tracePt t="18475" x="7092950" y="4498975"/>
          <p14:tracePt t="18501" x="7099300" y="4498975"/>
          <p14:tracePt t="18507" x="7099300" y="4506913"/>
          <p14:tracePt t="18539" x="7105650" y="4506913"/>
          <p14:tracePt t="18551" x="7105650" y="4513263"/>
          <p14:tracePt t="18569" x="7112000" y="4513263"/>
          <p14:tracePt t="18586" x="7118350" y="4513263"/>
          <p14:tracePt t="18610" x="7118350" y="4519613"/>
          <p14:tracePt t="18618" x="7124700" y="4519613"/>
          <p14:tracePt t="18623" x="7131050" y="4519613"/>
          <p14:tracePt t="18634" x="7131050" y="4525963"/>
          <p14:tracePt t="18639" x="7131050" y="4532313"/>
          <p14:tracePt t="18651" x="7137400" y="4532313"/>
          <p14:tracePt t="18655" x="7143750" y="4532313"/>
          <p14:tracePt t="18668" x="7150100" y="4532313"/>
          <p14:tracePt t="18685" x="7156450" y="4538663"/>
          <p14:tracePt t="18687" x="7162800" y="4545013"/>
          <p14:tracePt t="18702" x="7169150" y="4545013"/>
          <p14:tracePt t="18710" x="7175500" y="4545013"/>
          <p14:tracePt t="18719" x="7181850" y="4551363"/>
          <p14:tracePt t="18735" x="7188200" y="4557713"/>
          <p14:tracePt t="18741" x="7194550" y="4557713"/>
          <p14:tracePt t="18752" x="7194550" y="4564063"/>
          <p14:tracePt t="18768" x="7200900" y="4564063"/>
          <p14:tracePt t="18771" x="7207250" y="4564063"/>
          <p14:tracePt t="18787" x="7213600" y="4564063"/>
          <p14:tracePt t="18802" x="7219950" y="4564063"/>
          <p14:tracePt t="18803" x="7226300" y="4564063"/>
          <p14:tracePt t="18820" x="7232650" y="4564063"/>
          <p14:tracePt t="18835" x="7239000" y="4564063"/>
          <p14:tracePt t="18841" x="7245350" y="4564063"/>
          <p14:tracePt t="18851" x="7251700" y="4564063"/>
          <p14:tracePt t="18857" x="7258050" y="45640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288E0-7875-42C4-84C8-98DBBD3BF4D2}" type="datetimeFigureOut">
              <a:rPr lang="zh-CN" altLang="en-US" smtClean="0"/>
              <a:pPr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16" y="0"/>
            <a:ext cx="9216516" cy="51435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04717"/>
            <a:ext cx="842367" cy="6202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581196">
            <a:off x="8025961" y="947271"/>
            <a:ext cx="1134126" cy="565243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B4DD4A68-DE3A-4E74-9E54-9FF97EFBD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50267">
            <a:off x="388013" y="2754523"/>
            <a:ext cx="731753" cy="364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A92CF3-A3FA-4114-B75C-EC28F7747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408" y="117764"/>
            <a:ext cx="4520987" cy="490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773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962">
        <p15:prstTrans prst="prestige"/>
      </p:transition>
    </mc:Choice>
    <mc:Fallback xmlns="">
      <p:transition spd="slow" advTm="11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2" x="9099550" y="3186113"/>
          <p14:tracePt t="2553" x="9061450" y="3205163"/>
          <p14:tracePt t="2567" x="9036050" y="3225800"/>
          <p14:tracePt t="2570" x="8985250" y="3251200"/>
          <p14:tracePt t="2582" x="8959850" y="3270250"/>
          <p14:tracePt t="2586" x="8913813" y="3295650"/>
          <p14:tracePt t="2600" x="8856663" y="3333750"/>
          <p14:tracePt t="2607" x="8837613" y="3352800"/>
          <p14:tracePt t="2617" x="8812213" y="3378200"/>
          <p14:tracePt t="2624" x="8774113" y="3397250"/>
          <p14:tracePt t="2636" x="8736013" y="3422650"/>
          <p14:tracePt t="2640" x="8685213" y="3454400"/>
          <p14:tracePt t="2650" x="8640763" y="3473450"/>
          <p14:tracePt t="2655" x="8596313" y="3498850"/>
          <p14:tracePt t="2666" x="8545513" y="3524250"/>
          <p14:tracePt t="2670" x="8507413" y="3543300"/>
          <p14:tracePt t="2684" x="8482013" y="3556000"/>
          <p14:tracePt t="2685" x="8448675" y="3568700"/>
          <p14:tracePt t="2700" x="8410575" y="3581400"/>
          <p14:tracePt t="2702" x="8378825" y="3594100"/>
          <p14:tracePt t="2716" x="8340725" y="3606800"/>
          <p14:tracePt t="2718" x="8302625" y="3619500"/>
          <p14:tracePt t="2732" x="8258175" y="3646488"/>
          <p14:tracePt t="2734" x="8213725" y="3671888"/>
          <p14:tracePt t="2743" x="8175625" y="3690938"/>
          <p14:tracePt t="2751" x="8124825" y="3716338"/>
          <p14:tracePt t="2756" x="8080375" y="3741738"/>
          <p14:tracePt t="2766" x="8035925" y="3754438"/>
          <p14:tracePt t="2772" x="7989888" y="3767138"/>
          <p14:tracePt t="2782" x="7939088" y="3786188"/>
          <p14:tracePt t="2788" x="7875588" y="3798888"/>
          <p14:tracePt t="2800" x="7818438" y="3811588"/>
          <p14:tracePt t="2804" x="7773988" y="3817938"/>
          <p14:tracePt t="2816" x="7742238" y="3824288"/>
          <p14:tracePt t="2820" x="7697788" y="3830638"/>
          <p14:tracePt t="2832" x="7666038" y="3836988"/>
          <p14:tracePt t="2834" x="7615238" y="3843338"/>
          <p14:tracePt t="2842" x="7596188" y="3849688"/>
          <p14:tracePt t="2851" x="7551738" y="3856038"/>
          <p14:tracePt t="2858" x="7512050" y="3868738"/>
          <p14:tracePt t="2867" x="7480300" y="3875088"/>
          <p14:tracePt t="2874" x="7442200" y="3881438"/>
          <p14:tracePt t="2884" x="7410450" y="3887788"/>
          <p14:tracePt t="2888" x="7372350" y="3894138"/>
          <p14:tracePt t="2901" x="7340600" y="3900488"/>
          <p14:tracePt t="2904" x="7308850" y="3906838"/>
          <p14:tracePt t="2917" x="7270750" y="3913188"/>
          <p14:tracePt t="2920" x="7226300" y="3919538"/>
          <p14:tracePt t="2932" x="7181850" y="3925888"/>
          <p14:tracePt t="2936" x="7150100" y="3938588"/>
          <p14:tracePt t="2949" x="7112000" y="3944938"/>
          <p14:tracePt t="2952" x="7065963" y="3951288"/>
          <p14:tracePt t="2966" x="7034213" y="3957638"/>
          <p14:tracePt t="2968" x="7008813" y="3963988"/>
          <p14:tracePt t="2974" x="6977063" y="3970338"/>
          <p14:tracePt t="2986" x="6951663" y="3976688"/>
          <p14:tracePt t="2989" x="6926263" y="3976688"/>
          <p14:tracePt t="2999" x="6900863" y="3976688"/>
          <p14:tracePt t="3005" x="6869113" y="3976688"/>
          <p14:tracePt t="3016" x="6850063" y="3976688"/>
          <p14:tracePt t="3021" x="6824663" y="3976688"/>
          <p14:tracePt t="3033" x="6799263" y="3976688"/>
          <p14:tracePt t="3037" x="6780213" y="3976688"/>
          <p14:tracePt t="3049" x="6767513" y="3976688"/>
          <p14:tracePt t="3052" x="6754813" y="3970338"/>
          <p14:tracePt t="3066" x="6735763" y="3970338"/>
          <p14:tracePt t="3067" x="6723063" y="3963988"/>
          <p14:tracePt t="3082" x="6704013" y="3963988"/>
          <p14:tracePt t="3084" x="6684963" y="3957638"/>
          <p14:tracePt t="3093" x="6665913" y="3951288"/>
          <p14:tracePt t="3100" x="6653213" y="3944938"/>
          <p14:tracePt t="3108" x="6634163" y="3944938"/>
          <p14:tracePt t="3116" x="6613525" y="3938588"/>
          <p14:tracePt t="3121" x="6594475" y="3932238"/>
          <p14:tracePt t="3132" x="6581775" y="3932238"/>
          <p14:tracePt t="3137" x="6562725" y="3925888"/>
          <p14:tracePt t="3149" x="6543675" y="3925888"/>
          <p14:tracePt t="3153" x="6537325" y="3919538"/>
          <p14:tracePt t="3166" x="6530975" y="3919538"/>
          <p14:tracePt t="3170" x="6518275" y="3919538"/>
          <p14:tracePt t="3184" x="6511925" y="3919538"/>
          <p14:tracePt t="3192" x="6499225" y="3913188"/>
          <p14:tracePt t="3208" x="6486525" y="3913188"/>
          <p14:tracePt t="3219" x="6473825" y="3906838"/>
          <p14:tracePt t="3223" x="6461125" y="3906838"/>
          <p14:tracePt t="3233" x="6442075" y="3906838"/>
          <p14:tracePt t="3239" x="6423025" y="3900488"/>
          <p14:tracePt t="3249" x="6410325" y="3900488"/>
          <p14:tracePt t="3255" x="6397625" y="3900488"/>
          <p14:tracePt t="3267" x="6378575" y="3894138"/>
          <p14:tracePt t="3270" x="6365875" y="3887788"/>
          <p14:tracePt t="3283" x="6346825" y="3875088"/>
          <p14:tracePt t="3286" x="6327775" y="3868738"/>
          <p14:tracePt t="3299" x="6308725" y="3856038"/>
          <p14:tracePt t="3302" x="6289675" y="3843338"/>
          <p14:tracePt t="3317" x="6270625" y="3824288"/>
          <p14:tracePt t="3318" x="6257925" y="3805238"/>
          <p14:tracePt t="3326" x="6238875" y="3792538"/>
          <p14:tracePt t="3334" x="6213475" y="3760788"/>
          <p14:tracePt t="3340" x="6194425" y="3735388"/>
          <p14:tracePt t="3349" x="6167438" y="3703638"/>
          <p14:tracePt t="3356" x="6148388" y="3684588"/>
          <p14:tracePt t="3366" x="6116638" y="3659188"/>
          <p14:tracePt t="3371" x="6097588" y="3638550"/>
          <p14:tracePt t="3382" x="6072188" y="3619500"/>
          <p14:tracePt t="3387" x="6040438" y="3587750"/>
          <p14:tracePt t="3399" x="6015038" y="3562350"/>
          <p14:tracePt t="3402" x="5983288" y="3530600"/>
          <p14:tracePt t="3416" x="5964238" y="3505200"/>
          <p14:tracePt t="3418" x="5945188" y="3486150"/>
          <p14:tracePt t="3432" x="5926138" y="3467100"/>
          <p14:tracePt t="3434" x="5919788" y="3448050"/>
          <p14:tracePt t="3449" x="5907088" y="3429000"/>
          <p14:tracePt t="3454" x="5881688" y="3403600"/>
          <p14:tracePt t="3458" x="5868988" y="3378200"/>
          <p14:tracePt t="3467" x="5856288" y="3352800"/>
          <p14:tracePt t="3475" x="5843588" y="3327400"/>
          <p14:tracePt t="3483" x="5824538" y="3295650"/>
          <p14:tracePt t="3488" x="5805488" y="3270250"/>
          <p14:tracePt t="3499" x="5780088" y="3244850"/>
          <p14:tracePt t="3504" x="5767388" y="3219450"/>
          <p14:tracePt t="3516" x="5748338" y="3186113"/>
          <p14:tracePt t="3520" x="5722938" y="3160713"/>
          <p14:tracePt t="3533" x="5695950" y="3122613"/>
          <p14:tracePt t="3535" x="5670550" y="3090863"/>
          <p14:tracePt t="3549" x="5645150" y="3065463"/>
          <p14:tracePt t="3551" x="5626100" y="3046413"/>
          <p14:tracePt t="3558" x="5607050" y="3027363"/>
          <p14:tracePt t="3567" x="5588000" y="3001963"/>
          <p14:tracePt t="3575" x="5568950" y="2976563"/>
          <p14:tracePt t="3583" x="5537200" y="2944813"/>
          <p14:tracePt t="3590" x="5511800" y="2925763"/>
          <p14:tracePt t="3601" x="5486400" y="2894013"/>
          <p14:tracePt t="3605" x="5448300" y="2862263"/>
          <p14:tracePt t="3615" x="5410200" y="2836863"/>
          <p14:tracePt t="3620" x="5372100" y="2805113"/>
          <p14:tracePt t="3632" x="5321300" y="2771775"/>
          <p14:tracePt t="3636" x="5276850" y="2740025"/>
          <p14:tracePt t="3650" x="5224463" y="2708275"/>
          <p14:tracePt t="3651" x="5186363" y="2682875"/>
          <p14:tracePt t="3665" x="5160963" y="2663825"/>
          <p14:tracePt t="3667" x="5122863" y="2644775"/>
          <p14:tracePt t="3682" x="5097463" y="2619375"/>
          <p14:tracePt t="3684" x="5059363" y="2600325"/>
          <p14:tracePt t="3690" x="5021263" y="2574925"/>
          <p14:tracePt t="3699" x="4983163" y="2555875"/>
          <p14:tracePt t="3705" x="4957763" y="2543175"/>
          <p14:tracePt t="3715" x="4932363" y="2530475"/>
          <p14:tracePt t="3721" x="4906963" y="2517775"/>
          <p14:tracePt t="3732" x="4881563" y="2511425"/>
          <p14:tracePt t="3737" x="4856163" y="2505075"/>
          <p14:tracePt t="3748" x="4830763" y="2492375"/>
          <p14:tracePt t="3754" x="4791075" y="2479675"/>
          <p14:tracePt t="3765" x="4772025" y="2479675"/>
          <p14:tracePt t="3767" x="4746625" y="2473325"/>
          <p14:tracePt t="3782" x="4727575" y="2466975"/>
          <p14:tracePt t="3784" x="4708525" y="2460625"/>
          <p14:tracePt t="3799" x="4689475" y="2454275"/>
          <p14:tracePt t="3801" x="4676775" y="2454275"/>
          <p14:tracePt t="3808" x="4657725" y="2447925"/>
          <p14:tracePt t="3816" x="4638675" y="2447925"/>
          <p14:tracePt t="3825" x="4625975" y="2447925"/>
          <p14:tracePt t="3834" x="4613275" y="2447925"/>
          <p14:tracePt t="3840" x="4606925" y="2447925"/>
          <p14:tracePt t="3848" x="4600575" y="2447925"/>
          <p14:tracePt t="3854" x="4594225" y="2447925"/>
          <p14:tracePt t="3865" x="4587875" y="2447925"/>
          <p14:tracePt t="3876" x="4581525" y="2447925"/>
          <p14:tracePt t="3886" x="4562475" y="2454275"/>
          <p14:tracePt t="3888" x="4543425" y="2460625"/>
          <p14:tracePt t="3898" x="4518025" y="2466975"/>
          <p14:tracePt t="3902" x="4492625" y="2479675"/>
          <p14:tracePt t="3916" x="4460875" y="2492375"/>
          <p14:tracePt t="3917" x="4435475" y="2498725"/>
          <p14:tracePt t="3925" x="4410075" y="2498725"/>
          <p14:tracePt t="3934" x="4391025" y="2505075"/>
          <p14:tracePt t="3940" x="4378325" y="2511425"/>
          <p14:tracePt t="3949" x="4365625" y="2517775"/>
          <p14:tracePt t="3955" x="4346575" y="2524125"/>
          <p14:tracePt t="3965" x="4346575" y="2530475"/>
          <p14:tracePt t="3971" x="4325938" y="2536825"/>
          <p14:tracePt t="3982" x="4313238" y="2536825"/>
          <p14:tracePt t="3986" x="4300538" y="2549525"/>
          <p14:tracePt t="3999" x="4287838" y="2555875"/>
          <p14:tracePt t="4001" x="4268788" y="2562225"/>
          <p14:tracePt t="4015" x="4249738" y="2568575"/>
          <p14:tracePt t="4017" x="4243388" y="2574925"/>
          <p14:tracePt t="4032" x="4230688" y="2581275"/>
          <p14:tracePt t="4034" x="4217988" y="2587625"/>
          <p14:tracePt t="4050" x="4211638" y="2593975"/>
          <p14:tracePt t="4065" x="4198938" y="2606675"/>
          <p14:tracePt t="4071" x="4192588" y="2619375"/>
          <p14:tracePt t="4082" x="4179888" y="2638425"/>
          <p14:tracePt t="4087" x="4173538" y="2657475"/>
          <p14:tracePt t="4098" x="4160838" y="2682875"/>
          <p14:tracePt t="4103" x="4148138" y="2708275"/>
          <p14:tracePt t="4115" x="4141788" y="2733675"/>
          <p14:tracePt t="4120" x="4129088" y="2765425"/>
          <p14:tracePt t="4132" x="4122738" y="2792413"/>
          <p14:tracePt t="4133" x="4116388" y="2817813"/>
          <p14:tracePt t="4148" x="4110038" y="2843213"/>
          <p14:tracePt t="4150" x="4103688" y="2874963"/>
          <p14:tracePt t="4165" x="4097338" y="2913063"/>
          <p14:tracePt t="4167" x="4097338" y="2932113"/>
          <p14:tracePt t="4175" x="4097338" y="2976563"/>
          <p14:tracePt t="4183" x="4103688" y="3008313"/>
          <p14:tracePt t="4190" x="4110038" y="3052763"/>
          <p14:tracePt t="4199" x="4116388" y="3097213"/>
          <p14:tracePt t="4204" x="4122738" y="3141663"/>
          <p14:tracePt t="4215" x="4129088" y="3186113"/>
          <p14:tracePt t="4220" x="4141788" y="3232150"/>
          <p14:tracePt t="4232" x="4148138" y="3276600"/>
          <p14:tracePt t="4236" x="4154488" y="3321050"/>
          <p14:tracePt t="4248" x="4160838" y="3365500"/>
          <p14:tracePt t="4252" x="4167188" y="3409950"/>
          <p14:tracePt t="4266" x="4173538" y="3454400"/>
          <p14:tracePt t="4267" x="4186238" y="3498850"/>
          <p14:tracePt t="4283" x="4198938" y="3600450"/>
          <p14:tracePt t="4291" x="4205288" y="3632200"/>
          <p14:tracePt t="4299" x="4211638" y="3678238"/>
          <p14:tracePt t="4305" x="4217988" y="3722688"/>
          <p14:tracePt t="4316" x="4230688" y="3767138"/>
          <p14:tracePt t="4322" x="4237038" y="3811588"/>
          <p14:tracePt t="4332" x="4243388" y="3836988"/>
          <p14:tracePt t="4337" x="4243388" y="3862388"/>
          <p14:tracePt t="4348" x="4243388" y="3881438"/>
          <p14:tracePt t="4354" x="4243388" y="3894138"/>
          <p14:tracePt t="4365" x="4243388" y="3913188"/>
          <p14:tracePt t="4367" x="4243388" y="3932238"/>
          <p14:tracePt t="4382" x="4243388" y="3944938"/>
          <p14:tracePt t="4384" x="4243388" y="3970338"/>
          <p14:tracePt t="4398" x="4237038" y="3995738"/>
          <p14:tracePt t="4400" x="4230688" y="4014788"/>
          <p14:tracePt t="4414" x="4224338" y="4021138"/>
          <p14:tracePt t="4416" x="4217988" y="4040188"/>
          <p14:tracePt t="4421" x="4211638" y="4059238"/>
          <p14:tracePt t="4432" x="4205288" y="4079875"/>
          <p14:tracePt t="4437" x="4192588" y="4105275"/>
          <p14:tracePt t="4448" x="4173538" y="4130675"/>
          <p14:tracePt t="4454" x="4160838" y="4149725"/>
          <p14:tracePt t="4464" x="4148138" y="4168775"/>
          <p14:tracePt t="4469" x="4129088" y="4194175"/>
          <p14:tracePt t="4482" x="4110038" y="4213225"/>
          <p14:tracePt t="4486" x="4090988" y="4232275"/>
          <p14:tracePt t="4498" x="4065588" y="4251325"/>
          <p14:tracePt t="4501" x="4046538" y="4270375"/>
          <p14:tracePt t="4514" x="4021138" y="4289425"/>
          <p14:tracePt t="4516" x="3989388" y="4308475"/>
          <p14:tracePt t="4525" x="3970338" y="4314825"/>
          <p14:tracePt t="4533" x="3944938" y="4327525"/>
          <p14:tracePt t="4541" x="3919538" y="4333875"/>
          <p14:tracePt t="4549" x="3879850" y="4340225"/>
          <p14:tracePt t="4555" x="3848100" y="4346575"/>
          <p14:tracePt t="4566" x="3816350" y="4346575"/>
          <p14:tracePt t="4571" x="3790950" y="4346575"/>
          <p14:tracePt t="4581" x="3752850" y="4346575"/>
          <p14:tracePt t="4585" x="3727450" y="4346575"/>
          <p14:tracePt t="4599" x="3702050" y="4346575"/>
          <p14:tracePt t="4602" x="3676650" y="4346575"/>
          <p14:tracePt t="4614" x="3657600" y="4346575"/>
          <p14:tracePt t="4617" x="3638550" y="4346575"/>
          <p14:tracePt t="4631" x="3613150" y="4346575"/>
          <p14:tracePt t="4634" x="3587750" y="4340225"/>
          <p14:tracePt t="4641" x="3562350" y="4333875"/>
          <p14:tracePt t="4649" x="3536950" y="4327525"/>
          <p14:tracePt t="4655" x="3517900" y="4321175"/>
          <p14:tracePt t="4665" x="3492500" y="4314825"/>
          <p14:tracePt t="4671" x="3467100" y="4308475"/>
          <p14:tracePt t="4682" x="3441700" y="4302125"/>
          <p14:tracePt t="4687" x="3395663" y="4295775"/>
          <p14:tracePt t="4698" x="3363913" y="4289425"/>
          <p14:tracePt t="4703" x="3325813" y="4270375"/>
          <p14:tracePt t="4714" x="3281363" y="4264025"/>
          <p14:tracePt t="4717" x="3236913" y="4251325"/>
          <p14:tracePt t="4731" x="3211513" y="4244975"/>
          <p14:tracePt t="4733" x="3186113" y="4238625"/>
          <p14:tracePt t="4748" x="3167063" y="4232275"/>
          <p14:tracePt t="4749" x="3141663" y="4219575"/>
          <p14:tracePt t="4764" x="3122613" y="4206875"/>
          <p14:tracePt t="4766" x="3109913" y="4194175"/>
          <p14:tracePt t="4781" x="3090863" y="4181475"/>
          <p14:tracePt t="4783" x="3071813" y="4162425"/>
          <p14:tracePt t="4787" x="3052763" y="4143375"/>
          <p14:tracePt t="4798" x="3040063" y="4130675"/>
          <p14:tracePt t="4803" x="3033713" y="4111625"/>
          <p14:tracePt t="4814" x="3021013" y="4092575"/>
          <p14:tracePt t="4819" x="3021013" y="4073525"/>
          <p14:tracePt t="4831" x="3014663" y="4059238"/>
          <p14:tracePt t="4835" x="3008313" y="4040188"/>
          <p14:tracePt t="4848" x="3001963" y="4021138"/>
          <p14:tracePt t="4852" x="2989263" y="4002088"/>
          <p14:tracePt t="4864" x="2982913" y="3989388"/>
          <p14:tracePt t="4866" x="2976563" y="3970338"/>
          <p14:tracePt t="4876" x="2968625" y="3951288"/>
          <p14:tracePt t="4884" x="2962275" y="3932238"/>
          <p14:tracePt t="4892" x="2955925" y="3913188"/>
          <p14:tracePt t="4899" x="2949575" y="3894138"/>
          <p14:tracePt t="4905" x="2943225" y="3875088"/>
          <p14:tracePt t="4915" x="2943225" y="3856038"/>
          <p14:tracePt t="4921" x="2936875" y="3843338"/>
          <p14:tracePt t="4935" x="2930525" y="3817938"/>
          <p14:tracePt t="4937" x="2924175" y="3798888"/>
          <p14:tracePt t="4948" x="2917825" y="3773488"/>
          <p14:tracePt t="4952" x="2911475" y="3741738"/>
          <p14:tracePt t="4964" x="2911475" y="3709988"/>
          <p14:tracePt t="4967" x="2905125" y="3671888"/>
          <p14:tracePt t="4981" x="2905125" y="3646488"/>
          <p14:tracePt t="4983" x="2898775" y="3625850"/>
          <p14:tracePt t="4998" x="2892425" y="3587750"/>
          <p14:tracePt t="5000" x="2886075" y="3562350"/>
          <p14:tracePt t="5005" x="2886075" y="3543300"/>
          <p14:tracePt t="5015" x="2886075" y="3524250"/>
          <p14:tracePt t="5021" x="2886075" y="3505200"/>
          <p14:tracePt t="5031" x="2886075" y="3492500"/>
          <p14:tracePt t="5037" x="2886075" y="3473450"/>
          <p14:tracePt t="5048" x="2886075" y="3448050"/>
          <p14:tracePt t="5054" x="2886075" y="3429000"/>
          <p14:tracePt t="5064" x="2886075" y="3416300"/>
          <p14:tracePt t="5069" x="2886075" y="3397250"/>
          <p14:tracePt t="5081" x="2886075" y="3371850"/>
          <p14:tracePt t="5084" x="2886075" y="3346450"/>
          <p14:tracePt t="5097" x="2892425" y="3327400"/>
          <p14:tracePt t="5100" x="2898775" y="3308350"/>
          <p14:tracePt t="5113" x="2905125" y="3289300"/>
          <p14:tracePt t="5116" x="2905125" y="3270250"/>
          <p14:tracePt t="5130" x="2911475" y="3257550"/>
          <p14:tracePt t="5132" x="2911475" y="3232150"/>
          <p14:tracePt t="5141" x="2917825" y="3211513"/>
          <p14:tracePt t="5148" x="2924175" y="3192463"/>
          <p14:tracePt t="5154" x="2930525" y="3179763"/>
          <p14:tracePt t="5164" x="2936875" y="3160713"/>
          <p14:tracePt t="5170" x="2943225" y="3141663"/>
          <p14:tracePt t="5180" x="2943225" y="3128963"/>
          <p14:tracePt t="5185" x="2949575" y="3109913"/>
          <p14:tracePt t="5197" x="2955925" y="3090863"/>
          <p14:tracePt t="5201" x="2962275" y="3071813"/>
          <p14:tracePt t="5214" x="2962275" y="3059113"/>
          <p14:tracePt t="5218" x="2968625" y="3046413"/>
          <p14:tracePt t="5231" x="2976563" y="3027363"/>
          <p14:tracePt t="5233" x="2989263" y="3008313"/>
          <p14:tracePt t="5241" x="2995613" y="2995613"/>
          <p14:tracePt t="5248" x="3008313" y="2976563"/>
          <p14:tracePt t="5256" x="3021013" y="2963863"/>
          <p14:tracePt t="5267" x="3040063" y="2944813"/>
          <p14:tracePt t="5271" x="3046413" y="2932113"/>
          <p14:tracePt t="5281" x="3065463" y="2913063"/>
          <p14:tracePt t="5287" x="3078163" y="2906713"/>
          <p14:tracePt t="5298" x="3097213" y="2894013"/>
          <p14:tracePt t="5302" x="3122613" y="2874963"/>
          <p14:tracePt t="5316" x="3148013" y="2849563"/>
          <p14:tracePt t="5318" x="3173413" y="2843213"/>
          <p14:tracePt t="5332" x="3198813" y="2830513"/>
          <p14:tracePt t="5334" x="3224213" y="2817813"/>
          <p14:tracePt t="5347" x="3249613" y="2805113"/>
          <p14:tracePt t="5349" x="3287713" y="2798763"/>
          <p14:tracePt t="5364" x="3332163" y="2792413"/>
          <p14:tracePt t="5366" x="3370263" y="2778125"/>
          <p14:tracePt t="5381" x="3435350" y="2765425"/>
          <p14:tracePt t="5387" x="3473450" y="2759075"/>
          <p14:tracePt t="5398" x="3505200" y="2746375"/>
          <p14:tracePt t="5404" x="3530600" y="2740025"/>
          <p14:tracePt t="5414" x="3556000" y="2740025"/>
          <p14:tracePt t="5420" x="3587750" y="2727325"/>
          <p14:tracePt t="5430" x="3613150" y="2720975"/>
          <p14:tracePt t="5435" x="3638550" y="2720975"/>
          <p14:tracePt t="5447" x="3663950" y="2720975"/>
          <p14:tracePt t="5450" x="3683000" y="2720975"/>
          <p14:tracePt t="5463" x="3714750" y="2720975"/>
          <p14:tracePt t="5466" x="3740150" y="2720975"/>
          <p14:tracePt t="5481" x="3784600" y="2720975"/>
          <p14:tracePt t="5482" x="3822700" y="2720975"/>
          <p14:tracePt t="5497" x="3848100" y="2720975"/>
          <p14:tracePt t="5499" x="3879850" y="2720975"/>
          <p14:tracePt t="5506" x="3913188" y="2720975"/>
          <p14:tracePt t="5515" x="3938588" y="2720975"/>
          <p14:tracePt t="5520" x="3963988" y="2720975"/>
          <p14:tracePt t="5531" x="3989388" y="2720975"/>
          <p14:tracePt t="5535" x="4008438" y="2720975"/>
          <p14:tracePt t="5547" x="4033838" y="2720975"/>
          <p14:tracePt t="5551" x="4059238" y="2720975"/>
          <p14:tracePt t="5564" x="4078288" y="2720975"/>
          <p14:tracePt t="5567" x="4110038" y="2720975"/>
          <p14:tracePt t="5580" x="4148138" y="2720975"/>
          <p14:tracePt t="5583" x="4192588" y="2714625"/>
          <p14:tracePt t="5597" x="4237038" y="2708275"/>
          <p14:tracePt t="5601" x="4287838" y="2701925"/>
          <p14:tracePt t="5606" x="4346575" y="2701925"/>
          <p14:tracePt t="5614" x="4397375" y="2701925"/>
          <p14:tracePt t="5622" x="4460875" y="2701925"/>
          <p14:tracePt t="5631" x="4524375" y="2701925"/>
          <p14:tracePt t="5637" x="4587875" y="2701925"/>
          <p14:tracePt t="5648" x="4657725" y="2701925"/>
          <p14:tracePt t="5653" x="4721225" y="2708275"/>
          <p14:tracePt t="5664" x="4791075" y="2708275"/>
          <p14:tracePt t="5667" x="4862513" y="2720975"/>
          <p14:tracePt t="5680" x="4932363" y="2727325"/>
          <p14:tracePt t="5684" x="5002213" y="2727325"/>
          <p14:tracePt t="5698" x="5065713" y="2727325"/>
          <p14:tracePt t="5700" x="5116513" y="2727325"/>
          <p14:tracePt t="5713" x="5160963" y="2733675"/>
          <p14:tracePt t="5716" x="5192713" y="2740025"/>
          <p14:tracePt t="5730" x="5218113" y="2740025"/>
          <p14:tracePt t="5732" x="5237163" y="2746375"/>
          <p14:tracePt t="5747" x="5270500" y="2746375"/>
          <p14:tracePt t="5753" x="5283200" y="2752725"/>
          <p14:tracePt t="5764" x="5295900" y="2752725"/>
          <p14:tracePt t="5769" x="5302250" y="2752725"/>
          <p14:tracePt t="5780" x="5314950" y="2759075"/>
          <p14:tracePt t="5786" x="5334000" y="2759075"/>
          <p14:tracePt t="5797" x="5346700" y="2759075"/>
          <p14:tracePt t="5801" x="5365750" y="2765425"/>
          <p14:tracePt t="5813" x="5384800" y="2765425"/>
          <p14:tracePt t="5816" x="5397500" y="2771775"/>
          <p14:tracePt t="5830" x="5422900" y="2771775"/>
          <p14:tracePt t="5831" x="5448300" y="2778125"/>
          <p14:tracePt t="5847" x="5467350" y="2778125"/>
          <p14:tracePt t="5848" x="5480050" y="2784475"/>
          <p14:tracePt t="5856" x="5499100" y="2784475"/>
          <p14:tracePt t="5864" x="5518150" y="2784475"/>
          <p14:tracePt t="5875" x="5524500" y="2792413"/>
          <p14:tracePt t="5884" x="5543550" y="2792413"/>
          <p14:tracePt t="5886" x="5549900" y="2798763"/>
          <p14:tracePt t="5895" x="5556250" y="2798763"/>
          <p14:tracePt t="5902" x="5562600" y="2798763"/>
          <p14:tracePt t="5913" x="5568950" y="2805113"/>
          <p14:tracePt t="5917" x="5575300" y="2805113"/>
          <p14:tracePt t="5931" x="5581650" y="2805113"/>
          <p14:tracePt t="5933" x="5588000" y="2811463"/>
          <p14:tracePt t="5947" x="5594350" y="2817813"/>
          <p14:tracePt t="5950" x="5600700" y="2824163"/>
          <p14:tracePt t="5964" x="5613400" y="2824163"/>
          <p14:tracePt t="5966" x="5613400" y="2830513"/>
          <p14:tracePt t="5973" x="5619750" y="2836863"/>
          <p14:tracePt t="5981" x="5626100" y="2843213"/>
          <p14:tracePt t="6000" x="5632450" y="2849563"/>
          <p14:tracePt t="6003" x="5638800" y="2855913"/>
          <p14:tracePt t="6013" x="5645150" y="2855913"/>
          <p14:tracePt t="6019" x="5645150" y="2862263"/>
          <p14:tracePt t="6030" x="5651500" y="2868613"/>
          <p14:tracePt t="6034" x="5651500" y="2874963"/>
          <p14:tracePt t="6047" x="5657850" y="2874963"/>
          <p14:tracePt t="6050" x="5657850" y="2881313"/>
          <p14:tracePt t="6063" x="5664200" y="2887663"/>
          <p14:tracePt t="6080" x="5670550" y="2887663"/>
          <p14:tracePt t="6082" x="5676900" y="2894013"/>
          <p14:tracePt t="6206" x="5676900" y="2900363"/>
          <p14:tracePt t="6216" x="5683250" y="2906713"/>
          <p14:tracePt t="6222" x="5689600" y="2906713"/>
          <p14:tracePt t="6230" x="5695950" y="2913063"/>
          <p14:tracePt t="6237" x="5716588" y="2919413"/>
          <p14:tracePt t="6247" x="5735638" y="2925763"/>
          <p14:tracePt t="6251" x="5748338" y="2932113"/>
          <p14:tracePt t="6264" x="5773738" y="2944813"/>
          <p14:tracePt t="6268" x="5792788" y="2951163"/>
          <p14:tracePt t="6280" x="5818188" y="2963863"/>
          <p14:tracePt t="6284" x="5837238" y="2970213"/>
          <p14:tracePt t="6297" x="5856288" y="2976563"/>
          <p14:tracePt t="6299" x="5875338" y="2989263"/>
          <p14:tracePt t="6314" x="5888038" y="3001963"/>
          <p14:tracePt t="6316" x="5907088" y="3014663"/>
          <p14:tracePt t="6332" x="5932488" y="3040063"/>
          <p14:tracePt t="6338" x="5938838" y="3046413"/>
          <p14:tracePt t="6347" x="5945188" y="3046413"/>
          <p14:tracePt t="6354" x="5957888" y="3052763"/>
          <p14:tracePt t="6364" x="5957888" y="3059113"/>
          <p14:tracePt t="6370" x="5964238" y="3065463"/>
          <p14:tracePt t="6380" x="5976938" y="3065463"/>
          <p14:tracePt t="6385" x="5976938" y="3071813"/>
          <p14:tracePt t="6396" x="5983288" y="3078163"/>
          <p14:tracePt t="6402" x="5989638" y="3078163"/>
          <p14:tracePt t="6412" x="5995988" y="3084513"/>
          <p14:tracePt t="6416" x="5995988" y="3097213"/>
          <p14:tracePt t="6429" x="6002338" y="3097213"/>
          <p14:tracePt t="6432" x="6008688" y="3103563"/>
          <p14:tracePt t="6446" x="6008688" y="3109913"/>
          <p14:tracePt t="6450" x="6015038" y="3116263"/>
          <p14:tracePt t="6462" x="6021388" y="3116263"/>
          <p14:tracePt t="6464" x="6027738" y="3128963"/>
          <p14:tracePt t="6469" x="6027738" y="3135313"/>
          <p14:tracePt t="6480" x="6034088" y="3148013"/>
          <p14:tracePt t="6485" x="6040438" y="3160713"/>
          <p14:tracePt t="6496" x="6040438" y="3167063"/>
          <p14:tracePt t="6501" x="6046788" y="3179763"/>
          <p14:tracePt t="6512" x="6046788" y="3192463"/>
          <p14:tracePt t="6517" x="6053138" y="3192463"/>
          <p14:tracePt t="6529" x="6053138" y="3211513"/>
          <p14:tracePt t="6533" x="6059488" y="3219450"/>
          <p14:tracePt t="6546" x="6065838" y="3225800"/>
          <p14:tracePt t="6549" x="6072188" y="3238500"/>
          <p14:tracePt t="6563" x="6078538" y="3251200"/>
          <p14:tracePt t="6564" x="6084888" y="3263900"/>
          <p14:tracePt t="6572" x="6084888" y="3282950"/>
          <p14:tracePt t="6580" x="6091238" y="3302000"/>
          <p14:tracePt t="6588" x="6097588" y="3308350"/>
          <p14:tracePt t="6597" x="6103938" y="3321050"/>
          <p14:tracePt t="6604" x="6110288" y="3340100"/>
          <p14:tracePt t="6613" x="6116638" y="3359150"/>
          <p14:tracePt t="6617" x="6122988" y="3365500"/>
          <p14:tracePt t="6629" x="6122988" y="3371850"/>
          <p14:tracePt t="6633" x="6122988" y="3384550"/>
          <p14:tracePt t="6647" x="6129338" y="3384550"/>
          <p14:tracePt t="6650" x="6129338" y="3397250"/>
          <p14:tracePt t="6662" x="6135688" y="3397250"/>
          <p14:tracePt t="6665" x="6135688" y="3403600"/>
          <p14:tracePt t="6679" x="6142038" y="3416300"/>
          <p14:tracePt t="6682" x="6142038" y="3422650"/>
          <p14:tracePt t="6688" x="6142038" y="3429000"/>
          <p14:tracePt t="6697" x="6148388" y="3441700"/>
          <p14:tracePt t="6703" x="6154738" y="3448050"/>
          <p14:tracePt t="6712" x="6161088" y="3467100"/>
          <p14:tracePt t="6719" x="6167438" y="3473450"/>
          <p14:tracePt t="6729" x="6167438" y="3479800"/>
          <p14:tracePt t="6735" x="6175375" y="3498850"/>
          <p14:tracePt t="6746" x="6181725" y="3511550"/>
          <p14:tracePt t="6751" x="6188075" y="3524250"/>
          <p14:tracePt t="6762" x="6194425" y="3530600"/>
          <p14:tracePt t="6766" x="6200775" y="3543300"/>
          <p14:tracePt t="6779" x="6207125" y="3556000"/>
          <p14:tracePt t="6782" x="6207125" y="3562350"/>
          <p14:tracePt t="6796" x="6213475" y="3581400"/>
          <p14:tracePt t="6798" x="6219825" y="3600450"/>
          <p14:tracePt t="6812" x="6226175" y="3619500"/>
          <p14:tracePt t="6814" x="6232525" y="3625850"/>
          <p14:tracePt t="6829" x="6238875" y="3638550"/>
          <p14:tracePt t="6831" x="6245225" y="3652838"/>
          <p14:tracePt t="6838" x="6257925" y="3671888"/>
          <p14:tracePt t="6847" x="6264275" y="3678238"/>
          <p14:tracePt t="6851" x="6264275" y="3690938"/>
          <p14:tracePt t="6862" x="6270625" y="3709988"/>
          <p14:tracePt t="6867" x="6276975" y="3709988"/>
          <p14:tracePt t="6882" x="6283325" y="3722688"/>
          <p14:tracePt t="6884" x="6289675" y="3735388"/>
          <p14:tracePt t="6900" x="6296025" y="3741738"/>
          <p14:tracePt t="6914" x="6308725" y="3754438"/>
          <p14:tracePt t="6929" x="6308725" y="3760788"/>
          <p14:tracePt t="6931" x="6315075" y="3767138"/>
          <p14:tracePt t="6947" x="6321425" y="3773488"/>
          <p14:tracePt t="6955" x="6321425" y="3779838"/>
          <p14:tracePt t="6963" x="6327775" y="3786188"/>
          <p14:tracePt t="6969" x="6334125" y="3792538"/>
          <p14:tracePt t="6979" x="6340475" y="3798888"/>
          <p14:tracePt t="6983" x="6340475" y="3805238"/>
          <p14:tracePt t="6995" x="6346825" y="3811588"/>
          <p14:tracePt t="7000" x="6353175" y="3817938"/>
          <p14:tracePt t="7012" x="6359525" y="3824288"/>
          <p14:tracePt t="7017" x="6359525" y="3830638"/>
          <p14:tracePt t="7029" x="6365875" y="3843338"/>
          <p14:tracePt t="7031" x="6372225" y="3849688"/>
          <p14:tracePt t="7046" x="6378575" y="3856038"/>
          <p14:tracePt t="7047" x="6378575" y="3862388"/>
          <p14:tracePt t="7062" x="6384925" y="3868738"/>
          <p14:tracePt t="7064" x="6391275" y="3875088"/>
          <p14:tracePt t="7070" x="6397625" y="3881438"/>
          <p14:tracePt t="7079" x="6397625" y="3887788"/>
          <p14:tracePt t="7085" x="6403975" y="3887788"/>
          <p14:tracePt t="7096" x="6410325" y="3894138"/>
          <p14:tracePt t="7101" x="6410325" y="3900488"/>
          <p14:tracePt t="7113" x="6416675" y="3900488"/>
          <p14:tracePt t="7117" x="6423025" y="3906838"/>
          <p14:tracePt t="7128" x="6429375" y="3913188"/>
          <p14:tracePt t="7132" x="6429375" y="3919538"/>
          <p14:tracePt t="7145" x="6435725" y="3919538"/>
          <p14:tracePt t="7147" x="6442075" y="3932238"/>
          <p14:tracePt t="7162" x="6448425" y="3944938"/>
          <p14:tracePt t="7166" x="6448425" y="3951288"/>
          <p14:tracePt t="7179" x="6454775" y="3963988"/>
          <p14:tracePt t="7181" x="6461125" y="3983038"/>
          <p14:tracePt t="7188" x="6473825" y="3989388"/>
          <p14:tracePt t="7197" x="6480175" y="4002088"/>
          <p14:tracePt t="7201" x="6486525" y="4008438"/>
          <p14:tracePt t="7212" x="6486525" y="4014788"/>
          <p14:tracePt t="7218" x="6492875" y="4014788"/>
          <p14:tracePt t="7229" x="6499225" y="4021138"/>
          <p14:tracePt t="7234" x="6499225" y="4027488"/>
          <p14:tracePt t="7245" x="6505575" y="4027488"/>
          <p14:tracePt t="7249" x="6511925" y="4033838"/>
          <p14:tracePt t="7262" x="6518275" y="4033838"/>
          <p14:tracePt t="7266" x="6518275" y="4040188"/>
          <p14:tracePt t="7279" x="6530975" y="4046538"/>
          <p14:tracePt t="7288" x="6530975" y="4052888"/>
          <p14:tracePt t="7296" x="6537325" y="4059238"/>
          <p14:tracePt t="7305" x="6543675" y="4065588"/>
          <p14:tracePt t="7313" x="6550025" y="4065588"/>
          <p14:tracePt t="7320" x="6550025" y="4073525"/>
          <p14:tracePt t="7331" x="6556375" y="4079875"/>
          <p14:tracePt t="7335" x="6562725" y="4079875"/>
          <p14:tracePt t="7345" x="6562725" y="4086225"/>
          <p14:tracePt t="7351" x="6569075" y="4092575"/>
          <p14:tracePt t="7362" x="6575425" y="4092575"/>
          <p14:tracePt t="7379" x="6581775" y="4098925"/>
          <p14:tracePt t="7382" x="6588125" y="4105275"/>
          <p14:tracePt t="7395" x="6594475" y="4105275"/>
          <p14:tracePt t="7412" x="6600825" y="4111625"/>
          <p14:tracePt t="7420" x="6607175" y="4117975"/>
          <p14:tracePt t="7435" x="6613525" y="4124325"/>
          <p14:tracePt t="7451" x="6619875" y="4124325"/>
          <p14:tracePt t="7462" x="6626225" y="4130675"/>
          <p14:tracePt t="7467" x="6626225" y="4137025"/>
          <p14:tracePt t="7479" x="6634163" y="4143375"/>
          <p14:tracePt t="7483" x="6640513" y="4143375"/>
          <p14:tracePt t="7496" x="6640513" y="4149725"/>
          <p14:tracePt t="7498" x="6646863" y="4156075"/>
          <p14:tracePt t="7512" x="6653213" y="4156075"/>
          <p14:tracePt t="7514" x="6659563" y="4156075"/>
          <p14:tracePt t="7528" x="6659563" y="4162425"/>
          <p14:tracePt t="7530" x="6665913" y="4168775"/>
          <p14:tracePt t="7538" x="6672263" y="4175125"/>
          <p14:tracePt t="7556" x="6678613" y="4175125"/>
          <p14:tracePt t="7563" x="6684963" y="4181475"/>
          <p14:tracePt t="7570" x="6691313" y="4187825"/>
          <p14:tracePt t="7583" x="6697663" y="4194175"/>
          <p14:tracePt t="7595" x="6704013" y="4194175"/>
          <p14:tracePt t="7600" x="6704013" y="4200525"/>
          <p14:tracePt t="7612" x="6710363" y="4206875"/>
          <p14:tracePt t="7628" x="6716713" y="4213225"/>
          <p14:tracePt t="7645" x="6723063" y="4219575"/>
          <p14:tracePt t="7662" x="6729413" y="4225925"/>
          <p14:tracePt t="7670" x="6735763" y="4225925"/>
          <p14:tracePt t="7680" x="6735763" y="4232275"/>
          <p14:tracePt t="7695" x="6742113" y="4238625"/>
          <p14:tracePt t="7712" x="6748463" y="4238625"/>
          <p14:tracePt t="7762" x="6754813" y="4238625"/>
          <p14:tracePt t="7812" x="6754813" y="4244975"/>
          <p14:tracePt t="7817" x="6754813" y="4251325"/>
          <p14:tracePt t="7834" x="6761163" y="4251325"/>
          <p14:tracePt t="7850" x="6767513" y="4257675"/>
          <p14:tracePt t="7864" x="6767513" y="4264025"/>
          <p14:tracePt t="7921" x="6767513" y="4270375"/>
          <p14:tracePt t="7929" x="6773863" y="4270375"/>
          <p14:tracePt t="7961" x="6780213" y="4276725"/>
          <p14:tracePt t="7978" x="6780213" y="4283075"/>
          <p14:tracePt t="7982" x="6786563" y="4283075"/>
          <p14:tracePt t="8011" x="6792913" y="4283075"/>
          <p14:tracePt t="8013" x="6799263" y="4283075"/>
          <p14:tracePt t="8078" x="6799263" y="4289425"/>
          <p14:tracePt t="8097" x="6799263" y="4295775"/>
          <p14:tracePt t="8112" x="6805613" y="4295775"/>
          <p14:tracePt t="8128" x="6811963" y="4295775"/>
          <p14:tracePt t="8147" x="6818313" y="4302125"/>
          <p14:tracePt t="8156" x="6824663" y="4308475"/>
          <p14:tracePt t="8163" x="6831013" y="4314825"/>
          <p14:tracePt t="8178" x="6837363" y="4321175"/>
          <p14:tracePt t="8183" x="6843713" y="4327525"/>
          <p14:tracePt t="8199" x="6850063" y="4333875"/>
          <p14:tracePt t="8211" x="6856413" y="4333875"/>
          <p14:tracePt t="8216" x="6869113" y="4340225"/>
          <p14:tracePt t="8228" x="6881813" y="4346575"/>
          <p14:tracePt t="8232" x="6894513" y="4346575"/>
          <p14:tracePt t="8244" x="6907213" y="4352925"/>
          <p14:tracePt t="8246" x="6919913" y="4359275"/>
          <p14:tracePt t="8255" x="6932613" y="4359275"/>
          <p14:tracePt t="8271" x="6938963" y="4365625"/>
          <p14:tracePt t="8278" x="6945313" y="4371975"/>
          <p14:tracePt t="8285" x="6951663" y="4371975"/>
          <p14:tracePt t="8297" x="6951663" y="4378325"/>
          <p14:tracePt t="8301" x="6958013" y="4384675"/>
          <p14:tracePt t="8311" x="6964363" y="4391025"/>
          <p14:tracePt t="8332" x="6970713" y="4403725"/>
          <p14:tracePt t="8344" x="6977063" y="4403725"/>
          <p14:tracePt t="8361" x="6983413" y="4410075"/>
          <p14:tracePt t="8363" x="6989763" y="4416425"/>
          <p14:tracePt t="8378" x="6996113" y="4416425"/>
          <p14:tracePt t="8380" x="6996113" y="4422775"/>
          <p14:tracePt t="8411" x="7002463" y="4422775"/>
          <p14:tracePt t="8434" x="7008813" y="4422775"/>
          <p14:tracePt t="8464" x="7015163" y="4422775"/>
          <p14:tracePt t="8478" x="7021513" y="4422775"/>
          <p14:tracePt t="8482" x="7027863" y="4422775"/>
          <p14:tracePt t="8496" x="7034213" y="4416425"/>
          <p14:tracePt t="8511" x="7040563" y="4410075"/>
          <p14:tracePt t="8513" x="7046913" y="4410075"/>
          <p14:tracePt t="8521" x="7053263" y="4403725"/>
          <p14:tracePt t="8528" x="7059613" y="4397375"/>
          <p14:tracePt t="8544" x="7072313" y="4397375"/>
          <p14:tracePt t="8550" x="7085013" y="4391025"/>
          <p14:tracePt t="8561" x="7092950" y="4391025"/>
          <p14:tracePt t="8565" x="7105650" y="4391025"/>
          <p14:tracePt t="8578" x="7112000" y="4391025"/>
          <p14:tracePt t="8582" x="7118350" y="4391025"/>
          <p14:tracePt t="8594" x="7131050" y="4391025"/>
          <p14:tracePt t="8611" x="7143750" y="4391025"/>
          <p14:tracePt t="8613" x="7150100" y="4391025"/>
          <p14:tracePt t="8621" x="7162800" y="4391025"/>
          <p14:tracePt t="8629" x="7181850" y="4391025"/>
          <p14:tracePt t="8636" x="7188200" y="4391025"/>
          <p14:tracePt t="8644" x="7200900" y="4391025"/>
          <p14:tracePt t="8652" x="7213600" y="4391025"/>
          <p14:tracePt t="8661" x="7219950" y="4391025"/>
          <p14:tracePt t="8667" x="7232650" y="4391025"/>
          <p14:tracePt t="8678" x="7245350" y="4391025"/>
          <p14:tracePt t="8681" x="7258050" y="4391025"/>
          <p14:tracePt t="8693" x="7264400" y="4391025"/>
          <p14:tracePt t="8697" x="7277100" y="4391025"/>
          <p14:tracePt t="8710" x="7296150" y="4391025"/>
          <p14:tracePt t="8714" x="7315200" y="4384675"/>
          <p14:tracePt t="8727" x="7327900" y="4378325"/>
          <p14:tracePt t="8730" x="7346950" y="4371975"/>
          <p14:tracePt t="8744" x="7366000" y="4365625"/>
          <p14:tracePt t="8746" x="7378700" y="4365625"/>
          <p14:tracePt t="8751" x="7397750" y="4359275"/>
          <p14:tracePt t="8761" x="7416800" y="4359275"/>
          <p14:tracePt t="8767" x="7435850" y="4352925"/>
          <p14:tracePt t="8778" x="7454900" y="4346575"/>
          <p14:tracePt t="8784" x="7480300" y="4346575"/>
          <p14:tracePt t="8794" x="7499350" y="4346575"/>
          <p14:tracePt t="8799" x="7518400" y="4346575"/>
          <p14:tracePt t="8811" x="7531100" y="4346575"/>
          <p14:tracePt t="8815" x="7558088" y="4346575"/>
          <p14:tracePt t="8828" x="7583488" y="4352925"/>
          <p14:tracePt t="8830" x="7608888" y="4359275"/>
          <p14:tracePt t="8843" x="7634288" y="4359275"/>
          <p14:tracePt t="8846" x="7653338" y="4359275"/>
          <p14:tracePt t="8861" x="7672388" y="4365625"/>
          <p14:tracePt t="8862" x="7691438" y="4365625"/>
          <p14:tracePt t="8871" x="7704138" y="4365625"/>
          <p14:tracePt t="8878" x="7723188" y="4371975"/>
          <p14:tracePt t="8886" x="7742238" y="4371975"/>
          <p14:tracePt t="8894" x="7754938" y="4371975"/>
          <p14:tracePt t="8900" x="7773988" y="4371975"/>
          <p14:tracePt t="8910" x="7793038" y="4371975"/>
          <p14:tracePt t="8915" x="7812088" y="4371975"/>
          <p14:tracePt t="8927" x="7824788" y="4371975"/>
          <p14:tracePt t="8931" x="7843838" y="4371975"/>
          <p14:tracePt t="8944" x="7869238" y="4371975"/>
          <p14:tracePt t="8947" x="7881938" y="4365625"/>
          <p14:tracePt t="8960" x="7907338" y="4365625"/>
          <p14:tracePt t="8962" x="7932738" y="4365625"/>
          <p14:tracePt t="8977" x="7945438" y="4365625"/>
          <p14:tracePt t="8978" x="7964488" y="4365625"/>
          <p14:tracePt t="8986" x="7983538" y="4365625"/>
          <p14:tracePt t="8994" x="7996238" y="4365625"/>
          <p14:tracePt t="9001" x="8010525" y="4365625"/>
          <p14:tracePt t="9011" x="8023225" y="4359275"/>
          <p14:tracePt t="9017" x="8029575" y="4359275"/>
          <p14:tracePt t="9028" x="8035925" y="4359275"/>
          <p14:tracePt t="9033" x="8048625" y="4352925"/>
          <p14:tracePt t="9043" x="8054975" y="4352925"/>
          <p14:tracePt t="9047" x="8067675" y="4352925"/>
          <p14:tracePt t="9061" x="8086725" y="4352925"/>
          <p14:tracePt t="9064" x="8099425" y="4352925"/>
          <p14:tracePt t="9077" x="8112125" y="4346575"/>
          <p14:tracePt t="9080" x="8131175" y="4346575"/>
          <p14:tracePt t="9093" x="8143875" y="4346575"/>
          <p14:tracePt t="9097" x="8156575" y="4340225"/>
          <p14:tracePt t="9111" x="8175625" y="4340225"/>
          <p14:tracePt t="9117" x="8188325" y="4333875"/>
          <p14:tracePt t="9127" x="8201025" y="4333875"/>
          <p14:tracePt t="9133" x="8201025" y="4327525"/>
          <p14:tracePt t="9146" x="8220075" y="4327525"/>
          <p14:tracePt t="9149" x="8232775" y="4327525"/>
          <p14:tracePt t="9160" x="8251825" y="4321175"/>
          <p14:tracePt t="9165" x="8270875" y="4314825"/>
          <p14:tracePt t="9177" x="8277225" y="4314825"/>
          <p14:tracePt t="9181" x="8296275" y="4314825"/>
          <p14:tracePt t="9194" x="8315325" y="4314825"/>
          <p14:tracePt t="9196" x="8334375" y="4314825"/>
          <p14:tracePt t="9210" x="8347075" y="4314825"/>
          <p14:tracePt t="9212" x="8359775" y="4308475"/>
          <p14:tracePt t="9227" x="8378825" y="4308475"/>
          <p14:tracePt t="9228" x="8385175" y="4308475"/>
          <p14:tracePt t="9237" x="8391525" y="4308475"/>
          <p14:tracePt t="9244" x="8397875" y="4302125"/>
          <p14:tracePt t="9252" x="8404225" y="4302125"/>
          <p14:tracePt t="9260" x="8410575" y="4302125"/>
          <p14:tracePt t="9265" x="8416925" y="4302125"/>
          <p14:tracePt t="9277" x="8416925" y="4295775"/>
          <p14:tracePt t="9293" x="8423275" y="4295775"/>
          <p14:tracePt t="9297" x="8423275" y="4289425"/>
          <p14:tracePt t="9310" x="8429625" y="4289425"/>
          <p14:tracePt t="9330" x="8455025" y="4283075"/>
          <p14:tracePt t="9336" x="8469313" y="4276725"/>
          <p14:tracePt t="9344" x="8482013" y="4270375"/>
          <p14:tracePt t="9352" x="8494713" y="4270375"/>
          <p14:tracePt t="9361" x="8501063" y="4264025"/>
          <p14:tracePt t="9367" x="8513763" y="4264025"/>
          <p14:tracePt t="9378" x="8526463" y="4264025"/>
          <p14:tracePt t="9383" x="8532813" y="4257675"/>
          <p14:tracePt t="9394" x="8545513" y="4251325"/>
          <p14:tracePt t="9400" x="8564563" y="4244975"/>
          <p14:tracePt t="9410" x="8577263" y="4238625"/>
          <p14:tracePt t="9414" x="8583613" y="4232275"/>
          <p14:tracePt t="9428" x="8589963" y="4225925"/>
          <p14:tracePt t="9430" x="8602663" y="4225925"/>
          <p14:tracePt t="9443" x="8615363" y="4219575"/>
          <p14:tracePt t="9445" x="8628063" y="4213225"/>
          <p14:tracePt t="9460" x="8640763" y="4206875"/>
          <p14:tracePt t="9462" x="8640763" y="4200525"/>
          <p14:tracePt t="9477" x="8666163" y="4194175"/>
          <p14:tracePt t="9483" x="8672513" y="4194175"/>
          <p14:tracePt t="9494" x="8685213" y="4194175"/>
          <p14:tracePt t="9499" x="8691563" y="4187825"/>
          <p14:tracePt t="9516" x="8697913" y="4181475"/>
          <p14:tracePt t="9527" x="8704263" y="4181475"/>
          <p14:tracePt t="9543" x="8710613" y="4181475"/>
          <p14:tracePt t="9560" x="8716963" y="4181475"/>
          <p14:tracePt t="9562" x="8723313" y="4181475"/>
          <p14:tracePt t="9576" x="8723313" y="4175125"/>
          <p14:tracePt t="9586" x="8729663" y="4175125"/>
          <p14:tracePt t="9617" x="8729663" y="4168775"/>
          <p14:tracePt t="9642" x="8736013" y="41687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288E0-7875-42C4-84C8-98DBBD3BF4D2}" type="datetimeFigureOut">
              <a:rPr lang="zh-CN" altLang="en-US" smtClean="0"/>
              <a:pPr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8" y="0"/>
            <a:ext cx="9216516" cy="51435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04717"/>
            <a:ext cx="842367" cy="6202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581196">
            <a:off x="8025961" y="947271"/>
            <a:ext cx="1134126" cy="565243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B4DD4A68-DE3A-4E74-9E54-9FF97EFBD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50267">
            <a:off x="388013" y="2754523"/>
            <a:ext cx="731753" cy="364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643B5-EB89-413D-A050-F5D5BE651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724" y="368477"/>
            <a:ext cx="3363745" cy="4672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04EC7-6BAE-44F0-91A9-EDC0F8D32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8766">
            <a:off x="1101352" y="870814"/>
            <a:ext cx="3151352" cy="4166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3972">
        <p14:switch dir="r"/>
      </p:transition>
    </mc:Choice>
    <mc:Fallback xmlns="">
      <p:transition spd="slow" advTm="23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" x="1905000" y="4454525"/>
          <p14:tracePt t="54" x="1905000" y="4460875"/>
          <p14:tracePt t="78" x="1905000" y="4467225"/>
          <p14:tracePt t="87" x="1898650" y="4467225"/>
          <p14:tracePt t="136" x="1892300" y="4467225"/>
          <p14:tracePt t="171" x="1892300" y="4473575"/>
          <p14:tracePt t="577" x="1892300" y="4467225"/>
          <p14:tracePt t="587" x="1892300" y="4460875"/>
          <p14:tracePt t="593" x="1892300" y="4454525"/>
          <p14:tracePt t="607" x="1892300" y="4448175"/>
          <p14:tracePt t="620" x="1892300" y="4441825"/>
          <p14:tracePt t="636" x="1892300" y="4435475"/>
          <p14:tracePt t="653" x="1892300" y="4429125"/>
          <p14:tracePt t="670" x="1892300" y="4422775"/>
          <p14:tracePt t="671" x="1898650" y="4422775"/>
          <p14:tracePt t="677" x="1898650" y="4416425"/>
          <p14:tracePt t="693" x="1898650" y="4410075"/>
          <p14:tracePt t="708" x="1898650" y="4403725"/>
          <p14:tracePt t="721" x="1898650" y="4397375"/>
          <p14:tracePt t="725" x="1898650" y="4391025"/>
          <p14:tracePt t="753" x="1898650" y="4384675"/>
          <p14:tracePt t="787" x="1898650" y="4378325"/>
          <p14:tracePt t="803" x="1898650" y="4371975"/>
          <p14:tracePt t="820" x="1898650" y="4365625"/>
          <p14:tracePt t="825" x="1898650" y="4359275"/>
          <p14:tracePt t="852" x="1898650" y="4352925"/>
          <p14:tracePt t="869" x="1898650" y="4346575"/>
          <p14:tracePt t="889" x="1898650" y="4340225"/>
          <p14:tracePt t="903" x="1898650" y="4333875"/>
          <p14:tracePt t="911" x="1898650" y="4327525"/>
          <p14:tracePt t="937" x="1898650" y="4321175"/>
          <p14:tracePt t="958" x="1898650" y="4314825"/>
          <p14:tracePt t="989" x="1898650" y="4308475"/>
          <p14:tracePt t="1005" x="1898650" y="4302125"/>
          <p14:tracePt t="1019" x="1898650" y="4295775"/>
          <p14:tracePt t="1053" x="1898650" y="4289425"/>
          <p14:tracePt t="1059" x="1898650" y="4283075"/>
          <p14:tracePt t="1086" x="1898650" y="4276725"/>
          <p14:tracePt t="1091" x="1898650" y="4270375"/>
          <p14:tracePt t="1118" x="1898650" y="4264025"/>
          <p14:tracePt t="1136" x="1898650" y="4257675"/>
          <p14:tracePt t="1152" x="1898650" y="4251325"/>
          <p14:tracePt t="1155" x="1892300" y="4251325"/>
          <p14:tracePt t="1186" x="1892300" y="4244975"/>
          <p14:tracePt t="1207" x="1892300" y="4238625"/>
          <p14:tracePt t="1236" x="1892300" y="4232275"/>
          <p14:tracePt t="1255" x="1892300" y="4225925"/>
          <p14:tracePt t="1278" x="1892300" y="4219575"/>
          <p14:tracePt t="1308" x="1892300" y="4213225"/>
          <p14:tracePt t="1325" x="1892300" y="4206875"/>
          <p14:tracePt t="1355" x="1892300" y="4200525"/>
          <p14:tracePt t="1385" x="1892300" y="4194175"/>
          <p14:tracePt t="1387" x="1892300" y="4187825"/>
          <p14:tracePt t="1409" x="1885950" y="4181475"/>
          <p14:tracePt t="1419" x="1885950" y="4175125"/>
          <p14:tracePt t="1436" x="1885950" y="4168775"/>
          <p14:tracePt t="1453" x="1885950" y="4162425"/>
          <p14:tracePt t="1503" x="1879600" y="4162425"/>
          <p14:tracePt t="1529" x="1879600" y="4156075"/>
          <p14:tracePt t="1573" x="1879600" y="4149725"/>
          <p14:tracePt t="1589" x="1873250" y="4143375"/>
          <p14:tracePt t="1621" x="1873250" y="4137025"/>
          <p14:tracePt t="1636" x="1873250" y="4130675"/>
          <p14:tracePt t="1705" x="1873250" y="4124325"/>
          <p14:tracePt t="1736" x="1866900" y="4124325"/>
          <p14:tracePt t="1752" x="1866900" y="4117975"/>
          <p14:tracePt t="1769" x="1860550" y="4117975"/>
          <p14:tracePt t="1775" x="1860550" y="4111625"/>
          <p14:tracePt t="1807" x="1860550" y="4105275"/>
          <p14:tracePt t="1818" x="1860550" y="4098925"/>
          <p14:tracePt t="1835" x="1860550" y="4092575"/>
          <p14:tracePt t="1839" x="1854200" y="4092575"/>
          <p14:tracePt t="1853" x="1854200" y="4086225"/>
          <p14:tracePt t="1869" x="1854200" y="4079875"/>
          <p14:tracePt t="1886" x="1847850" y="4079875"/>
          <p14:tracePt t="1909" x="1847850" y="4073525"/>
          <p14:tracePt t="1920" x="1847850" y="4065588"/>
          <p14:tracePt t="1936" x="1847850" y="4059238"/>
          <p14:tracePt t="1939" x="1847850" y="4052888"/>
          <p14:tracePt t="1952" x="1847850" y="4046538"/>
          <p14:tracePt t="1968" x="1841500" y="4040188"/>
          <p14:tracePt t="1970" x="1841500" y="4033838"/>
          <p14:tracePt t="1988" x="1841500" y="4027488"/>
          <p14:tracePt t="1995" x="1835150" y="4021138"/>
          <p14:tracePt t="2003" x="1835150" y="4014788"/>
          <p14:tracePt t="2018" x="1835150" y="4008438"/>
          <p14:tracePt t="2025" x="1828800" y="3995738"/>
          <p14:tracePt t="2041" x="1828800" y="3989388"/>
          <p14:tracePt t="2051" x="1828800" y="3983038"/>
          <p14:tracePt t="2067" x="1828800" y="3976688"/>
          <p14:tracePt t="2071" x="1828800" y="3970338"/>
          <p14:tracePt t="2080" x="1828800" y="3963988"/>
          <p14:tracePt t="2098" x="1828800" y="3957638"/>
          <p14:tracePt t="2103" x="1828800" y="3951288"/>
          <p14:tracePt t="2119" x="1822450" y="3944938"/>
          <p14:tracePt t="2129" x="1822450" y="3938588"/>
          <p14:tracePt t="2135" x="1816100" y="3932238"/>
          <p14:tracePt t="2145" x="1816100" y="3925888"/>
          <p14:tracePt t="2153" x="1809750" y="3913188"/>
          <p14:tracePt t="2157" x="1809750" y="3906838"/>
          <p14:tracePt t="2167" x="1803400" y="3894138"/>
          <p14:tracePt t="2173" x="1803400" y="3875088"/>
          <p14:tracePt t="2184" x="1803400" y="3862388"/>
          <p14:tracePt t="2189" x="1803400" y="3843338"/>
          <p14:tracePt t="2201" x="1803400" y="3824288"/>
          <p14:tracePt t="2205" x="1803400" y="3811588"/>
          <p14:tracePt t="2216" x="1803400" y="3792538"/>
          <p14:tracePt t="2219" x="1803400" y="3773488"/>
          <p14:tracePt t="2230" x="1803400" y="3760788"/>
          <p14:tracePt t="2235" x="1803400" y="3748088"/>
          <p14:tracePt t="2245" x="1803400" y="3729038"/>
          <p14:tracePt t="2252" x="1803400" y="3716338"/>
          <p14:tracePt t="2262" x="1803400" y="3703638"/>
          <p14:tracePt t="2268" x="1803400" y="3684588"/>
          <p14:tracePt t="2278" x="1803400" y="3671888"/>
          <p14:tracePt t="2284" x="1803400" y="3652838"/>
          <p14:tracePt t="2294" x="1803400" y="3632200"/>
          <p14:tracePt t="2301" x="1803400" y="3619500"/>
          <p14:tracePt t="2305" x="1803400" y="3600450"/>
          <p14:tracePt t="2315" x="1803400" y="3587750"/>
          <p14:tracePt t="2321" x="1803400" y="3581400"/>
          <p14:tracePt t="2330" x="1803400" y="3575050"/>
          <p14:tracePt t="2337" x="1803400" y="3568700"/>
          <p14:tracePt t="2353" x="1803400" y="3562350"/>
          <p14:tracePt t="2365" x="1803400" y="3556000"/>
          <p14:tracePt t="2367" x="1803400" y="3549650"/>
          <p14:tracePt t="2385" x="1803400" y="3543300"/>
          <p14:tracePt t="2394" x="1803400" y="3536950"/>
          <p14:tracePt t="2410" x="1803400" y="3524250"/>
          <p14:tracePt t="2416" x="1803400" y="3517900"/>
          <p14:tracePt t="2425" x="1803400" y="3511550"/>
          <p14:tracePt t="2430" x="1803400" y="3492500"/>
          <p14:tracePt t="2437" x="1803400" y="3486150"/>
          <p14:tracePt t="2449" x="1803400" y="3479800"/>
          <p14:tracePt t="2453" x="1803400" y="3467100"/>
          <p14:tracePt t="2469" x="1803400" y="3454400"/>
          <p14:tracePt t="2471" x="1803400" y="3441700"/>
          <p14:tracePt t="2484" x="1803400" y="3435350"/>
          <p14:tracePt t="2488" x="1803400" y="3422650"/>
          <p14:tracePt t="2501" x="1816100" y="3397250"/>
          <p14:tracePt t="2507" x="1816100" y="3378200"/>
          <p14:tracePt t="2517" x="1822450" y="3359150"/>
          <p14:tracePt t="2523" x="1828800" y="3346450"/>
          <p14:tracePt t="2535" x="1835150" y="3327400"/>
          <p14:tracePt t="2539" x="1841500" y="3308350"/>
          <p14:tracePt t="2551" x="1847850" y="3289300"/>
          <p14:tracePt t="2555" x="1847850" y="3282950"/>
          <p14:tracePt t="2569" x="1854200" y="3270250"/>
          <p14:tracePt t="2571" x="1860550" y="3257550"/>
          <p14:tracePt t="2581" x="1866900" y="3251200"/>
          <p14:tracePt t="2588" x="1873250" y="3244850"/>
          <p14:tracePt t="2594" x="1873250" y="3238500"/>
          <p14:tracePt t="2601" x="1873250" y="3232150"/>
          <p14:tracePt t="2610" x="1879600" y="3232150"/>
          <p14:tracePt t="2618" x="1885950" y="3225800"/>
          <p14:tracePt t="2629" x="1885950" y="3219450"/>
          <p14:tracePt t="2645" x="1892300" y="3211513"/>
          <p14:tracePt t="2648" x="1898650" y="3205163"/>
          <p14:tracePt t="2655" x="1898650" y="3198813"/>
          <p14:tracePt t="2666" x="1905000" y="3192463"/>
          <p14:tracePt t="2672" x="1905000" y="3186113"/>
          <p14:tracePt t="2682" x="1911350" y="3186113"/>
          <p14:tracePt t="2687" x="1917700" y="3167063"/>
          <p14:tracePt t="2700" x="1924050" y="3148013"/>
          <p14:tracePt t="2703" x="1930400" y="3135313"/>
          <p14:tracePt t="2715" x="1943100" y="3116263"/>
          <p14:tracePt t="2719" x="1943100" y="3103563"/>
          <p14:tracePt t="2733" x="1949450" y="3090863"/>
          <p14:tracePt t="2735" x="1955800" y="3084513"/>
          <p14:tracePt t="2741" x="1962150" y="3071813"/>
          <p14:tracePt t="2750" x="1968500" y="3059113"/>
          <p14:tracePt t="2757" x="1974850" y="3059113"/>
          <p14:tracePt t="2769" x="1974850" y="3040063"/>
          <p14:tracePt t="2773" x="1981200" y="3027363"/>
          <p14:tracePt t="2781" x="1987550" y="3014663"/>
          <p14:tracePt t="2789" x="2000250" y="2995613"/>
          <p14:tracePt t="2798" x="2006600" y="2982913"/>
          <p14:tracePt t="2803" x="2019300" y="2963863"/>
          <p14:tracePt t="2815" x="2032000" y="2951163"/>
          <p14:tracePt t="2819" x="2051050" y="2932113"/>
          <p14:tracePt t="2833" x="2058988" y="2919413"/>
          <p14:tracePt t="2835" x="2078038" y="2900363"/>
          <p14:tracePt t="2850" x="2090738" y="2887663"/>
          <p14:tracePt t="2851" x="2109788" y="2874963"/>
          <p14:tracePt t="2860" x="2128838" y="2855913"/>
          <p14:tracePt t="2869" x="2141538" y="2849563"/>
          <p14:tracePt t="2873" x="2160588" y="2830513"/>
          <p14:tracePt t="2882" x="2179638" y="2817813"/>
          <p14:tracePt t="2891" x="2198688" y="2805113"/>
          <p14:tracePt t="2898" x="2211388" y="2798763"/>
          <p14:tracePt t="2905" x="2217738" y="2784475"/>
          <p14:tracePt t="2918" x="2236788" y="2771775"/>
          <p14:tracePt t="2921" x="2243138" y="2765425"/>
          <p14:tracePt t="2934" x="2255838" y="2752725"/>
          <p14:tracePt t="2937" x="2274888" y="2746375"/>
          <p14:tracePt t="2951" x="2306638" y="2720975"/>
          <p14:tracePt t="2960" x="2325688" y="2701925"/>
          <p14:tracePt t="2972" x="2351088" y="2689225"/>
          <p14:tracePt t="2975" x="2370138" y="2682875"/>
          <p14:tracePt t="2984" x="2395538" y="2670175"/>
          <p14:tracePt t="2991" x="2420938" y="2663825"/>
          <p14:tracePt t="3000" x="2446338" y="2651125"/>
          <p14:tracePt t="3007" x="2471738" y="2632075"/>
          <p14:tracePt t="3016" x="2497138" y="2625725"/>
          <p14:tracePt t="3021" x="2524125" y="2625725"/>
          <p14:tracePt t="3033" x="2549525" y="2619375"/>
          <p14:tracePt t="3037" x="2574925" y="2613025"/>
          <p14:tracePt t="3051" x="2593975" y="2606675"/>
          <p14:tracePt t="3053" x="2619375" y="2600325"/>
          <p14:tracePt t="3068" x="2638425" y="2600325"/>
          <p14:tracePt t="3069" x="2657475" y="2593975"/>
          <p14:tracePt t="3085" x="2689225" y="2593975"/>
          <p14:tracePt t="3101" x="2701925" y="2593975"/>
          <p14:tracePt t="3103" x="2714625" y="2593975"/>
          <p14:tracePt t="3107" x="2733675" y="2600325"/>
          <p14:tracePt t="3118" x="2759075" y="2606675"/>
          <p14:tracePt t="3123" x="2784475" y="2606675"/>
          <p14:tracePt t="3134" x="2816225" y="2619375"/>
          <p14:tracePt t="3139" x="2854325" y="2625725"/>
          <p14:tracePt t="3152" x="2898775" y="2632075"/>
          <p14:tracePt t="3155" x="2943225" y="2638425"/>
          <p14:tracePt t="3170" x="3046413" y="2670175"/>
          <p14:tracePt t="3180" x="3097213" y="2676525"/>
          <p14:tracePt t="3189" x="3167063" y="2695575"/>
          <p14:tracePt t="3194" x="3224213" y="2720975"/>
          <p14:tracePt t="3202" x="3268663" y="2740025"/>
          <p14:tracePt t="3214" x="3306763" y="2752725"/>
          <p14:tracePt t="3217" x="3332163" y="2778125"/>
          <p14:tracePt t="3229" x="3357563" y="2792413"/>
          <p14:tracePt t="3233" x="3376613" y="2811463"/>
          <p14:tracePt t="3239" x="3395663" y="2830513"/>
          <p14:tracePt t="3250" x="3408363" y="2836863"/>
          <p14:tracePt t="3255" x="3408363" y="2849563"/>
          <p14:tracePt t="3268" x="3414713" y="2855913"/>
          <p14:tracePt t="3270" x="3421063" y="2862263"/>
          <p14:tracePt t="3281" x="3435350" y="2868613"/>
          <p14:tracePt t="3289" x="3441700" y="2881313"/>
          <p14:tracePt t="3296" x="3441700" y="2894013"/>
          <p14:tracePt t="3307" x="3448050" y="2900363"/>
          <p14:tracePt t="3312" x="3454400" y="2913063"/>
          <p14:tracePt t="3317" x="3460750" y="2925763"/>
          <p14:tracePt t="3330" x="3467100" y="2932113"/>
          <p14:tracePt t="3335" x="3473450" y="2951163"/>
          <p14:tracePt t="3341" x="3479800" y="2963863"/>
          <p14:tracePt t="3351" x="3479800" y="2982913"/>
          <p14:tracePt t="3357" x="3486150" y="2989263"/>
          <p14:tracePt t="3369" x="3492500" y="3001963"/>
          <p14:tracePt t="3373" x="3505200" y="3014663"/>
          <p14:tracePt t="3383" x="3511550" y="3027363"/>
          <p14:tracePt t="3389" x="3524250" y="3033713"/>
          <p14:tracePt t="3396" x="3530600" y="3046413"/>
          <p14:tracePt t="3403" x="3543300" y="3059113"/>
          <p14:tracePt t="3413" x="3556000" y="3078163"/>
          <p14:tracePt t="3419" x="3562350" y="3090863"/>
          <p14:tracePt t="3433" x="3575050" y="3109913"/>
          <p14:tracePt t="3435" x="3581400" y="3128963"/>
          <p14:tracePt t="3449" x="3587750" y="3148013"/>
          <p14:tracePt t="3451" x="3594100" y="3167063"/>
          <p14:tracePt t="3457" x="3606800" y="3192463"/>
          <p14:tracePt t="3469" x="3613150" y="3205163"/>
          <p14:tracePt t="3473" x="3625850" y="3232150"/>
          <p14:tracePt t="3482" x="3632200" y="3257550"/>
          <p14:tracePt t="3490" x="3638550" y="3276600"/>
          <p14:tracePt t="3498" x="3651250" y="3302000"/>
          <p14:tracePt t="3510" x="3657600" y="3327400"/>
          <p14:tracePt t="3514" x="3670300" y="3352800"/>
          <p14:tracePt t="3521" x="3676650" y="3371850"/>
          <p14:tracePt t="3532" x="3683000" y="3390900"/>
          <p14:tracePt t="3535" x="3689350" y="3416300"/>
          <p14:tracePt t="3548" x="3695700" y="3435350"/>
          <p14:tracePt t="3550" x="3702050" y="3454400"/>
          <p14:tracePt t="3560" x="3708400" y="3473450"/>
          <p14:tracePt t="3569" x="3714750" y="3486150"/>
          <p14:tracePt t="3575" x="3721100" y="3505200"/>
          <p14:tracePt t="3587" x="3727450" y="3530600"/>
          <p14:tracePt t="3590" x="3733800" y="3549650"/>
          <p14:tracePt t="3600" x="3733800" y="3568700"/>
          <p14:tracePt t="3608" x="3740150" y="3594100"/>
          <p14:tracePt t="3615" x="3740150" y="3613150"/>
          <p14:tracePt t="3621" x="3740150" y="3632200"/>
          <p14:tracePt t="3631" x="3740150" y="3646488"/>
          <p14:tracePt t="3637" x="3740150" y="3665538"/>
          <p14:tracePt t="3649" x="3746500" y="3678238"/>
          <p14:tracePt t="3653" x="3746500" y="3690938"/>
          <p14:tracePt t="3666" x="3746500" y="3697288"/>
          <p14:tracePt t="3669" x="3746500" y="3703638"/>
          <p14:tracePt t="3683" x="3746500" y="3709988"/>
          <p14:tracePt t="3691" x="3746500" y="3716338"/>
          <p14:tracePt t="3700" x="3746500" y="3722688"/>
          <p14:tracePt t="3716" x="3752850" y="3722688"/>
          <p14:tracePt t="3729" x="3752850" y="3729038"/>
          <p14:tracePt t="3883" x="3746500" y="3722688"/>
          <p14:tracePt t="3887" x="3740150" y="3716338"/>
          <p14:tracePt t="3903" x="3733800" y="3703638"/>
          <p14:tracePt t="3910" x="3721100" y="3690938"/>
          <p14:tracePt t="3920" x="3714750" y="3671888"/>
          <p14:tracePt t="3926" x="3708400" y="3665538"/>
          <p14:tracePt t="3934" x="3702050" y="3652838"/>
          <p14:tracePt t="3941" x="3689350" y="3632200"/>
          <p14:tracePt t="3950" x="3689350" y="3613150"/>
          <p14:tracePt t="3960" x="3676650" y="3600450"/>
          <p14:tracePt t="3966" x="3670300" y="3581400"/>
          <p14:tracePt t="3971" x="3657600" y="3562350"/>
          <p14:tracePt t="3982" x="3644900" y="3543300"/>
          <p14:tracePt t="3987" x="3638550" y="3530600"/>
          <p14:tracePt t="3999" x="3625850" y="3505200"/>
          <p14:tracePt t="4003" x="3613150" y="3486150"/>
          <p14:tracePt t="4012" x="3600450" y="3467100"/>
          <p14:tracePt t="4019" x="3581400" y="3448050"/>
          <p14:tracePt t="4034" x="3568700" y="3422650"/>
          <p14:tracePt t="4036" x="3549650" y="3397250"/>
          <p14:tracePt t="4042" x="3530600" y="3378200"/>
          <p14:tracePt t="4053" x="3511550" y="3359150"/>
          <p14:tracePt t="4057" x="3492500" y="3340100"/>
          <p14:tracePt t="4066" x="3492500" y="3321050"/>
          <p14:tracePt t="4073" x="3479800" y="3302000"/>
          <p14:tracePt t="4082" x="3467100" y="3289300"/>
          <p14:tracePt t="4094" x="3454400" y="3270250"/>
          <p14:tracePt t="4098" x="3441700" y="3251200"/>
          <p14:tracePt t="4106" x="3435350" y="3232150"/>
          <p14:tracePt t="4115" x="3427413" y="3211513"/>
          <p14:tracePt t="4119" x="3414713" y="3198813"/>
          <p14:tracePt t="4130" x="3408363" y="3179763"/>
          <p14:tracePt t="4135" x="3408363" y="3160713"/>
          <p14:tracePt t="4149" x="3402013" y="3141663"/>
          <p14:tracePt t="4151" x="3395663" y="3128963"/>
          <p14:tracePt t="4164" x="3389313" y="3109913"/>
          <p14:tracePt t="4167" x="3382963" y="3084513"/>
          <p14:tracePt t="4183" x="3363913" y="3052763"/>
          <p14:tracePt t="4189" x="3357563" y="3033713"/>
          <p14:tracePt t="4200" x="3344863" y="3014663"/>
          <p14:tracePt t="4205" x="3332163" y="2995613"/>
          <p14:tracePt t="4219" x="3325813" y="2976563"/>
          <p14:tracePt t="4220" x="3319463" y="2963863"/>
          <p14:tracePt t="4229" x="3306763" y="2944813"/>
          <p14:tracePt t="4238" x="3287713" y="2925763"/>
          <p14:tracePt t="4245" x="3275013" y="2906713"/>
          <p14:tracePt t="4258" x="3255963" y="2894013"/>
          <p14:tracePt t="4262" x="3243263" y="2881313"/>
          <p14:tracePt t="4267" x="3224213" y="2862263"/>
          <p14:tracePt t="4279" x="3198813" y="2836863"/>
          <p14:tracePt t="4285" x="3173413" y="2811463"/>
          <p14:tracePt t="4291" x="3141663" y="2778125"/>
          <p14:tracePt t="4299" x="3103563" y="2759075"/>
          <p14:tracePt t="4309" x="3084513" y="2740025"/>
          <p14:tracePt t="4317" x="3059113" y="2720975"/>
          <p14:tracePt t="4323" x="3033713" y="2695575"/>
          <p14:tracePt t="4331" x="3001963" y="2676525"/>
          <p14:tracePt t="4340" x="2962275" y="2657475"/>
          <p14:tracePt t="4345" x="2936875" y="2632075"/>
          <p14:tracePt t="4353" x="2911475" y="2619375"/>
          <p14:tracePt t="4362" x="2886075" y="2613025"/>
          <p14:tracePt t="4369" x="2847975" y="2600325"/>
          <p14:tracePt t="4381" x="2822575" y="2587625"/>
          <p14:tracePt t="4385" x="2797175" y="2574925"/>
          <p14:tracePt t="4400" x="2771775" y="2562225"/>
          <p14:tracePt t="4401" x="2746375" y="2555875"/>
          <p14:tracePt t="4409" x="2720975" y="2549525"/>
          <p14:tracePt t="4419" x="2701925" y="2543175"/>
          <p14:tracePt t="4423" x="2676525" y="2536825"/>
          <p14:tracePt t="4432" x="2651125" y="2530475"/>
          <p14:tracePt t="4439" x="2632075" y="2524125"/>
          <p14:tracePt t="4448" x="2606675" y="2524125"/>
          <p14:tracePt t="4459" x="2587625" y="2524125"/>
          <p14:tracePt t="4469" x="2562225" y="2524125"/>
          <p14:tracePt t="4471" x="2543175" y="2524125"/>
          <p14:tracePt t="4483" x="2517775" y="2524125"/>
          <p14:tracePt t="4485" x="2497138" y="2524125"/>
          <p14:tracePt t="4500" x="2471738" y="2530475"/>
          <p14:tracePt t="4501" x="2452688" y="2536825"/>
          <p14:tracePt t="4516" x="2433638" y="2536825"/>
          <p14:tracePt t="4519" x="2420938" y="2543175"/>
          <p14:tracePt t="4533" x="2389188" y="2549525"/>
          <p14:tracePt t="4542" x="2370138" y="2555875"/>
          <p14:tracePt t="4551" x="2357438" y="2562225"/>
          <p14:tracePt t="4555" x="2338388" y="2568575"/>
          <p14:tracePt t="4568" x="2319338" y="2568575"/>
          <p14:tracePt t="4570" x="2300288" y="2574925"/>
          <p14:tracePt t="4580" x="2287588" y="2581275"/>
          <p14:tracePt t="4588" x="2274888" y="2587625"/>
          <p14:tracePt t="4595" x="2262188" y="2593975"/>
          <p14:tracePt t="4603" x="2255838" y="2600325"/>
          <p14:tracePt t="4614" x="2236788" y="2606675"/>
          <p14:tracePt t="4619" x="2217738" y="2613025"/>
          <p14:tracePt t="4630" x="2198688" y="2625725"/>
          <p14:tracePt t="4633" x="2179638" y="2638425"/>
          <p14:tracePt t="4642" x="2173288" y="2644775"/>
          <p14:tracePt t="4651" x="2154238" y="2651125"/>
          <p14:tracePt t="4658" x="2135188" y="2657475"/>
          <p14:tracePt t="4666" x="2128838" y="2663825"/>
          <p14:tracePt t="4673" x="2122488" y="2670175"/>
          <p14:tracePt t="4682" x="2109788" y="2670175"/>
          <p14:tracePt t="4693" x="2103438" y="2676525"/>
          <p14:tracePt t="4698" x="2090738" y="2682875"/>
          <p14:tracePt t="4703" x="2078038" y="2701925"/>
          <p14:tracePt t="4714" x="2065338" y="2714625"/>
          <p14:tracePt t="4719" x="2044700" y="2733675"/>
          <p14:tracePt t="4733" x="2032000" y="2746375"/>
          <p14:tracePt t="4735" x="2019300" y="2765425"/>
          <p14:tracePt t="4746" x="1993900" y="2798763"/>
          <p14:tracePt t="4753" x="1974850" y="2824163"/>
          <p14:tracePt t="4759" x="1955800" y="2843213"/>
          <p14:tracePt t="4767" x="1936750" y="2862263"/>
          <p14:tracePt t="4774" x="1917700" y="2881313"/>
          <p14:tracePt t="4781" x="1905000" y="2894013"/>
          <p14:tracePt t="4796" x="1905000" y="2913063"/>
          <p14:tracePt t="4800" x="1892300" y="2932113"/>
          <p14:tracePt t="4805" x="1885950" y="2951163"/>
          <p14:tracePt t="4815" x="1879600" y="2970213"/>
          <p14:tracePt t="4820" x="1873250" y="2982913"/>
          <p14:tracePt t="4833" x="1866900" y="2995613"/>
          <p14:tracePt t="4837" x="1860550" y="3021013"/>
          <p14:tracePt t="4846" x="1854200" y="3040063"/>
          <p14:tracePt t="4853" x="1847850" y="3059113"/>
          <p14:tracePt t="4860" x="1841500" y="3084513"/>
          <p14:tracePt t="4867" x="1835150" y="3103563"/>
          <p14:tracePt t="4880" x="1828800" y="3122613"/>
          <p14:tracePt t="4883" x="1828800" y="3135313"/>
          <p14:tracePt t="4898" x="1822450" y="3154363"/>
          <p14:tracePt t="4902" x="1816100" y="3173413"/>
          <p14:tracePt t="4908" x="1809750" y="3192463"/>
          <p14:tracePt t="4914" x="1803400" y="3205163"/>
          <p14:tracePt t="4921" x="1797050" y="3219450"/>
          <p14:tracePt t="4932" x="1790700" y="3238500"/>
          <p14:tracePt t="4937" x="1790700" y="3251200"/>
          <p14:tracePt t="4946" x="1784350" y="3257550"/>
          <p14:tracePt t="4953" x="1784350" y="3270250"/>
          <p14:tracePt t="4965" x="1784350" y="3289300"/>
          <p14:tracePt t="4969" x="1778000" y="3302000"/>
          <p14:tracePt t="4980" x="1778000" y="3321050"/>
          <p14:tracePt t="4985" x="1778000" y="3340100"/>
          <p14:tracePt t="4999" x="1771650" y="3352800"/>
          <p14:tracePt t="5000" x="1771650" y="3371850"/>
          <p14:tracePt t="5009" x="1771650" y="3390900"/>
          <p14:tracePt t="5017" x="1771650" y="3403600"/>
          <p14:tracePt t="5024" x="1771650" y="3422650"/>
          <p14:tracePt t="5034" x="1771650" y="3429000"/>
          <p14:tracePt t="5039" x="1771650" y="3441700"/>
          <p14:tracePt t="5050" x="1771650" y="3460750"/>
          <p14:tracePt t="5055" x="1778000" y="3473450"/>
          <p14:tracePt t="5066" x="1784350" y="3486150"/>
          <p14:tracePt t="5069" x="1784350" y="3498850"/>
          <p14:tracePt t="5083" x="1790700" y="3517900"/>
          <p14:tracePt t="5085" x="1797050" y="3530600"/>
          <p14:tracePt t="5099" x="1803400" y="3549650"/>
          <p14:tracePt t="5101" x="1809750" y="3568700"/>
          <p14:tracePt t="5116" x="1816100" y="3587750"/>
          <p14:tracePt t="5118" x="1822450" y="3600450"/>
          <p14:tracePt t="5132" x="1822450" y="3625850"/>
          <p14:tracePt t="5135" x="1828800" y="3646488"/>
          <p14:tracePt t="5139" x="1828800" y="3665538"/>
          <p14:tracePt t="5152" x="1835150" y="3684588"/>
          <p14:tracePt t="5155" x="1841500" y="3703638"/>
          <p14:tracePt t="5164" x="1847850" y="3729038"/>
          <p14:tracePt t="5174" x="1854200" y="3748088"/>
          <p14:tracePt t="5181" x="1860550" y="3767138"/>
          <p14:tracePt t="5187" x="1866900" y="3779838"/>
          <p14:tracePt t="5197" x="1873250" y="3798888"/>
          <p14:tracePt t="5203" x="1879600" y="3817938"/>
          <p14:tracePt t="5210" x="1885950" y="3836988"/>
          <p14:tracePt t="5218" x="1898650" y="3849688"/>
          <p14:tracePt t="5228" x="1905000" y="3868738"/>
          <p14:tracePt t="5233" x="1911350" y="3887788"/>
          <p14:tracePt t="5246" x="1917700" y="3913188"/>
          <p14:tracePt t="5250" x="1930400" y="3932238"/>
          <p14:tracePt t="5261" x="1936750" y="3944938"/>
          <p14:tracePt t="5265" x="1943100" y="3963988"/>
          <p14:tracePt t="5274" x="1949450" y="3983038"/>
          <p14:tracePt t="5281" x="1955800" y="4002088"/>
          <p14:tracePt t="5287" x="1962150" y="4014788"/>
          <p14:tracePt t="5299" x="1962150" y="4027488"/>
          <p14:tracePt t="5303" x="1968500" y="4033838"/>
          <p14:tracePt t="5319" x="1968500" y="4040188"/>
          <p14:tracePt t="5335" x="1968500" y="4046538"/>
          <p14:tracePt t="5451" x="1968500" y="4033838"/>
          <p14:tracePt t="5467" x="1962150" y="4008438"/>
          <p14:tracePt t="5471" x="1955800" y="3983038"/>
          <p14:tracePt t="5476" x="1955800" y="3957638"/>
          <p14:tracePt t="5487" x="1949450" y="3932238"/>
          <p14:tracePt t="5491" x="1943100" y="3906838"/>
          <p14:tracePt t="5503" x="1936750" y="3887788"/>
          <p14:tracePt t="5505" x="1930400" y="3843338"/>
          <p14:tracePt t="5515" x="1930400" y="3805238"/>
          <p14:tracePt t="5526" x="1924050" y="3786188"/>
          <p14:tracePt t="5532" x="1917700" y="3741738"/>
          <p14:tracePt t="5537" x="1911350" y="3703638"/>
          <p14:tracePt t="5548" x="1911350" y="3659188"/>
          <p14:tracePt t="5553" x="1898650" y="3613150"/>
          <p14:tracePt t="5561" x="1898650" y="3581400"/>
          <p14:tracePt t="5569" x="1898650" y="3556000"/>
          <p14:tracePt t="5578" x="1898650" y="3536950"/>
          <p14:tracePt t="5583" x="1898650" y="3511550"/>
          <p14:tracePt t="5591" x="1898650" y="3486150"/>
          <p14:tracePt t="5599" x="1898650" y="3460750"/>
          <p14:tracePt t="5609" x="1898650" y="3441700"/>
          <p14:tracePt t="5616" x="1898650" y="3416300"/>
          <p14:tracePt t="5624" x="1898650" y="3384550"/>
          <p14:tracePt t="5631" x="1898650" y="3352800"/>
          <p14:tracePt t="5639" x="1905000" y="3314700"/>
          <p14:tracePt t="5648" x="1917700" y="3282950"/>
          <p14:tracePt t="5655" x="1930400" y="3257550"/>
          <p14:tracePt t="5661" x="1936750" y="3232150"/>
          <p14:tracePt t="5674" x="1949450" y="3205163"/>
          <p14:tracePt t="5678" x="1962150" y="3179763"/>
          <p14:tracePt t="5685" x="1974850" y="3148013"/>
          <p14:tracePt t="5695" x="1987550" y="3135313"/>
          <p14:tracePt t="5701" x="2006600" y="3116263"/>
          <p14:tracePt t="5713" x="2012950" y="3097213"/>
          <p14:tracePt t="5715" x="2032000" y="3078163"/>
          <p14:tracePt t="5725" x="2051050" y="3065463"/>
          <p14:tracePt t="5733" x="2071688" y="3046413"/>
          <p14:tracePt t="5739" x="2090738" y="3040063"/>
          <p14:tracePt t="5751" x="2109788" y="3021013"/>
          <p14:tracePt t="5755" x="2128838" y="3001963"/>
          <p14:tracePt t="5764" x="2154238" y="2976563"/>
          <p14:tracePt t="5771" x="2179638" y="2963863"/>
          <p14:tracePt t="5780" x="2198688" y="2951163"/>
          <p14:tracePt t="5791" x="2217738" y="2938463"/>
          <p14:tracePt t="5797" x="2236788" y="2919413"/>
          <p14:tracePt t="5801" x="2249488" y="2906713"/>
          <p14:tracePt t="5813" x="2268538" y="2894013"/>
          <p14:tracePt t="5817" x="2287588" y="2887663"/>
          <p14:tracePt t="5832" x="2312988" y="2868613"/>
          <p14:tracePt t="5834" x="2338388" y="2855913"/>
          <p14:tracePt t="5849" x="2363788" y="2836863"/>
          <p14:tracePt t="5851" x="2395538" y="2824163"/>
          <p14:tracePt t="5866" x="2465388" y="2792413"/>
          <p14:tracePt t="5871" x="2503488" y="2771775"/>
          <p14:tracePt t="5882" x="2536825" y="2759075"/>
          <p14:tracePt t="5887" x="2574925" y="2746375"/>
          <p14:tracePt t="5895" x="2619375" y="2740025"/>
          <p14:tracePt t="5908" x="2663825" y="2733675"/>
          <p14:tracePt t="5911" x="2708275" y="2727325"/>
          <p14:tracePt t="5919" x="2752725" y="2720975"/>
          <p14:tracePt t="5929" x="2803525" y="2708275"/>
          <p14:tracePt t="5935" x="2860675" y="2708275"/>
          <p14:tracePt t="5943" x="2911475" y="2714625"/>
          <p14:tracePt t="5949" x="2968625" y="2727325"/>
          <p14:tracePt t="5964" x="3021013" y="2752725"/>
          <p14:tracePt t="5966" x="3065463" y="2771775"/>
          <p14:tracePt t="5975" x="3109913" y="2798763"/>
          <p14:tracePt t="5983" x="3167063" y="2824163"/>
          <p14:tracePt t="5990" x="3217863" y="2849563"/>
          <p14:tracePt t="6001" x="3262313" y="2868613"/>
          <p14:tracePt t="6006" x="3306763" y="2894013"/>
          <p14:tracePt t="6011" x="3357563" y="2925763"/>
          <p14:tracePt t="6021" x="3382963" y="2957513"/>
          <p14:tracePt t="6028" x="3414713" y="2982913"/>
          <p14:tracePt t="6035" x="3448050" y="3014663"/>
          <p14:tracePt t="6045" x="3486150" y="3040063"/>
          <p14:tracePt t="6051" x="3511550" y="3071813"/>
          <p14:tracePt t="6064" x="3530600" y="3097213"/>
          <p14:tracePt t="6067" x="3556000" y="3128963"/>
          <p14:tracePt t="6081" x="3562350" y="3141663"/>
          <p14:tracePt t="6083" x="3575050" y="3160713"/>
          <p14:tracePt t="6090" x="3587750" y="3179763"/>
          <p14:tracePt t="6099" x="3600450" y="3198813"/>
          <p14:tracePt t="6105" x="3606800" y="3219450"/>
          <p14:tracePt t="6117" x="3613150" y="3232150"/>
          <p14:tracePt t="6120" x="3619500" y="3244850"/>
          <p14:tracePt t="6131" x="3625850" y="3263900"/>
          <p14:tracePt t="6138" x="3632200" y="3282950"/>
          <p14:tracePt t="6146" x="3632200" y="3289300"/>
          <p14:tracePt t="6158" x="3638550" y="3308350"/>
          <p14:tracePt t="6161" x="3644900" y="3321050"/>
          <p14:tracePt t="6167" x="3651250" y="3333750"/>
          <p14:tracePt t="6180" x="3657600" y="3352800"/>
          <p14:tracePt t="6183" x="3663950" y="3371850"/>
          <p14:tracePt t="6196" x="3670300" y="3390900"/>
          <p14:tracePt t="6199" x="3676650" y="3397250"/>
          <p14:tracePt t="6215" x="3683000" y="3416300"/>
          <p14:tracePt t="6216" x="3683000" y="3429000"/>
          <p14:tracePt t="6225" x="3683000" y="3435350"/>
          <p14:tracePt t="6235" x="3689350" y="3441700"/>
          <p14:tracePt t="6237" x="3689350" y="3448050"/>
          <p14:tracePt t="6246" x="3689350" y="3454400"/>
          <p14:tracePt t="6254" x="3695700" y="3454400"/>
          <p14:tracePt t="6270" x="3695700" y="3460750"/>
          <p14:tracePt t="6381" x="3689350" y="3448050"/>
          <p14:tracePt t="6385" x="3670300" y="3422650"/>
          <p14:tracePt t="6397" x="3651250" y="3390900"/>
          <p14:tracePt t="6401" x="3632200" y="3365500"/>
          <p14:tracePt t="6415" x="3606800" y="3340100"/>
          <p14:tracePt t="6417" x="3587750" y="3308350"/>
          <p14:tracePt t="6428" x="3568700" y="3282950"/>
          <p14:tracePt t="6436" x="3549650" y="3257550"/>
          <p14:tracePt t="6444" x="3517900" y="3232150"/>
          <p14:tracePt t="6448" x="3498850" y="3219450"/>
          <p14:tracePt t="6459" x="3479800" y="3186113"/>
          <p14:tracePt t="6469" x="3460750" y="3167063"/>
          <p14:tracePt t="6471" x="3435350" y="3148013"/>
          <p14:tracePt t="6482" x="3414713" y="3122613"/>
          <p14:tracePt t="6487" x="3395663" y="3103563"/>
          <p14:tracePt t="6500" x="3376613" y="3084513"/>
          <p14:tracePt t="6506" x="3357563" y="3065463"/>
          <p14:tracePt t="6512" x="3338513" y="3040063"/>
          <p14:tracePt t="6521" x="3319463" y="3027363"/>
          <p14:tracePt t="6527" x="3300413" y="3008313"/>
          <p14:tracePt t="6533" x="3281363" y="2989263"/>
          <p14:tracePt t="6543" x="3262313" y="2976563"/>
          <p14:tracePt t="6549" x="3249613" y="2970213"/>
          <p14:tracePt t="6562" x="3230563" y="2963863"/>
          <p14:tracePt t="6565" x="3211513" y="2957513"/>
          <p14:tracePt t="6581" x="3173413" y="2951163"/>
          <p14:tracePt t="6590" x="3141663" y="2932113"/>
          <p14:tracePt t="6599" x="3122613" y="2925763"/>
          <p14:tracePt t="6603" x="3097213" y="2925763"/>
          <p14:tracePt t="6612" x="3059113" y="2913063"/>
          <p14:tracePt t="6619" x="3033713" y="2906713"/>
          <p14:tracePt t="6628" x="3014663" y="2906713"/>
          <p14:tracePt t="6636" x="2976563" y="2906713"/>
          <p14:tracePt t="6644" x="2936875" y="2906713"/>
          <p14:tracePt t="6651" x="2905125" y="2906713"/>
          <p14:tracePt t="6659" x="2860675" y="2906713"/>
          <p14:tracePt t="6667" x="2816225" y="2906713"/>
          <p14:tracePt t="6680" x="2784475" y="2906713"/>
          <p14:tracePt t="6682" x="2752725" y="2906713"/>
          <p14:tracePt t="6694" x="2727325" y="2906713"/>
          <p14:tracePt t="6699" x="2695575" y="2906713"/>
          <p14:tracePt t="6710" x="2670175" y="2906713"/>
          <p14:tracePt t="6713" x="2638425" y="2906713"/>
          <p14:tracePt t="6725" x="2593975" y="2906713"/>
          <p14:tracePt t="6731" x="2549525" y="2913063"/>
          <p14:tracePt t="6740" x="2503488" y="2919413"/>
          <p14:tracePt t="6749" x="2439988" y="2925763"/>
          <p14:tracePt t="6751" x="2382838" y="2932113"/>
          <p14:tracePt t="6761" x="2319338" y="2944813"/>
          <p14:tracePt t="6767" x="2274888" y="2951163"/>
          <p14:tracePt t="6779" x="2211388" y="2957513"/>
          <p14:tracePt t="6783" x="2154238" y="2963863"/>
          <p14:tracePt t="6791" x="2103438" y="2976563"/>
          <p14:tracePt t="6799" x="2058988" y="2982913"/>
          <p14:tracePt t="6811" x="2012950" y="2989263"/>
          <p14:tracePt t="6817" x="1968500" y="2995613"/>
          <p14:tracePt t="6820" x="1924050" y="3001963"/>
          <p14:tracePt t="6831" x="1898650" y="3008313"/>
          <p14:tracePt t="6839" x="1879600" y="3014663"/>
          <p14:tracePt t="6846" x="1860550" y="3027363"/>
          <p14:tracePt t="6853" x="1854200" y="3033713"/>
          <p14:tracePt t="6863" x="1841500" y="3040063"/>
          <p14:tracePt t="6869" x="1835150" y="3046413"/>
          <p14:tracePt t="6880" x="1828800" y="3052763"/>
          <p14:tracePt t="6885" x="1822450" y="3065463"/>
          <p14:tracePt t="6892" x="1816100" y="3078163"/>
          <p14:tracePt t="6903" x="1803400" y="3097213"/>
          <p14:tracePt t="6909" x="1790700" y="3116263"/>
          <p14:tracePt t="6915" x="1778000" y="3141663"/>
          <p14:tracePt t="6927" x="1771650" y="3167063"/>
          <p14:tracePt t="6931" x="1758950" y="3192463"/>
          <p14:tracePt t="6945" x="1739900" y="3232150"/>
          <p14:tracePt t="6949" x="1727200" y="3257550"/>
          <p14:tracePt t="6956" x="1720850" y="3282950"/>
          <p14:tracePt t="6965" x="1714500" y="3308350"/>
          <p14:tracePt t="6969" x="1708150" y="3333750"/>
          <p14:tracePt t="6978" x="1701800" y="3365500"/>
          <p14:tracePt t="6985" x="1695450" y="3390900"/>
          <p14:tracePt t="6995" x="1689100" y="3416300"/>
          <p14:tracePt t="7001" x="1689100" y="3435350"/>
          <p14:tracePt t="7010" x="1689100" y="3460750"/>
          <p14:tracePt t="7017" x="1682750" y="3486150"/>
          <p14:tracePt t="7029" x="1682750" y="3517900"/>
          <p14:tracePt t="7033" x="1676400" y="3543300"/>
          <p14:tracePt t="7040" x="1670050" y="3568700"/>
          <p14:tracePt t="7048" x="1670050" y="3594100"/>
          <p14:tracePt t="7056" x="1663700" y="3613150"/>
          <p14:tracePt t="7067" x="1657350" y="3632200"/>
          <p14:tracePt t="7071" x="1657350" y="3659188"/>
          <p14:tracePt t="7081" x="1657350" y="3684588"/>
          <p14:tracePt t="7087" x="1657350" y="3697288"/>
          <p14:tracePt t="7097" x="1657350" y="3716338"/>
          <p14:tracePt t="7108" x="1657350" y="3735388"/>
          <p14:tracePt t="7110" x="1657350" y="3741738"/>
          <p14:tracePt t="7117" x="1657350" y="3760788"/>
          <p14:tracePt t="7127" x="1657350" y="3773488"/>
          <p14:tracePt t="7133" x="1657350" y="3779838"/>
          <p14:tracePt t="7143" x="1657350" y="3798888"/>
          <p14:tracePt t="7149" x="1657350" y="3817938"/>
          <p14:tracePt t="7159" x="1657350" y="3830638"/>
          <p14:tracePt t="7165" x="1663700" y="3843338"/>
          <p14:tracePt t="7176" x="1663700" y="3862388"/>
          <p14:tracePt t="7180" x="1663700" y="3875088"/>
          <p14:tracePt t="7190" x="1670050" y="3894138"/>
          <p14:tracePt t="7196" x="1670050" y="3913188"/>
          <p14:tracePt t="7209" x="1670050" y="3925888"/>
          <p14:tracePt t="7212" x="1670050" y="3951288"/>
          <p14:tracePt t="7225" x="1670050" y="3970338"/>
          <p14:tracePt t="7228" x="1670050" y="3989388"/>
          <p14:tracePt t="7235" x="1670050" y="4002088"/>
          <p14:tracePt t="7244" x="1670050" y="4021138"/>
          <p14:tracePt t="7251" x="1670050" y="4040188"/>
          <p14:tracePt t="7260" x="1670050" y="4052888"/>
          <p14:tracePt t="7265" x="1663700" y="4065588"/>
          <p14:tracePt t="7276" x="1657350" y="4079875"/>
          <p14:tracePt t="7281" x="1657350" y="4086225"/>
          <p14:tracePt t="7294" x="1657350" y="4098925"/>
          <p14:tracePt t="7299" x="1657350" y="4105275"/>
          <p14:tracePt t="7313" x="1657350" y="4111625"/>
          <p14:tracePt t="7329" x="1657350" y="4117975"/>
          <p14:tracePt t="7344" x="1657350" y="4124325"/>
          <p14:tracePt t="7376" x="1657350" y="4130675"/>
          <p14:tracePt t="7580" x="1657350" y="4124325"/>
          <p14:tracePt t="7601" x="1657350" y="4117975"/>
          <p14:tracePt t="7617" x="1657350" y="4111625"/>
          <p14:tracePt t="7630" x="1657350" y="4105275"/>
          <p14:tracePt t="7646" x="1657350" y="4098925"/>
          <p14:tracePt t="7648" x="1657350" y="4092575"/>
          <p14:tracePt t="7656" x="1651000" y="4092575"/>
          <p14:tracePt t="7665" x="1651000" y="4086225"/>
          <p14:tracePt t="7671" x="1651000" y="4079875"/>
          <p14:tracePt t="7689" x="1651000" y="4065588"/>
          <p14:tracePt t="7697" x="1651000" y="4059238"/>
          <p14:tracePt t="7713" x="1651000" y="4052888"/>
          <p14:tracePt t="7717" x="1644650" y="4046538"/>
          <p14:tracePt t="7730" x="1644650" y="4040188"/>
          <p14:tracePt t="7747" x="1644650" y="4033838"/>
          <p14:tracePt t="7749" x="1644650" y="4027488"/>
          <p14:tracePt t="7765" x="1644650" y="4021138"/>
          <p14:tracePt t="7772" x="1644650" y="4014788"/>
          <p14:tracePt t="7781" x="1644650" y="4008438"/>
          <p14:tracePt t="7797" x="1644650" y="3995738"/>
          <p14:tracePt t="7803" x="1644650" y="3989388"/>
          <p14:tracePt t="7813" x="1644650" y="3976688"/>
          <p14:tracePt t="7819" x="1644650" y="3957638"/>
          <p14:tracePt t="7830" x="1644650" y="3944938"/>
          <p14:tracePt t="7835" x="1644650" y="3925888"/>
          <p14:tracePt t="7847" x="1651000" y="3906838"/>
          <p14:tracePt t="7849" x="1651000" y="3894138"/>
          <p14:tracePt t="7863" x="1657350" y="3875088"/>
          <p14:tracePt t="7865" x="1657350" y="3849688"/>
          <p14:tracePt t="7875" x="1676400" y="3824288"/>
          <p14:tracePt t="7884" x="1689100" y="3798888"/>
          <p14:tracePt t="7890" x="1708150" y="3760788"/>
          <p14:tracePt t="7903" x="1733550" y="3722688"/>
          <p14:tracePt t="7911" x="1752600" y="3678238"/>
          <p14:tracePt t="7914" x="1778000" y="3638550"/>
          <p14:tracePt t="7919" x="1790700" y="3600450"/>
          <p14:tracePt t="7929" x="1803400" y="3568700"/>
          <p14:tracePt t="7935" x="1809750" y="3530600"/>
          <p14:tracePt t="7943" x="1822450" y="3505200"/>
          <p14:tracePt t="7951" x="1835150" y="3473450"/>
          <p14:tracePt t="7960" x="1841500" y="3435350"/>
          <p14:tracePt t="7967" x="1847850" y="3403600"/>
          <p14:tracePt t="7976" x="1854200" y="3378200"/>
          <p14:tracePt t="7983" x="1860550" y="3352800"/>
          <p14:tracePt t="7995" x="1873250" y="3327400"/>
          <p14:tracePt t="7997" x="1879600" y="3302000"/>
          <p14:tracePt t="8014" x="1892300" y="3282950"/>
          <p14:tracePt t="8015" x="1905000" y="3263900"/>
          <p14:tracePt t="8021" x="1924050" y="3244850"/>
          <p14:tracePt t="8033" x="1936750" y="3232150"/>
          <p14:tracePt t="8038" x="1955800" y="3211513"/>
          <p14:tracePt t="8046" x="1974850" y="3192463"/>
          <p14:tracePt t="8055" x="1993900" y="3173413"/>
          <p14:tracePt t="8061" x="2012950" y="3154363"/>
          <p14:tracePt t="8067" x="2032000" y="3135313"/>
          <p14:tracePt t="8078" x="2058988" y="3116263"/>
          <p14:tracePt t="8083" x="2084388" y="3097213"/>
          <p14:tracePt t="8091" x="2122488" y="3071813"/>
          <p14:tracePt t="8099" x="2154238" y="3052763"/>
          <p14:tracePt t="8115" x="2205038" y="3008313"/>
          <p14:tracePt t="8130" x="2236788" y="2989263"/>
          <p14:tracePt t="8131" x="2262188" y="2970213"/>
          <p14:tracePt t="8139" x="2287588" y="2951163"/>
          <p14:tracePt t="8147" x="2319338" y="2925763"/>
          <p14:tracePt t="8153" x="2344738" y="2913063"/>
          <p14:tracePt t="8162" x="2370138" y="2900363"/>
          <p14:tracePt t="8169" x="2414588" y="2887663"/>
          <p14:tracePt t="8178" x="2459038" y="2862263"/>
          <p14:tracePt t="8189" x="2509838" y="2849563"/>
          <p14:tracePt t="8194" x="2555875" y="2824163"/>
          <p14:tracePt t="8201" x="2613025" y="2811463"/>
          <p14:tracePt t="8210" x="2670175" y="2792413"/>
          <p14:tracePt t="8215" x="2720975" y="2784475"/>
          <p14:tracePt t="8230" x="2765425" y="2778125"/>
          <p14:tracePt t="8231" x="2809875" y="2778125"/>
          <p14:tracePt t="8248" x="2917825" y="2784475"/>
          <p14:tracePt t="8264" x="3033713" y="2843213"/>
          <p14:tracePt t="8272" x="3103563" y="2868613"/>
          <p14:tracePt t="8281" x="3167063" y="2900363"/>
          <p14:tracePt t="8285" x="3236913" y="2938463"/>
          <p14:tracePt t="8300" x="3300413" y="2970213"/>
          <p14:tracePt t="8301" x="3357563" y="3001963"/>
          <p14:tracePt t="8310" x="3408363" y="3033713"/>
          <p14:tracePt t="8319" x="3467100" y="3065463"/>
          <p14:tracePt t="8326" x="3517900" y="3097213"/>
          <p14:tracePt t="8333" x="3562350" y="3128963"/>
          <p14:tracePt t="8346" x="3600450" y="3160713"/>
          <p14:tracePt t="8349" x="3625850" y="3186113"/>
          <p14:tracePt t="8361" x="3644900" y="3186113"/>
          <p14:tracePt t="8363" x="3663950" y="3198813"/>
          <p14:tracePt t="8372" x="3676650" y="3205163"/>
          <p14:tracePt t="8380" x="3676650" y="3211513"/>
          <p14:tracePt t="8389" x="3676650" y="3219450"/>
          <p14:tracePt t="8404" x="3683000" y="3219450"/>
          <p14:tracePt t="8447" x="3689350" y="3219450"/>
          <p14:tracePt t="8449" x="3695700" y="3225800"/>
          <p14:tracePt t="8464" x="3695700" y="3232150"/>
          <p14:tracePt t="8468" x="3708400" y="3238500"/>
          <p14:tracePt t="8475" x="3714750" y="3238500"/>
          <p14:tracePt t="8485" x="3721100" y="3257550"/>
          <p14:tracePt t="8491" x="3733800" y="3263900"/>
          <p14:tracePt t="8497" x="3746500" y="3282950"/>
          <p14:tracePt t="8505" x="3765550" y="3295650"/>
          <p14:tracePt t="8511" x="3771900" y="3308350"/>
          <p14:tracePt t="8523" x="3778250" y="3327400"/>
          <p14:tracePt t="8528" x="3784600" y="3340100"/>
          <p14:tracePt t="8535" x="3797300" y="3359150"/>
          <p14:tracePt t="8545" x="3803650" y="3378200"/>
          <p14:tracePt t="8551" x="3810000" y="3390900"/>
          <p14:tracePt t="8563" x="3816350" y="3403600"/>
          <p14:tracePt t="8567" x="3822700" y="3416300"/>
          <p14:tracePt t="8576" x="3822700" y="3422650"/>
          <p14:tracePt t="8583" x="3822700" y="3429000"/>
          <p14:tracePt t="8667" x="3829050" y="3429000"/>
          <p14:tracePt t="8679" x="3835400" y="3429000"/>
          <p14:tracePt t="8683" x="3841750" y="3429000"/>
          <p14:tracePt t="8712" x="3848100" y="3429000"/>
          <p14:tracePt t="8715" x="3854450" y="3429000"/>
          <p14:tracePt t="8730" x="3860800" y="3429000"/>
          <p14:tracePt t="8739" x="3867150" y="3429000"/>
          <p14:tracePt t="8747" x="3873500" y="3429000"/>
          <p14:tracePt t="8980" x="3894138" y="3435350"/>
          <p14:tracePt t="8989" x="3919538" y="3454400"/>
          <p14:tracePt t="8997" x="3938588" y="3467100"/>
          <p14:tracePt t="9004" x="3951288" y="3479800"/>
          <p14:tracePt t="9015" x="3963988" y="3486150"/>
          <p14:tracePt t="9017" x="3983038" y="3492500"/>
          <p14:tracePt t="9028" x="4002088" y="3498850"/>
          <p14:tracePt t="9034" x="4008438" y="3505200"/>
          <p14:tracePt t="9042" x="4033838" y="3511550"/>
          <p14:tracePt t="9050" x="4059238" y="3517900"/>
          <p14:tracePt t="9059" x="4084638" y="3517900"/>
          <p14:tracePt t="9065" x="4116388" y="3530600"/>
          <p14:tracePt t="9078" x="4160838" y="3536950"/>
          <p14:tracePt t="9080" x="4205288" y="3543300"/>
          <p14:tracePt t="9090" x="4249738" y="3549650"/>
          <p14:tracePt t="9098" x="4294188" y="3556000"/>
          <p14:tracePt t="9104" x="4338638" y="3562350"/>
          <p14:tracePt t="9111" x="4397375" y="3581400"/>
          <p14:tracePt t="9120" x="4435475" y="3587750"/>
          <p14:tracePt t="9128" x="4460875" y="3600450"/>
          <p14:tracePt t="9139" x="4492625" y="3606800"/>
          <p14:tracePt t="9147" x="4530725" y="3613150"/>
          <p14:tracePt t="9151" x="4575175" y="3619500"/>
          <p14:tracePt t="9161" x="4594225" y="3625850"/>
          <p14:tracePt t="9165" x="4632325" y="3625850"/>
          <p14:tracePt t="9177" x="4651375" y="3632200"/>
          <p14:tracePt t="9180" x="4676775" y="3632200"/>
          <p14:tracePt t="9195" x="4702175" y="3638550"/>
          <p14:tracePt t="9197" x="4733925" y="3646488"/>
          <p14:tracePt t="9213" x="4784725" y="3652838"/>
          <p14:tracePt t="9228" x="4805363" y="3652838"/>
          <p14:tracePt t="9230" x="4824413" y="3659188"/>
          <p14:tracePt t="9235" x="4849813" y="3659188"/>
          <p14:tracePt t="9248" x="4868863" y="3665538"/>
          <p14:tracePt t="9251" x="4887913" y="3665538"/>
          <p14:tracePt t="9261" x="4900613" y="3665538"/>
          <p14:tracePt t="9267" x="4919663" y="3671888"/>
          <p14:tracePt t="9277" x="4938713" y="3671888"/>
          <p14:tracePt t="9285" x="4945063" y="3671888"/>
          <p14:tracePt t="9294" x="4964113" y="3671888"/>
          <p14:tracePt t="9299" x="4983163" y="3671888"/>
          <p14:tracePt t="9308" x="4995863" y="3665538"/>
          <p14:tracePt t="9313" x="5014913" y="3659188"/>
          <p14:tracePt t="9326" x="5033963" y="3652838"/>
          <p14:tracePt t="9329" x="5053013" y="3652838"/>
          <p14:tracePt t="9343" x="5065713" y="3646488"/>
          <p14:tracePt t="9346" x="5084763" y="3638550"/>
          <p14:tracePt t="9359" x="5103813" y="3632200"/>
          <p14:tracePt t="9362" x="5122863" y="3625850"/>
          <p14:tracePt t="9376" x="5160963" y="3619500"/>
          <p14:tracePt t="9383" x="5186363" y="3613150"/>
          <p14:tracePt t="9393" x="5211763" y="3606800"/>
          <p14:tracePt t="9399" x="5237163" y="3600450"/>
          <p14:tracePt t="9412" x="5264150" y="3600450"/>
          <p14:tracePt t="9415" x="5283200" y="3594100"/>
          <p14:tracePt t="9428" x="5308600" y="3587750"/>
          <p14:tracePt t="9432" x="5327650" y="3581400"/>
          <p14:tracePt t="9445" x="5346700" y="3575050"/>
          <p14:tracePt t="9447" x="5359400" y="3568700"/>
          <p14:tracePt t="9455" x="5372100" y="3562350"/>
          <p14:tracePt t="9464" x="5378450" y="3562350"/>
          <p14:tracePt t="9470" x="5384800" y="3556000"/>
          <p14:tracePt t="9479" x="5384800" y="3549650"/>
          <p14:tracePt t="9489" x="5397500" y="3549650"/>
          <p14:tracePt t="9494" x="5403850" y="3543300"/>
          <p14:tracePt t="9507" x="5403850" y="3536950"/>
          <p14:tracePt t="9510" x="5416550" y="3530600"/>
          <p14:tracePt t="9517" x="5429250" y="3530600"/>
          <p14:tracePt t="9529" x="5441950" y="3530600"/>
          <p14:tracePt t="9531" x="5454650" y="3524250"/>
          <p14:tracePt t="9539" x="5473700" y="3517900"/>
          <p14:tracePt t="9547" x="5486400" y="3517900"/>
          <p14:tracePt t="9562" x="5505450" y="3511550"/>
          <p14:tracePt t="9564" x="5524500" y="3505200"/>
          <p14:tracePt t="9580" x="5556250" y="3492500"/>
          <p14:tracePt t="9595" x="5607050" y="3479800"/>
          <p14:tracePt t="9601" x="5626100" y="3473450"/>
          <p14:tracePt t="9612" x="5645150" y="3467100"/>
          <p14:tracePt t="9619" x="5657850" y="3460750"/>
          <p14:tracePt t="9627" x="5670550" y="3460750"/>
          <p14:tracePt t="9633" x="5683250" y="3454400"/>
          <p14:tracePt t="9645" x="5689600" y="3448050"/>
          <p14:tracePt t="9649" x="5695950" y="3441700"/>
          <p14:tracePt t="9662" x="5702300" y="3435350"/>
          <p14:tracePt t="9667" x="5708650" y="3435350"/>
          <p14:tracePt t="9680" x="5716588" y="3435350"/>
          <p14:tracePt t="9691" x="5722938" y="3435350"/>
          <p14:tracePt t="9698" x="5722938" y="3429000"/>
          <p14:tracePt t="9705" x="5729288" y="3429000"/>
          <p14:tracePt t="9716" x="5735638" y="3422650"/>
          <p14:tracePt t="9719" x="5741988" y="3422650"/>
          <p14:tracePt t="9728" x="5748338" y="3416300"/>
          <p14:tracePt t="9735" x="5754688" y="3416300"/>
          <p14:tracePt t="9744" x="5761038" y="3416300"/>
          <p14:tracePt t="9758" x="5761038" y="3409950"/>
          <p14:tracePt t="9811" x="5767388" y="3409950"/>
          <p14:tracePt t="9815" x="5773738" y="3409950"/>
          <p14:tracePt t="9820" x="5773738" y="3416300"/>
          <p14:tracePt t="9835" x="5780088" y="3422650"/>
          <p14:tracePt t="9844" x="5786438" y="3429000"/>
          <p14:tracePt t="9861" x="5786438" y="3435350"/>
          <p14:tracePt t="9867" x="5786438" y="3441700"/>
          <p14:tracePt t="9883" x="5786438" y="3448050"/>
          <p14:tracePt t="9897" x="5786438" y="3454400"/>
          <p14:tracePt t="9899" x="5786438" y="3460750"/>
          <p14:tracePt t="9929" x="5786438" y="3467100"/>
          <p14:tracePt t="9961" x="5780088" y="3473450"/>
          <p14:tracePt t="9967" x="5773738" y="3473450"/>
          <p14:tracePt t="9983" x="5767388" y="3473450"/>
          <p14:tracePt t="10011" x="5761038" y="3473450"/>
          <p14:tracePt t="10027" x="5754688" y="3473450"/>
          <p14:tracePt t="10031" x="5748338" y="3473450"/>
          <p14:tracePt t="10045" x="5741988" y="3473450"/>
          <p14:tracePt t="10061" x="5729288" y="3473450"/>
          <p14:tracePt t="10070" x="5716588" y="3473450"/>
          <p14:tracePt t="10078" x="5695950" y="3467100"/>
          <p14:tracePt t="10095" x="5683250" y="3467100"/>
          <p14:tracePt t="10101" x="5676900" y="3460750"/>
          <p14:tracePt t="10115" x="5670550" y="3460750"/>
          <p14:tracePt t="10127" x="5664200" y="3460750"/>
          <p14:tracePt t="10144" x="5657850" y="3460750"/>
          <p14:tracePt t="10147" x="5645150" y="3460750"/>
          <p14:tracePt t="10163" x="5638800" y="3460750"/>
          <p14:tracePt t="10177" x="5626100" y="3460750"/>
          <p14:tracePt t="10185" x="5613400" y="3460750"/>
          <p14:tracePt t="10195" x="5607050" y="3460750"/>
          <p14:tracePt t="10211" x="5600700" y="3460750"/>
          <p14:tracePt t="10217" x="5594350" y="3460750"/>
          <p14:tracePt t="10233" x="5588000" y="3460750"/>
          <p14:tracePt t="10244" x="5581650" y="3460750"/>
          <p14:tracePt t="10249" x="5575300" y="3460750"/>
          <p14:tracePt t="10261" x="5568950" y="3467100"/>
          <p14:tracePt t="10263" x="5556250" y="3473450"/>
          <p14:tracePt t="10277" x="5549900" y="3473450"/>
          <p14:tracePt t="10281" x="5537200" y="3479800"/>
          <p14:tracePt t="10294" x="5524500" y="3479800"/>
          <p14:tracePt t="10311" x="5511800" y="3479800"/>
          <p14:tracePt t="10320" x="5505450" y="3479800"/>
          <p14:tracePt t="10344" x="5499100" y="3479800"/>
          <p14:tracePt t="10361" x="5492750" y="3486150"/>
          <p14:tracePt t="10365" x="5492750" y="3492500"/>
          <p14:tracePt t="10377" x="5486400" y="3492500"/>
          <p14:tracePt t="10381" x="5480050" y="3492500"/>
          <p14:tracePt t="10394" x="5473700" y="3498850"/>
          <p14:tracePt t="10397" x="5473700" y="3505200"/>
          <p14:tracePt t="10410" x="5467350" y="3505200"/>
          <p14:tracePt t="10412" x="5461000" y="3511550"/>
          <p14:tracePt t="10427" x="5454650" y="3511550"/>
          <p14:tracePt t="10435" x="5441950" y="3517900"/>
          <p14:tracePt t="10445" x="5441950" y="3524250"/>
          <p14:tracePt t="10450" x="5435600" y="3524250"/>
          <p14:tracePt t="10461" x="5429250" y="3524250"/>
          <p14:tracePt t="10470" x="5429250" y="3530600"/>
          <p14:tracePt t="10476" x="5422900" y="3536950"/>
          <p14:tracePt t="10483" x="5416550" y="3543300"/>
          <p14:tracePt t="10490" x="5410200" y="3543300"/>
          <p14:tracePt t="10506" x="5403850" y="3549650"/>
          <p14:tracePt t="10514" x="5397500" y="3549650"/>
          <p14:tracePt t="10524" x="5397500" y="3556000"/>
          <p14:tracePt t="10529" x="5391150" y="3556000"/>
          <p14:tracePt t="10545" x="5384800" y="3556000"/>
          <p14:tracePt t="10554" x="5378450" y="3556000"/>
          <p14:tracePt t="10560" x="5378450" y="3562350"/>
          <p14:tracePt t="10586" x="5372100" y="3568700"/>
          <p14:tracePt t="10592" x="5365750" y="3568700"/>
          <p14:tracePt t="10610" x="5365750" y="3575050"/>
          <p14:tracePt t="10615" x="5359400" y="3575050"/>
          <p14:tracePt t="10622" x="5353050" y="3575050"/>
          <p14:tracePt t="10629" x="5346700" y="3575050"/>
          <p14:tracePt t="10640" x="5346700" y="3581400"/>
          <p14:tracePt t="10645" x="5340350" y="3587750"/>
          <p14:tracePt t="10657" x="5334000" y="3587750"/>
          <p14:tracePt t="10674" x="5327650" y="3594100"/>
          <p14:tracePt t="10677" x="5321300" y="3600450"/>
          <p14:tracePt t="10688" x="5314950" y="3600450"/>
          <p14:tracePt t="10692" x="5314950" y="3606800"/>
          <p14:tracePt t="10699" x="5308600" y="3606800"/>
          <p14:tracePt t="10747" x="5302250" y="3606800"/>
          <p14:tracePt t="10793" x="5302250" y="3613150"/>
          <p14:tracePt t="10993" x="5295900" y="3613150"/>
          <p14:tracePt t="10995" x="5295900" y="3606800"/>
          <p14:tracePt t="11010" x="5295900" y="3600450"/>
          <p14:tracePt t="11012" x="5289550" y="3594100"/>
          <p14:tracePt t="11038" x="5289550" y="3587750"/>
          <p14:tracePt t="11044" x="5289550" y="3581400"/>
          <p14:tracePt t="11060" x="5289550" y="3575050"/>
          <p14:tracePt t="11065" x="5289550" y="3568700"/>
          <p14:tracePt t="11081" x="5289550" y="3562350"/>
          <p14:tracePt t="11097" x="5289550" y="3556000"/>
          <p14:tracePt t="11110" x="5289550" y="3549650"/>
          <p14:tracePt t="11129" x="5289550" y="3543300"/>
          <p14:tracePt t="11143" x="5289550" y="3536950"/>
          <p14:tracePt t="11160" x="5295900" y="3536950"/>
          <p14:tracePt t="11177" x="5295900" y="3530600"/>
          <p14:tracePt t="11199" x="5295900" y="3524250"/>
          <p14:tracePt t="11213" x="5302250" y="3517900"/>
          <p14:tracePt t="11229" x="5302250" y="3511550"/>
          <p14:tracePt t="11243" x="5308600" y="3511550"/>
          <p14:tracePt t="11245" x="5308600" y="3505200"/>
          <p14:tracePt t="11260" x="5308600" y="3498850"/>
          <p14:tracePt t="11261" x="5314950" y="3498850"/>
          <p14:tracePt t="11277" x="5321300" y="3498850"/>
          <p14:tracePt t="11279" x="5321300" y="3492500"/>
          <p14:tracePt t="11283" x="5327650" y="3486150"/>
          <p14:tracePt t="11299" x="5334000" y="3486150"/>
          <p14:tracePt t="11308" x="5340350" y="3479800"/>
          <p14:tracePt t="11324" x="5346700" y="3473450"/>
          <p14:tracePt t="11335" x="5353050" y="3467100"/>
          <p14:tracePt t="11341" x="5359400" y="3467100"/>
          <p14:tracePt t="11347" x="5359400" y="3460750"/>
          <p14:tracePt t="11355" x="5365750" y="3454400"/>
          <p14:tracePt t="11361" x="5372100" y="3454400"/>
          <p14:tracePt t="11373" x="5372100" y="3448050"/>
          <p14:tracePt t="11378" x="5378450" y="3441700"/>
          <p14:tracePt t="11390" x="5384800" y="3441700"/>
          <p14:tracePt t="11393" x="5391150" y="3435350"/>
          <p14:tracePt t="11407" x="5391150" y="3429000"/>
          <p14:tracePt t="11411" x="5397500" y="3422650"/>
          <p14:tracePt t="11424" x="5403850" y="3422650"/>
          <p14:tracePt t="11431" x="5410200" y="3416300"/>
          <p14:tracePt t="11441" x="5416550" y="3416300"/>
          <p14:tracePt t="11447" x="5422900" y="3409950"/>
          <p14:tracePt t="11464" x="5429250" y="3409950"/>
          <p14:tracePt t="11472" x="5435600" y="3409950"/>
          <p14:tracePt t="11480" x="5441950" y="3409950"/>
          <p14:tracePt t="11490" x="5454650" y="3409950"/>
          <p14:tracePt t="11493" x="5467350" y="3409950"/>
          <p14:tracePt t="11501" x="5473700" y="3409950"/>
          <p14:tracePt t="11510" x="5486400" y="3416300"/>
          <p14:tracePt t="11518" x="5505450" y="3422650"/>
          <p14:tracePt t="11526" x="5518150" y="3429000"/>
          <p14:tracePt t="11533" x="5537200" y="3429000"/>
          <p14:tracePt t="11542" x="5543550" y="3435350"/>
          <p14:tracePt t="11551" x="5549900" y="3441700"/>
          <p14:tracePt t="11558" x="5562600" y="3448050"/>
          <p14:tracePt t="11571" x="5568950" y="3454400"/>
          <p14:tracePt t="11574" x="5575300" y="3454400"/>
          <p14:tracePt t="11579" x="5581650" y="3460750"/>
          <p14:tracePt t="11591" x="5588000" y="3467100"/>
          <p14:tracePt t="11595" x="5588000" y="3473450"/>
          <p14:tracePt t="11608" x="5600700" y="3473450"/>
          <p14:tracePt t="11613" x="5607050" y="3479800"/>
          <p14:tracePt t="11624" x="5613400" y="3486150"/>
          <p14:tracePt t="11627" x="5619750" y="3492500"/>
          <p14:tracePt t="11642" x="5632450" y="3505200"/>
          <p14:tracePt t="11645" x="5632450" y="3511550"/>
          <p14:tracePt t="11649" x="5638800" y="3517900"/>
          <p14:tracePt t="11662" x="5645150" y="3517900"/>
          <p14:tracePt t="11665" x="5651500" y="3524250"/>
          <p14:tracePt t="11674" x="5651500" y="3530600"/>
          <p14:tracePt t="11681" x="5651500" y="3536950"/>
          <p14:tracePt t="11690" x="5657850" y="3536950"/>
          <p14:tracePt t="11700" x="5664200" y="3543300"/>
          <p14:tracePt t="11706" x="5664200" y="3549650"/>
          <p14:tracePt t="11711" x="5670550" y="3549650"/>
          <p14:tracePt t="11722" x="5676900" y="3549650"/>
          <p14:tracePt t="11727" x="5683250" y="3549650"/>
          <p14:tracePt t="11740" x="5683250" y="3556000"/>
          <p14:tracePt t="11743" x="5683250" y="3562350"/>
          <p14:tracePt t="11757" x="5689600" y="3568700"/>
          <p14:tracePt t="11759" x="5695950" y="3568700"/>
          <p14:tracePt t="11774" x="5695950" y="3575050"/>
          <p14:tracePt t="11776" x="5702300" y="3581400"/>
          <p14:tracePt t="11784" x="5708650" y="3581400"/>
          <p14:tracePt t="11791" x="5716588" y="3587750"/>
          <p14:tracePt t="11797" x="5716588" y="3594100"/>
          <p14:tracePt t="11809" x="5722938" y="3594100"/>
          <p14:tracePt t="11813" x="5729288" y="3600450"/>
          <p14:tracePt t="11827" x="5735638" y="3606800"/>
          <p14:tracePt t="11829" x="5741988" y="3613150"/>
          <p14:tracePt t="11842" x="5748338" y="3613150"/>
          <p14:tracePt t="11847" x="5748338" y="3619500"/>
          <p14:tracePt t="11861" x="5761038" y="3632200"/>
          <p14:tracePt t="11877" x="5767388" y="3632200"/>
          <p14:tracePt t="11883" x="5773738" y="3638550"/>
          <p14:tracePt t="11897" x="5780088" y="3646488"/>
          <p14:tracePt t="11909" x="5786438" y="3646488"/>
          <p14:tracePt t="11918" x="5792788" y="3652838"/>
          <p14:tracePt t="11935" x="5799138" y="3659188"/>
          <p14:tracePt t="11941" x="5805488" y="3659188"/>
          <p14:tracePt t="11945" x="5811838" y="3659188"/>
          <p14:tracePt t="11957" x="5818188" y="3665538"/>
          <p14:tracePt t="11961" x="5824538" y="3665538"/>
          <p14:tracePt t="11973" x="5830888" y="3665538"/>
          <p14:tracePt t="11989" x="5837238" y="3665538"/>
          <p14:tracePt t="11993" x="5843588" y="3665538"/>
          <p14:tracePt t="12018" x="5849938" y="3665538"/>
          <p14:tracePt t="12025" x="5856288" y="3665538"/>
          <p14:tracePt t="12034" x="5862638" y="3665538"/>
          <p14:tracePt t="12049" x="5868988" y="3665538"/>
          <p14:tracePt t="12056" x="5875338" y="3659188"/>
          <p14:tracePt t="12065" x="5875338" y="3652838"/>
          <p14:tracePt t="12071" x="5888038" y="3652838"/>
          <p14:tracePt t="12084" x="5900738" y="3646488"/>
          <p14:tracePt t="12090" x="5913438" y="3632200"/>
          <p14:tracePt t="12093" x="5926138" y="3619500"/>
          <p14:tracePt t="12104" x="5938838" y="3613150"/>
          <p14:tracePt t="12109" x="5951538" y="3606800"/>
          <p14:tracePt t="12126" x="5957888" y="3600450"/>
          <p14:tracePt t="12138" x="5964238" y="3594100"/>
          <p14:tracePt t="12156" x="5970588" y="3594100"/>
          <p14:tracePt t="12369" x="5976938" y="3606800"/>
          <p14:tracePt t="12377" x="5983288" y="3619500"/>
          <p14:tracePt t="12380" x="5989638" y="3625850"/>
          <p14:tracePt t="12394" x="5995988" y="3632200"/>
          <p14:tracePt t="12397" x="5995988" y="3646488"/>
          <p14:tracePt t="12407" x="6002338" y="3659188"/>
          <p14:tracePt t="12415" x="6008688" y="3671888"/>
          <p14:tracePt t="12422" x="6015038" y="3684588"/>
          <p14:tracePt t="12429" x="6021388" y="3690938"/>
          <p14:tracePt t="12438" x="6027738" y="3703638"/>
          <p14:tracePt t="12445" x="6027738" y="3716338"/>
          <p14:tracePt t="12456" x="6034088" y="3716338"/>
          <p14:tracePt t="12462" x="6034088" y="3722688"/>
          <p14:tracePt t="12475" x="6046788" y="3735388"/>
          <p14:tracePt t="12493" x="6046788" y="3741738"/>
          <p14:tracePt t="12499" x="6046788" y="3748088"/>
          <p14:tracePt t="12510" x="6053138" y="3748088"/>
          <p14:tracePt t="12515" x="6059488" y="3754438"/>
          <p14:tracePt t="12525" x="6059488" y="3760788"/>
          <p14:tracePt t="12529" x="6059488" y="3767138"/>
          <p14:tracePt t="12542" x="6065838" y="3767138"/>
          <p14:tracePt t="12545" x="6072188" y="3773488"/>
          <p14:tracePt t="12558" x="6078538" y="3773488"/>
          <p14:tracePt t="12560" x="6078538" y="3779838"/>
          <p14:tracePt t="12575" x="6084888" y="3779838"/>
          <p14:tracePt t="12577" x="6091238" y="3786188"/>
          <p14:tracePt t="12592" x="6097588" y="3798888"/>
          <p14:tracePt t="12599" x="6110288" y="3798888"/>
          <p14:tracePt t="12608" x="6122988" y="3811588"/>
          <p14:tracePt t="12615" x="6129338" y="3817938"/>
          <p14:tracePt t="12625" x="6148388" y="3824288"/>
          <p14:tracePt t="12631" x="6167438" y="3830638"/>
          <p14:tracePt t="12642" x="6181725" y="3836988"/>
          <p14:tracePt t="12647" x="6200775" y="3849688"/>
          <p14:tracePt t="12657" x="6219825" y="3856038"/>
          <p14:tracePt t="12663" x="6238875" y="3868738"/>
          <p14:tracePt t="12670" x="6264275" y="3881438"/>
          <p14:tracePt t="12677" x="6302375" y="3906838"/>
          <p14:tracePt t="12689" x="6327775" y="3925888"/>
          <p14:tracePt t="12695" x="6365875" y="3938588"/>
          <p14:tracePt t="12708" x="6397625" y="3944938"/>
          <p14:tracePt t="12710" x="6442075" y="3963988"/>
          <p14:tracePt t="12719" x="6480175" y="3970338"/>
          <p14:tracePt t="12727" x="6524625" y="3976688"/>
          <p14:tracePt t="12735" x="6569075" y="3983038"/>
          <p14:tracePt t="12740" x="6600825" y="3989388"/>
          <p14:tracePt t="12749" x="6646863" y="3989388"/>
          <p14:tracePt t="12756" x="6691313" y="3995738"/>
          <p14:tracePt t="12763" x="6735763" y="4008438"/>
          <p14:tracePt t="12772" x="6792913" y="4014788"/>
          <p14:tracePt t="12779" x="6843713" y="4014788"/>
          <p14:tracePt t="12791" x="6907213" y="4021138"/>
          <p14:tracePt t="12795" x="6970713" y="4027488"/>
          <p14:tracePt t="12806" x="7046913" y="4040188"/>
          <p14:tracePt t="12809" x="7124700" y="4046538"/>
          <p14:tracePt t="12825" x="7200900" y="4052888"/>
          <p14:tracePt t="12826" x="7264400" y="4065588"/>
          <p14:tracePt t="12835" x="7327900" y="4065588"/>
          <p14:tracePt t="12844" x="7372350" y="4065588"/>
          <p14:tracePt t="12849" x="7416800" y="4065588"/>
          <p14:tracePt t="12857" x="7448550" y="4065588"/>
          <p14:tracePt t="12865" x="7480300" y="4065588"/>
          <p14:tracePt t="12874" x="7505700" y="4065588"/>
          <p14:tracePt t="12884" x="7531100" y="4059238"/>
          <p14:tracePt t="12891" x="7545388" y="4059238"/>
          <p14:tracePt t="12895" x="7564438" y="4059238"/>
          <p14:tracePt t="12905" x="7583488" y="4052888"/>
          <p14:tracePt t="12911" x="7589838" y="4052888"/>
          <p14:tracePt t="12924" x="7608888" y="4046538"/>
          <p14:tracePt t="12927" x="7621588" y="4046538"/>
          <p14:tracePt t="12936" x="7627938" y="4046538"/>
          <p14:tracePt t="12943" x="7634288" y="4040188"/>
          <p14:tracePt t="12959" x="7646988" y="4033838"/>
          <p14:tracePt t="12965" x="7653338" y="4033838"/>
          <p14:tracePt t="12975" x="7659688" y="4033838"/>
          <p14:tracePt t="12981" x="7666038" y="4027488"/>
          <p14:tracePt t="12993" x="7666038" y="4021138"/>
          <p14:tracePt t="12997" x="7672388" y="4014788"/>
          <p14:tracePt t="13010" x="7678738" y="4014788"/>
          <p14:tracePt t="13013" x="7678738" y="4008438"/>
          <p14:tracePt t="13021" x="7685088" y="4002088"/>
          <p14:tracePt t="13030" x="7691438" y="4002088"/>
          <p14:tracePt t="13037" x="7691438" y="3995738"/>
          <p14:tracePt t="13043" x="7697788" y="3989388"/>
          <p14:tracePt t="13069" x="7697788" y="3983038"/>
          <p14:tracePt t="13084" x="7704138" y="3983038"/>
          <p14:tracePt t="13113" x="7704138" y="3976688"/>
          <p14:tracePt t="13129" x="7704138" y="3970338"/>
          <p14:tracePt t="13145" x="7704138" y="3963988"/>
          <p14:tracePt t="13158" x="7697788" y="3957638"/>
          <p14:tracePt t="13160" x="7691438" y="3951288"/>
          <p14:tracePt t="13175" x="7685088" y="3951288"/>
          <p14:tracePt t="13177" x="7685088" y="3944938"/>
          <p14:tracePt t="13185" x="7678738" y="3938588"/>
          <p14:tracePt t="13193" x="7672388" y="3938588"/>
          <p14:tracePt t="13209" x="7659688" y="3938588"/>
          <p14:tracePt t="13215" x="7640638" y="3938588"/>
          <p14:tracePt t="13226" x="7627938" y="3938588"/>
          <p14:tracePt t="13230" x="7602538" y="3938588"/>
          <p14:tracePt t="13241" x="7583488" y="3938588"/>
          <p14:tracePt t="13245" x="7564438" y="3944938"/>
          <p14:tracePt t="13257" x="7551738" y="3944938"/>
          <p14:tracePt t="13261" x="7531100" y="3951288"/>
          <p14:tracePt t="13270" x="7512050" y="3957638"/>
          <p14:tracePt t="13278" x="7505700" y="3963988"/>
          <p14:tracePt t="13289" x="7493000" y="3970338"/>
          <p14:tracePt t="13297" x="7473950" y="3976688"/>
          <p14:tracePt t="13304" x="7467600" y="3976688"/>
          <p14:tracePt t="13309" x="7467600" y="3983038"/>
          <p14:tracePt t="13320" x="7461250" y="3983038"/>
          <p14:tracePt t="13324" x="7454900" y="3983038"/>
          <p14:tracePt t="13340" x="7448550" y="3983038"/>
          <p14:tracePt t="13347" x="7442200" y="3983038"/>
          <p14:tracePt t="13357" x="7435850" y="3983038"/>
          <p14:tracePt t="13373" x="7429500" y="3983038"/>
          <p14:tracePt t="13379" x="7423150" y="3983038"/>
          <p14:tracePt t="13393" x="7416800" y="3989388"/>
          <p14:tracePt t="13407" x="7410450" y="3995738"/>
          <p14:tracePt t="13410" x="7404100" y="3995738"/>
          <p14:tracePt t="13425" x="7397750" y="3995738"/>
          <p14:tracePt t="13436" x="7391400" y="3995738"/>
          <p14:tracePt t="13451" x="7385050" y="3995738"/>
          <p14:tracePt t="13459" x="7378700" y="3995738"/>
          <p14:tracePt t="13473" x="7372350" y="3995738"/>
          <p14:tracePt t="13479" x="7359650" y="3995738"/>
          <p14:tracePt t="13489" x="7353300" y="3995738"/>
          <p14:tracePt t="13495" x="7346950" y="3995738"/>
          <p14:tracePt t="13504" x="7340600" y="3995738"/>
          <p14:tracePt t="13511" x="7334250" y="3995738"/>
          <p14:tracePt t="13521" x="7327900" y="3989388"/>
          <p14:tracePt t="13527" x="7315200" y="3983038"/>
          <p14:tracePt t="13537" x="7308850" y="3976688"/>
          <p14:tracePt t="13541" x="7302500" y="3970338"/>
          <p14:tracePt t="13556" x="7296150" y="3963988"/>
          <p14:tracePt t="13558" x="7296150" y="3957638"/>
          <p14:tracePt t="13565" x="7289800" y="3957638"/>
          <p14:tracePt t="13574" x="7283450" y="3951288"/>
          <p14:tracePt t="13581" x="7283450" y="3944938"/>
          <p14:tracePt t="13593" x="7277100" y="3944938"/>
          <p14:tracePt t="13597" x="7277100" y="3938588"/>
          <p14:tracePt t="13607" x="7277100" y="3932238"/>
          <p14:tracePt t="13613" x="7277100" y="3925888"/>
          <p14:tracePt t="13628" x="7277100" y="3913188"/>
          <p14:tracePt t="13645" x="7277100" y="3900488"/>
          <p14:tracePt t="13653" x="7277100" y="3894138"/>
          <p14:tracePt t="13676" x="7283450" y="3881438"/>
          <p14:tracePt t="13692" x="7289800" y="3875088"/>
          <p14:tracePt t="13697" x="7296150" y="3868738"/>
          <p14:tracePt t="13707" x="7296150" y="3862388"/>
          <p14:tracePt t="13713" x="7302500" y="3862388"/>
          <p14:tracePt t="13729" x="7302500" y="3856038"/>
          <p14:tracePt t="13738" x="7308850" y="3856038"/>
          <p14:tracePt t="13747" x="7308850" y="3849688"/>
          <p14:tracePt t="13815" x="7315200" y="3849688"/>
          <p14:tracePt t="13845" x="7321550" y="3849688"/>
          <p14:tracePt t="13857" x="7327900" y="3849688"/>
          <p14:tracePt t="13860" x="7334250" y="3856038"/>
          <p14:tracePt t="13874" x="7346950" y="3862388"/>
          <p14:tracePt t="13877" x="7353300" y="3862388"/>
          <p14:tracePt t="13888" x="7359650" y="3868738"/>
          <p14:tracePt t="13896" x="7372350" y="3875088"/>
          <p14:tracePt t="13904" x="7385050" y="3875088"/>
          <p14:tracePt t="13907" x="7385050" y="3881438"/>
          <p14:tracePt t="13924" x="7391400" y="3881438"/>
          <p14:tracePt t="13940" x="7397750" y="3881438"/>
          <p14:tracePt t="13972" x="7404100" y="3881438"/>
          <p14:tracePt t="14009" x="7410450" y="3881438"/>
          <p14:tracePt t="14025" x="7423150" y="3881438"/>
          <p14:tracePt t="14040" x="7429500" y="3881438"/>
          <p14:tracePt t="14042" x="7435850" y="3881438"/>
          <p14:tracePt t="14063" x="7442200" y="3881438"/>
          <p14:tracePt t="14074" x="7448550" y="3881438"/>
          <p14:tracePt t="14095" x="7454900" y="3875088"/>
          <p14:tracePt t="14111" x="7454900" y="3868738"/>
          <p14:tracePt t="14125" x="7461250" y="3868738"/>
          <p14:tracePt t="14150" x="7461250" y="3862388"/>
          <p14:tracePt t="14274" x="7448550" y="3862388"/>
          <p14:tracePt t="14281" x="7442200" y="3862388"/>
          <p14:tracePt t="14291" x="7435850" y="3862388"/>
          <p14:tracePt t="14297" x="7423150" y="3862388"/>
          <p14:tracePt t="14308" x="7416800" y="3862388"/>
          <p14:tracePt t="14313" x="7410450" y="3862388"/>
          <p14:tracePt t="14324" x="7397750" y="3862388"/>
          <p14:tracePt t="14329" x="7397750" y="3868738"/>
          <p14:tracePt t="14340" x="7385050" y="3868738"/>
          <p14:tracePt t="14343" x="7378700" y="3868738"/>
          <p14:tracePt t="14359" x="7372350" y="3868738"/>
          <p14:tracePt t="14374" x="7366000" y="3875088"/>
          <p14:tracePt t="14376" x="7366000" y="3881438"/>
          <p14:tracePt t="14390" x="7359650" y="3881438"/>
          <p14:tracePt t="14392" x="7353300" y="3881438"/>
          <p14:tracePt t="14407" x="7346950" y="3887788"/>
          <p14:tracePt t="14416" x="7340600" y="3894138"/>
          <p14:tracePt t="14426" x="7334250" y="3900488"/>
          <p14:tracePt t="14442" x="7327900" y="3906838"/>
          <p14:tracePt t="14445" x="7321550" y="3913188"/>
          <p14:tracePt t="14454" x="7315200" y="3913188"/>
          <p14:tracePt t="14461" x="7315200" y="3919538"/>
          <p14:tracePt t="14469" x="7308850" y="3925888"/>
          <p14:tracePt t="14477" x="7302500" y="3932238"/>
          <p14:tracePt t="14485" x="7296150" y="3932238"/>
          <p14:tracePt t="14495" x="7289800" y="3938588"/>
          <p14:tracePt t="14500" x="7283450" y="3951288"/>
          <p14:tracePt t="14515" x="7277100" y="3957638"/>
          <p14:tracePt t="14523" x="7270750" y="3963988"/>
          <p14:tracePt t="14534" x="7264400" y="3963988"/>
          <p14:tracePt t="14540" x="7264400" y="3970338"/>
          <p14:tracePt t="14547" x="7258050" y="3976688"/>
          <p14:tracePt t="14556" x="7258050" y="3983038"/>
          <p14:tracePt t="14563" x="7251700" y="3983038"/>
          <p14:tracePt t="14577" x="7245350" y="3989388"/>
          <p14:tracePt t="14590" x="7239000" y="3989388"/>
          <p14:tracePt t="14607" x="7232650" y="3989388"/>
          <p14:tracePt t="14674" x="7226300" y="3983038"/>
          <p14:tracePt t="14679" x="7219950" y="3970338"/>
          <p14:tracePt t="14694" x="7213600" y="3963988"/>
          <p14:tracePt t="14695" x="7213600" y="3957638"/>
          <p14:tracePt t="14708" x="7207250" y="3944938"/>
          <p14:tracePt t="14709" x="7200900" y="3925888"/>
          <p14:tracePt t="14720" x="7194550" y="3906838"/>
          <p14:tracePt t="14727" x="7188200" y="3894138"/>
          <p14:tracePt t="14737" x="7181850" y="3875088"/>
          <p14:tracePt t="14741" x="7181850" y="3856038"/>
          <p14:tracePt t="14753" x="7175500" y="3849688"/>
          <p14:tracePt t="14757" x="7169150" y="3830638"/>
          <p14:tracePt t="14770" x="7169150" y="3824288"/>
          <p14:tracePt t="14773" x="7169150" y="3817938"/>
          <p14:tracePt t="14873" x="7169150" y="3824288"/>
          <p14:tracePt t="14891" x="7156450" y="3849688"/>
          <p14:tracePt t="14897" x="7150100" y="3868738"/>
          <p14:tracePt t="14905" x="7143750" y="3887788"/>
          <p14:tracePt t="14913" x="7137400" y="3906838"/>
          <p14:tracePt t="14924" x="7131050" y="3919538"/>
          <p14:tracePt t="14927" x="7124700" y="3938588"/>
          <p14:tracePt t="14936" x="7118350" y="3957638"/>
          <p14:tracePt t="14945" x="7118350" y="3963988"/>
          <p14:tracePt t="14953" x="7118350" y="3970338"/>
          <p14:tracePt t="14959" x="7118350" y="3976688"/>
          <p14:tracePt t="14971" x="7118350" y="3983038"/>
          <p14:tracePt t="14986" x="7118350" y="3989388"/>
          <p14:tracePt t="14991" x="7118350" y="3995738"/>
          <p14:tracePt t="15006" x="7118350" y="4002088"/>
          <p14:tracePt t="15016" x="7118350" y="4008438"/>
          <p14:tracePt t="15031" x="7118350" y="4014788"/>
          <p14:tracePt t="15049" x="7124700" y="4021138"/>
          <p14:tracePt t="15055" x="7124700" y="4027488"/>
          <p14:tracePt t="15061" x="7131050" y="4027488"/>
          <p14:tracePt t="15070" x="7137400" y="4027488"/>
          <p14:tracePt t="15075" x="7143750" y="4033838"/>
          <p14:tracePt t="15088" x="7143750" y="4040188"/>
          <p14:tracePt t="15091" x="7150100" y="4040188"/>
          <p14:tracePt t="15103" x="7156450" y="4046538"/>
          <p14:tracePt t="15108" x="7162800" y="4046538"/>
          <p14:tracePt t="15120" x="7181850" y="4046538"/>
          <p14:tracePt t="15123" x="7194550" y="4046538"/>
          <p14:tracePt t="15134" x="7207250" y="4046538"/>
          <p14:tracePt t="15140" x="7226300" y="4052888"/>
          <p14:tracePt t="15150" x="7245350" y="4052888"/>
          <p14:tracePt t="15157" x="7258050" y="4059238"/>
          <p14:tracePt t="15161" x="7277100" y="4059238"/>
          <p14:tracePt t="15171" x="7302500" y="4065588"/>
          <p14:tracePt t="15177" x="7327900" y="4065588"/>
          <p14:tracePt t="15188" x="7346950" y="4073525"/>
          <p14:tracePt t="15193" x="7366000" y="4079875"/>
          <p14:tracePt t="15204" x="7385050" y="4079875"/>
          <p14:tracePt t="15209" x="7404100" y="4079875"/>
          <p14:tracePt t="15223" x="7410450" y="4079875"/>
          <p14:tracePt t="15231" x="7416800" y="4079875"/>
          <p14:tracePt t="15249" x="7423150" y="4079875"/>
          <p14:tracePt t="15257" x="7435850" y="4079875"/>
          <p14:tracePt t="15273" x="7442200" y="4079875"/>
          <p14:tracePt t="15279" x="7448550" y="4079875"/>
          <p14:tracePt t="15290" x="7448550" y="4086225"/>
          <p14:tracePt t="15293" x="7454900" y="4086225"/>
          <p14:tracePt t="15308" x="7461250" y="4086225"/>
          <p14:tracePt t="15309" x="7467600" y="4086225"/>
          <p14:tracePt t="15475" x="7461250" y="4079875"/>
          <p14:tracePt t="15482" x="7454900" y="4079875"/>
          <p14:tracePt t="15499" x="7442200" y="4073525"/>
          <p14:tracePt t="15507" x="7429500" y="4065588"/>
          <p14:tracePt t="15514" x="7423150" y="4059238"/>
          <p14:tracePt t="15524" x="7410450" y="4059238"/>
          <p14:tracePt t="15527" x="7397750" y="4052888"/>
          <p14:tracePt t="15536" x="7391400" y="4046538"/>
          <p14:tracePt t="15545" x="7385050" y="4046538"/>
          <p14:tracePt t="15551" x="7378700" y="4046538"/>
          <p14:tracePt t="15559" x="7372350" y="4040188"/>
          <p14:tracePt t="15571" x="7366000" y="4040188"/>
          <p14:tracePt t="15575" x="7359650" y="4033838"/>
          <p14:tracePt t="15589" x="7353300" y="4033838"/>
          <p14:tracePt t="15601" x="7346950" y="4033838"/>
          <p14:tracePt t="15615" x="7340600" y="4033838"/>
          <p14:tracePt t="15621" x="7327900" y="4033838"/>
          <p14:tracePt t="15631" x="7321550" y="4033838"/>
          <p14:tracePt t="15638" x="7302500" y="4033838"/>
          <p14:tracePt t="15650" x="7283450" y="4033838"/>
          <p14:tracePt t="15654" x="7270750" y="4027488"/>
          <p14:tracePt t="15659" x="7251700" y="4027488"/>
          <p14:tracePt t="15671" x="7232650" y="4027488"/>
          <p14:tracePt t="15675" x="7213600" y="4021138"/>
          <p14:tracePt t="15686" x="7207250" y="4014788"/>
          <p14:tracePt t="15691" x="7188200" y="4008438"/>
          <p14:tracePt t="15702" x="7175500" y="4002088"/>
          <p14:tracePt t="15707" x="7169150" y="3995738"/>
          <p14:tracePt t="15720" x="7150100" y="3989388"/>
          <p14:tracePt t="15725" x="7131050" y="3983038"/>
          <p14:tracePt t="15731" x="7112000" y="3970338"/>
          <p14:tracePt t="15738" x="7099300" y="3963988"/>
          <p14:tracePt t="15745" x="7078663" y="3957638"/>
          <p14:tracePt t="15756" x="7059613" y="3944938"/>
          <p14:tracePt t="15761" x="7040563" y="3932238"/>
          <p14:tracePt t="15771" x="7021513" y="3919538"/>
          <p14:tracePt t="15777" x="7008813" y="3900488"/>
          <p14:tracePt t="15786" x="6996113" y="3887788"/>
          <p14:tracePt t="15798" x="6983413" y="3881438"/>
          <p14:tracePt t="15801" x="6964363" y="3868738"/>
          <p14:tracePt t="15807" x="6951663" y="3862388"/>
          <p14:tracePt t="15821" x="6945313" y="3849688"/>
          <p14:tracePt t="15823" x="6932613" y="3843338"/>
          <p14:tracePt t="15837" x="6919913" y="3830638"/>
          <p14:tracePt t="15839" x="6913563" y="3824288"/>
          <p14:tracePt t="15849" x="6913563" y="3817938"/>
          <p14:tracePt t="15857" x="6900863" y="3805238"/>
          <p14:tracePt t="15864" x="6894513" y="3805238"/>
          <p14:tracePt t="15872" x="6888163" y="3792538"/>
          <p14:tracePt t="15877" x="6875463" y="3779838"/>
          <p14:tracePt t="15888" x="6869113" y="3779838"/>
          <p14:tracePt t="15893" x="6862763" y="3773488"/>
          <p14:tracePt t="15903" x="6862763" y="3767138"/>
          <p14:tracePt t="15909" x="6856413" y="3760788"/>
          <p14:tracePt t="15918" x="6850063" y="3760788"/>
          <p14:tracePt t="15925" x="6850063" y="3754438"/>
          <p14:tracePt t="15936" x="6850063" y="3748088"/>
          <p14:tracePt t="15951" x="6850063" y="3741738"/>
          <p14:tracePt t="15957" x="6850063" y="3735388"/>
          <p14:tracePt t="15966" x="6850063" y="3729038"/>
          <p14:tracePt t="15980" x="6850063" y="3722688"/>
          <p14:tracePt t="16005" x="6850063" y="3716338"/>
          <p14:tracePt t="16044" x="6850063" y="3709988"/>
          <p14:tracePt t="16056" x="6856413" y="3709988"/>
          <p14:tracePt t="16058" x="6856413" y="3703638"/>
          <p14:tracePt t="16072" x="6862763" y="3703638"/>
          <p14:tracePt t="16088" x="6869113" y="3697288"/>
          <p14:tracePt t="16092" x="6875463" y="3690938"/>
          <p14:tracePt t="16095" x="6875463" y="3684588"/>
          <p14:tracePt t="16106" x="6881813" y="3684588"/>
          <p14:tracePt t="16110" x="6888163" y="3678238"/>
          <p14:tracePt t="16127" x="6894513" y="3671888"/>
          <p14:tracePt t="16138" x="6900863" y="3671888"/>
          <p14:tracePt t="16143" x="6907213" y="3671888"/>
          <p14:tracePt t="16159" x="6913563" y="3665538"/>
          <p14:tracePt t="16173" x="6919913" y="3665538"/>
          <p14:tracePt t="16188" x="6919913" y="3659188"/>
          <p14:tracePt t="16191" x="6919913" y="3652838"/>
          <p14:tracePt t="16206" x="6926263" y="3652838"/>
          <p14:tracePt t="16215" x="6932613" y="3646488"/>
          <p14:tracePt t="16223" x="6932613" y="3638550"/>
          <p14:tracePt t="16229" x="6938963" y="3638550"/>
          <p14:tracePt t="16240" x="6938963" y="3632200"/>
          <p14:tracePt t="16243" x="6938963" y="3625850"/>
          <p14:tracePt t="16257" x="6938963" y="3619500"/>
          <p14:tracePt t="16259" x="6945313" y="3606800"/>
          <p14:tracePt t="16273" x="6945313" y="3594100"/>
          <p14:tracePt t="16275" x="6951663" y="3594100"/>
          <p14:tracePt t="16290" x="6951663" y="3575050"/>
          <p14:tracePt t="16291" x="6951663" y="3568700"/>
          <p14:tracePt t="16305" x="6958013" y="3556000"/>
          <p14:tracePt t="16307" x="6958013" y="3543300"/>
          <p14:tracePt t="16322" x="6964363" y="3511550"/>
          <p14:tracePt t="16331" x="6970713" y="3498850"/>
          <p14:tracePt t="16339" x="6970713" y="3479800"/>
          <p14:tracePt t="16345" x="6977063" y="3473450"/>
          <p14:tracePt t="16356" x="6977063" y="3454400"/>
          <p14:tracePt t="16361" x="6983413" y="3448050"/>
          <p14:tracePt t="16374" x="6983413" y="3441700"/>
          <p14:tracePt t="16377" x="6983413" y="3429000"/>
          <p14:tracePt t="16387" x="6989763" y="3422650"/>
          <p14:tracePt t="16393" x="6989763" y="3409950"/>
          <p14:tracePt t="16401" x="6989763" y="3403600"/>
          <p14:tracePt t="16420" x="6989763" y="3397250"/>
          <p14:tracePt t="16423" x="6996113" y="3390900"/>
          <p14:tracePt t="16435" x="6996113" y="3384550"/>
          <p14:tracePt t="16450" x="6996113" y="3378200"/>
          <p14:tracePt t="16455" x="7002463" y="3371850"/>
          <p14:tracePt t="16471" x="7002463" y="3365500"/>
          <p14:tracePt t="16477" x="7002463" y="3359150"/>
          <p14:tracePt t="16488" x="7008813" y="3352800"/>
          <p14:tracePt t="16505" x="7008813" y="3340100"/>
          <p14:tracePt t="16509" x="7015163" y="3333750"/>
          <p14:tracePt t="16525" x="7021513" y="3327400"/>
          <p14:tracePt t="16538" x="7021513" y="3321050"/>
          <p14:tracePt t="16539" x="7027863" y="3321050"/>
          <p14:tracePt t="16555" x="7027863" y="3314700"/>
          <p14:tracePt t="16556" x="7034213" y="3308350"/>
          <p14:tracePt t="16565" x="7040563" y="3302000"/>
          <p14:tracePt t="16579" x="7046913" y="3295650"/>
          <p14:tracePt t="16590" x="7053263" y="3289300"/>
          <p14:tracePt t="16595" x="7059613" y="3282950"/>
          <p14:tracePt t="16608" x="7059613" y="3270250"/>
          <p14:tracePt t="16610" x="7065963" y="3270250"/>
          <p14:tracePt t="16618" x="7072313" y="3263900"/>
          <p14:tracePt t="16628" x="7072313" y="3257550"/>
          <p14:tracePt t="16635" x="7078663" y="3251200"/>
          <p14:tracePt t="16640" x="7085013" y="3251200"/>
          <p14:tracePt t="16651" x="7092950" y="3244850"/>
          <p14:tracePt t="16657" x="7092950" y="3238500"/>
          <p14:tracePt t="16668" x="7099300" y="3238500"/>
          <p14:tracePt t="16673" x="7105650" y="3232150"/>
          <p14:tracePt t="16686" x="7105650" y="3225800"/>
          <p14:tracePt t="16689" x="7112000" y="3219450"/>
          <p14:tracePt t="16695" x="7118350" y="3219450"/>
          <p14:tracePt t="16704" x="7118350" y="3211513"/>
          <p14:tracePt t="16711" x="7124700" y="3205163"/>
          <p14:tracePt t="16727" x="7124700" y="3198813"/>
          <p14:tracePt t="16738" x="7131050" y="3192463"/>
          <p14:tracePt t="16743" x="7137400" y="3186113"/>
          <p14:tracePt t="16757" x="7143750" y="3179763"/>
          <p14:tracePt t="16771" x="7150100" y="3173413"/>
          <p14:tracePt t="16773" x="7156450" y="3173413"/>
          <p14:tracePt t="16787" x="7156450" y="3167063"/>
          <p14:tracePt t="16789" x="7162800" y="3160713"/>
          <p14:tracePt t="16806" x="7169150" y="3154363"/>
          <p14:tracePt t="16815" x="7175500" y="3154363"/>
          <p14:tracePt t="16823" x="7181850" y="3148013"/>
          <p14:tracePt t="16827" x="7188200" y="3148013"/>
          <p14:tracePt t="16840" x="7188200" y="3141663"/>
          <p14:tracePt t="16843" x="7194550" y="3141663"/>
          <p14:tracePt t="16851" x="7207250" y="3141663"/>
          <p14:tracePt t="16867" x="7219950" y="3141663"/>
          <p14:tracePt t="16880" x="7226300" y="3141663"/>
          <p14:tracePt t="16887" x="7239000" y="3141663"/>
          <p14:tracePt t="16891" x="7251700" y="3141663"/>
          <p14:tracePt t="16903" x="7264400" y="3141663"/>
          <p14:tracePt t="16907" x="7277100" y="3148013"/>
          <p14:tracePt t="16920" x="7289800" y="3154363"/>
          <p14:tracePt t="16921" x="7302500" y="3160713"/>
          <p14:tracePt t="16930" x="7308850" y="3167063"/>
          <p14:tracePt t="16939" x="7321550" y="3173413"/>
          <p14:tracePt t="16945" x="7327900" y="3173413"/>
          <p14:tracePt t="16954" x="7327900" y="3179763"/>
          <p14:tracePt t="16961" x="7334250" y="3186113"/>
          <p14:tracePt t="16971" x="7340600" y="3186113"/>
          <p14:tracePt t="16975" x="7340600" y="3192463"/>
          <p14:tracePt t="16984" x="7346950" y="3198813"/>
          <p14:tracePt t="16991" x="7353300" y="3198813"/>
          <p14:tracePt t="17003" x="7359650" y="3205163"/>
          <p14:tracePt t="17020" x="7366000" y="3211513"/>
          <p14:tracePt t="17023" x="7372350" y="3219450"/>
          <p14:tracePt t="17039" x="7378700" y="3225800"/>
          <p14:tracePt t="17046" x="7385050" y="3238500"/>
          <p14:tracePt t="17054" x="7391400" y="3238500"/>
          <p14:tracePt t="17061" x="7391400" y="3244850"/>
          <p14:tracePt t="17071" x="7397750" y="3257550"/>
          <p14:tracePt t="17077" x="7404100" y="3263900"/>
          <p14:tracePt t="17089" x="7410450" y="3270250"/>
          <p14:tracePt t="17093" x="7416800" y="3282950"/>
          <p14:tracePt t="17109" x="7423150" y="3289300"/>
          <p14:tracePt t="17122" x="7429500" y="3295650"/>
          <p14:tracePt t="17139" x="7435850" y="3308350"/>
          <p14:tracePt t="17154" x="7442200" y="3314700"/>
          <p14:tracePt t="17171" x="7448550" y="3327400"/>
          <p14:tracePt t="17180" x="7454900" y="3333750"/>
          <p14:tracePt t="17189" x="7461250" y="3340100"/>
          <p14:tracePt t="17193" x="7461250" y="3346450"/>
          <p14:tracePt t="17202" x="7467600" y="3346450"/>
          <p14:tracePt t="17209" x="7473950" y="3352800"/>
          <p14:tracePt t="17218" x="7480300" y="3359150"/>
          <p14:tracePt t="17225" x="7480300" y="3365500"/>
          <p14:tracePt t="17234" x="7486650" y="3365500"/>
          <p14:tracePt t="17241" x="7493000" y="3371850"/>
          <p14:tracePt t="17254" x="7493000" y="3378200"/>
          <p14:tracePt t="17257" x="7499350" y="3378200"/>
          <p14:tracePt t="17266" x="7505700" y="3384550"/>
          <p14:tracePt t="17272" x="7512050" y="3390900"/>
          <p14:tracePt t="17280" x="7512050" y="3397250"/>
          <p14:tracePt t="17290" x="7518400" y="3397250"/>
          <p14:tracePt t="17296" x="7524750" y="3403600"/>
          <p14:tracePt t="17304" x="7524750" y="3409950"/>
          <p14:tracePt t="17310" x="7531100" y="3409950"/>
          <p14:tracePt t="17321" x="7531100" y="3416300"/>
          <p14:tracePt t="17329" x="7537450" y="3422650"/>
          <p14:tracePt t="17336" x="7537450" y="3429000"/>
          <p14:tracePt t="17341" x="7545388" y="3429000"/>
          <p14:tracePt t="17350" x="7551738" y="3429000"/>
          <p14:tracePt t="17357" x="7558088" y="3429000"/>
          <p14:tracePt t="17370" x="7558088" y="3435350"/>
          <p14:tracePt t="17373" x="7564438" y="3435350"/>
          <p14:tracePt t="17384" x="7570788" y="3441700"/>
          <p14:tracePt t="17399" x="7577138" y="3441700"/>
          <p14:tracePt t="17405" x="7583488" y="3448050"/>
          <p14:tracePt t="17416" x="7589838" y="3454400"/>
          <p14:tracePt t="17421" x="7589838" y="3460750"/>
          <p14:tracePt t="17427" x="7596188" y="3460750"/>
          <p14:tracePt t="17435" x="7602538" y="3467100"/>
          <p14:tracePt t="17443" x="7602538" y="3473450"/>
          <p14:tracePt t="17454" x="7608888" y="3473450"/>
          <p14:tracePt t="17459" x="7621588" y="3479800"/>
          <p14:tracePt t="17471" x="7621588" y="3486150"/>
          <p14:tracePt t="17478" x="7627938" y="3492500"/>
          <p14:tracePt t="17487" x="7634288" y="3498850"/>
          <p14:tracePt t="17489" x="7640638" y="3505200"/>
          <p14:tracePt t="17502" x="7640638" y="3511550"/>
          <p14:tracePt t="17505" x="7646988" y="3517900"/>
          <p14:tracePt t="17516" x="7653338" y="3524250"/>
          <p14:tracePt t="17521" x="7659688" y="3530600"/>
          <p14:tracePt t="17538" x="7666038" y="3556000"/>
          <p14:tracePt t="17546" x="7666038" y="3562350"/>
          <p14:tracePt t="17556" x="7672388" y="3568700"/>
          <p14:tracePt t="17560" x="7678738" y="3575050"/>
          <p14:tracePt t="17568" x="7678738" y="3581400"/>
          <p14:tracePt t="17576" x="7685088" y="3581400"/>
          <p14:tracePt t="17583" x="7685088" y="3587750"/>
          <p14:tracePt t="17595" x="7685088" y="3594100"/>
          <p14:tracePt t="17608" x="7685088" y="3600450"/>
          <p14:tracePt t="17617" x="7685088" y="3606800"/>
          <p14:tracePt t="17633" x="7685088" y="3613150"/>
          <p14:tracePt t="17637" x="7685088" y="3619500"/>
          <p14:tracePt t="17646" x="7685088" y="3625850"/>
          <p14:tracePt t="17655" x="7685088" y="3632200"/>
          <p14:tracePt t="17665" x="7678738" y="3638550"/>
          <p14:tracePt t="17670" x="7678738" y="3646488"/>
          <p14:tracePt t="17680" x="7672388" y="3646488"/>
          <p14:tracePt t="17686" x="7672388" y="3652838"/>
          <p14:tracePt t="17698" x="7672388" y="3659188"/>
          <p14:tracePt t="17717" x="7672388" y="3665538"/>
          <p14:tracePt t="17723" x="7672388" y="3671888"/>
          <p14:tracePt t="17870" x="7666038" y="3659188"/>
          <p14:tracePt t="17872" x="7666038" y="3652838"/>
          <p14:tracePt t="17880" x="7666038" y="3638550"/>
          <p14:tracePt t="17888" x="7659688" y="3625850"/>
          <p14:tracePt t="17896" x="7659688" y="3613150"/>
          <p14:tracePt t="17909" x="7659688" y="3600450"/>
          <p14:tracePt t="17911" x="7653338" y="3581400"/>
          <p14:tracePt t="17921" x="7653338" y="3562350"/>
          <p14:tracePt t="17929" x="7646988" y="3543300"/>
          <p14:tracePt t="17934" x="7646988" y="3530600"/>
          <p14:tracePt t="17941" x="7640638" y="3505200"/>
          <p14:tracePt t="17950" x="7634288" y="3486150"/>
          <p14:tracePt t="17957" x="7627938" y="3467100"/>
          <p14:tracePt t="17969" x="7621588" y="3454400"/>
          <p14:tracePt t="17973" x="7621588" y="3435350"/>
          <p14:tracePt t="17986" x="7621588" y="3416300"/>
          <p14:tracePt t="17989" x="7615238" y="3403600"/>
          <p14:tracePt t="17996" x="7608888" y="3384550"/>
          <p14:tracePt t="18006" x="7608888" y="3371850"/>
          <p14:tracePt t="18011" x="7602538" y="3352800"/>
          <p14:tracePt t="18024" x="7596188" y="3346450"/>
          <p14:tracePt t="18027" x="7589838" y="3333750"/>
          <p14:tracePt t="18036" x="7583488" y="3327400"/>
          <p14:tracePt t="18046" x="7583488" y="3321050"/>
          <p14:tracePt t="18052" x="7583488" y="3314700"/>
          <p14:tracePt t="18059" x="7577138" y="3308350"/>
          <p14:tracePt t="18069" x="7570788" y="3302000"/>
          <p14:tracePt t="18073" x="7564438" y="3289300"/>
          <p14:tracePt t="18081" x="7558088" y="3270250"/>
          <p14:tracePt t="18089" x="7558088" y="3257550"/>
          <p14:tracePt t="18099" x="7551738" y="3238500"/>
          <p14:tracePt t="18109" x="7545388" y="3225800"/>
          <p14:tracePt t="18115" x="7537450" y="3205163"/>
          <p14:tracePt t="18121" x="7531100" y="3186113"/>
          <p14:tracePt t="18132" x="7524750" y="3167063"/>
          <p14:tracePt t="18137" x="7518400" y="3148013"/>
          <p14:tracePt t="18143" x="7512050" y="3128963"/>
          <p14:tracePt t="18154" x="7499350" y="3122613"/>
          <p14:tracePt t="18158" x="7493000" y="3109913"/>
          <p14:tracePt t="18169" x="7493000" y="3097213"/>
          <p14:tracePt t="18176" x="7480300" y="3084513"/>
          <p14:tracePt t="18184" x="7473950" y="3084513"/>
          <p14:tracePt t="18191" x="7467600" y="3078163"/>
          <p14:tracePt t="18200" x="7467600" y="3071813"/>
          <p14:tracePt t="18207" x="7461250" y="3065463"/>
          <p14:tracePt t="18219" x="7454900" y="3065463"/>
          <p14:tracePt t="18225" x="7454900" y="3059113"/>
          <p14:tracePt t="18236" x="7442200" y="3052763"/>
          <p14:tracePt t="18237" x="7429500" y="3046413"/>
          <p14:tracePt t="18246" x="7423150" y="3046413"/>
          <p14:tracePt t="18255" x="7410450" y="3040063"/>
          <p14:tracePt t="18262" x="7397750" y="3033713"/>
          <p14:tracePt t="18271" x="7378700" y="3027363"/>
          <p14:tracePt t="18277" x="7372350" y="3021013"/>
          <p14:tracePt t="18290" x="7353300" y="3014663"/>
          <p14:tracePt t="18291" x="7334250" y="3014663"/>
          <p14:tracePt t="18300" x="7321550" y="3014663"/>
          <p14:tracePt t="18310" x="7302500" y="3008313"/>
          <p14:tracePt t="18319" x="7283450" y="3008313"/>
          <p14:tracePt t="18323" x="7270750" y="3008313"/>
          <p14:tracePt t="18332" x="7258050" y="3008313"/>
          <p14:tracePt t="18339" x="7239000" y="3008313"/>
          <p14:tracePt t="18350" x="7226300" y="3008313"/>
          <p14:tracePt t="18355" x="7207250" y="3008313"/>
          <p14:tracePt t="18368" x="7188200" y="3008313"/>
          <p14:tracePt t="18370" x="7169150" y="3014663"/>
          <p14:tracePt t="18382" x="7162800" y="3014663"/>
          <p14:tracePt t="18386" x="7143750" y="3021013"/>
          <p14:tracePt t="18398" x="7124700" y="3027363"/>
          <p14:tracePt t="18402" x="7118350" y="3033713"/>
          <p14:tracePt t="18409" x="7099300" y="3040063"/>
          <p14:tracePt t="18419" x="7085013" y="3046413"/>
          <p14:tracePt t="18425" x="7065963" y="3046413"/>
          <p14:tracePt t="18436" x="7053263" y="3052763"/>
          <p14:tracePt t="18439" x="7034213" y="3059113"/>
          <p14:tracePt t="18454" x="7015163" y="3065463"/>
          <p14:tracePt t="18455" x="6996113" y="3078163"/>
          <p14:tracePt t="18473" x="6964363" y="3090863"/>
          <p14:tracePt t="18480" x="6945313" y="3097213"/>
          <p14:tracePt t="18487" x="6932613" y="3103563"/>
          <p14:tracePt t="18495" x="6926263" y="3109913"/>
          <p14:tracePt t="18503" x="6913563" y="3109913"/>
          <p14:tracePt t="18515" x="6907213" y="3116263"/>
          <p14:tracePt t="18518" x="6900863" y="3122613"/>
          <p14:tracePt t="18525" x="6894513" y="3128963"/>
          <p14:tracePt t="18535" x="6888163" y="3128963"/>
          <p14:tracePt t="18541" x="6888163" y="3135313"/>
          <p14:tracePt t="18553" x="6881813" y="3141663"/>
          <p14:tracePt t="18557" x="6875463" y="3141663"/>
          <p14:tracePt t="18567" x="6875463" y="3148013"/>
          <p14:tracePt t="18574" x="6869113" y="3154363"/>
          <p14:tracePt t="18580" x="6862763" y="3160713"/>
          <p14:tracePt t="18587" x="6856413" y="3160713"/>
          <p14:tracePt t="18599" x="6856413" y="3167063"/>
          <p14:tracePt t="18603" x="6850063" y="3173413"/>
          <p14:tracePt t="18612" x="6843713" y="3173413"/>
          <p14:tracePt t="18619" x="6837363" y="3186113"/>
          <p14:tracePt t="18630" x="6837363" y="3198813"/>
          <p14:tracePt t="18646" x="6831013" y="3219450"/>
          <p14:tracePt t="18652" x="6831013" y="3225800"/>
          <p14:tracePt t="18657" x="6824663" y="3238500"/>
          <p14:tracePt t="18668" x="6824663" y="3257550"/>
          <p14:tracePt t="18673" x="6824663" y="3270250"/>
          <p14:tracePt t="18686" x="6824663" y="3282950"/>
          <p14:tracePt t="18689" x="6824663" y="3295650"/>
          <p14:tracePt t="18703" x="6824663" y="3302000"/>
          <p14:tracePt t="18705" x="6824663" y="3308350"/>
          <p14:tracePt t="18720" x="6824663" y="3314700"/>
          <p14:tracePt t="18721" x="6824663" y="3321050"/>
          <p14:tracePt t="18737" x="6824663" y="3333750"/>
          <p14:tracePt t="18743" x="6824663" y="3346450"/>
          <p14:tracePt t="18754" x="6824663" y="3365500"/>
          <p14:tracePt t="18759" x="6824663" y="3378200"/>
          <p14:tracePt t="18770" x="6824663" y="3397250"/>
          <p14:tracePt t="18775" x="6824663" y="3416300"/>
          <p14:tracePt t="18787" x="6824663" y="3429000"/>
          <p14:tracePt t="18791" x="6824663" y="3448050"/>
          <p14:tracePt t="18803" x="6824663" y="3460750"/>
          <p14:tracePt t="18805" x="6824663" y="3467100"/>
          <p14:tracePt t="18820" x="6824663" y="3486150"/>
          <p14:tracePt t="18821" x="6824663" y="3505200"/>
          <p14:tracePt t="18837" x="6824663" y="3524250"/>
          <p14:tracePt t="18853" x="6824663" y="3536950"/>
          <p14:tracePt t="18862" x="6824663" y="3543300"/>
          <p14:tracePt t="18876" x="6824663" y="3549650"/>
          <p14:tracePt t="18886" x="6824663" y="3556000"/>
          <p14:tracePt t="18903" x="6824663" y="3562350"/>
          <p14:tracePt t="18920" x="6831013" y="3568700"/>
          <p14:tracePt t="18923" x="6831013" y="3575050"/>
          <p14:tracePt t="18952" x="6831013" y="3581400"/>
          <p14:tracePt t="18955" x="6831013" y="3587750"/>
          <p14:tracePt t="18962" x="6831013" y="3594100"/>
          <p14:tracePt t="18993" x="6831013" y="3600450"/>
          <p14:tracePt t="19036" x="6831013" y="3606800"/>
          <p14:tracePt t="19055" x="6837363" y="3613150"/>
          <p14:tracePt t="19069" x="6837363" y="3619500"/>
          <p14:tracePt t="19071" x="6843713" y="3625850"/>
          <p14:tracePt t="19087" x="6843713" y="3632200"/>
          <p14:tracePt t="19094" x="6850063" y="3638550"/>
          <p14:tracePt t="19104" x="6856413" y="3638550"/>
          <p14:tracePt t="19109" x="6856413" y="3646488"/>
          <p14:tracePt t="19118" x="6856413" y="3652838"/>
          <p14:tracePt t="19125" x="6862763" y="3659188"/>
          <p14:tracePt t="19134" x="6869113" y="3665538"/>
          <p14:tracePt t="19142" x="6875463" y="3671888"/>
          <p14:tracePt t="19150" x="6875463" y="3678238"/>
          <p14:tracePt t="19160" x="6875463" y="3684588"/>
          <p14:tracePt t="19166" x="6881813" y="3697288"/>
          <p14:tracePt t="19182" x="6881813" y="3703638"/>
          <p14:tracePt t="19187" x="6881813" y="3709988"/>
          <p14:tracePt t="19203" x="6888163" y="3709988"/>
          <p14:tracePt t="19989" x="6888163" y="3729038"/>
          <p14:tracePt t="20002" x="6881813" y="3748088"/>
          <p14:tracePt t="20005" x="6875463" y="3760788"/>
          <p14:tracePt t="20018" x="6869113" y="3779838"/>
          <p14:tracePt t="20020" x="6869113" y="3798888"/>
          <p14:tracePt t="20035" x="6862763" y="3824288"/>
          <p14:tracePt t="20037" x="6862763" y="3843338"/>
          <p14:tracePt t="20053" x="6862763" y="3894138"/>
          <p14:tracePt t="20060" x="6862763" y="3919538"/>
          <p14:tracePt t="20070" x="6862763" y="3951288"/>
          <p14:tracePt t="20075" x="6862763" y="3983038"/>
          <p14:tracePt t="20085" x="6862763" y="4008438"/>
          <p14:tracePt t="20090" x="6875463" y="4040188"/>
          <p14:tracePt t="20102" x="6875463" y="4073525"/>
          <p14:tracePt t="20107" x="6875463" y="4117975"/>
          <p14:tracePt t="20118" x="6875463" y="4162425"/>
          <p14:tracePt t="20121" x="6869113" y="4206875"/>
          <p14:tracePt t="20135" x="6862763" y="4257675"/>
          <p14:tracePt t="20137" x="6856413" y="4302125"/>
          <p14:tracePt t="20152" x="6850063" y="4346575"/>
          <p14:tracePt t="20153" x="6837363" y="4416425"/>
          <p14:tracePt t="20170" x="6824663" y="4513263"/>
          <p14:tracePt t="20181" x="6818313" y="4576763"/>
          <p14:tracePt t="20188" x="6811963" y="4646613"/>
          <p14:tracePt t="20194" x="6786563" y="4703763"/>
          <p14:tracePt t="20200" x="6767513" y="4754563"/>
          <p14:tracePt t="20208" x="6754813" y="4811713"/>
          <p14:tracePt t="20217" x="6735763" y="4868863"/>
          <p14:tracePt t="20223" x="6710363" y="4926013"/>
          <p14:tracePt t="20231" x="6704013" y="4978400"/>
          <p14:tracePt t="20239" x="6691313" y="5035550"/>
          <p14:tracePt t="20250" x="6678613" y="5092700"/>
          <p14:tracePt t="20255" x="6678613" y="51371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" y="0"/>
            <a:ext cx="9020315" cy="4572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6582DB-F3ED-48DB-9291-8184A90B4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23" y="144044"/>
            <a:ext cx="3430619" cy="457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2B4C80-EA22-4594-A55F-35625DC78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8208">
            <a:off x="5003141" y="524763"/>
            <a:ext cx="3560072" cy="381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129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92">
        <p15:prstTrans prst="peelOff"/>
      </p:transition>
    </mc:Choice>
    <mc:Fallback xmlns="">
      <p:transition spd="slow" advTm="7092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" y="0"/>
            <a:ext cx="9020315" cy="4572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06BB36-E8D8-4471-80EA-5AB37A978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19" y="248660"/>
            <a:ext cx="3230887" cy="4323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753CB-C96C-4C29-9ED6-F83DE25FC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6342">
            <a:off x="5398480" y="439424"/>
            <a:ext cx="2835974" cy="40559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8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259">
        <p14:ripple/>
      </p:transition>
    </mc:Choice>
    <mc:Fallback xmlns="">
      <p:transition spd="slow" advTm="19259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1044" x="9124950" y="3748088"/>
          <p14:tracePt t="1052" x="9105900" y="3741738"/>
          <p14:tracePt t="1059" x="9086850" y="3735388"/>
          <p14:tracePt t="1068" x="9061450" y="3729038"/>
          <p14:tracePt t="1075" x="9048750" y="3729038"/>
          <p14:tracePt t="1084" x="9023350" y="3722688"/>
          <p14:tracePt t="1091" x="8997950" y="3716338"/>
          <p14:tracePt t="1100" x="8972550" y="3709988"/>
          <p14:tracePt t="1106" x="8947150" y="3703638"/>
          <p14:tracePt t="1117" x="8921750" y="3697288"/>
          <p14:tracePt t="1120" x="8894763" y="3684588"/>
          <p14:tracePt t="1133" x="8869363" y="3678238"/>
          <p14:tracePt t="1137" x="8850313" y="3671888"/>
          <p14:tracePt t="1150" x="8824913" y="3665538"/>
          <p14:tracePt t="1155" x="8786813" y="3659188"/>
          <p14:tracePt t="1166" x="8761413" y="3652838"/>
          <p14:tracePt t="1168" x="8729663" y="3646488"/>
          <p14:tracePt t="1183" x="8697913" y="3638550"/>
          <p14:tracePt t="1185" x="8659813" y="3625850"/>
          <p14:tracePt t="1190" x="8615363" y="3606800"/>
          <p14:tracePt t="1202" x="8545513" y="3594100"/>
          <p14:tracePt t="1206" x="8469313" y="3575050"/>
          <p14:tracePt t="1216" x="8404225" y="3568700"/>
          <p14:tracePt t="1222" x="8359775" y="3556000"/>
          <p14:tracePt t="1233" x="8315325" y="3549650"/>
          <p14:tracePt t="1238" x="8283575" y="3543300"/>
          <p14:tracePt t="1250" x="8226425" y="3536950"/>
          <p14:tracePt t="1255" x="8181975" y="3536950"/>
          <p14:tracePt t="1266" x="8118475" y="3536950"/>
          <p14:tracePt t="1268" x="8067675" y="3530600"/>
          <p14:tracePt t="1282" x="8010525" y="3517900"/>
          <p14:tracePt t="1284" x="7945438" y="3511550"/>
          <p14:tracePt t="1293" x="7869238" y="3505200"/>
          <p14:tracePt t="1301" x="7805738" y="3486150"/>
          <p14:tracePt t="1309" x="7716838" y="3473450"/>
          <p14:tracePt t="1318" x="7640638" y="3454400"/>
          <p14:tracePt t="1324" x="7558088" y="3448050"/>
          <p14:tracePt t="1332" x="7480300" y="3448050"/>
          <p14:tracePt t="1338" x="7397750" y="3448050"/>
          <p14:tracePt t="1349" x="7321550" y="3435350"/>
          <p14:tracePt t="1354" x="7258050" y="3429000"/>
          <p14:tracePt t="1366" x="7181850" y="3422650"/>
          <p14:tracePt t="1370" x="7105650" y="3409950"/>
          <p14:tracePt t="1383" x="7040563" y="3409950"/>
          <p14:tracePt t="1386" x="6964363" y="3403600"/>
          <p14:tracePt t="1399" x="6875463" y="3403600"/>
          <p14:tracePt t="1403" x="6773863" y="3403600"/>
          <p14:tracePt t="1408" x="6659563" y="3416300"/>
          <p14:tracePt t="1418" x="6543675" y="3422650"/>
          <p14:tracePt t="1424" x="6410325" y="3435350"/>
          <p14:tracePt t="1435" x="6308725" y="3441700"/>
          <p14:tracePt t="1440" x="6207125" y="3460750"/>
          <p14:tracePt t="1450" x="6122988" y="3479800"/>
          <p14:tracePt t="1456" x="6046788" y="3486150"/>
          <p14:tracePt t="1466" x="5983288" y="3498850"/>
          <p14:tracePt t="1472" x="5919788" y="3511550"/>
          <p14:tracePt t="1483" x="5862638" y="3517900"/>
          <p14:tracePt t="1487" x="5818188" y="3517900"/>
          <p14:tracePt t="1501" x="5773738" y="3524250"/>
          <p14:tracePt t="1506" x="5722938" y="3530600"/>
          <p14:tracePt t="1517" x="5670550" y="3543300"/>
          <p14:tracePt t="1519" x="5626100" y="3549650"/>
          <p14:tracePt t="1533" x="5562600" y="3549650"/>
          <p14:tracePt t="1537" x="5518150" y="3556000"/>
          <p14:tracePt t="1543" x="5473700" y="3562350"/>
          <p14:tracePt t="1551" x="5422900" y="3562350"/>
          <p14:tracePt t="1556" x="5365750" y="3568700"/>
          <p14:tracePt t="1566" x="5314950" y="3568700"/>
          <p14:tracePt t="1572" x="5249863" y="3568700"/>
          <p14:tracePt t="1584" x="5192713" y="3581400"/>
          <p14:tracePt t="1588" x="5141913" y="3581400"/>
          <p14:tracePt t="1599" x="5097463" y="3587750"/>
          <p14:tracePt t="1604" x="5065713" y="3594100"/>
          <p14:tracePt t="1616" x="5027613" y="3600450"/>
          <p14:tracePt t="1620" x="4995863" y="3606800"/>
          <p14:tracePt t="1632" x="4957763" y="3613150"/>
          <p14:tracePt t="1634" x="4932363" y="3619500"/>
          <p14:tracePt t="1649" x="4900613" y="3625850"/>
          <p14:tracePt t="1651" x="4875213" y="3632200"/>
          <p14:tracePt t="1659" x="4843463" y="3638550"/>
          <p14:tracePt t="1667" x="4797425" y="3646488"/>
          <p14:tracePt t="1675" x="4759325" y="3652838"/>
          <p14:tracePt t="1683" x="4727575" y="3659188"/>
          <p14:tracePt t="1690" x="4683125" y="3671888"/>
          <p14:tracePt t="1699" x="4657725" y="3678238"/>
          <p14:tracePt t="1704" x="4632325" y="3690938"/>
          <p14:tracePt t="1716" x="4594225" y="3703638"/>
          <p14:tracePt t="1720" x="4562475" y="3716338"/>
          <p14:tracePt t="1733" x="4524375" y="3722688"/>
          <p14:tracePt t="1737" x="4486275" y="3741738"/>
          <p14:tracePt t="1749" x="4441825" y="3754438"/>
          <p14:tracePt t="1752" x="4397375" y="3767138"/>
          <p14:tracePt t="1766" x="4352925" y="3786188"/>
          <p14:tracePt t="1768" x="4306888" y="3792538"/>
          <p14:tracePt t="1776" x="4268788" y="3805238"/>
          <p14:tracePt t="1783" x="4243388" y="3817938"/>
          <p14:tracePt t="1790" x="4217988" y="3824288"/>
          <p14:tracePt t="1800" x="4192588" y="3830638"/>
          <p14:tracePt t="1806" x="4179888" y="3843338"/>
          <p14:tracePt t="1817" x="4160838" y="3849688"/>
          <p14:tracePt t="1822" x="4135438" y="3862388"/>
          <p14:tracePt t="1833" x="4110038" y="3875088"/>
          <p14:tracePt t="1838" x="4090988" y="3887788"/>
          <p14:tracePt t="1849" x="4065588" y="3906838"/>
          <p14:tracePt t="1853" x="4046538" y="3913188"/>
          <p14:tracePt t="1866" x="4027488" y="3919538"/>
          <p14:tracePt t="1868" x="4008438" y="3932238"/>
          <p14:tracePt t="1882" x="4002088" y="3938588"/>
          <p14:tracePt t="1886" x="3983038" y="3944938"/>
          <p14:tracePt t="1898" x="3963988" y="3951288"/>
          <p14:tracePt t="1902" x="3951288" y="3957638"/>
          <p14:tracePt t="1909" x="3938588" y="3963988"/>
          <p14:tracePt t="1917" x="3919538" y="3970338"/>
          <p14:tracePt t="1922" x="3900488" y="3970338"/>
          <p14:tracePt t="1933" x="3887788" y="3976688"/>
          <p14:tracePt t="1938" x="3867150" y="3983038"/>
          <p14:tracePt t="1949" x="3841750" y="3989388"/>
          <p14:tracePt t="1954" x="3816350" y="3995738"/>
          <p14:tracePt t="1965" x="3790950" y="4002088"/>
          <p14:tracePt t="1970" x="3759200" y="4008438"/>
          <p14:tracePt t="1983" x="3721100" y="4014788"/>
          <p14:tracePt t="1985" x="3702050" y="4014788"/>
          <p14:tracePt t="1998" x="3676650" y="4021138"/>
          <p14:tracePt t="2003" x="3651250" y="4021138"/>
          <p14:tracePt t="2009" x="3625850" y="4027488"/>
          <p14:tracePt t="2017" x="3606800" y="4027488"/>
          <p14:tracePt t="2025" x="3562350" y="4033838"/>
          <p14:tracePt t="2034" x="3530600" y="4033838"/>
          <p14:tracePt t="2040" x="3492500" y="4040188"/>
          <p14:tracePt t="2051" x="3460750" y="4040188"/>
          <p14:tracePt t="2056" x="3427413" y="4040188"/>
          <p14:tracePt t="2066" x="3402013" y="4046538"/>
          <p14:tracePt t="2070" x="3389313" y="4052888"/>
          <p14:tracePt t="2083" x="3370263" y="4052888"/>
          <p14:tracePt t="2086" x="3357563" y="4059238"/>
          <p14:tracePt t="2100" x="3338513" y="4065588"/>
          <p14:tracePt t="2103" x="3325813" y="4065588"/>
          <p14:tracePt t="2115" x="3306763" y="4073525"/>
          <p14:tracePt t="2118" x="3287713" y="4073525"/>
          <p14:tracePt t="2132" x="3281363" y="4073525"/>
          <p14:tracePt t="2134" x="3268663" y="4079875"/>
          <p14:tracePt t="2140" x="3249613" y="4079875"/>
          <p14:tracePt t="2151" x="3236913" y="4079875"/>
          <p14:tracePt t="2156" x="3217863" y="4086225"/>
          <p14:tracePt t="2167" x="3192463" y="4086225"/>
          <p14:tracePt t="2172" x="3173413" y="4086225"/>
          <p14:tracePt t="2183" x="3160713" y="4092575"/>
          <p14:tracePt t="2188" x="3135313" y="4092575"/>
          <p14:tracePt t="2199" x="3116263" y="4092575"/>
          <p14:tracePt t="2205" x="3103563" y="4092575"/>
          <p14:tracePt t="2216" x="3084513" y="4092575"/>
          <p14:tracePt t="2218" x="3065463" y="4092575"/>
          <p14:tracePt t="2232" x="3052763" y="4092575"/>
          <p14:tracePt t="2235" x="3033713" y="4092575"/>
          <p14:tracePt t="2248" x="3014663" y="4092575"/>
          <p14:tracePt t="2251" x="3001963" y="4092575"/>
          <p14:tracePt t="2259" x="2982913" y="4086225"/>
          <p14:tracePt t="2266" x="2968625" y="4079875"/>
          <p14:tracePt t="2276" x="2955925" y="4079875"/>
          <p14:tracePt t="2288" x="2943225" y="4073525"/>
          <p14:tracePt t="2299" x="2936875" y="4065588"/>
          <p14:tracePt t="2315" x="2924175" y="4059238"/>
          <p14:tracePt t="2320" x="2917825" y="4059238"/>
          <p14:tracePt t="2336" x="2905125" y="4052888"/>
          <p14:tracePt t="2349" x="2898775" y="4046538"/>
          <p14:tracePt t="2366" x="2892425" y="4040188"/>
          <p14:tracePt t="2367" x="2886075" y="4040188"/>
          <p14:tracePt t="2383" x="2879725" y="4040188"/>
          <p14:tracePt t="2391" x="2873375" y="4033838"/>
          <p14:tracePt t="2399" x="2867025" y="4033838"/>
          <p14:tracePt t="2406" x="2860675" y="4027488"/>
          <p14:tracePt t="2417" x="2854325" y="4027488"/>
          <p14:tracePt t="2422" x="2847975" y="4027488"/>
          <p14:tracePt t="2433" x="2841625" y="4027488"/>
          <p14:tracePt t="2436" x="2828925" y="4021138"/>
          <p14:tracePt t="2449" x="2822575" y="4021138"/>
          <p14:tracePt t="2452" x="2809875" y="4021138"/>
          <p14:tracePt t="2468" x="2797175" y="4021138"/>
          <p14:tracePt t="2482" x="2790825" y="4021138"/>
          <p14:tracePt t="2485" x="2784475" y="4021138"/>
          <p14:tracePt t="2499" x="2778125" y="4021138"/>
          <p14:tracePt t="2503" x="2771775" y="4021138"/>
          <p14:tracePt t="2516" x="2765425" y="4021138"/>
          <p14:tracePt t="2522" x="2759075" y="4021138"/>
          <p14:tracePt t="2538" x="2752725" y="4021138"/>
          <p14:tracePt t="2549" x="2746375" y="4021138"/>
          <p14:tracePt t="2554" x="2740025" y="4021138"/>
          <p14:tracePt t="2571" x="2733675" y="4021138"/>
          <p14:tracePt t="2583" x="2727325" y="4021138"/>
          <p14:tracePt t="2598" x="2720975" y="4021138"/>
          <p14:tracePt t="2600" x="2714625" y="4021138"/>
          <p14:tracePt t="2615" x="2708275" y="4021138"/>
          <p14:tracePt t="2618" x="2708275" y="4027488"/>
          <p14:tracePt t="2626" x="2701925" y="4033838"/>
          <p14:tracePt t="2633" x="2695575" y="4033838"/>
          <p14:tracePt t="2642" x="2695575" y="4040188"/>
          <p14:tracePt t="2649" x="2689225" y="4046538"/>
          <p14:tracePt t="2654" x="2682875" y="4046538"/>
          <p14:tracePt t="2667" x="2676525" y="4052888"/>
          <p14:tracePt t="2670" x="2676525" y="4059238"/>
          <p14:tracePt t="2682" x="2670175" y="4065588"/>
          <p14:tracePt t="2686" x="2657475" y="4065588"/>
          <p14:tracePt t="2699" x="2657475" y="4073525"/>
          <p14:tracePt t="2702" x="2651125" y="4079875"/>
          <p14:tracePt t="2717" x="2638425" y="4086225"/>
          <p14:tracePt t="2725" x="2632075" y="4092575"/>
          <p14:tracePt t="2733" x="2625725" y="4098925"/>
          <p14:tracePt t="2749" x="2619375" y="4105275"/>
          <p14:tracePt t="2756" x="2613025" y="4111625"/>
          <p14:tracePt t="2765" x="2606675" y="4111625"/>
          <p14:tracePt t="2772" x="2606675" y="4117975"/>
          <p14:tracePt t="2782" x="2600325" y="4124325"/>
          <p14:tracePt t="2788" x="2593975" y="4130675"/>
          <p14:tracePt t="2802" x="2587625" y="4137025"/>
          <p14:tracePt t="2815" x="2581275" y="4143375"/>
          <p14:tracePt t="2818" x="2574925" y="4143375"/>
          <p14:tracePt t="2832" x="2574925" y="4149725"/>
          <p14:tracePt t="2835" x="2568575" y="4156075"/>
          <p14:tracePt t="2848" x="2562225" y="4162425"/>
          <p14:tracePt t="2864" x="2555875" y="4162425"/>
          <p14:tracePt t="2866" x="2555875" y="4168775"/>
          <p14:tracePt t="2872" x="2549525" y="4168775"/>
          <p14:tracePt t="2882" x="2549525" y="4175125"/>
          <p14:tracePt t="2888" x="2543175" y="4175125"/>
          <p14:tracePt t="2902" x="2536825" y="4175125"/>
          <p14:tracePt t="2904" x="2530475" y="4181475"/>
          <p14:tracePt t="2920" x="2524125" y="4187825"/>
          <p14:tracePt t="2932" x="2517775" y="4194175"/>
          <p14:tracePt t="2949" x="2509838" y="4194175"/>
          <p14:tracePt t="2951" x="2503488" y="4194175"/>
          <p14:tracePt t="2966" x="2497138" y="4194175"/>
          <p14:tracePt t="2998" x="2490788" y="4194175"/>
          <p14:tracePt t="3013" x="2484438" y="4194175"/>
          <p14:tracePt t="3028" x="2484438" y="4187825"/>
          <p14:tracePt t="3042" x="2478088" y="4181475"/>
          <p14:tracePt t="3049" x="2471738" y="4181475"/>
          <p14:tracePt t="3052" x="2465388" y="4175125"/>
          <p14:tracePt t="3065" x="2465388" y="4162425"/>
          <p14:tracePt t="3068" x="2452688" y="4162425"/>
          <p14:tracePt t="3081" x="2439988" y="4156075"/>
          <p14:tracePt t="3085" x="2433638" y="4149725"/>
          <p14:tracePt t="3092" x="2427288" y="4137025"/>
          <p14:tracePt t="3099" x="2408238" y="4124325"/>
          <p14:tracePt t="3106" x="2395538" y="4117975"/>
          <p14:tracePt t="3115" x="2382838" y="4105275"/>
          <p14:tracePt t="3122" x="2376488" y="4086225"/>
          <p14:tracePt t="3134" x="2376488" y="4079875"/>
          <p14:tracePt t="3138" x="2370138" y="4073525"/>
          <p14:tracePt t="3149" x="2363788" y="4065588"/>
          <p14:tracePt t="3154" x="2357438" y="4059238"/>
          <p14:tracePt t="3168" x="2357438" y="4052888"/>
          <p14:tracePt t="3182" x="2351088" y="4046538"/>
          <p14:tracePt t="3184" x="2344738" y="4040188"/>
          <p14:tracePt t="3201" x="2338388" y="4040188"/>
          <p14:tracePt t="3214" x="2332038" y="4033838"/>
          <p14:tracePt t="3217" x="2325688" y="4027488"/>
          <p14:tracePt t="3232" x="2319338" y="4021138"/>
          <p14:tracePt t="3238" x="2312988" y="4014788"/>
          <p14:tracePt t="3248" x="2312988" y="4008438"/>
          <p14:tracePt t="3264" x="2306638" y="4008438"/>
          <p14:tracePt t="3270" x="2306638" y="4002088"/>
          <p14:tracePt t="3281" x="2300288" y="4002088"/>
          <p14:tracePt t="3286" x="2300288" y="3995738"/>
          <p14:tracePt t="3329" x="2300288" y="3989388"/>
          <p14:tracePt t="3335" x="2293938" y="3989388"/>
          <p14:tracePt t="3348" x="2287588" y="3983038"/>
          <p14:tracePt t="3375" x="2281238" y="3976688"/>
          <p14:tracePt t="3385" x="2281238" y="3970338"/>
          <p14:tracePt t="3761" x="2274888" y="3970338"/>
          <p14:tracePt t="3777" x="2268538" y="3970338"/>
          <p14:tracePt t="3800" x="2262188" y="3970338"/>
          <p14:tracePt t="3809" x="2255838" y="3970338"/>
          <p14:tracePt t="3817" x="2249488" y="3970338"/>
          <p14:tracePt t="3831" x="2243138" y="3970338"/>
          <p14:tracePt t="3838" x="2236788" y="3970338"/>
          <p14:tracePt t="3849" x="2236788" y="3976688"/>
          <p14:tracePt t="3864" x="2230438" y="3976688"/>
          <p14:tracePt t="3870" x="2224088" y="3976688"/>
          <p14:tracePt t="3896" x="2217738" y="3976688"/>
          <p14:tracePt t="3926" x="2211388" y="3976688"/>
          <p14:tracePt t="3948" x="2205038" y="3976688"/>
          <p14:tracePt t="3970" x="2198688" y="3976688"/>
          <p14:tracePt t="3978" x="2192338" y="3976688"/>
          <p14:tracePt t="3995" x="2185988" y="3976688"/>
          <p14:tracePt t="4258" x="2179638" y="3976688"/>
          <p14:tracePt t="4331" x="2173288" y="3976688"/>
          <p14:tracePt t="4555" x="2173288" y="3983038"/>
          <p14:tracePt t="4571" x="2179638" y="3989388"/>
          <p14:tracePt t="4587" x="2179638" y="3995738"/>
          <p14:tracePt t="4596" x="2179638" y="4002088"/>
          <p14:tracePt t="4603" x="2185988" y="4002088"/>
          <p14:tracePt t="4613" x="2185988" y="4008438"/>
          <p14:tracePt t="4618" x="2192338" y="4014788"/>
          <p14:tracePt t="4630" x="2192338" y="4021138"/>
          <p14:tracePt t="4735" x="2198688" y="4021138"/>
          <p14:tracePt t="4774" x="2205038" y="4027488"/>
          <p14:tracePt t="4781" x="2211388" y="4033838"/>
          <p14:tracePt t="4797" x="2217738" y="4033838"/>
          <p14:tracePt t="4805" x="2224088" y="4040188"/>
          <p14:tracePt t="4813" x="2230438" y="4046538"/>
          <p14:tracePt t="4820" x="2230438" y="4052888"/>
          <p14:tracePt t="4829" x="2236788" y="4052888"/>
          <p14:tracePt t="4836" x="2243138" y="4059238"/>
          <p14:tracePt t="4846" x="2243138" y="4065588"/>
          <p14:tracePt t="4863" x="2249488" y="4065588"/>
          <p14:tracePt t="4960" x="2255838" y="4065588"/>
          <p14:tracePt t="5039" x="2262188" y="4073525"/>
          <p14:tracePt t="5046" x="2268538" y="4079875"/>
          <p14:tracePt t="5054" x="2274888" y="4086225"/>
          <p14:tracePt t="5064" x="2281238" y="4086225"/>
          <p14:tracePt t="5071" x="2287588" y="4086225"/>
          <p14:tracePt t="5079" x="2300288" y="4092575"/>
          <p14:tracePt t="5084" x="2306638" y="4092575"/>
          <p14:tracePt t="5096" x="2319338" y="4098925"/>
          <p14:tracePt t="5100" x="2332038" y="4105275"/>
          <p14:tracePt t="5113" x="2332038" y="4111625"/>
          <p14:tracePt t="5116" x="2338388" y="4111625"/>
          <p14:tracePt t="5129" x="2344738" y="4111625"/>
          <p14:tracePt t="5132" x="2351088" y="4117975"/>
          <p14:tracePt t="5147" x="2357438" y="4124325"/>
          <p14:tracePt t="5154" x="2363788" y="4124325"/>
          <p14:tracePt t="5170" x="2370138" y="4124325"/>
          <p14:tracePt t="5180" x="2376488" y="4130675"/>
          <p14:tracePt t="5196" x="2382838" y="4130675"/>
          <p14:tracePt t="5202" x="2389188" y="4130675"/>
          <p14:tracePt t="5213" x="2395538" y="4137025"/>
          <p14:tracePt t="5218" x="2401888" y="4143375"/>
          <p14:tracePt t="5229" x="2408238" y="4143375"/>
          <p14:tracePt t="5232" x="2414588" y="4143375"/>
          <p14:tracePt t="5246" x="2433638" y="4149725"/>
          <p14:tracePt t="5249" x="2452688" y="4149725"/>
          <p14:tracePt t="5263" x="2459038" y="4149725"/>
          <p14:tracePt t="5264" x="2478088" y="4156075"/>
          <p14:tracePt t="5279" x="2490788" y="4156075"/>
          <p14:tracePt t="5280" x="2497138" y="4156075"/>
          <p14:tracePt t="5289" x="2509838" y="4156075"/>
          <p14:tracePt t="5298" x="2530475" y="4156075"/>
          <p14:tracePt t="5313" x="2543175" y="4156075"/>
          <p14:tracePt t="5318" x="2549525" y="4156075"/>
          <p14:tracePt t="5334" x="2555875" y="4156075"/>
          <p14:tracePt t="5347" x="2562225" y="4156075"/>
          <p14:tracePt t="5363" x="2568575" y="4156075"/>
          <p14:tracePt t="5366" x="2574925" y="4156075"/>
          <p14:tracePt t="5379" x="2581275" y="4156075"/>
          <p14:tracePt t="5381" x="2581275" y="4149725"/>
          <p14:tracePt t="5389" x="2587625" y="4143375"/>
          <p14:tracePt t="5397" x="2593975" y="4143375"/>
          <p14:tracePt t="5413" x="2600325" y="4137025"/>
          <p14:tracePt t="5420" x="2606675" y="4130675"/>
          <p14:tracePt t="5430" x="2613025" y="4130675"/>
          <p14:tracePt t="5434" x="2619375" y="4124325"/>
          <p14:tracePt t="5446" x="2625725" y="4117975"/>
          <p14:tracePt t="5450" x="2632075" y="4111625"/>
          <p14:tracePt t="5466" x="2638425" y="4105275"/>
          <p14:tracePt t="5479" x="2644775" y="4098925"/>
          <p14:tracePt t="5496" x="2651125" y="4092575"/>
          <p14:tracePt t="5498" x="2657475" y="4086225"/>
          <p14:tracePt t="5512" x="2663825" y="4079875"/>
          <p14:tracePt t="5520" x="2670175" y="4073525"/>
          <p14:tracePt t="5532" x="2676525" y="4065588"/>
          <p14:tracePt t="5546" x="2682875" y="4059238"/>
          <p14:tracePt t="5552" x="2689225" y="4052888"/>
          <p14:tracePt t="5563" x="2695575" y="4046538"/>
          <p14:tracePt t="5582" x="2701925" y="4040188"/>
          <p14:tracePt t="5584" x="2708275" y="4033838"/>
          <p14:tracePt t="5598" x="2714625" y="4027488"/>
          <p14:tracePt t="5612" x="2720975" y="4021138"/>
          <p14:tracePt t="5614" x="2727325" y="4014788"/>
          <p14:tracePt t="5630" x="2733675" y="4008438"/>
          <p14:tracePt t="5639" x="2740025" y="4002088"/>
          <p14:tracePt t="5656" x="2746375" y="4002088"/>
          <p14:tracePt t="5663" x="2752725" y="3995738"/>
          <p14:tracePt t="5679" x="2752725" y="3989388"/>
          <p14:tracePt t="5684" x="2759075" y="3983038"/>
          <p14:tracePt t="5695" x="2765425" y="3983038"/>
          <p14:tracePt t="5700" x="2771775" y="3983038"/>
          <p14:tracePt t="5712" x="2771775" y="3976688"/>
          <p14:tracePt t="5729" x="2778125" y="3970338"/>
          <p14:tracePt t="5739" x="2784475" y="3970338"/>
          <p14:tracePt t="5770" x="2790825" y="3970338"/>
          <p14:tracePt t="5779" x="2797175" y="3963988"/>
          <p14:tracePt t="5786" x="2803525" y="3963988"/>
          <p14:tracePt t="5795" x="2803525" y="3957638"/>
          <p14:tracePt t="5800" x="2809875" y="3957638"/>
          <p14:tracePt t="5813" x="2816225" y="3957638"/>
          <p14:tracePt t="5828" x="2822575" y="3957638"/>
          <p14:tracePt t="5832" x="2835275" y="3957638"/>
          <p14:tracePt t="5848" x="2841625" y="3957638"/>
          <p14:tracePt t="5864" x="2847975" y="3957638"/>
          <p14:tracePt t="5866" x="2854325" y="3957638"/>
          <p14:tracePt t="5889" x="2860675" y="3957638"/>
          <p14:tracePt t="5902" x="2867025" y="3957638"/>
          <p14:tracePt t="5918" x="2873375" y="3957638"/>
          <p14:tracePt t="5929" x="2879725" y="3951288"/>
          <p14:tracePt t="5946" x="2886075" y="3951288"/>
          <p14:tracePt t="5950" x="2892425" y="3951288"/>
          <p14:tracePt t="5962" x="2898775" y="3944938"/>
          <p14:tracePt t="5980" x="2905125" y="3944938"/>
          <p14:tracePt t="5981" x="2911475" y="3938588"/>
          <p14:tracePt t="5997" x="2917825" y="3938588"/>
          <p14:tracePt t="6006" x="2924175" y="3938588"/>
          <p14:tracePt t="6013" x="2930525" y="3938588"/>
          <p14:tracePt t="6018" x="2936875" y="3938588"/>
          <p14:tracePt t="6029" x="2943225" y="3938588"/>
          <p14:tracePt t="6034" x="2949575" y="3938588"/>
          <p14:tracePt t="6050" x="2955925" y="3938588"/>
          <p14:tracePt t="6063" x="2962275" y="3938588"/>
          <p14:tracePt t="6079" x="2968625" y="3938588"/>
          <p14:tracePt t="6082" x="2976563" y="3938588"/>
          <p14:tracePt t="6095" x="2982913" y="3938588"/>
          <p14:tracePt t="6145" x="2982913" y="3944938"/>
          <p14:tracePt t="6182" x="2989263" y="3944938"/>
          <p14:tracePt t="6191" x="2995613" y="3944938"/>
          <p14:tracePt t="6208" x="3001963" y="3944938"/>
          <p14:tracePt t="6215" x="3008313" y="3944938"/>
          <p14:tracePt t="6230" x="3014663" y="3944938"/>
          <p14:tracePt t="6247" x="3027363" y="3944938"/>
          <p14:tracePt t="6252" x="3033713" y="3951288"/>
          <p14:tracePt t="6262" x="3046413" y="3951288"/>
          <p14:tracePt t="6268" x="3052763" y="3951288"/>
          <p14:tracePt t="6278" x="3059113" y="3951288"/>
          <p14:tracePt t="6284" x="3071813" y="3957638"/>
          <p14:tracePt t="6295" x="3078163" y="3957638"/>
          <p14:tracePt t="6300" x="3084513" y="3963988"/>
          <p14:tracePt t="6312" x="3090863" y="3963988"/>
          <p14:tracePt t="6314" x="3097213" y="3970338"/>
          <p14:tracePt t="6330" x="3103563" y="3970338"/>
          <p14:tracePt t="6345" x="3109913" y="3976688"/>
          <p14:tracePt t="6356" x="3116263" y="3983038"/>
          <p14:tracePt t="6363" x="3122613" y="3983038"/>
          <p14:tracePt t="6381" x="3135313" y="3983038"/>
          <p14:tracePt t="6386" x="3141663" y="3989388"/>
          <p14:tracePt t="6395" x="3148013" y="3989388"/>
          <p14:tracePt t="6400" x="3154363" y="3995738"/>
          <p14:tracePt t="6412" x="3160713" y="3995738"/>
          <p14:tracePt t="6416" x="3160713" y="4002088"/>
          <p14:tracePt t="6429" x="3167063" y="4002088"/>
          <p14:tracePt t="6432" x="3173413" y="4002088"/>
          <p14:tracePt t="6445" x="3173413" y="4008438"/>
          <p14:tracePt t="6448" x="3179763" y="4008438"/>
          <p14:tracePt t="6462" x="3186113" y="4008438"/>
          <p14:tracePt t="6471" x="3192463" y="4014788"/>
          <p14:tracePt t="6486" x="3198813" y="4014788"/>
          <p14:tracePt t="6495" x="3205163" y="4021138"/>
          <p14:tracePt t="6513" x="3211513" y="4027488"/>
          <p14:tracePt t="6518" x="3217863" y="4033838"/>
          <p14:tracePt t="6531" x="3224213" y="4033838"/>
          <p14:tracePt t="6545" x="3230563" y="4040188"/>
          <p14:tracePt t="6548" x="3236913" y="4046538"/>
          <p14:tracePt t="6564" x="3243263" y="4052888"/>
          <p14:tracePt t="6579" x="3249613" y="4052888"/>
          <p14:tracePt t="6581" x="3255963" y="4059238"/>
          <p14:tracePt t="6606" x="3262313" y="4065588"/>
          <p14:tracePt t="6618" x="3268663" y="4065588"/>
          <p14:tracePt t="6634" x="3268663" y="4073525"/>
          <p14:tracePt t="6644" x="3275013" y="4079875"/>
          <p14:tracePt t="6650" x="3281363" y="4079875"/>
          <p14:tracePt t="6662" x="3287713" y="4086225"/>
          <p14:tracePt t="6666" x="3287713" y="4092575"/>
          <p14:tracePt t="6679" x="3294063" y="4098925"/>
          <p14:tracePt t="6681" x="3300413" y="4098925"/>
          <p14:tracePt t="6694" x="3300413" y="4105275"/>
          <p14:tracePt t="6697" x="3306763" y="4111625"/>
          <p14:tracePt t="6712" x="3313113" y="4111625"/>
          <p14:tracePt t="6715" x="3313113" y="4117975"/>
          <p14:tracePt t="6729" x="3319463" y="4124325"/>
          <p14:tracePt t="6985" x="3319463" y="4130675"/>
          <p14:tracePt t="7001" x="3325813" y="4137025"/>
          <p14:tracePt t="7009" x="3332163" y="4143375"/>
          <p14:tracePt t="7017" x="3332163" y="4149725"/>
          <p14:tracePt t="7028" x="3338513" y="4149725"/>
          <p14:tracePt t="7032" x="3344863" y="4156075"/>
          <p14:tracePt t="7044" x="3351213" y="4162425"/>
          <p14:tracePt t="7063" x="3357563" y="4168775"/>
          <p14:tracePt t="7072" x="3363913" y="4168775"/>
          <p14:tracePt t="7079" x="3363913" y="4175125"/>
          <p14:tracePt t="7312" x="3370263" y="4175125"/>
          <p14:tracePt t="7337" x="3376613" y="4175125"/>
          <p14:tracePt t="7350" x="3382963" y="4175125"/>
          <p14:tracePt t="7360" x="3389313" y="4175125"/>
          <p14:tracePt t="7367" x="3395663" y="4175125"/>
          <p14:tracePt t="7382" x="3402013" y="4175125"/>
          <p14:tracePt t="7393" x="3408363" y="4175125"/>
          <p14:tracePt t="7398" x="3414713" y="4175125"/>
          <p14:tracePt t="7422" x="3421063" y="4175125"/>
          <p14:tracePt t="7437" x="3427413" y="4175125"/>
          <p14:tracePt t="7461" x="3435350" y="4175125"/>
          <p14:tracePt t="7468" x="3441700" y="4175125"/>
          <p14:tracePt t="7479" x="3448050" y="4175125"/>
          <p14:tracePt t="7494" x="3454400" y="4175125"/>
          <p14:tracePt t="7498" x="3460750" y="4175125"/>
          <p14:tracePt t="7514" x="3467100" y="4175125"/>
          <p14:tracePt t="7527" x="3479800" y="4175125"/>
          <p14:tracePt t="7543" x="3492500" y="4175125"/>
          <p14:tracePt t="7546" x="3511550" y="4175125"/>
          <p14:tracePt t="7562" x="3536950" y="4175125"/>
          <p14:tracePt t="7568" x="3549650" y="4181475"/>
          <p14:tracePt t="7578" x="3562350" y="4181475"/>
          <p14:tracePt t="7584" x="3575050" y="4181475"/>
          <p14:tracePt t="7594" x="3587750" y="4181475"/>
          <p14:tracePt t="7600" x="3600450" y="4181475"/>
          <p14:tracePt t="7611" x="3619500" y="4181475"/>
          <p14:tracePt t="7616" x="3632200" y="4187825"/>
          <p14:tracePt t="7628" x="3651250" y="4187825"/>
          <p14:tracePt t="7633" x="3676650" y="4187825"/>
          <p14:tracePt t="7643" x="3702050" y="4187825"/>
          <p14:tracePt t="7646" x="3721100" y="4187825"/>
          <p14:tracePt t="7661" x="3746500" y="4187825"/>
          <p14:tracePt t="7663" x="3771900" y="4187825"/>
          <p14:tracePt t="7677" x="3797300" y="4194175"/>
          <p14:tracePt t="7679" x="3822700" y="4194175"/>
          <p14:tracePt t="7687" x="3841750" y="4200525"/>
          <p14:tracePt t="7694" x="3860800" y="4200525"/>
          <p14:tracePt t="7703" x="3879850" y="4206875"/>
          <p14:tracePt t="7711" x="3894138" y="4206875"/>
          <p14:tracePt t="7716" x="3919538" y="4213225"/>
          <p14:tracePt t="7727" x="3938588" y="4219575"/>
          <p14:tracePt t="7732" x="3957638" y="4225925"/>
          <p14:tracePt t="7743" x="3976688" y="4232275"/>
          <p14:tracePt t="7748" x="3995738" y="4238625"/>
          <p14:tracePt t="7761" x="4021138" y="4244975"/>
          <p14:tracePt t="7764" x="4040188" y="4251325"/>
          <p14:tracePt t="7777" x="4065588" y="4257675"/>
          <p14:tracePt t="7780" x="4090988" y="4264025"/>
          <p14:tracePt t="7787" x="4116388" y="4270375"/>
          <p14:tracePt t="7795" x="4135438" y="4276725"/>
          <p14:tracePt t="7803" x="4160838" y="4283075"/>
          <p14:tracePt t="7811" x="4186238" y="4289425"/>
          <p14:tracePt t="7818" x="4211638" y="4295775"/>
          <p14:tracePt t="7828" x="4237038" y="4302125"/>
          <p14:tracePt t="7834" x="4262438" y="4308475"/>
          <p14:tracePt t="7845" x="4287838" y="4314825"/>
          <p14:tracePt t="7850" x="4306888" y="4321175"/>
          <p14:tracePt t="7861" x="4325938" y="4321175"/>
          <p14:tracePt t="7865" x="4346575" y="4327525"/>
          <p14:tracePt t="7877" x="4371975" y="4333875"/>
          <p14:tracePt t="7881" x="4391025" y="4340225"/>
          <p14:tracePt t="7895" x="4410075" y="4346575"/>
          <p14:tracePt t="7897" x="4435475" y="4352925"/>
          <p14:tracePt t="7909" x="4454525" y="4359275"/>
          <p14:tracePt t="7913" x="4479925" y="4365625"/>
          <p14:tracePt t="7927" x="4498975" y="4371975"/>
          <p14:tracePt t="7929" x="4511675" y="4371975"/>
          <p14:tracePt t="7934" x="4524375" y="4371975"/>
          <p14:tracePt t="7945" x="4530725" y="4371975"/>
          <p14:tracePt t="7950" x="4543425" y="4378325"/>
          <p14:tracePt t="7961" x="4549775" y="4378325"/>
          <p14:tracePt t="7966" x="4556125" y="4378325"/>
          <p14:tracePt t="7982" x="4562475" y="4378325"/>
          <p14:tracePt t="7993" x="4568825" y="4378325"/>
          <p14:tracePt t="7998" x="4575175" y="4378325"/>
          <p14:tracePt t="8010" x="4581525" y="4378325"/>
          <p14:tracePt t="8012" x="4594225" y="4371975"/>
          <p14:tracePt t="8027" x="4606925" y="4371975"/>
          <p14:tracePt t="8030" x="4619625" y="4371975"/>
          <p14:tracePt t="8037" x="4632325" y="4371975"/>
          <p14:tracePt t="8044" x="4651375" y="4371975"/>
          <p14:tracePt t="8053" x="4657725" y="4371975"/>
          <p14:tracePt t="8061" x="4670425" y="4371975"/>
          <p14:tracePt t="8068" x="4683125" y="4371975"/>
          <p14:tracePt t="8078" x="4695825" y="4371975"/>
          <p14:tracePt t="8082" x="4714875" y="4371975"/>
          <p14:tracePt t="8093" x="4727575" y="4371975"/>
          <p14:tracePt t="8098" x="4740275" y="4371975"/>
          <p14:tracePt t="8110" x="4759325" y="4371975"/>
          <p14:tracePt t="8114" x="4778375" y="4371975"/>
          <p14:tracePt t="8128" x="4805363" y="4378325"/>
          <p14:tracePt t="8130" x="4824413" y="4378325"/>
          <p14:tracePt t="8143" x="4849813" y="4384675"/>
          <p14:tracePt t="8146" x="4875213" y="4384675"/>
          <p14:tracePt t="8153" x="4900613" y="4384675"/>
          <p14:tracePt t="8161" x="4913313" y="4384675"/>
          <p14:tracePt t="8168" x="4938713" y="4391025"/>
          <p14:tracePt t="8178" x="4957763" y="4391025"/>
          <p14:tracePt t="8184" x="4964113" y="4391025"/>
          <p14:tracePt t="8194" x="4983163" y="4391025"/>
          <p14:tracePt t="8200" x="4989513" y="4397375"/>
          <p14:tracePt t="8210" x="4995863" y="4397375"/>
          <p14:tracePt t="8217" x="5014913" y="4397375"/>
          <p14:tracePt t="8227" x="5033963" y="4397375"/>
          <p14:tracePt t="8230" x="5046663" y="4403725"/>
          <p14:tracePt t="8242" x="5065713" y="4410075"/>
          <p14:tracePt t="8246" x="5091113" y="4410075"/>
          <p14:tracePt t="8260" x="5116513" y="4410075"/>
          <p14:tracePt t="8262" x="5135563" y="4416425"/>
          <p14:tracePt t="8276" x="5160963" y="4416425"/>
          <p14:tracePt t="8278" x="5192713" y="4422775"/>
          <p14:tracePt t="8293" x="5218113" y="4422775"/>
          <p14:tracePt t="8294" x="5243513" y="4429125"/>
          <p14:tracePt t="8300" x="5270500" y="4429125"/>
          <p14:tracePt t="8310" x="5289550" y="4429125"/>
          <p14:tracePt t="8316" x="5314950" y="4435475"/>
          <p14:tracePt t="8327" x="5334000" y="4441825"/>
          <p14:tracePt t="8332" x="5359400" y="4448175"/>
          <p14:tracePt t="8343" x="5372100" y="4448175"/>
          <p14:tracePt t="8348" x="5384800" y="4454525"/>
          <p14:tracePt t="8360" x="5397500" y="4460875"/>
          <p14:tracePt t="8364" x="5403850" y="4467225"/>
          <p14:tracePt t="8378" x="5410200" y="4467225"/>
          <p14:tracePt t="8395" x="5416550" y="4467225"/>
          <p14:tracePt t="8434" x="5422900" y="4467225"/>
          <p14:tracePt t="8442" x="5429250" y="4460875"/>
          <p14:tracePt t="8448" x="5435600" y="4460875"/>
          <p14:tracePt t="8461" x="5435600" y="4454525"/>
          <p14:tracePt t="8464" x="5441950" y="4448175"/>
          <p14:tracePt t="8476" x="5448300" y="4441825"/>
          <p14:tracePt t="8493" x="5454650" y="4441825"/>
          <p14:tracePt t="8496" x="5461000" y="4435475"/>
          <p14:tracePt t="8509" x="5467350" y="4435475"/>
          <p14:tracePt t="8511" x="5467350" y="4429125"/>
          <p14:tracePt t="8527" x="5473700" y="4429125"/>
          <p14:tracePt t="8534" x="5480050" y="4429125"/>
          <p14:tracePt t="8550" x="5486400" y="4429125"/>
          <p14:tracePt t="8560" x="5492750" y="4429125"/>
          <p14:tracePt t="8566" x="5499100" y="4429125"/>
          <p14:tracePt t="8576" x="5499100" y="4422775"/>
          <p14:tracePt t="8582" x="5505450" y="4422775"/>
          <p14:tracePt t="8593" x="5511800" y="4422775"/>
          <p14:tracePt t="8596" x="5511800" y="4416425"/>
          <p14:tracePt t="8609" x="5518150" y="4416425"/>
          <p14:tracePt t="8612" x="5524500" y="4416425"/>
          <p14:tracePt t="8626" x="5530850" y="4410075"/>
          <p14:tracePt t="8643" x="5537200" y="4410075"/>
          <p14:tracePt t="8645" x="5543550" y="4410075"/>
          <p14:tracePt t="8660" x="5549900" y="4410075"/>
          <p14:tracePt t="8666" x="5556250" y="4403725"/>
          <p14:tracePt t="8676" x="5562600" y="4397375"/>
          <p14:tracePt t="8694" x="5575300" y="4397375"/>
          <p14:tracePt t="8698" x="5581650" y="4391025"/>
          <p14:tracePt t="8714" x="5594350" y="4384675"/>
          <p14:tracePt t="8726" x="5594350" y="4378325"/>
          <p14:tracePt t="8730" x="5607050" y="4378325"/>
          <p14:tracePt t="8743" x="5619750" y="4378325"/>
          <p14:tracePt t="8753" x="5632450" y="4371975"/>
          <p14:tracePt t="8760" x="5645150" y="4365625"/>
          <p14:tracePt t="8769" x="5651500" y="4359275"/>
          <p14:tracePt t="8779" x="5664200" y="4352925"/>
          <p14:tracePt t="8784" x="5683250" y="4346575"/>
          <p14:tracePt t="8793" x="5695950" y="4340225"/>
          <p14:tracePt t="8800" x="5702300" y="4340225"/>
          <p14:tracePt t="8809" x="5722938" y="4340225"/>
          <p14:tracePt t="8814" x="5735638" y="4333875"/>
          <p14:tracePt t="8827" x="5741988" y="4333875"/>
          <p14:tracePt t="8831" x="5754688" y="4333875"/>
          <p14:tracePt t="8843" x="5761038" y="4333875"/>
          <p14:tracePt t="8846" x="5761038" y="4327525"/>
          <p14:tracePt t="8859" x="5773738" y="4321175"/>
          <p14:tracePt t="8862" x="5780088" y="4321175"/>
          <p14:tracePt t="8877" x="5786438" y="4314825"/>
          <p14:tracePt t="8885" x="5792788" y="4314825"/>
          <p14:tracePt t="8900" x="5799138" y="4314825"/>
          <p14:tracePt t="8910" x="5811838" y="4308475"/>
          <p14:tracePt t="8916" x="5818188" y="4302125"/>
          <p14:tracePt t="8928" x="5837238" y="4302125"/>
          <p14:tracePt t="8932" x="5856288" y="4302125"/>
          <p14:tracePt t="8943" x="5868988" y="4295775"/>
          <p14:tracePt t="8948" x="5888038" y="4289425"/>
          <p14:tracePt t="8959" x="5900738" y="4289425"/>
          <p14:tracePt t="8962" x="5907088" y="4289425"/>
          <p14:tracePt t="8978" x="5913438" y="4289425"/>
          <p14:tracePt t="8992" x="5919788" y="4289425"/>
          <p14:tracePt t="9009" x="5926138" y="4289425"/>
          <p14:tracePt t="9011" x="5932488" y="4289425"/>
          <p14:tracePt t="9032" x="5938838" y="4289425"/>
          <p14:tracePt t="9043" x="5945188" y="4289425"/>
          <p14:tracePt t="9048" x="5951538" y="4283075"/>
          <p14:tracePt t="9064" x="5957888" y="4283075"/>
          <p14:tracePt t="9076" x="5964238" y="4283075"/>
          <p14:tracePt t="9080" x="5970588" y="4283075"/>
          <p14:tracePt t="9093" x="5976938" y="4283075"/>
          <p14:tracePt t="9095" x="5983288" y="4283075"/>
          <p14:tracePt t="9111" x="5989638" y="4283075"/>
          <p14:tracePt t="9119" x="6002338" y="4276725"/>
          <p14:tracePt t="9127" x="6008688" y="4276725"/>
          <p14:tracePt t="9136" x="6021388" y="4276725"/>
          <p14:tracePt t="9143" x="6027738" y="4276725"/>
          <p14:tracePt t="9150" x="6040438" y="4276725"/>
          <p14:tracePt t="9161" x="6059488" y="4276725"/>
          <p14:tracePt t="9166" x="6072188" y="4276725"/>
          <p14:tracePt t="9176" x="6091238" y="4276725"/>
          <p14:tracePt t="9180" x="6110288" y="4276725"/>
          <p14:tracePt t="9193" x="6129338" y="4283075"/>
          <p14:tracePt t="9196" x="6142038" y="4283075"/>
          <p14:tracePt t="9210" x="6167438" y="4283075"/>
          <p14:tracePt t="9212" x="6188075" y="4283075"/>
          <p14:tracePt t="9226" x="6200775" y="4283075"/>
          <p14:tracePt t="9228" x="6219825" y="4276725"/>
          <p14:tracePt t="9242" x="6238875" y="4276725"/>
          <p14:tracePt t="9244" x="6251575" y="4270375"/>
          <p14:tracePt t="9251" x="6264275" y="4270375"/>
          <p14:tracePt t="9259" x="6270625" y="4270375"/>
          <p14:tracePt t="9266" x="6276975" y="4270375"/>
          <p14:tracePt t="9276" x="6296025" y="4264025"/>
          <p14:tracePt t="9282" x="6308725" y="4264025"/>
          <p14:tracePt t="9293" x="6321425" y="4264025"/>
          <p14:tracePt t="9298" x="6340475" y="4257675"/>
          <p14:tracePt t="9308" x="6359525" y="4257675"/>
          <p14:tracePt t="9312" x="6378575" y="4257675"/>
          <p14:tracePt t="9325" x="6391275" y="4257675"/>
          <p14:tracePt t="9328" x="6410325" y="4257675"/>
          <p14:tracePt t="9343" x="6435725" y="4257675"/>
          <p14:tracePt t="9345" x="6448425" y="4257675"/>
          <p14:tracePt t="9358" x="6467475" y="4257675"/>
          <p14:tracePt t="9361" x="6486525" y="4257675"/>
          <p14:tracePt t="9369" x="6499225" y="4257675"/>
          <p14:tracePt t="9377" x="6518275" y="4257675"/>
          <p14:tracePt t="9386" x="6537325" y="4257675"/>
          <p14:tracePt t="9393" x="6550025" y="4257675"/>
          <p14:tracePt t="9398" x="6562725" y="4257675"/>
          <p14:tracePt t="9409" x="6581775" y="4257675"/>
          <p14:tracePt t="9414" x="6588125" y="4257675"/>
          <p14:tracePt t="9425" x="6607175" y="4257675"/>
          <p14:tracePt t="9430" x="6626225" y="4257675"/>
          <p14:tracePt t="9443" x="6634163" y="4257675"/>
          <p14:tracePt t="9446" x="6653213" y="4257675"/>
          <p14:tracePt t="9459" x="6678613" y="4257675"/>
          <p14:tracePt t="9461" x="6691313" y="4257675"/>
          <p14:tracePt t="9476" x="6710363" y="4257675"/>
          <p14:tracePt t="9477" x="6716713" y="4257675"/>
          <p14:tracePt t="9486" x="6723063" y="4257675"/>
          <p14:tracePt t="9495" x="6735763" y="4257675"/>
          <p14:tracePt t="9501" x="6748463" y="4257675"/>
          <p14:tracePt t="9509" x="6748463" y="4251325"/>
          <p14:tracePt t="9516" x="6761163" y="4251325"/>
          <p14:tracePt t="9527" x="6767513" y="4251325"/>
          <p14:tracePt t="9532" x="6780213" y="4244975"/>
          <p14:tracePt t="9543" x="6786563" y="4244975"/>
          <p14:tracePt t="9546" x="6792913" y="4244975"/>
          <p14:tracePt t="9559" x="6805613" y="4238625"/>
          <p14:tracePt t="9562" x="6818313" y="4238625"/>
          <p14:tracePt t="9575" x="6824663" y="4238625"/>
          <p14:tracePt t="9578" x="6831013" y="4238625"/>
          <p14:tracePt t="9593" x="6837363" y="4232275"/>
          <p14:tracePt t="9595" x="6843713" y="4232275"/>
          <p14:tracePt t="9608" x="6850063" y="4232275"/>
          <p14:tracePt t="9610" x="6856413" y="4232275"/>
          <p14:tracePt t="9616" x="6856413" y="4225925"/>
          <p14:tracePt t="9625" x="6862763" y="4219575"/>
          <p14:tracePt t="9632" x="6869113" y="4219575"/>
          <p14:tracePt t="9643" x="6869113" y="4213225"/>
          <p14:tracePt t="9648" x="6875463" y="4213225"/>
          <p14:tracePt t="9659" x="6881813" y="4213225"/>
          <p14:tracePt t="9664" x="6888163" y="4213225"/>
          <p14:tracePt t="9675" x="6888163" y="4206875"/>
          <p14:tracePt t="9680" x="6894513" y="4206875"/>
          <p14:tracePt t="9692" x="6900863" y="4200525"/>
          <p14:tracePt t="9709" x="6907213" y="4200525"/>
          <p14:tracePt t="9710" x="6913563" y="4194175"/>
          <p14:tracePt t="9725" x="6919913" y="4187825"/>
          <p14:tracePt t="9728" x="6926263" y="4181475"/>
          <p14:tracePt t="9736" x="6932613" y="4181475"/>
          <p14:tracePt t="9743" x="6938963" y="4181475"/>
          <p14:tracePt t="9752" x="6945313" y="4181475"/>
          <p14:tracePt t="9759" x="6951663" y="4175125"/>
          <p14:tracePt t="9764" x="6958013" y="4175125"/>
          <p14:tracePt t="9777" x="6964363" y="4168775"/>
          <p14:tracePt t="9780" x="6970713" y="4168775"/>
          <p14:tracePt t="9792" x="6970713" y="4162425"/>
          <p14:tracePt t="9796" x="6977063" y="4162425"/>
          <p14:tracePt t="9809" x="6983413" y="4162425"/>
          <p14:tracePt t="9812" x="6989763" y="4156075"/>
          <p14:tracePt t="9825" x="6989763" y="4149725"/>
          <p14:tracePt t="9827" x="6996113" y="4149725"/>
          <p14:tracePt t="9836" x="7008813" y="4149725"/>
          <p14:tracePt t="9843" x="7008813" y="4143375"/>
          <p14:tracePt t="9852" x="7027863" y="4137025"/>
          <p14:tracePt t="9859" x="7034213" y="4130675"/>
          <p14:tracePt t="9866" x="7046913" y="4124325"/>
          <p14:tracePt t="9875" x="7059613" y="4124325"/>
          <p14:tracePt t="9882" x="7078663" y="4117975"/>
          <p14:tracePt t="9898" x="7092950" y="4117975"/>
          <p14:tracePt t="9913" x="7099300" y="4111625"/>
          <p14:tracePt t="9925" x="7112000" y="4111625"/>
          <p14:tracePt t="9928" x="7112000" y="4105275"/>
          <p14:tracePt t="9942" x="7118350" y="4105275"/>
          <p14:tracePt t="9944" x="7124700" y="4105275"/>
          <p14:tracePt t="9958" x="7131050" y="4105275"/>
          <p14:tracePt t="9960" x="7131050" y="4098925"/>
          <p14:tracePt t="9975" x="7137400" y="4092575"/>
          <p14:tracePt t="9977" x="7150100" y="4086225"/>
          <p14:tracePt t="9982" x="7156450" y="4079875"/>
          <p14:tracePt t="9992" x="7169150" y="4079875"/>
          <p14:tracePt t="9998" x="7181850" y="4073525"/>
          <p14:tracePt t="10009" x="7194550" y="4065588"/>
          <p14:tracePt t="10014" x="7213600" y="4059238"/>
          <p14:tracePt t="10025" x="7226300" y="4052888"/>
          <p14:tracePt t="10030" x="7245350" y="4046538"/>
          <p14:tracePt t="10042" x="7258050" y="4040188"/>
          <p14:tracePt t="10044" x="7277100" y="4033838"/>
          <p14:tracePt t="10060" x="7296150" y="4027488"/>
          <p14:tracePt t="10063" x="7308850" y="4027488"/>
          <p14:tracePt t="10074" x="7315200" y="4021138"/>
          <p14:tracePt t="10076" x="7334250" y="4014788"/>
          <p14:tracePt t="10086" x="7346950" y="4008438"/>
          <p14:tracePt t="10093" x="7353300" y="4002088"/>
          <p14:tracePt t="10102" x="7366000" y="3995738"/>
          <p14:tracePt t="10110" x="7378700" y="3989388"/>
          <p14:tracePt t="10116" x="7391400" y="3989388"/>
          <p14:tracePt t="10124" x="7397750" y="3983038"/>
          <p14:tracePt t="10130" x="7404100" y="3976688"/>
          <p14:tracePt t="10142" x="7416800" y="3970338"/>
          <p14:tracePt t="10146" x="7416800" y="3963988"/>
          <p14:tracePt t="10158" x="7429500" y="3963988"/>
          <p14:tracePt t="10175" x="7435850" y="3957638"/>
          <p14:tracePt t="10178" x="7442200" y="3957638"/>
          <p14:tracePt t="10192" x="7448550" y="3957638"/>
          <p14:tracePt t="10217" x="7448550" y="3951288"/>
          <p14:tracePt t="10225" x="7454900" y="3951288"/>
          <p14:tracePt t="10365" x="7461250" y="3951288"/>
          <p14:tracePt t="11002" x="7461250" y="3944938"/>
          <p14:tracePt t="11011" x="7467600" y="3938588"/>
          <p14:tracePt t="11026" x="7467600" y="3932238"/>
          <p14:tracePt t="11036" x="7473950" y="3932238"/>
          <p14:tracePt t="11058" x="7480300" y="3925888"/>
          <p14:tracePt t="11074" x="7480300" y="3919538"/>
          <p14:tracePt t="11089" x="7486650" y="3919538"/>
          <p14:tracePt t="11096" x="7493000" y="3919538"/>
          <p14:tracePt t="11107" x="7493000" y="3913188"/>
          <p14:tracePt t="11112" x="7499350" y="3906838"/>
          <p14:tracePt t="11123" x="7505700" y="3906838"/>
          <p14:tracePt t="11128" x="7512050" y="3900488"/>
          <p14:tracePt t="11142" x="7518400" y="3900488"/>
          <p14:tracePt t="11157" x="7524750" y="3894138"/>
          <p14:tracePt t="11167" x="7524750" y="3887788"/>
          <p14:tracePt t="11175" x="7531100" y="3887788"/>
          <p14:tracePt t="11183" x="7537450" y="3887788"/>
          <p14:tracePt t="11192" x="7545388" y="3887788"/>
          <p14:tracePt t="11209" x="7545388" y="3881438"/>
          <p14:tracePt t="11214" x="7551738" y="3875088"/>
          <p14:tracePt t="11223" x="7558088" y="3875088"/>
          <p14:tracePt t="11241" x="7564438" y="3875088"/>
          <p14:tracePt t="11244" x="7570788" y="3875088"/>
          <p14:tracePt t="11392" x="7577138" y="3868738"/>
          <p14:tracePt t="11402" x="7577138" y="3862388"/>
          <p14:tracePt t="11408" x="7583488" y="3856038"/>
          <p14:tracePt t="11417" x="7589838" y="3856038"/>
          <p14:tracePt t="11433" x="7596188" y="3856038"/>
          <p14:tracePt t="11441" x="7596188" y="3849688"/>
          <p14:tracePt t="11457" x="7602538" y="3849688"/>
          <p14:tracePt t="11572" x="7602538" y="3843338"/>
          <p14:tracePt t="11587" x="7608888" y="3843338"/>
          <p14:tracePt t="11595" x="7608888" y="3836988"/>
          <p14:tracePt t="11605" x="7615238" y="3830638"/>
          <p14:tracePt t="11611" x="7615238" y="3824288"/>
          <p14:tracePt t="11623" x="7621588" y="3824288"/>
          <p14:tracePt t="11640" x="7627938" y="3824288"/>
          <p14:tracePt t="11642" x="7627938" y="3817938"/>
          <p14:tracePt t="11657" x="7634288" y="3811588"/>
          <p14:tracePt t="11674" x="7640638" y="3805238"/>
          <p14:tracePt t="11681" x="7646988" y="3805238"/>
          <p14:tracePt t="11690" x="7653338" y="3798888"/>
          <p14:tracePt t="11696" x="7653338" y="3792538"/>
          <p14:tracePt t="11707" x="7659688" y="3792538"/>
          <p14:tracePt t="11712" x="7666038" y="3786188"/>
          <p14:tracePt t="11722" x="7666038" y="3779838"/>
          <p14:tracePt t="11728" x="7672388" y="3779838"/>
          <p14:tracePt t="11743" x="7678738" y="3779838"/>
          <p14:tracePt t="11757" x="7678738" y="3773488"/>
          <p14:tracePt t="11758" x="7685088" y="3773488"/>
          <p14:tracePt t="11798" x="7685088" y="3767138"/>
          <p14:tracePt t="11806" x="7691438" y="3760788"/>
          <p14:tracePt t="11812" x="7697788" y="3760788"/>
          <p14:tracePt t="11883" x="7704138" y="3754438"/>
          <p14:tracePt t="11898" x="7710488" y="3748088"/>
          <p14:tracePt t="11908" x="7716838" y="3748088"/>
          <p14:tracePt t="11923" x="7723188" y="3741738"/>
          <p14:tracePt t="11930" x="7729538" y="3735388"/>
          <p14:tracePt t="11940" x="7729538" y="3729038"/>
          <p14:tracePt t="11946" x="7735888" y="3729038"/>
          <p14:tracePt t="11957" x="7742238" y="3729038"/>
          <p14:tracePt t="11960" x="7748588" y="3729038"/>
          <p14:tracePt t="11973" x="7748588" y="3722688"/>
          <p14:tracePt t="11989" x="7748588" y="3716338"/>
          <p14:tracePt t="11992" x="7754938" y="3716338"/>
          <p14:tracePt t="12006" x="7761288" y="3716338"/>
          <p14:tracePt t="12008" x="7761288" y="3709988"/>
          <p14:tracePt t="12023" x="7767638" y="3709988"/>
          <p14:tracePt t="12027" x="7773988" y="3703638"/>
          <p14:tracePt t="12030" x="7773988" y="3697288"/>
          <p14:tracePt t="12040" x="7780338" y="3697288"/>
          <p14:tracePt t="12046" x="7786688" y="3697288"/>
          <p14:tracePt t="12056" x="7793038" y="3690938"/>
          <p14:tracePt t="12062" x="7793038" y="3684588"/>
          <p14:tracePt t="12075" x="7799388" y="3684588"/>
          <p14:tracePt t="12078" x="7805738" y="3684588"/>
          <p14:tracePt t="12108" x="7812088" y="3684588"/>
          <p14:tracePt t="12117" x="7818438" y="3678238"/>
          <p14:tracePt t="12124" x="7824788" y="3678238"/>
          <p14:tracePt t="12140" x="7824788" y="3671888"/>
          <p14:tracePt t="12165" x="7831138" y="3671888"/>
          <p14:tracePt t="12174" x="7837488" y="3671888"/>
          <p14:tracePt t="12189" x="7837488" y="3665538"/>
          <p14:tracePt t="12194" x="7843838" y="3659188"/>
          <p14:tracePt t="12206" x="7850188" y="3659188"/>
          <p14:tracePt t="12210" x="7856538" y="3659188"/>
          <p14:tracePt t="12235" x="7862888" y="3659188"/>
          <p14:tracePt t="12288" x="7869238" y="3652838"/>
          <p14:tracePt t="12326" x="7875588" y="3652838"/>
          <p14:tracePt t="12336" x="7881938" y="3652838"/>
          <p14:tracePt t="12352" x="7888288" y="3652838"/>
          <p14:tracePt t="12467" x="7894638" y="3652838"/>
          <p14:tracePt t="12475" x="7900988" y="3646488"/>
          <p14:tracePt t="12499" x="7900988" y="3638550"/>
          <p14:tracePt t="12516" x="7907338" y="3638550"/>
          <p14:tracePt t="12523" x="7913688" y="3638550"/>
          <p14:tracePt t="12537" x="7920038" y="3638550"/>
          <p14:tracePt t="12553" x="7920038" y="3632200"/>
          <p14:tracePt t="12592" x="7926388" y="3625850"/>
          <p14:tracePt t="12606" x="7932738" y="3619500"/>
          <p14:tracePt t="12654" x="7939088" y="3613150"/>
          <p14:tracePt t="12672" x="7945438" y="3606800"/>
          <p14:tracePt t="12679" x="7951788" y="3606800"/>
          <p14:tracePt t="12693" x="7951788" y="3600450"/>
          <p14:tracePt t="12708" x="7958138" y="3600450"/>
          <p14:tracePt t="12717" x="7958138" y="3594100"/>
          <p14:tracePt t="12740" x="7964488" y="3594100"/>
          <p14:tracePt t="12755" x="7964488" y="3587750"/>
          <p14:tracePt t="12787" x="7970838" y="3587750"/>
          <p14:tracePt t="12803" x="7970838" y="3581400"/>
          <p14:tracePt t="12981" x="7970838" y="3575050"/>
          <p14:tracePt t="13107" x="7970838" y="3568700"/>
          <p14:tracePt t="13122" x="7970838" y="3562350"/>
          <p14:tracePt t="13128" x="7970838" y="3556000"/>
          <p14:tracePt t="13139" x="7964488" y="3543300"/>
          <p14:tracePt t="13145" x="7958138" y="3530600"/>
          <p14:tracePt t="13155" x="7951788" y="3517900"/>
          <p14:tracePt t="13160" x="7945438" y="3517900"/>
          <p14:tracePt t="13173" x="7945438" y="3511550"/>
          <p14:tracePt t="13176" x="7945438" y="3505200"/>
          <p14:tracePt t="13189" x="7939088" y="3505200"/>
          <p14:tracePt t="13191" x="7939088" y="3498850"/>
          <p14:tracePt t="13207" x="7932738" y="3486150"/>
          <p14:tracePt t="13223" x="7926388" y="3479800"/>
          <p14:tracePt t="13231" x="7926388" y="3473450"/>
          <p14:tracePt t="13239" x="7920038" y="3473450"/>
          <p14:tracePt t="13246" x="7913688" y="3467100"/>
          <p14:tracePt t="13256" x="7913688" y="3460750"/>
          <p14:tracePt t="13260" x="7913688" y="3454400"/>
          <p14:tracePt t="13272" x="7907338" y="3448050"/>
          <p14:tracePt t="13276" x="7900988" y="3441700"/>
          <p14:tracePt t="13289" x="7894638" y="3441700"/>
          <p14:tracePt t="13292" x="7894638" y="3435350"/>
          <p14:tracePt t="13305" x="7894638" y="3429000"/>
          <p14:tracePt t="13308" x="7894638" y="3422650"/>
          <p14:tracePt t="13322" x="7888288" y="3422650"/>
          <p14:tracePt t="13325" x="7881938" y="3416300"/>
          <p14:tracePt t="13339" x="7881938" y="3409950"/>
          <p14:tracePt t="13340" x="7875588" y="3409950"/>
          <p14:tracePt t="13346" x="7869238" y="3397250"/>
          <p14:tracePt t="13356" x="7862888" y="3390900"/>
          <p14:tracePt t="13362" x="7862888" y="3384550"/>
          <p14:tracePt t="13373" x="7856538" y="3378200"/>
          <p14:tracePt t="13378" x="7856538" y="3365500"/>
          <p14:tracePt t="13389" x="7850188" y="3359150"/>
          <p14:tracePt t="13394" x="7850188" y="3352800"/>
          <p14:tracePt t="13405" x="7843838" y="3346450"/>
          <p14:tracePt t="13422" x="7843838" y="3340100"/>
          <p14:tracePt t="13424" x="7843838" y="3333750"/>
          <p14:tracePt t="13440" x="7837488" y="3327400"/>
          <p14:tracePt t="13455" x="7837488" y="3321050"/>
          <p14:tracePt t="13457" x="7837488" y="3314700"/>
          <p14:tracePt t="13466" x="7831138" y="3314700"/>
          <p14:tracePt t="13473" x="7824788" y="3302000"/>
          <p14:tracePt t="13478" x="7824788" y="3295650"/>
          <p14:tracePt t="13489" x="7818438" y="3295650"/>
          <p14:tracePt t="13494" x="7812088" y="3289300"/>
          <p14:tracePt t="13505" x="7812088" y="3282950"/>
          <p14:tracePt t="13522" x="7812088" y="3276600"/>
          <p14:tracePt t="13526" x="7805738" y="3263900"/>
          <p14:tracePt t="13539" x="7805738" y="3257550"/>
          <p14:tracePt t="13542" x="7805738" y="3244850"/>
          <p14:tracePt t="13556" x="7799388" y="3225800"/>
          <p14:tracePt t="13557" x="7799388" y="3211513"/>
          <p14:tracePt t="13566" x="7793038" y="3192463"/>
          <p14:tracePt t="13573" x="7793038" y="3173413"/>
          <p14:tracePt t="13582" x="7793038" y="3154363"/>
          <p14:tracePt t="13589" x="7793038" y="3135313"/>
          <p14:tracePt t="13596" x="7786688" y="3109913"/>
          <p14:tracePt t="13605" x="7786688" y="3078163"/>
          <p14:tracePt t="13612" x="7786688" y="3052763"/>
          <p14:tracePt t="13622" x="7786688" y="3027363"/>
          <p14:tracePt t="13626" x="7786688" y="2995613"/>
          <p14:tracePt t="13638" x="7786688" y="2963863"/>
          <p14:tracePt t="13642" x="7786688" y="2938463"/>
          <p14:tracePt t="13655" x="7780338" y="2919413"/>
          <p14:tracePt t="13658" x="7780338" y="2900363"/>
          <p14:tracePt t="13672" x="7780338" y="2868613"/>
          <p14:tracePt t="13675" x="7780338" y="2836863"/>
          <p14:tracePt t="13688" x="7780338" y="2805113"/>
          <p14:tracePt t="13690" x="7773988" y="2765425"/>
          <p14:tracePt t="13704" x="7773988" y="2733675"/>
          <p14:tracePt t="13707" x="7773988" y="2708275"/>
          <p14:tracePt t="13712" x="7773988" y="2670175"/>
          <p14:tracePt t="13722" x="7773988" y="2638425"/>
          <p14:tracePt t="13728" x="7780338" y="2613025"/>
          <p14:tracePt t="13739" x="7786688" y="2574925"/>
          <p14:tracePt t="13744" x="7793038" y="2530475"/>
          <p14:tracePt t="13754" x="7799388" y="2498725"/>
          <p14:tracePt t="13760" x="7805738" y="2473325"/>
          <p14:tracePt t="13772" x="7805738" y="2441575"/>
          <p14:tracePt t="13774" x="7805738" y="2416175"/>
          <p14:tracePt t="13788" x="7812088" y="2390775"/>
          <p14:tracePt t="13790" x="7812088" y="2365375"/>
          <p14:tracePt t="13805" x="7818438" y="2351088"/>
          <p14:tracePt t="13806" x="7818438" y="2332038"/>
          <p14:tracePt t="13817" x="7818438" y="2319338"/>
          <p14:tracePt t="13823" x="7818438" y="2306638"/>
          <p14:tracePt t="13832" x="7818438" y="2293938"/>
          <p14:tracePt t="13839" x="7818438" y="2281238"/>
          <p14:tracePt t="13844" x="7818438" y="2262188"/>
          <p14:tracePt t="13854" x="7818438" y="2243138"/>
          <p14:tracePt t="13860" x="7818438" y="2236788"/>
          <p14:tracePt t="13871" x="7818438" y="2224088"/>
          <p14:tracePt t="13876" x="7812088" y="2205038"/>
          <p14:tracePt t="13889" x="7805738" y="2192338"/>
          <p14:tracePt t="13892" x="7799388" y="2179638"/>
          <p14:tracePt t="13903" x="7799388" y="2160588"/>
          <p14:tracePt t="13908" x="7793038" y="2141538"/>
          <p14:tracePt t="13922" x="7780338" y="2122488"/>
          <p14:tracePt t="13924" x="7767638" y="2109788"/>
          <p14:tracePt t="13932" x="7754938" y="2097088"/>
          <p14:tracePt t="13939" x="7735888" y="2078038"/>
          <p14:tracePt t="13946" x="7723188" y="2065338"/>
          <p14:tracePt t="13955" x="7716838" y="2058988"/>
          <p14:tracePt t="13962" x="7704138" y="2046288"/>
          <p14:tracePt t="13973" x="7697788" y="2039938"/>
          <p14:tracePt t="13978" x="7691438" y="2027238"/>
          <p14:tracePt t="13989" x="7691438" y="2020888"/>
          <p14:tracePt t="13994" x="7678738" y="2014538"/>
          <p14:tracePt t="14004" x="7659688" y="2001838"/>
          <p14:tracePt t="14008" x="7640638" y="1995488"/>
          <p14:tracePt t="14021" x="7627938" y="1982788"/>
          <p14:tracePt t="14024" x="7608888" y="1976438"/>
          <p14:tracePt t="14038" x="7583488" y="1963738"/>
          <p14:tracePt t="14040" x="7564438" y="1957388"/>
          <p14:tracePt t="14054" x="7545388" y="1951038"/>
          <p14:tracePt t="14058" x="7531100" y="1944688"/>
          <p14:tracePt t="14072" x="7512050" y="1938338"/>
          <p14:tracePt t="14078" x="7505700" y="1931988"/>
          <p14:tracePt t="14089" x="7493000" y="1924050"/>
          <p14:tracePt t="14094" x="7480300" y="1917700"/>
          <p14:tracePt t="14105" x="7467600" y="1917700"/>
          <p14:tracePt t="14110" x="7448550" y="1911350"/>
          <p14:tracePt t="14121" x="7423150" y="1911350"/>
          <p14:tracePt t="14126" x="7397750" y="1911350"/>
          <p14:tracePt t="14138" x="7366000" y="1898650"/>
          <p14:tracePt t="14140" x="7308850" y="1892300"/>
          <p14:tracePt t="14153" x="7245350" y="1885950"/>
          <p14:tracePt t="14156" x="7175500" y="1885950"/>
          <p14:tracePt t="14171" x="7105650" y="1879600"/>
          <p14:tracePt t="14173" x="7034213" y="1866900"/>
          <p14:tracePt t="14182" x="6964363" y="1860550"/>
          <p14:tracePt t="14189" x="6900863" y="1854200"/>
          <p14:tracePt t="14196" x="6856413" y="1847850"/>
          <p14:tracePt t="14205" x="6824663" y="1841500"/>
          <p14:tracePt t="14212" x="6799263" y="1835150"/>
          <p14:tracePt t="14221" x="6773863" y="1828800"/>
          <p14:tracePt t="14226" x="6754813" y="1822450"/>
          <p14:tracePt t="14238" x="6742113" y="1816100"/>
          <p14:tracePt t="14242" x="6723063" y="1816100"/>
          <p14:tracePt t="14254" x="6704013" y="1809750"/>
          <p14:tracePt t="14258" x="6684963" y="1803400"/>
          <p14:tracePt t="14271" x="6665913" y="1803400"/>
          <p14:tracePt t="14275" x="6640513" y="1803400"/>
          <p14:tracePt t="14288" x="6613525" y="1803400"/>
          <p14:tracePt t="14291" x="6594475" y="1803400"/>
          <p14:tracePt t="14297" x="6575425" y="1809750"/>
          <p14:tracePt t="14305" x="6556375" y="1816100"/>
          <p14:tracePt t="14313" x="6537325" y="1822450"/>
          <p14:tracePt t="14322" x="6518275" y="1828800"/>
          <p14:tracePt t="14328" x="6511925" y="1835150"/>
          <p14:tracePt t="14338" x="6505575" y="1835150"/>
          <p14:tracePt t="14344" x="6499225" y="1841500"/>
          <p14:tracePt t="14355" x="6499225" y="1847850"/>
          <p14:tracePt t="14358" x="6492875" y="1847850"/>
          <p14:tracePt t="14371" x="6486525" y="1847850"/>
          <p14:tracePt t="14374" x="6480175" y="1847850"/>
          <p14:tracePt t="14387" x="6467475" y="1854200"/>
          <p14:tracePt t="14390" x="6448425" y="1860550"/>
          <p14:tracePt t="14403" x="6429375" y="1866900"/>
          <p14:tracePt t="14406" x="6416675" y="1873250"/>
          <p14:tracePt t="14421" x="6397625" y="1879600"/>
          <p14:tracePt t="14423" x="6372225" y="1892300"/>
          <p14:tracePt t="14428" x="6353175" y="1905000"/>
          <p14:tracePt t="14438" x="6334125" y="1917700"/>
          <p14:tracePt t="14444" x="6315075" y="1931988"/>
          <p14:tracePt t="14454" x="6302375" y="1951038"/>
          <p14:tracePt t="14460" x="6283325" y="1963738"/>
          <p14:tracePt t="14471" x="6270625" y="1970088"/>
          <p14:tracePt t="14477" x="6257925" y="1976438"/>
          <p14:tracePt t="14487" x="6251575" y="1989138"/>
          <p14:tracePt t="14492" x="6238875" y="1995488"/>
          <p14:tracePt t="14503" x="6232525" y="1995488"/>
          <p14:tracePt t="14507" x="6226175" y="2001838"/>
          <p14:tracePt t="14521" x="6226175" y="2008188"/>
          <p14:tracePt t="14522" x="6219825" y="2008188"/>
          <p14:tracePt t="14538" x="6200775" y="2027238"/>
          <p14:tracePt t="14539" x="6188075" y="2039938"/>
          <p14:tracePt t="14549" x="6167438" y="2052638"/>
          <p14:tracePt t="14556" x="6148388" y="2065338"/>
          <p14:tracePt t="14562" x="6129338" y="2078038"/>
          <p14:tracePt t="14572" x="6110288" y="2097088"/>
          <p14:tracePt t="14576" x="6097588" y="2103438"/>
          <p14:tracePt t="14587" x="6084888" y="2116138"/>
          <p14:tracePt t="14592" x="6065838" y="2128838"/>
          <p14:tracePt t="14603" x="6053138" y="2135188"/>
          <p14:tracePt t="14608" x="6046788" y="2141538"/>
          <p14:tracePt t="14622" x="6040438" y="2141538"/>
          <p14:tracePt t="14624" x="6027738" y="2147888"/>
          <p14:tracePt t="14637" x="6027738" y="2154238"/>
          <p14:tracePt t="14640" x="6021388" y="2160588"/>
          <p14:tracePt t="14647" x="6008688" y="2160588"/>
          <p14:tracePt t="14654" x="6002338" y="2166938"/>
          <p14:tracePt t="14662" x="5989638" y="2173288"/>
          <p14:tracePt t="14672" x="5976938" y="2179638"/>
          <p14:tracePt t="14678" x="5964238" y="2185988"/>
          <p14:tracePt t="14688" x="5957888" y="2192338"/>
          <p14:tracePt t="14694" x="5945188" y="2192338"/>
          <p14:tracePt t="14704" x="5926138" y="2198688"/>
          <p14:tracePt t="14710" x="5913438" y="2211388"/>
          <p14:tracePt t="14721" x="5913438" y="2217738"/>
          <p14:tracePt t="14724" x="5907088" y="2224088"/>
          <p14:tracePt t="14737" x="5894388" y="2224088"/>
          <p14:tracePt t="14740" x="5894388" y="2236788"/>
          <p14:tracePt t="14753" x="5881688" y="2243138"/>
          <p14:tracePt t="14757" x="5868988" y="2255838"/>
          <p14:tracePt t="14771" x="5856288" y="2268538"/>
          <p14:tracePt t="14772" x="5837238" y="2287588"/>
          <p14:tracePt t="14787" x="5830888" y="2300288"/>
          <p14:tracePt t="14789" x="5818188" y="2319338"/>
          <p14:tracePt t="14794" x="5805488" y="2332038"/>
          <p14:tracePt t="14804" x="5792788" y="2351088"/>
          <p14:tracePt t="14810" x="5773738" y="2365375"/>
          <p14:tracePt t="14821" x="5754688" y="2384425"/>
          <p14:tracePt t="14826" x="5741988" y="2403475"/>
          <p14:tracePt t="14837" x="5729288" y="2422525"/>
          <p14:tracePt t="14842" x="5708650" y="2441575"/>
          <p14:tracePt t="14855" x="5695950" y="2460625"/>
          <p14:tracePt t="14858" x="5683250" y="2473325"/>
          <p14:tracePt t="14870" x="5670550" y="2486025"/>
          <p14:tracePt t="14872" x="5651500" y="2505075"/>
          <p14:tracePt t="14888" x="5645150" y="2517775"/>
          <p14:tracePt t="14891" x="5626100" y="2536825"/>
          <p14:tracePt t="14897" x="5613400" y="2549525"/>
          <p14:tracePt t="14907" x="5600700" y="2555875"/>
          <p14:tracePt t="14913" x="5594350" y="2568575"/>
          <p14:tracePt t="14922" x="5588000" y="2581275"/>
          <p14:tracePt t="14928" x="5581650" y="2587625"/>
          <p14:tracePt t="14938" x="5575300" y="2593975"/>
          <p14:tracePt t="14942" x="5568950" y="2600325"/>
          <p14:tracePt t="14953" x="5562600" y="2613025"/>
          <p14:tracePt t="14971" x="5556250" y="2619375"/>
          <p14:tracePt t="14974" x="5549900" y="2625725"/>
          <p14:tracePt t="14987" x="5543550" y="2625725"/>
          <p14:tracePt t="14990" x="5543550" y="2632075"/>
          <p14:tracePt t="15003" x="5537200" y="2638425"/>
          <p14:tracePt t="15006" x="5530850" y="2638425"/>
          <p14:tracePt t="15013" x="5530850" y="2644775"/>
          <p14:tracePt t="15037" x="5524500" y="2644775"/>
          <p14:tracePt t="15045" x="5524500" y="2651125"/>
          <p14:tracePt t="15054" x="5518150" y="2651125"/>
          <p14:tracePt t="15060" x="5518150" y="2657475"/>
          <p14:tracePt t="15083" x="5511800" y="2657475"/>
          <p14:tracePt t="15099" x="5505450" y="2663825"/>
          <p14:tracePt t="15106" x="5505450" y="2670175"/>
          <p14:tracePt t="15120" x="5499100" y="2670175"/>
          <p14:tracePt t="15154" x="5499100" y="2676525"/>
          <p14:tracePt t="15513" x="5499100" y="2657475"/>
          <p14:tracePt t="15520" x="5499100" y="2638425"/>
          <p14:tracePt t="15527" x="5505450" y="2619375"/>
          <p14:tracePt t="15536" x="5511800" y="2593975"/>
          <p14:tracePt t="15542" x="5518150" y="2568575"/>
          <p14:tracePt t="15555" x="5524500" y="2543175"/>
          <p14:tracePt t="15559" x="5530850" y="2517775"/>
          <p14:tracePt t="15569" x="5549900" y="2473325"/>
          <p14:tracePt t="15575" x="5549900" y="2447925"/>
          <p14:tracePt t="15587" x="5556250" y="2428875"/>
          <p14:tracePt t="15590" x="5568950" y="2397125"/>
          <p14:tracePt t="15603" x="5588000" y="2371725"/>
          <p14:tracePt t="15607" x="5594350" y="2344738"/>
          <p14:tracePt t="15613" x="5607050" y="2319338"/>
          <p14:tracePt t="15621" x="5613400" y="2300288"/>
          <p14:tracePt t="15629" x="5619750" y="2281238"/>
          <p14:tracePt t="15638" x="5626100" y="2262188"/>
          <p14:tracePt t="15644" x="5632450" y="2243138"/>
          <p14:tracePt t="15657" x="5645150" y="2224088"/>
          <p14:tracePt t="15660" x="5651500" y="2211388"/>
          <p14:tracePt t="15669" x="5657850" y="2192338"/>
          <p14:tracePt t="15674" x="5664200" y="2173288"/>
          <p14:tracePt t="15686" x="5676900" y="2154238"/>
          <p14:tracePt t="15690" x="5695950" y="2135188"/>
          <p14:tracePt t="15704" x="5716588" y="2122488"/>
          <p14:tracePt t="15707" x="5729288" y="2103438"/>
          <p14:tracePt t="15719" x="5748338" y="2084388"/>
          <p14:tracePt t="15722" x="5767388" y="2065338"/>
          <p14:tracePt t="15737" x="5786438" y="2052638"/>
          <p14:tracePt t="15738" x="5805488" y="2033588"/>
          <p14:tracePt t="15744" x="5824538" y="2014538"/>
          <p14:tracePt t="15754" x="5837238" y="1995488"/>
          <p14:tracePt t="15760" x="5856288" y="1982788"/>
          <p14:tracePt t="15770" x="5862638" y="1963738"/>
          <p14:tracePt t="15776" x="5881688" y="1944688"/>
          <p14:tracePt t="15786" x="5913438" y="1924050"/>
          <p14:tracePt t="15792" x="5938838" y="1892300"/>
          <p14:tracePt t="15803" x="5970588" y="1866900"/>
          <p14:tracePt t="15808" x="5995988" y="1835150"/>
          <p14:tracePt t="15819" x="6034088" y="1816100"/>
          <p14:tracePt t="15822" x="6072188" y="1784350"/>
          <p14:tracePt t="15836" x="6116638" y="1758950"/>
          <p14:tracePt t="15838" x="6167438" y="1733550"/>
          <p14:tracePt t="15852" x="6226175" y="1714500"/>
          <p14:tracePt t="15854" x="6270625" y="1695450"/>
          <p14:tracePt t="15863" x="6315075" y="1689100"/>
          <p14:tracePt t="15870" x="6346825" y="1682750"/>
          <p14:tracePt t="15879" x="6372225" y="1676400"/>
          <p14:tracePt t="15887" x="6397625" y="1670050"/>
          <p14:tracePt t="15893" x="6416675" y="1663700"/>
          <p14:tracePt t="15902" x="6435725" y="1657350"/>
          <p14:tracePt t="15908" x="6442075" y="1651000"/>
          <p14:tracePt t="15919" x="6448425" y="1651000"/>
          <p14:tracePt t="15924" x="6454775" y="1644650"/>
          <p14:tracePt t="15940" x="6467475" y="1638300"/>
          <p14:tracePt t="15953" x="6473825" y="1631950"/>
          <p14:tracePt t="15956" x="6480175" y="1631950"/>
          <p14:tracePt t="15963" x="6499225" y="1631950"/>
          <p14:tracePt t="15971" x="6518275" y="1625600"/>
          <p14:tracePt t="15979" x="6530975" y="1625600"/>
          <p14:tracePt t="15989" x="6550025" y="1625600"/>
          <p14:tracePt t="15995" x="6569075" y="1625600"/>
          <p14:tracePt t="16003" x="6581775" y="1625600"/>
          <p14:tracePt t="16010" x="6607175" y="1625600"/>
          <p14:tracePt t="16020" x="6634163" y="1631950"/>
          <p14:tracePt t="16026" x="6653213" y="1631950"/>
          <p14:tracePt t="16036" x="6672263" y="1631950"/>
          <p14:tracePt t="16040" x="6691313" y="1638300"/>
          <p14:tracePt t="16053" x="6710363" y="1644650"/>
          <p14:tracePt t="16056" x="6735763" y="1651000"/>
          <p14:tracePt t="16069" x="6754813" y="1657350"/>
          <p14:tracePt t="16072" x="6767513" y="1663700"/>
          <p14:tracePt t="16086" x="6786563" y="1670050"/>
          <p14:tracePt t="16088" x="6805613" y="1676400"/>
          <p14:tracePt t="16103" x="6831013" y="1682750"/>
          <p14:tracePt t="16104" x="6843713" y="1689100"/>
          <p14:tracePt t="16110" x="6862763" y="1695450"/>
          <p14:tracePt t="16120" x="6888163" y="1701800"/>
          <p14:tracePt t="16126" x="6907213" y="1708150"/>
          <p14:tracePt t="16137" x="6919913" y="1708150"/>
          <p14:tracePt t="16142" x="6945313" y="1720850"/>
          <p14:tracePt t="16153" x="6970713" y="1727200"/>
          <p14:tracePt t="16158" x="6996113" y="1733550"/>
          <p14:tracePt t="16169" x="7034213" y="1739900"/>
          <p14:tracePt t="16174" x="7053263" y="1746250"/>
          <p14:tracePt t="16186" x="7092950" y="1758950"/>
          <p14:tracePt t="16188" x="7118350" y="1758950"/>
          <p14:tracePt t="16202" x="7143750" y="1778000"/>
          <p14:tracePt t="16204" x="7169150" y="1790700"/>
          <p14:tracePt t="16219" x="7194550" y="1797050"/>
          <p14:tracePt t="16223" x="7219950" y="1809750"/>
          <p14:tracePt t="16229" x="7239000" y="1816100"/>
          <p14:tracePt t="16237" x="7258050" y="1816100"/>
          <p14:tracePt t="16246" x="7277100" y="1822450"/>
          <p14:tracePt t="16253" x="7296150" y="1828800"/>
          <p14:tracePt t="16258" x="7315200" y="1835150"/>
          <p14:tracePt t="16269" x="7321550" y="1841500"/>
          <p14:tracePt t="16274" x="7334250" y="1847850"/>
          <p14:tracePt t="16286" x="7346950" y="1854200"/>
          <p14:tracePt t="16290" x="7366000" y="1860550"/>
          <p14:tracePt t="16303" x="7372350" y="1866900"/>
          <p14:tracePt t="16306" x="7385050" y="1866900"/>
          <p14:tracePt t="16320" x="7404100" y="1873250"/>
          <p14:tracePt t="16322" x="7423150" y="1879600"/>
          <p14:tracePt t="16329" x="7435850" y="1885950"/>
          <p14:tracePt t="16337" x="7461250" y="1898650"/>
          <p14:tracePt t="16346" x="7486650" y="1905000"/>
          <p14:tracePt t="16353" x="7512050" y="1911350"/>
          <p14:tracePt t="16360" x="7537450" y="1924050"/>
          <p14:tracePt t="16369" x="7558088" y="1938338"/>
          <p14:tracePt t="16376" x="7583488" y="1957388"/>
          <p14:tracePt t="16386" x="7608888" y="1976438"/>
          <p14:tracePt t="16392" x="7634288" y="1989138"/>
          <p14:tracePt t="16403" x="7653338" y="2008188"/>
          <p14:tracePt t="16406" x="7672388" y="2020888"/>
          <p14:tracePt t="16419" x="7691438" y="2039938"/>
          <p14:tracePt t="16423" x="7710488" y="2052638"/>
          <p14:tracePt t="16436" x="7729538" y="2065338"/>
          <p14:tracePt t="16438" x="7742238" y="2078038"/>
          <p14:tracePt t="16452" x="7761288" y="2084388"/>
          <p14:tracePt t="16457" x="7780338" y="2090738"/>
          <p14:tracePt t="16468" x="7793038" y="2103438"/>
          <p14:tracePt t="16471" x="7812088" y="2116138"/>
          <p14:tracePt t="16476" x="7824788" y="2135188"/>
          <p14:tracePt t="16487" x="7843838" y="2154238"/>
          <p14:tracePt t="16492" x="7862888" y="2166938"/>
          <p14:tracePt t="16503" x="7881938" y="2185988"/>
          <p14:tracePt t="16508" x="7900988" y="2205038"/>
          <p14:tracePt t="16519" x="7913688" y="2217738"/>
          <p14:tracePt t="16524" x="7926388" y="2236788"/>
          <p14:tracePt t="16536" x="7939088" y="2255838"/>
          <p14:tracePt t="16538" x="7945438" y="2274888"/>
          <p14:tracePt t="16555" x="7958138" y="2287588"/>
          <p14:tracePt t="16556" x="7964488" y="2293938"/>
          <p14:tracePt t="16569" x="7970838" y="2306638"/>
          <p14:tracePt t="16570" x="7977188" y="2319338"/>
          <p14:tracePt t="16579" x="7983538" y="2325688"/>
          <p14:tracePt t="16587" x="7989888" y="2344738"/>
          <p14:tracePt t="16596" x="7996238" y="2365375"/>
          <p14:tracePt t="16603" x="8010525" y="2384425"/>
          <p14:tracePt t="16611" x="8023225" y="2403475"/>
          <p14:tracePt t="16619" x="8035925" y="2422525"/>
          <p14:tracePt t="16624" x="8048625" y="2454275"/>
          <p14:tracePt t="16635" x="8061325" y="2479675"/>
          <p14:tracePt t="16640" x="8086725" y="2505075"/>
          <p14:tracePt t="16653" x="8105775" y="2530475"/>
          <p14:tracePt t="16657" x="8124825" y="2568575"/>
          <p14:tracePt t="16668" x="8150225" y="2600325"/>
          <p14:tracePt t="16672" x="8169275" y="2625725"/>
          <p14:tracePt t="16685" x="8181975" y="2651125"/>
          <p14:tracePt t="16687" x="8194675" y="2676525"/>
          <p14:tracePt t="16696" x="8207375" y="2695575"/>
          <p14:tracePt t="16703" x="8220075" y="2720975"/>
          <p14:tracePt t="16711" x="8232775" y="2746375"/>
          <p14:tracePt t="16719" x="8245475" y="2784475"/>
          <p14:tracePt t="16726" x="8251825" y="2811463"/>
          <p14:tracePt t="16739" x="8258175" y="2830513"/>
          <p14:tracePt t="16742" x="8264525" y="2855913"/>
          <p14:tracePt t="16753" x="8270875" y="2881313"/>
          <p14:tracePt t="16758" x="8270875" y="2900363"/>
          <p14:tracePt t="16769" x="8270875" y="2925763"/>
          <p14:tracePt t="16772" x="8277225" y="2944813"/>
          <p14:tracePt t="16785" x="8283575" y="2970213"/>
          <p14:tracePt t="16788" x="8283575" y="2995613"/>
          <p14:tracePt t="16803" x="8289925" y="3021013"/>
          <p14:tracePt t="16804" x="8289925" y="3040063"/>
          <p14:tracePt t="16819" x="8289925" y="3059113"/>
          <p14:tracePt t="16820" x="8289925" y="3084513"/>
          <p14:tracePt t="16835" x="8289925" y="3109913"/>
          <p14:tracePt t="16837" x="8289925" y="3135313"/>
          <p14:tracePt t="16842" x="8289925" y="3154363"/>
          <p14:tracePt t="16852" x="8289925" y="3179763"/>
          <p14:tracePt t="16858" x="8289925" y="3198813"/>
          <p14:tracePt t="16869" x="8283575" y="3211513"/>
          <p14:tracePt t="16874" x="8277225" y="3232150"/>
          <p14:tracePt t="16885" x="8270875" y="3251200"/>
          <p14:tracePt t="16903" x="8258175" y="3282950"/>
          <p14:tracePt t="16906" x="8251825" y="3295650"/>
          <p14:tracePt t="16917" x="8245475" y="3314700"/>
          <p14:tracePt t="16922" x="8239125" y="3333750"/>
          <p14:tracePt t="16935" x="8232775" y="3346450"/>
          <p14:tracePt t="16937" x="8226425" y="3365500"/>
          <p14:tracePt t="16946" x="8220075" y="3384550"/>
          <p14:tracePt t="16953" x="8213725" y="3403600"/>
          <p14:tracePt t="16962" x="8207375" y="3416300"/>
          <p14:tracePt t="16969" x="8201025" y="3435350"/>
          <p14:tracePt t="16976" x="8194675" y="3454400"/>
          <p14:tracePt t="16985" x="8188325" y="3473450"/>
          <p14:tracePt t="16990" x="8188325" y="3479800"/>
          <p14:tracePt t="17002" x="8175625" y="3498850"/>
          <p14:tracePt t="17006" x="8169275" y="3517900"/>
          <p14:tracePt t="17019" x="8162925" y="3536950"/>
          <p14:tracePt t="17023" x="8150225" y="3556000"/>
          <p14:tracePt t="17035" x="8143875" y="3568700"/>
          <p14:tracePt t="17038" x="8131175" y="3581400"/>
          <p14:tracePt t="17052" x="8118475" y="3600450"/>
          <p14:tracePt t="17053" x="8118475" y="3613150"/>
          <p14:tracePt t="17062" x="8099425" y="3625850"/>
          <p14:tracePt t="17070" x="8080375" y="3646488"/>
          <p14:tracePt t="17076" x="8061325" y="3665538"/>
          <p14:tracePt t="17085" x="8042275" y="3684588"/>
          <p14:tracePt t="17092" x="8023225" y="3703638"/>
          <p14:tracePt t="17102" x="7996238" y="3722688"/>
          <p14:tracePt t="17108" x="7964488" y="3754438"/>
          <p14:tracePt t="17119" x="7939088" y="3779838"/>
          <p14:tracePt t="17122" x="7913688" y="3811588"/>
          <p14:tracePt t="17135" x="7888288" y="3836988"/>
          <p14:tracePt t="17138" x="7856538" y="3868738"/>
          <p14:tracePt t="17152" x="7831138" y="3894138"/>
          <p14:tracePt t="17154" x="7793038" y="3925888"/>
          <p14:tracePt t="17169" x="7754938" y="3957638"/>
          <p14:tracePt t="17172" x="7704138" y="3989388"/>
          <p14:tracePt t="17185" x="7659688" y="4021138"/>
          <p14:tracePt t="17186" x="7608888" y="4046538"/>
          <p14:tracePt t="17196" x="7577138" y="4065588"/>
          <p14:tracePt t="17203" x="7537450" y="4092575"/>
          <p14:tracePt t="17208" x="7499350" y="4111625"/>
          <p14:tracePt t="17219" x="7473950" y="4130675"/>
          <p14:tracePt t="17224" x="7442200" y="4156075"/>
          <p14:tracePt t="17235" x="7416800" y="4175125"/>
          <p14:tracePt t="17240" x="7391400" y="4187825"/>
          <p14:tracePt t="17251" x="7366000" y="4200525"/>
          <p14:tracePt t="17257" x="7340600" y="4213225"/>
          <p14:tracePt t="17268" x="7321550" y="4225925"/>
          <p14:tracePt t="17272" x="7296150" y="4232275"/>
          <p14:tracePt t="17284" x="7270750" y="4238625"/>
          <p14:tracePt t="17286" x="7251700" y="4244975"/>
          <p14:tracePt t="17296" x="7239000" y="4251325"/>
          <p14:tracePt t="17305" x="7219950" y="4257675"/>
          <p14:tracePt t="17312" x="7200900" y="4270375"/>
          <p14:tracePt t="17319" x="7175500" y="4289425"/>
          <p14:tracePt t="17326" x="7150100" y="4308475"/>
          <p14:tracePt t="17335" x="7112000" y="4321175"/>
          <p14:tracePt t="17340" x="7085013" y="4340225"/>
          <p14:tracePt t="17352" x="7065963" y="4352925"/>
          <p14:tracePt t="17356" x="7046913" y="4371975"/>
          <p14:tracePt t="17369" x="7027863" y="4384675"/>
          <p14:tracePt t="17372" x="7008813" y="4403725"/>
          <p14:tracePt t="17384" x="6983413" y="4416425"/>
          <p14:tracePt t="17388" x="6964363" y="4416425"/>
          <p14:tracePt t="17402" x="6945313" y="4422775"/>
          <p14:tracePt t="17404" x="6926263" y="4429125"/>
          <p14:tracePt t="17419" x="6894513" y="4441825"/>
          <p14:tracePt t="17426" x="6881813" y="4448175"/>
          <p14:tracePt t="17435" x="6862763" y="4454525"/>
          <p14:tracePt t="17442" x="6850063" y="4460875"/>
          <p14:tracePt t="17451" x="6831013" y="4473575"/>
          <p14:tracePt t="17458" x="6818313" y="4479925"/>
          <p14:tracePt t="17469" x="6799263" y="4486275"/>
          <p14:tracePt t="17474" x="6773863" y="4498975"/>
          <p14:tracePt t="17484" x="6754813" y="4506913"/>
          <p14:tracePt t="17490" x="6735763" y="4519613"/>
          <p14:tracePt t="17502" x="6723063" y="4525963"/>
          <p14:tracePt t="17504" x="6704013" y="4532313"/>
          <p14:tracePt t="17519" x="6684963" y="4538663"/>
          <p14:tracePt t="17520" x="6672263" y="4545013"/>
          <p14:tracePt t="17534" x="6665913" y="4551363"/>
          <p14:tracePt t="17539" x="6659563" y="4551363"/>
          <p14:tracePt t="17552" x="6653213" y="4557713"/>
          <p14:tracePt t="17554" x="6653213" y="4564063"/>
          <p14:tracePt t="17562" x="6640513" y="4570413"/>
          <p14:tracePt t="17569" x="6626225" y="4570413"/>
          <p14:tracePt t="17574" x="6619875" y="4583113"/>
          <p14:tracePt t="17587" x="6619875" y="4589463"/>
          <p14:tracePt t="17590" x="6607175" y="4595813"/>
          <p14:tracePt t="17602" x="6600825" y="4608513"/>
          <p14:tracePt t="17607" x="6594475" y="4614863"/>
          <p14:tracePt t="17619" x="6581775" y="4627563"/>
          <p14:tracePt t="17623" x="6562725" y="4640263"/>
          <p14:tracePt t="17636" x="6543675" y="4646613"/>
          <p14:tracePt t="17638" x="6524625" y="4652963"/>
          <p14:tracePt t="17651" x="6511925" y="4652963"/>
          <p14:tracePt t="17652" x="6499225" y="4652963"/>
          <p14:tracePt t="17662" x="6480175" y="4659313"/>
          <p14:tracePt t="17669" x="6473825" y="4665663"/>
          <p14:tracePt t="17677" x="6454775" y="4672013"/>
          <p14:tracePt t="17685" x="6435725" y="4678363"/>
          <p14:tracePt t="17692" x="6410325" y="4684713"/>
          <p14:tracePt t="17701" x="6397625" y="4691063"/>
          <p14:tracePt t="17708" x="6378575" y="4697413"/>
          <p14:tracePt t="17718" x="6359525" y="4703763"/>
          <p14:tracePt t="17722" x="6340475" y="4710113"/>
          <p14:tracePt t="17734" x="6327775" y="4716463"/>
          <p14:tracePt t="17738" x="6308725" y="4716463"/>
          <p14:tracePt t="17751" x="6296025" y="4716463"/>
          <p14:tracePt t="17755" x="6283325" y="4716463"/>
          <p14:tracePt t="17767" x="6264275" y="4722813"/>
          <p14:tracePt t="17771" x="6238875" y="4722813"/>
          <p14:tracePt t="17783" x="6207125" y="4722813"/>
          <p14:tracePt t="17786" x="6161088" y="4722813"/>
          <p14:tracePt t="17792" x="6110288" y="4722813"/>
          <p14:tracePt t="17802" x="6046788" y="4735513"/>
          <p14:tracePt t="17808" x="5970588" y="4735513"/>
          <p14:tracePt t="17820" x="5894388" y="4735513"/>
          <p14:tracePt t="17824" x="5843588" y="4735513"/>
          <p14:tracePt t="17835" x="5780088" y="4729163"/>
          <p14:tracePt t="17840" x="5722938" y="4722813"/>
          <p14:tracePt t="17851" x="5657850" y="4697413"/>
          <p14:tracePt t="17854" x="5575300" y="4665663"/>
          <p14:tracePt t="17869" x="5499100" y="4640263"/>
          <p14:tracePt t="17871" x="5416550" y="4614863"/>
          <p14:tracePt t="17884" x="5321300" y="4595813"/>
          <p14:tracePt t="17886" x="5211763" y="4576763"/>
          <p14:tracePt t="17902" x="5091113" y="4551363"/>
          <p14:tracePt t="17903" x="4983163" y="4519613"/>
          <p14:tracePt t="17912" x="4881563" y="4492625"/>
          <p14:tracePt t="17924" x="4784725" y="4479925"/>
          <p14:tracePt t="17927" x="4702175" y="4460875"/>
          <p14:tracePt t="17935" x="4606925" y="4435475"/>
          <p14:tracePt t="17940" x="4498975" y="4416425"/>
          <p14:tracePt t="17951" x="4391025" y="4397375"/>
          <p14:tracePt t="17956" x="4268788" y="4378325"/>
          <p14:tracePt t="17967" x="4154488" y="4371975"/>
          <p14:tracePt t="17972" x="4033838" y="4340225"/>
          <p14:tracePt t="17983" x="3925888" y="4327525"/>
          <p14:tracePt t="17988" x="3829050" y="4295775"/>
          <p14:tracePt t="18001" x="3740150" y="4264025"/>
          <p14:tracePt t="18003" x="3670300" y="4238625"/>
          <p14:tracePt t="18012" x="3606800" y="4213225"/>
          <p14:tracePt t="18019" x="3562350" y="4206875"/>
          <p14:tracePt t="18027" x="3536950" y="4200525"/>
          <p14:tracePt t="18035" x="3492500" y="4194175"/>
          <p14:tracePt t="18042" x="3448050" y="4187825"/>
          <p14:tracePt t="18052" x="3414713" y="4175125"/>
          <p14:tracePt t="18058" x="3389313" y="4168775"/>
          <p14:tracePt t="18068" x="3363913" y="4168775"/>
          <p14:tracePt t="18072" x="3344863" y="4168775"/>
          <p14:tracePt t="18083" x="3338513" y="4162425"/>
          <p14:tracePt t="18088" x="3332163" y="4162425"/>
          <p14:tracePt t="18101" x="3325813" y="4156075"/>
          <p14:tracePt t="18104" x="3319463" y="4156075"/>
          <p14:tracePt t="18118" x="3319463" y="4149725"/>
          <p14:tracePt t="18120" x="3313113" y="4149725"/>
          <p14:tracePt t="18133" x="3306763" y="4149725"/>
          <p14:tracePt t="18136" x="3306763" y="4143375"/>
          <p14:tracePt t="18142" x="3300413" y="4137025"/>
          <p14:tracePt t="18151" x="3294063" y="4130675"/>
          <p14:tracePt t="18158" x="3287713" y="4124325"/>
          <p14:tracePt t="18168" x="3287713" y="4111625"/>
          <p14:tracePt t="18174" x="3281363" y="4098925"/>
          <p14:tracePt t="18184" x="3275013" y="4092575"/>
          <p14:tracePt t="18190" x="3268663" y="4079875"/>
          <p14:tracePt t="18201" x="3262313" y="4065588"/>
          <p14:tracePt t="18206" x="3255963" y="4052888"/>
          <p14:tracePt t="18217" x="3249613" y="4033838"/>
          <p14:tracePt t="18220" x="3243263" y="4014788"/>
          <p14:tracePt t="18233" x="3236913" y="3995738"/>
          <p14:tracePt t="18236" x="3236913" y="3983038"/>
          <p14:tracePt t="18251" x="3230563" y="3963988"/>
          <p14:tracePt t="18252" x="3224213" y="3944938"/>
          <p14:tracePt t="18266" x="3217863" y="3925888"/>
          <p14:tracePt t="18268" x="3211513" y="3913188"/>
          <p14:tracePt t="18277" x="3205163" y="3887788"/>
          <p14:tracePt t="18284" x="3198813" y="3862388"/>
          <p14:tracePt t="18292" x="3192463" y="3830638"/>
          <p14:tracePt t="18301" x="3192463" y="3792538"/>
          <p14:tracePt t="18306" x="3186113" y="3767138"/>
          <p14:tracePt t="18317" x="3186113" y="3748088"/>
          <p14:tracePt t="18322" x="3186113" y="3729038"/>
          <p14:tracePt t="18333" x="3186113" y="3709988"/>
          <p14:tracePt t="18338" x="3186113" y="3697288"/>
          <p14:tracePt t="18351" x="3186113" y="3678238"/>
          <p14:tracePt t="18354" x="3192463" y="3665538"/>
          <p14:tracePt t="18367" x="3198813" y="3652838"/>
          <p14:tracePt t="18369" x="3205163" y="3632200"/>
          <p14:tracePt t="18377" x="3205163" y="3613150"/>
          <p14:tracePt t="18386" x="3211513" y="3594100"/>
          <p14:tracePt t="18392" x="3217863" y="3587750"/>
          <p14:tracePt t="18402" x="3224213" y="3568700"/>
          <p14:tracePt t="18408" x="3230563" y="3549650"/>
          <p14:tracePt t="18418" x="3236913" y="3530600"/>
          <p14:tracePt t="18424" x="3243263" y="3517900"/>
          <p14:tracePt t="18437" x="3249613" y="3498850"/>
          <p14:tracePt t="18439" x="3255963" y="3473450"/>
          <p14:tracePt t="18450" x="3255963" y="3454400"/>
          <p14:tracePt t="18454" x="3262313" y="3441700"/>
          <p14:tracePt t="18467" x="3262313" y="3429000"/>
          <p14:tracePt t="18471" x="3262313" y="3416300"/>
          <p14:tracePt t="18485" x="3262313" y="3403600"/>
          <p14:tracePt t="18487" x="3262313" y="3397250"/>
          <p14:tracePt t="18500" x="3262313" y="3390900"/>
          <p14:tracePt t="18517" x="3262313" y="33845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016419" y="1665014"/>
            <a:ext cx="7216959" cy="3035456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gương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tự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0"/>
    </mc:Choice>
    <mc:Fallback xmlns="">
      <p:transition spd="slow" advTm="1566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3700" y="1177895"/>
            <a:ext cx="5415061" cy="39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452824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3"/>
    </mc:Choice>
    <mc:Fallback xmlns="">
      <p:transition spd="slow" advTm="2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445" y="2861621"/>
            <a:ext cx="6655105" cy="792600"/>
          </a:xfrm>
        </p:spPr>
        <p:txBody>
          <a:bodyPr/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cắt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dán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bức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gương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yêu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quý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đó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tặng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thân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yêu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!</a:t>
            </a:r>
            <a:endParaRPr lang="vi-VN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9"/>
    </mc:Choice>
    <mc:Fallback xmlns="">
      <p:transition spd="slow" advTm="129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7454200" y="-252500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7410598" y="2732093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882154" y="2766431"/>
            <a:ext cx="2338505" cy="286296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385407" y="151140"/>
            <a:ext cx="520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CÂU ĐỐ VỀ CÁC BỘ PHẬN TRÊN KHUÔN MẶT</a:t>
            </a: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711383" y="624644"/>
            <a:ext cx="3849297" cy="1138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18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1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Hai </a:t>
            </a:r>
            <a:r>
              <a:rPr lang="en-US" sz="18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1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xinh</a:t>
            </a:r>
            <a:r>
              <a:rPr lang="en-US" sz="18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xinh</a:t>
            </a:r>
            <a:endParaRPr lang="en-US" sz="1800" b="0" i="1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  <a:p>
            <a:pPr algn="ctr" fontAlgn="base"/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18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1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b="0" i="1" dirty="0">
              <a:solidFill>
                <a:srgbClr val="002060"/>
              </a:solidFill>
              <a:effectLst/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260867" y="4684583"/>
            <a:ext cx="944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mắt</a:t>
            </a:r>
            <a:endParaRPr lang="vi-VN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4965802" y="629717"/>
            <a:ext cx="3703422" cy="1133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6535820" y="4571292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mũi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30" y="2551106"/>
            <a:ext cx="3551802" cy="177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32" y="2551106"/>
            <a:ext cx="3303562" cy="185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4"/>
    </mc:Choice>
    <mc:Fallback xmlns="">
      <p:transition spd="slow" advTm="4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8"/>
    </mc:Choice>
    <mc:Fallback xmlns=""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7454200" y="-252500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7410598" y="2732093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882154" y="2766431"/>
            <a:ext cx="2338505" cy="286296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385407" y="151140"/>
            <a:ext cx="5206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CÂU ĐỐ VỀ CÁC BỘ PHẬN TRÊN KHUÔN MẶT</a:t>
            </a: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2585525" y="629717"/>
            <a:ext cx="3849297" cy="1138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1600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600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6821252" y="4783904"/>
            <a:ext cx="117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miệng</a:t>
            </a:r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8B8B7-9652-4E90-9DB0-0DBB1F0DA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3" b="5109"/>
          <a:stretch/>
        </p:blipFill>
        <p:spPr>
          <a:xfrm>
            <a:off x="2405289" y="1952252"/>
            <a:ext cx="4209768" cy="284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2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1"/>
    </mc:Choice>
    <mc:Fallback xmlns="">
      <p:transition spd="slow" advTm="2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163124"/>
            <a:ext cx="607584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Con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6519">
        <p15:prstTrans prst="curtains"/>
      </p:transition>
    </mc:Choice>
    <mc:Fallback xmlns="">
      <p:transition spd="slow" advTm="1651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-210990" y="-490161"/>
            <a:ext cx="9708501" cy="5539866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84" y="382089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85" y="668847"/>
            <a:ext cx="1105432" cy="11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76" y="1855578"/>
            <a:ext cx="1406954" cy="10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71" y="1382859"/>
            <a:ext cx="1306641" cy="1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10" y="3363316"/>
            <a:ext cx="1520223" cy="13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3" y="2290134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17" y="1461077"/>
            <a:ext cx="1473908" cy="11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gắm những tác phẩm nghệ thuật tuyệt đẹp làm từ hoa lá cỏ cây | Việt Nam Mới">
            <a:extLst>
              <a:ext uri="{FF2B5EF4-FFF2-40B4-BE49-F238E27FC236}">
                <a16:creationId xmlns:a16="http://schemas.microsoft.com/office/drawing/2014/main" id="{7385595F-9CC3-465E-BFA9-7DA1C4DD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7" y="3659931"/>
            <a:ext cx="1564869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iá thấp Braided Paper Cord Purchasing,Mua sắm sản phẩm giấy, sợi, đan len  sợi dây băng giấy, giấy, dệt, giấy, dệt vải sợi dây thừng, giấy page h">
            <a:extLst>
              <a:ext uri="{FF2B5EF4-FFF2-40B4-BE49-F238E27FC236}">
                <a16:creationId xmlns:a16="http://schemas.microsoft.com/office/drawing/2014/main" id="{DC1DA791-020D-490B-B511-BBE60B9D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78" y="2602101"/>
            <a:ext cx="1072534" cy="107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ải vụn">
            <a:extLst>
              <a:ext uri="{FF2B5EF4-FFF2-40B4-BE49-F238E27FC236}">
                <a16:creationId xmlns:a16="http://schemas.microsoft.com/office/drawing/2014/main" id="{116053E3-DF77-409A-8F0E-F6B37160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3" y="2290135"/>
            <a:ext cx="1735931" cy="14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GIẤY BÌA MÀU A4 ĐỊNH LƯỢNG 160GSM - TRỘN 5 MÀU - Văn phòng phẩm Thịnh Đại  Phát">
            <a:extLst>
              <a:ext uri="{FF2B5EF4-FFF2-40B4-BE49-F238E27FC236}">
                <a16:creationId xmlns:a16="http://schemas.microsoft.com/office/drawing/2014/main" id="{27242800-13D0-478C-B5ED-0382EA36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65" y="3779344"/>
            <a:ext cx="1607344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éo thủ công 902 | Shopee Việt Nam">
            <a:extLst>
              <a:ext uri="{FF2B5EF4-FFF2-40B4-BE49-F238E27FC236}">
                <a16:creationId xmlns:a16="http://schemas.microsoft.com/office/drawing/2014/main" id="{17E99893-85B4-4EC9-B55F-DC0E2DD5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785" y="2784195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ăng keo 2 mặt 2.5F - Cung cấp văn phòng phẩm tại TPHCM">
            <a:extLst>
              <a:ext uri="{FF2B5EF4-FFF2-40B4-BE49-F238E27FC236}">
                <a16:creationId xmlns:a16="http://schemas.microsoft.com/office/drawing/2014/main" id="{375FB273-9A5D-445B-A023-E0DCBB57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83" y="392332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051B8CCC-A84D-4DE4-9D24-89F5F584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0" y="255265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71BFFBAE-83F0-4AA3-BA89-F526CDBF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20" y="255265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361">
        <p15:prstTrans prst="wind"/>
      </p:transition>
    </mc:Choice>
    <mc:Fallback xmlns="">
      <p:transition spd="slow" advTm="2836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27755" y="1501264"/>
            <a:ext cx="7088490" cy="254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Nhận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nét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chấm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khác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dung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theo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ý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thích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dung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việc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xé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dán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giấy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hoặc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nguyên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như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lá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cây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len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sợi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đất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nặn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…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Chỉ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ra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điểm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đáng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yêu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trên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gương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giới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thiệu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bức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tranh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với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người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gia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đình</a:t>
            </a:r>
            <a:r>
              <a:rPr lang="en-US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GB" sz="18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" y="1853246"/>
            <a:ext cx="9020315" cy="4572605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B3E4292C-0674-449F-8C98-76C507D503AD}"/>
              </a:ext>
            </a:extLst>
          </p:cNvPr>
          <p:cNvSpPr/>
          <p:nvPr/>
        </p:nvSpPr>
        <p:spPr bwMode="auto">
          <a:xfrm>
            <a:off x="99627" y="70290"/>
            <a:ext cx="3081123" cy="32607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4C318-0A57-4251-BE5B-D6EE6A3A2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08" y="548303"/>
            <a:ext cx="1668911" cy="2197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D5D15-D844-4292-9FA1-635A395E2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771" y="570973"/>
            <a:ext cx="1607128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3FB9C-31B5-4AB2-A8FF-8B9D495F0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350" y="570973"/>
            <a:ext cx="1614303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80AF2-737B-4A75-90EF-5EB8439E8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3104" y="633474"/>
            <a:ext cx="1673741" cy="2089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28A6B90-3BB8-4A5E-A70A-A18673276EE4}"/>
              </a:ext>
            </a:extLst>
          </p:cNvPr>
          <p:cNvSpPr/>
          <p:nvPr/>
        </p:nvSpPr>
        <p:spPr>
          <a:xfrm>
            <a:off x="341892" y="2785869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3B887D-A1C2-4970-B1CF-08499C9C7D2F}"/>
              </a:ext>
            </a:extLst>
          </p:cNvPr>
          <p:cNvSpPr/>
          <p:nvPr/>
        </p:nvSpPr>
        <p:spPr>
          <a:xfrm>
            <a:off x="6484716" y="2754590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4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85541E-19FA-4C46-B3CF-8B4832F38CB6}"/>
              </a:ext>
            </a:extLst>
          </p:cNvPr>
          <p:cNvSpPr/>
          <p:nvPr/>
        </p:nvSpPr>
        <p:spPr>
          <a:xfrm>
            <a:off x="4422954" y="2763135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5F4AA-07F6-4DEE-8FA4-89ECF5C9F8FE}"/>
              </a:ext>
            </a:extLst>
          </p:cNvPr>
          <p:cNvSpPr/>
          <p:nvPr/>
        </p:nvSpPr>
        <p:spPr>
          <a:xfrm>
            <a:off x="2505656" y="2781300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0032EB-B49F-41D9-A1F3-61AA14A7B989}"/>
              </a:ext>
            </a:extLst>
          </p:cNvPr>
          <p:cNvSpPr txBox="1"/>
          <p:nvPr/>
        </p:nvSpPr>
        <p:spPr>
          <a:xfrm>
            <a:off x="603627" y="3054293"/>
            <a:ext cx="779321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4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793">
        <p15:prstTrans prst="peelOff"/>
      </p:transition>
    </mc:Choice>
    <mc:Fallback xmlns="">
      <p:transition spd="slow" advTm="34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B3E4292C-0674-449F-8C98-76C507D503AD}"/>
              </a:ext>
            </a:extLst>
          </p:cNvPr>
          <p:cNvSpPr/>
          <p:nvPr/>
        </p:nvSpPr>
        <p:spPr bwMode="auto">
          <a:xfrm>
            <a:off x="61842" y="47933"/>
            <a:ext cx="3081123" cy="32607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4C318-0A57-4251-BE5B-D6EE6A3A2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08" y="476498"/>
            <a:ext cx="1668911" cy="2197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D5D15-D844-4292-9FA1-635A395E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771" y="499168"/>
            <a:ext cx="1607128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3FB9C-31B5-4AB2-A8FF-8B9D495F0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350" y="499168"/>
            <a:ext cx="1614303" cy="2152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80AF2-737B-4A75-90EF-5EB8439E8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104" y="561669"/>
            <a:ext cx="1673741" cy="2089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28A6B90-3BB8-4A5E-A70A-A18673276EE4}"/>
              </a:ext>
            </a:extLst>
          </p:cNvPr>
          <p:cNvSpPr/>
          <p:nvPr/>
        </p:nvSpPr>
        <p:spPr>
          <a:xfrm>
            <a:off x="341892" y="2785869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1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3B887D-A1C2-4970-B1CF-08499C9C7D2F}"/>
              </a:ext>
            </a:extLst>
          </p:cNvPr>
          <p:cNvSpPr/>
          <p:nvPr/>
        </p:nvSpPr>
        <p:spPr>
          <a:xfrm>
            <a:off x="6484716" y="2754590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4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85541E-19FA-4C46-B3CF-8B4832F38CB6}"/>
              </a:ext>
            </a:extLst>
          </p:cNvPr>
          <p:cNvSpPr/>
          <p:nvPr/>
        </p:nvSpPr>
        <p:spPr>
          <a:xfrm>
            <a:off x="4422954" y="2763135"/>
            <a:ext cx="369162" cy="29115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3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5F4AA-07F6-4DEE-8FA4-89ECF5C9F8FE}"/>
              </a:ext>
            </a:extLst>
          </p:cNvPr>
          <p:cNvSpPr/>
          <p:nvPr/>
        </p:nvSpPr>
        <p:spPr>
          <a:xfrm>
            <a:off x="2505656" y="2781300"/>
            <a:ext cx="369162" cy="2729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</a:t>
            </a:r>
            <a:endParaRPr lang="vi-VN" sz="105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0032EB-B49F-41D9-A1F3-61AA14A7B989}"/>
              </a:ext>
            </a:extLst>
          </p:cNvPr>
          <p:cNvSpPr txBox="1"/>
          <p:nvPr/>
        </p:nvSpPr>
        <p:spPr>
          <a:xfrm>
            <a:off x="603627" y="3054293"/>
            <a:ext cx="779321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buFontTx/>
              <a:buChar char="-"/>
            </a:pP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61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792">
        <p15:prstTrans prst="pageCurlDouble"/>
      </p:transition>
    </mc:Choice>
    <mc:Fallback xmlns="">
      <p:transition spd="slow" advTm="80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609" x="2300288" y="4027488"/>
          <p14:tracePt t="1617" x="2332038" y="4079875"/>
          <p14:tracePt t="1625" x="2376488" y="4130675"/>
          <p14:tracePt t="1637" x="2408238" y="4168775"/>
          <p14:tracePt t="1641" x="2420938" y="4187825"/>
          <p14:tracePt t="1653" x="2433638" y="4200525"/>
          <p14:tracePt t="1657" x="2439988" y="4219575"/>
          <p14:tracePt t="1670" x="2446338" y="4238625"/>
          <p14:tracePt t="1673" x="2452688" y="4264025"/>
          <p14:tracePt t="1680" x="2465388" y="4295775"/>
          <p14:tracePt t="1688" x="2471738" y="4321175"/>
          <p14:tracePt t="1699" x="2478088" y="4346575"/>
          <p14:tracePt t="1705" x="2478088" y="4378325"/>
          <p14:tracePt t="1712" x="2478088" y="4422775"/>
          <p14:tracePt t="1719" x="2471738" y="4467225"/>
          <p14:tracePt t="1729" x="2465388" y="4513263"/>
          <p14:tracePt t="1735" x="2459038" y="4551363"/>
          <p14:tracePt t="1744" x="2452688" y="4583113"/>
          <p14:tracePt t="1751" x="2439988" y="4627563"/>
          <p14:tracePt t="1758" x="2433638" y="4672013"/>
          <p14:tracePt t="1767" x="2427288" y="4729163"/>
          <p14:tracePt t="1778" x="2427288" y="4767263"/>
          <p14:tracePt t="1781" x="2427288" y="4805363"/>
          <p14:tracePt t="1789" x="2420938" y="4849813"/>
          <p14:tracePt t="1798" x="2420938" y="4868863"/>
          <p14:tracePt t="1805" x="2420938" y="4894263"/>
          <p14:tracePt t="1815" x="2414588" y="4926013"/>
          <p14:tracePt t="1819" x="2414588" y="4959350"/>
          <p14:tracePt t="1830" x="2414588" y="4997450"/>
          <p14:tracePt t="1835" x="2408238" y="5041900"/>
          <p14:tracePt t="1844" x="2401888" y="5086350"/>
          <p14:tracePt t="1851" x="2389188" y="5118100"/>
          <p14:tracePt t="13147" x="2325688" y="5130800"/>
          <p14:tracePt t="13155" x="2319338" y="5130800"/>
          <p14:tracePt t="13163" x="2319338" y="5124450"/>
          <p14:tracePt t="13176" x="2312988" y="5118100"/>
          <p14:tracePt t="13177" x="2306638" y="5111750"/>
          <p14:tracePt t="13194" x="2300288" y="5092700"/>
          <p14:tracePt t="13207" x="2293938" y="5092700"/>
          <p14:tracePt t="13209" x="2287588" y="5080000"/>
          <p14:tracePt t="13225" x="2287588" y="5073650"/>
          <p14:tracePt t="13226" x="2281238" y="5067300"/>
          <p14:tracePt t="13241" x="2268538" y="5041900"/>
          <p14:tracePt t="13247" x="2262188" y="5035550"/>
          <p14:tracePt t="13260" x="2262188" y="5029200"/>
          <p14:tracePt t="13263" x="2255838" y="5016500"/>
          <p14:tracePt t="13274" x="2249488" y="5010150"/>
          <p14:tracePt t="13279" x="2243138" y="4997450"/>
          <p14:tracePt t="13291" x="2236788" y="4984750"/>
          <p14:tracePt t="13307" x="2230438" y="4972050"/>
          <p14:tracePt t="13310" x="2224088" y="4965700"/>
          <p14:tracePt t="13324" x="2217738" y="4965700"/>
          <p14:tracePt t="13325" x="2217738" y="4959350"/>
          <p14:tracePt t="13341" x="2211388" y="4946650"/>
          <p14:tracePt t="14353" x="2211388" y="4940300"/>
          <p14:tracePt t="14361" x="2205038" y="4919663"/>
          <p14:tracePt t="14371" x="2205038" y="4900613"/>
          <p14:tracePt t="14386" x="2205038" y="4862513"/>
          <p14:tracePt t="14393" x="2205038" y="4843463"/>
          <p14:tracePt t="14402" x="2205038" y="4818063"/>
          <p14:tracePt t="14414" x="2205038" y="4792663"/>
          <p14:tracePt t="14419" x="2205038" y="4773613"/>
          <p14:tracePt t="14423" x="2205038" y="4748213"/>
          <p14:tracePt t="14434" x="2205038" y="4729163"/>
          <p14:tracePt t="14440" x="2205038" y="4716463"/>
          <p14:tracePt t="14448" x="2205038" y="4697413"/>
          <p14:tracePt t="14455" x="2211388" y="4678363"/>
          <p14:tracePt t="14463" x="2217738" y="4659313"/>
          <p14:tracePt t="14472" x="2224088" y="4640263"/>
          <p14:tracePt t="14480" x="2230438" y="4614863"/>
          <p14:tracePt t="14489" x="2236788" y="4595813"/>
          <p14:tracePt t="14498" x="2243138" y="4576763"/>
          <p14:tracePt t="14502" x="2243138" y="4551363"/>
          <p14:tracePt t="14509" x="2249488" y="4532313"/>
          <p14:tracePt t="14523" x="2249488" y="4513263"/>
          <p14:tracePt t="14525" x="2255838" y="4492625"/>
          <p14:tracePt t="14536" x="2262188" y="4467225"/>
          <p14:tracePt t="14540" x="2268538" y="4441825"/>
          <p14:tracePt t="14552" x="2268538" y="4422775"/>
          <p14:tracePt t="14557" x="2274888" y="4397375"/>
          <p14:tracePt t="14567" x="2281238" y="4359275"/>
          <p14:tracePt t="14573" x="2287588" y="4340225"/>
          <p14:tracePt t="14583" x="2293938" y="4321175"/>
          <p14:tracePt t="14588" x="2300288" y="4302125"/>
          <p14:tracePt t="14599" x="2306638" y="4283075"/>
          <p14:tracePt t="14607" x="2312988" y="4270375"/>
          <p14:tracePt t="14611" x="2312988" y="4251325"/>
          <p14:tracePt t="14623" x="2312988" y="4225925"/>
          <p14:tracePt t="14627" x="2312988" y="4213225"/>
          <p14:tracePt t="14638" x="2312988" y="4187825"/>
          <p14:tracePt t="14641" x="2312988" y="4162425"/>
          <p14:tracePt t="14653" x="2312988" y="4137025"/>
          <p14:tracePt t="14657" x="2312988" y="4105275"/>
          <p14:tracePt t="14672" x="2306638" y="4059238"/>
          <p14:tracePt t="14674" x="2300288" y="4008438"/>
          <p14:tracePt t="14682" x="2287588" y="3963988"/>
          <p14:tracePt t="14689" x="2287588" y="3919538"/>
          <p14:tracePt t="14699" x="2287588" y="3875088"/>
          <p14:tracePt t="14706" x="2281238" y="3849688"/>
          <p14:tracePt t="14717" x="2274888" y="3817938"/>
          <p14:tracePt t="14720" x="2274888" y="3786188"/>
          <p14:tracePt t="14728" x="2268538" y="3748088"/>
          <p14:tracePt t="14738" x="2268538" y="3722688"/>
          <p14:tracePt t="14743" x="2268538" y="3703638"/>
          <p14:tracePt t="14752" x="2262188" y="3659188"/>
          <p14:tracePt t="14759" x="2262188" y="3613150"/>
          <p14:tracePt t="14769" x="2262188" y="3575050"/>
          <p14:tracePt t="14775" x="2262188" y="3530600"/>
          <p14:tracePt t="14782" x="2255838" y="3486150"/>
          <p14:tracePt t="14789" x="2249488" y="3441700"/>
          <p14:tracePt t="14798" x="2249488" y="3397250"/>
          <p14:tracePt t="14807" x="2243138" y="3352800"/>
          <p14:tracePt t="14815" x="2224088" y="3314700"/>
          <p14:tracePt t="14822" x="2217738" y="3289300"/>
          <p14:tracePt t="14832" x="2217738" y="3276600"/>
          <p14:tracePt t="14839" x="2211388" y="3257550"/>
          <p14:tracePt t="14849" x="2205038" y="3244850"/>
          <p14:tracePt t="14855" x="2198688" y="3232150"/>
          <p14:tracePt t="14859" x="2192338" y="3219450"/>
          <p14:tracePt t="14869" x="2185988" y="3198813"/>
          <p14:tracePt t="14875" x="2173288" y="3186113"/>
          <p14:tracePt t="14890" x="2166938" y="3179763"/>
          <p14:tracePt t="14905" x="2160588" y="3173413"/>
          <p14:tracePt t="14907" x="2154238" y="3167063"/>
          <p14:tracePt t="14920" x="2154238" y="3160713"/>
          <p14:tracePt t="14923" x="2147888" y="3141663"/>
          <p14:tracePt t="14933" x="2141538" y="3122613"/>
          <p14:tracePt t="14938" x="2135188" y="3109913"/>
          <p14:tracePt t="14950" x="2128838" y="3103563"/>
          <p14:tracePt t="14954" x="2128838" y="3097213"/>
          <p14:tracePt t="14965" x="2122488" y="3097213"/>
          <p14:tracePt t="14971" x="2116138" y="3090863"/>
          <p14:tracePt t="14982" x="2116138" y="3084513"/>
          <p14:tracePt t="15000" x="2122488" y="3084513"/>
          <p14:tracePt t="15007" x="2128838" y="3084513"/>
          <p14:tracePt t="15027" x="2135188" y="3084513"/>
          <p14:tracePt t="15048" x="2141538" y="3084513"/>
          <p14:tracePt t="15056" x="2141538" y="3090863"/>
          <p14:tracePt t="15063" x="2147888" y="3090863"/>
          <p14:tracePt t="15101" x="2147888" y="3065463"/>
          <p14:tracePt t="15109" x="2147888" y="3040063"/>
          <p14:tracePt t="15121" x="2147888" y="3027363"/>
          <p14:tracePt t="15125" x="2147888" y="3008313"/>
          <p14:tracePt t="15138" x="2154238" y="2989263"/>
          <p14:tracePt t="15141" x="2160588" y="2982913"/>
          <p14:tracePt t="15150" x="2160588" y="2963863"/>
          <p14:tracePt t="15155" x="2166938" y="2944813"/>
          <p14:tracePt t="15165" x="2166938" y="2925763"/>
          <p14:tracePt t="15172" x="2173288" y="2913063"/>
          <p14:tracePt t="15182" x="2173288" y="2906713"/>
          <p14:tracePt t="15188" x="2179638" y="2894013"/>
          <p14:tracePt t="15199" x="2179638" y="2887663"/>
          <p14:tracePt t="15205" x="2185988" y="2874963"/>
          <p14:tracePt t="15211" x="2192338" y="2862263"/>
          <p14:tracePt t="15225" x="2192338" y="2855913"/>
          <p14:tracePt t="15237" x="2198688" y="2849563"/>
          <p14:tracePt t="15251" x="2198688" y="2836863"/>
          <p14:tracePt t="15257" x="2205038" y="2824163"/>
          <p14:tracePt t="15268" x="2211388" y="2817813"/>
          <p14:tracePt t="15273" x="2217738" y="2798763"/>
          <p14:tracePt t="15286" x="2224088" y="2784475"/>
          <p14:tracePt t="15289" x="2230438" y="2771775"/>
          <p14:tracePt t="15300" x="2236788" y="2759075"/>
          <p14:tracePt t="15304" x="2236788" y="2740025"/>
          <p14:tracePt t="15311" x="2243138" y="2720975"/>
          <p14:tracePt t="15321" x="2243138" y="2708275"/>
          <p14:tracePt t="15327" x="2249488" y="2682875"/>
          <p14:tracePt t="15336" x="2255838" y="2663825"/>
          <p14:tracePt t="15343" x="2262188" y="2632075"/>
          <p14:tracePt t="15355" x="2262188" y="2606675"/>
          <p14:tracePt t="15359" x="2268538" y="2581275"/>
          <p14:tracePt t="15373" x="2274888" y="2536825"/>
          <p14:tracePt t="15374" x="2274888" y="2498725"/>
          <p14:tracePt t="15388" x="2287588" y="2447925"/>
          <p14:tracePt t="15390" x="2293938" y="2403475"/>
          <p14:tracePt t="15398" x="2293938" y="2371725"/>
          <p14:tracePt t="15407" x="2300288" y="2344738"/>
          <p14:tracePt t="15413" x="2306638" y="2312988"/>
          <p14:tracePt t="15423" x="2306638" y="2287588"/>
          <p14:tracePt t="15429" x="2306638" y="2255838"/>
          <p14:tracePt t="15438" x="2306638" y="2217738"/>
          <p14:tracePt t="15443" x="2306638" y="2160588"/>
          <p14:tracePt t="15455" x="2306638" y="2116138"/>
          <p14:tracePt t="15460" x="2306638" y="2071688"/>
          <p14:tracePt t="15472" x="2293938" y="2020888"/>
          <p14:tracePt t="15475" x="2293938" y="1989138"/>
          <p14:tracePt t="15488" x="2287588" y="1931988"/>
          <p14:tracePt t="15491" x="2281238" y="1905000"/>
          <p14:tracePt t="15506" x="2274888" y="1866900"/>
          <p14:tracePt t="15513" x="2274888" y="1847850"/>
          <p14:tracePt t="15522" x="2268538" y="1828800"/>
          <p14:tracePt t="15528" x="2262188" y="1803400"/>
          <p14:tracePt t="15538" x="2255838" y="1784350"/>
          <p14:tracePt t="15544" x="2249488" y="1758950"/>
          <p14:tracePt t="15555" x="2249488" y="1733550"/>
          <p14:tracePt t="15560" x="2249488" y="1708150"/>
          <p14:tracePt t="15572" x="2249488" y="1682750"/>
          <p14:tracePt t="15577" x="2249488" y="1651000"/>
          <p14:tracePt t="15588" x="2249488" y="1631950"/>
          <p14:tracePt t="15591" x="2249488" y="1587500"/>
          <p14:tracePt t="15605" x="2255838" y="1555750"/>
          <p14:tracePt t="15608" x="2262188" y="1511300"/>
          <p14:tracePt t="15622" x="2262188" y="1477963"/>
          <p14:tracePt t="15624" x="2262188" y="1452563"/>
          <p14:tracePt t="15638" x="2262188" y="1427163"/>
          <p14:tracePt t="15639" x="2262188" y="1395413"/>
          <p14:tracePt t="15648" x="2262188" y="1363663"/>
          <p14:tracePt t="15657" x="2262188" y="1319213"/>
          <p14:tracePt t="15660" x="2255838" y="1293813"/>
          <p14:tracePt t="15672" x="2249488" y="1268413"/>
          <p14:tracePt t="15677" x="2243138" y="1243013"/>
          <p14:tracePt t="15687" x="2230438" y="1217613"/>
          <p14:tracePt t="15693" x="2217738" y="1192213"/>
          <p14:tracePt t="15705" x="2192338" y="1154113"/>
          <p14:tracePt t="15709" x="2179638" y="1128713"/>
          <p14:tracePt t="15722" x="2166938" y="1103313"/>
          <p14:tracePt t="15723" x="2154238" y="1084263"/>
          <p14:tracePt t="15737" x="2141538" y="1063625"/>
          <p14:tracePt t="15739" x="2128838" y="1050925"/>
          <p14:tracePt t="15755" x="2109788" y="1012825"/>
          <p14:tracePt t="15764" x="2103438" y="993775"/>
          <p14:tracePt t="15772" x="2090738" y="974725"/>
          <p14:tracePt t="15780" x="2084388" y="962025"/>
          <p14:tracePt t="15788" x="2071688" y="955675"/>
          <p14:tracePt t="15793" x="2058988" y="936625"/>
          <p14:tracePt t="15805" x="2051050" y="923925"/>
          <p14:tracePt t="15809" x="2038350" y="917575"/>
          <p14:tracePt t="15822" x="2019300" y="911225"/>
          <p14:tracePt t="15824" x="2000250" y="898525"/>
          <p14:tracePt t="15838" x="1981200" y="885825"/>
          <p14:tracePt t="15840" x="1962150" y="879475"/>
          <p14:tracePt t="15855" x="1936750" y="866775"/>
          <p14:tracePt t="15857" x="1898650" y="847725"/>
          <p14:tracePt t="15872" x="1778000" y="835025"/>
          <p14:tracePt t="15878" x="1714500" y="835025"/>
          <p14:tracePt t="15889" x="1638300" y="828675"/>
          <p14:tracePt t="15894" x="1573213" y="815975"/>
          <p14:tracePt t="15905" x="1497013" y="809625"/>
          <p14:tracePt t="15911" x="1433513" y="809625"/>
          <p14:tracePt t="15922" x="1370013" y="803275"/>
          <p14:tracePt t="15926" x="1306513" y="796925"/>
          <p14:tracePt t="15940" x="1243013" y="796925"/>
          <p14:tracePt t="15943" x="1166813" y="796925"/>
          <p14:tracePt t="15955" x="1101725" y="796925"/>
          <p14:tracePt t="15957" x="1057275" y="784225"/>
          <p14:tracePt t="15972" x="1012825" y="777875"/>
          <p14:tracePt t="15973" x="981075" y="771525"/>
          <p14:tracePt t="15991" x="930275" y="758825"/>
          <p14:tracePt t="16005" x="904875" y="746125"/>
          <p14:tracePt t="16022" x="898525" y="746125"/>
          <p14:tracePt t="16027" x="892175" y="746125"/>
          <p14:tracePt t="16051" x="885825" y="746125"/>
          <p14:tracePt t="16059" x="879475" y="746125"/>
          <p14:tracePt t="16071" x="873125" y="746125"/>
          <p14:tracePt t="16087" x="866775" y="746125"/>
          <p14:tracePt t="16089" x="860425" y="746125"/>
          <p14:tracePt t="16105" x="822325" y="765175"/>
          <p14:tracePt t="16114" x="803275" y="777875"/>
          <p14:tracePt t="16122" x="784225" y="790575"/>
          <p14:tracePt t="16130" x="771525" y="803275"/>
          <p14:tracePt t="16138" x="752475" y="822325"/>
          <p14:tracePt t="16145" x="720725" y="847725"/>
          <p14:tracePt t="16155" x="681038" y="885825"/>
          <p14:tracePt t="16161" x="649288" y="917575"/>
          <p14:tracePt t="16172" x="623888" y="942975"/>
          <p14:tracePt t="16175" x="592138" y="974725"/>
          <p14:tracePt t="16187" x="566738" y="1012825"/>
          <p14:tracePt t="16190" x="541338" y="1050925"/>
          <p14:tracePt t="16205" x="528638" y="1077913"/>
          <p14:tracePt t="16209" x="515938" y="1122363"/>
          <p14:tracePt t="16225" x="496888" y="1211263"/>
          <p14:tracePt t="16233" x="490538" y="1236663"/>
          <p14:tracePt t="16237" x="484188" y="1268413"/>
          <p14:tracePt t="16245" x="484188" y="1293813"/>
          <p14:tracePt t="16254" x="484188" y="1319213"/>
          <p14:tracePt t="16264" x="484188" y="1350963"/>
          <p14:tracePt t="16272" x="490538" y="1382713"/>
          <p14:tracePt t="16282" x="503238" y="1427163"/>
          <p14:tracePt t="16295" x="515938" y="1504950"/>
          <p14:tracePt t="16302" x="522288" y="1530350"/>
          <p14:tracePt t="16307" x="528638" y="1568450"/>
          <p14:tracePt t="16318" x="534988" y="1587500"/>
          <p14:tracePt t="16323" x="541338" y="1625600"/>
          <p14:tracePt t="16334" x="547688" y="1657350"/>
          <p14:tracePt t="16339" x="554038" y="1682750"/>
          <p14:tracePt t="16350" x="560388" y="1708150"/>
          <p14:tracePt t="16354" x="566738" y="1733550"/>
          <p14:tracePt t="16366" x="573088" y="1765300"/>
          <p14:tracePt t="16371" x="579438" y="1803400"/>
          <p14:tracePt t="16381" x="592138" y="1835150"/>
          <p14:tracePt t="16386" x="598488" y="1860550"/>
          <p14:tracePt t="16398" x="611188" y="1885950"/>
          <p14:tracePt t="16401" x="617538" y="1911350"/>
          <p14:tracePt t="16409" x="617538" y="1931988"/>
          <p14:tracePt t="16418" x="623888" y="1944688"/>
          <p14:tracePt t="16424" x="630238" y="1963738"/>
          <p14:tracePt t="16435" x="636588" y="1982788"/>
          <p14:tracePt t="16440" x="642938" y="2001838"/>
          <p14:tracePt t="16453" x="649288" y="2014538"/>
          <p14:tracePt t="16457" x="655638" y="2033588"/>
          <p14:tracePt t="16470" x="661988" y="2052638"/>
          <p14:tracePt t="16471" x="668338" y="2065338"/>
          <p14:tracePt t="16487" x="674688" y="2090738"/>
          <p14:tracePt t="16503" x="674688" y="2103438"/>
          <p14:tracePt t="16505" x="681038" y="2122488"/>
          <p14:tracePt t="16511" x="688975" y="2141538"/>
          <p14:tracePt t="16519" x="695325" y="2160588"/>
          <p14:tracePt t="16525" x="701675" y="2173288"/>
          <p14:tracePt t="16537" x="708025" y="2192338"/>
          <p14:tracePt t="16540" x="714375" y="2211388"/>
          <p14:tracePt t="16555" x="720725" y="2230438"/>
          <p14:tracePt t="16557" x="727075" y="2243138"/>
          <p14:tracePt t="16571" x="733425" y="2262188"/>
          <p14:tracePt t="16573" x="739775" y="2274888"/>
          <p14:tracePt t="16587" x="752475" y="2293938"/>
          <p14:tracePt t="16589" x="758825" y="2306638"/>
          <p14:tracePt t="16605" x="784225" y="2351088"/>
          <p14:tracePt t="16611" x="790575" y="2371725"/>
          <p14:tracePt t="16621" x="809625" y="2397125"/>
          <p14:tracePt t="16627" x="828675" y="2416175"/>
          <p14:tracePt t="16637" x="847725" y="2435225"/>
          <p14:tracePt t="16643" x="866775" y="2454275"/>
          <p14:tracePt t="16655" x="879475" y="2473325"/>
          <p14:tracePt t="16659" x="885825" y="2473325"/>
          <p14:tracePt t="16670" x="898525" y="2486025"/>
          <p14:tracePt t="16673" x="917575" y="2492375"/>
          <p14:tracePt t="16687" x="936625" y="2505075"/>
          <p14:tracePt t="16689" x="942975" y="2517775"/>
          <p14:tracePt t="16704" x="955675" y="2524125"/>
          <p14:tracePt t="16706" x="968375" y="2524125"/>
          <p14:tracePt t="16721" x="974725" y="2530475"/>
          <p14:tracePt t="16722" x="987425" y="2536825"/>
          <p14:tracePt t="16729" x="1000125" y="2549525"/>
          <p14:tracePt t="16739" x="1012825" y="2555875"/>
          <p14:tracePt t="16743" x="1025525" y="2562225"/>
          <p14:tracePt t="16757" x="1044575" y="2574925"/>
          <p14:tracePt t="16759" x="1063625" y="2574925"/>
          <p14:tracePt t="16768" x="1076325" y="2581275"/>
          <p14:tracePt t="16777" x="1101725" y="2593975"/>
          <p14:tracePt t="16787" x="1120775" y="2593975"/>
          <p14:tracePt t="16791" x="1139825" y="2600325"/>
          <p14:tracePt t="16800" x="1160463" y="2600325"/>
          <p14:tracePt t="16807" x="1192213" y="2606675"/>
          <p14:tracePt t="16819" x="1217613" y="2613025"/>
          <p14:tracePt t="16820" x="1249363" y="2619375"/>
          <p14:tracePt t="16837" x="1312863" y="2632075"/>
          <p14:tracePt t="16849" x="1344613" y="2632075"/>
          <p14:tracePt t="16853" x="1370013" y="2638425"/>
          <p14:tracePt t="16865" x="1389063" y="2638425"/>
          <p14:tracePt t="16870" x="1420813" y="2644775"/>
          <p14:tracePt t="16884" x="1458913" y="2651125"/>
          <p14:tracePt t="16886" x="1484313" y="2657475"/>
          <p14:tracePt t="16891" x="1503363" y="2657475"/>
          <p14:tracePt t="16901" x="1541463" y="2663825"/>
          <p14:tracePt t="16906" x="1573213" y="2663825"/>
          <p14:tracePt t="16918" x="1592263" y="2663825"/>
          <p14:tracePt t="16923" x="1619250" y="2663825"/>
          <p14:tracePt t="16934" x="1644650" y="2670175"/>
          <p14:tracePt t="16939" x="1670050" y="2670175"/>
          <p14:tracePt t="16950" x="1695450" y="2670175"/>
          <p14:tracePt t="16955" x="1727200" y="2670175"/>
          <p14:tracePt t="16964" x="1746250" y="2670175"/>
          <p14:tracePt t="16970" x="1765300" y="2670175"/>
          <p14:tracePt t="16981" x="1790700" y="2670175"/>
          <p14:tracePt t="16987" x="1803400" y="2670175"/>
          <p14:tracePt t="16998" x="1828800" y="2670175"/>
          <p14:tracePt t="17001" x="1854200" y="2670175"/>
          <p14:tracePt t="17013" x="1873250" y="2670175"/>
          <p14:tracePt t="17018" x="1885950" y="2670175"/>
          <p14:tracePt t="17029" x="1905000" y="2663825"/>
          <p14:tracePt t="17034" x="1924050" y="2657475"/>
          <p14:tracePt t="17039" x="1943100" y="2651125"/>
          <p14:tracePt t="17049" x="1955800" y="2644775"/>
          <p14:tracePt t="17055" x="1968500" y="2638425"/>
          <p14:tracePt t="17067" x="1981200" y="2632075"/>
          <p14:tracePt t="17071" x="1981200" y="2625725"/>
          <p14:tracePt t="17084" x="1987550" y="2625725"/>
          <p14:tracePt t="17087" x="1993900" y="2625725"/>
          <p14:tracePt t="17100" x="2000250" y="2619375"/>
          <p14:tracePt t="17103" x="2000250" y="2613025"/>
          <p14:tracePt t="17109" x="2006600" y="2613025"/>
          <p14:tracePt t="17120" x="2012950" y="2613025"/>
          <p14:tracePt t="17125" x="2012950" y="2606675"/>
          <p14:tracePt t="17134" x="2012950" y="2600325"/>
          <p14:tracePt t="17140" x="2019300" y="2600325"/>
          <p14:tracePt t="17149" x="2025650" y="2593975"/>
          <p14:tracePt t="17160" x="2032000" y="2593975"/>
          <p14:tracePt t="17167" x="2032000" y="2587625"/>
          <p14:tracePt t="17173" x="2038350" y="2574925"/>
          <p14:tracePt t="17182" x="2051050" y="2574925"/>
          <p14:tracePt t="17187" x="2051050" y="2568575"/>
          <p14:tracePt t="17196" x="2058988" y="2555875"/>
          <p14:tracePt t="17204" x="2065338" y="2555875"/>
          <p14:tracePt t="17214" x="2071688" y="2549525"/>
          <p14:tracePt t="17220" x="2071688" y="2543175"/>
          <p14:tracePt t="17229" x="2078038" y="2543175"/>
          <p14:tracePt t="17236" x="2084388" y="2536825"/>
          <p14:tracePt t="17246" x="2090738" y="2530475"/>
          <p14:tracePt t="17249" x="2090738" y="2524125"/>
          <p14:tracePt t="17257" x="2097088" y="2524125"/>
          <p14:tracePt t="17268" x="2109788" y="2517775"/>
          <p14:tracePt t="17273" x="2109788" y="2511425"/>
          <p14:tracePt t="17283" x="2122488" y="2505075"/>
          <p14:tracePt t="17300" x="2128838" y="2498725"/>
          <p14:tracePt t="17305" x="2135188" y="2492375"/>
          <p14:tracePt t="17316" x="2141538" y="2492375"/>
          <p14:tracePt t="17321" x="2141538" y="2479675"/>
          <p14:tracePt t="17329" x="2147888" y="2473325"/>
          <p14:tracePt t="17336" x="2154238" y="2473325"/>
          <p14:tracePt t="17347" x="2154238" y="2460625"/>
          <p14:tracePt t="17352" x="2160588" y="2454275"/>
          <p14:tracePt t="17368" x="2160588" y="2447925"/>
          <p14:tracePt t="17380" x="2160588" y="2441575"/>
          <p14:tracePt t="17420" x="2160588" y="2435225"/>
          <p14:tracePt t="17430" x="2160588" y="2428875"/>
          <p14:tracePt t="17439" x="2160588" y="2422525"/>
          <p14:tracePt t="17445" x="2160588" y="2416175"/>
          <p14:tracePt t="17455" x="2160588" y="2403475"/>
          <p14:tracePt t="17461" x="2154238" y="2397125"/>
          <p14:tracePt t="17471" x="2147888" y="2390775"/>
          <p14:tracePt t="17475" x="2141538" y="2378075"/>
          <p14:tracePt t="17491" x="2135188" y="2371725"/>
          <p14:tracePt t="17503" x="2122488" y="2359025"/>
          <p14:tracePt t="17520" x="2116138" y="2351088"/>
          <p14:tracePt t="17523" x="2109788" y="2344738"/>
          <p14:tracePt t="17536" x="2103438" y="2338388"/>
          <p14:tracePt t="17539" x="2090738" y="2325688"/>
          <p14:tracePt t="17546" x="2084388" y="2319338"/>
          <p14:tracePt t="17554" x="2078038" y="2306638"/>
          <p14:tracePt t="17562" x="2071688" y="2306638"/>
          <p14:tracePt t="17571" x="2058988" y="2293938"/>
          <p14:tracePt t="17577" x="2058988" y="2287588"/>
          <p14:tracePt t="17588" x="2051050" y="2287588"/>
          <p14:tracePt t="17593" x="2044700" y="2268538"/>
          <p14:tracePt t="17603" x="2032000" y="2262188"/>
          <p14:tracePt t="17609" x="2025650" y="2255838"/>
          <p14:tracePt t="17620" x="2019300" y="2243138"/>
          <p14:tracePt t="17623" x="2000250" y="2236788"/>
          <p14:tracePt t="17637" x="1993900" y="2230438"/>
          <p14:tracePt t="17653" x="1987550" y="2230438"/>
          <p14:tracePt t="17655" x="1987550" y="2224088"/>
          <p14:tracePt t="17670" x="1981200" y="2224088"/>
          <p14:tracePt t="17671" x="1974850" y="2224088"/>
          <p14:tracePt t="17687" x="1974850" y="2211388"/>
          <p14:tracePt t="17693" x="1968500" y="2211388"/>
          <p14:tracePt t="17703" x="1955800" y="2205038"/>
          <p14:tracePt t="17708" x="1955800" y="2198688"/>
          <p14:tracePt t="17719" x="1943100" y="2192338"/>
          <p14:tracePt t="17724" x="1930400" y="2185988"/>
          <p14:tracePt t="17737" x="1924050" y="2179638"/>
          <p14:tracePt t="17740" x="1917700" y="2173288"/>
          <p14:tracePt t="17753" x="1905000" y="2166938"/>
          <p14:tracePt t="17770" x="1892300" y="2160588"/>
          <p14:tracePt t="17771" x="1885950" y="2154238"/>
          <p14:tracePt t="17787" x="1879600" y="2147888"/>
          <p14:tracePt t="17795" x="1873250" y="2141538"/>
          <p14:tracePt t="17804" x="1866900" y="2135188"/>
          <p14:tracePt t="17811" x="1860550" y="2135188"/>
          <p14:tracePt t="17821" x="1854200" y="2135188"/>
          <p14:tracePt t="17827" x="1854200" y="2128838"/>
          <p14:tracePt t="17838" x="1847850" y="2122488"/>
          <p14:tracePt t="17841" x="1841500" y="2122488"/>
          <p14:tracePt t="17853" x="1835150" y="2116138"/>
          <p14:tracePt t="17870" x="1828800" y="2116138"/>
          <p14:tracePt t="17886" x="1822450" y="2116138"/>
          <p14:tracePt t="17903" x="1816100" y="2116138"/>
          <p14:tracePt t="17911" x="1809750" y="2116138"/>
          <p14:tracePt t="17923" x="1803400" y="2116138"/>
          <p14:tracePt t="17928" x="1803400" y="2122488"/>
          <p14:tracePt t="17937" x="1797050" y="2122488"/>
          <p14:tracePt t="17943" x="1784350" y="2128838"/>
          <p14:tracePt t="17953" x="1771650" y="2135188"/>
          <p14:tracePt t="17958" x="1758950" y="2135188"/>
          <p14:tracePt t="17970" x="1739900" y="2141538"/>
          <p14:tracePt t="17974" x="1720850" y="2147888"/>
          <p14:tracePt t="17989" x="1701800" y="2160588"/>
          <p14:tracePt t="18006" x="1670050" y="2173288"/>
          <p14:tracePt t="18021" x="1631950" y="2185988"/>
          <p14:tracePt t="18036" x="1612900" y="2185988"/>
          <p14:tracePt t="18039" x="1606550" y="2185988"/>
          <p14:tracePt t="18053" x="1579563" y="2185988"/>
          <p14:tracePt t="18069" x="1566863" y="2185988"/>
          <p14:tracePt t="18074" x="1560513" y="2185988"/>
          <p14:tracePt t="18090" x="1547813" y="2179638"/>
          <p14:tracePt t="18103" x="1547813" y="2173288"/>
          <p14:tracePt t="18107" x="1541463" y="2173288"/>
          <p14:tracePt t="18119" x="1528763" y="2166938"/>
          <p14:tracePt t="18121" x="1522413" y="2160588"/>
          <p14:tracePt t="18136" x="1509713" y="2154238"/>
          <p14:tracePt t="18138" x="1497013" y="2147888"/>
          <p14:tracePt t="18153" x="1484313" y="2141538"/>
          <p14:tracePt t="18154" x="1477963" y="2135188"/>
          <p14:tracePt t="18161" x="1471613" y="2128838"/>
          <p14:tracePt t="18170" x="1458913" y="2122488"/>
          <p14:tracePt t="18179" x="1458913" y="2116138"/>
          <p14:tracePt t="18188" x="1446213" y="2116138"/>
          <p14:tracePt t="18190" x="1439863" y="2109788"/>
          <p14:tracePt t="18202" x="1439863" y="2103438"/>
          <p14:tracePt t="18210" x="1433513" y="2103438"/>
          <p14:tracePt t="18216" x="1427163" y="2097088"/>
          <p14:tracePt t="18228" x="1427163" y="2090738"/>
          <p14:tracePt t="18232" x="1427163" y="2084388"/>
          <p14:tracePt t="18239" x="1420813" y="2084388"/>
          <p14:tracePt t="18260" x="1408113" y="2078038"/>
          <p14:tracePt t="18264" x="1408113" y="2071688"/>
          <p14:tracePt t="18269" x="1401763" y="2071688"/>
          <p14:tracePt t="18279" x="1401763" y="2065338"/>
          <p14:tracePt t="18285" x="1395413" y="2058988"/>
          <p14:tracePt t="18308" x="1395413" y="2052638"/>
          <p14:tracePt t="18379" x="1395413" y="2046288"/>
          <p14:tracePt t="18387" x="1389063" y="2046288"/>
          <p14:tracePt t="18399" x="1389063" y="2039938"/>
          <p14:tracePt t="18589" x="1389063" y="2046288"/>
          <p14:tracePt t="18598" x="1395413" y="2046288"/>
          <p14:tracePt t="18607" x="1401763" y="2052638"/>
          <p14:tracePt t="18624" x="1408113" y="2058988"/>
          <p14:tracePt t="18628" x="1414463" y="2058988"/>
          <p14:tracePt t="18636" x="1414463" y="2065338"/>
          <p14:tracePt t="18643" x="1420813" y="2065338"/>
          <p14:tracePt t="18660" x="1420813" y="2071688"/>
          <p14:tracePt t="18673" x="1427163" y="2071688"/>
          <p14:tracePt t="18675" x="1433513" y="2078038"/>
          <p14:tracePt t="18690" x="1446213" y="2078038"/>
          <p14:tracePt t="18702" x="1452563" y="2078038"/>
          <p14:tracePt t="18705" x="1465263" y="2078038"/>
          <p14:tracePt t="18718" x="1477963" y="2078038"/>
          <p14:tracePt t="18722" x="1490663" y="2078038"/>
          <p14:tracePt t="18736" x="1509713" y="2078038"/>
          <p14:tracePt t="18738" x="1528763" y="2071688"/>
          <p14:tracePt t="18752" x="1560513" y="2058988"/>
          <p14:tracePt t="18768" x="1579563" y="2052638"/>
          <p14:tracePt t="18771" x="1598613" y="2046288"/>
          <p14:tracePt t="18775" x="1612900" y="2039938"/>
          <p14:tracePt t="18786" x="1631950" y="2033588"/>
          <p14:tracePt t="18790" x="1644650" y="2033588"/>
          <p14:tracePt t="18802" x="1657350" y="2027238"/>
          <p14:tracePt t="18807" x="1663700" y="2020888"/>
          <p14:tracePt t="18819" x="1676400" y="2014538"/>
          <p14:tracePt t="18823" x="1682750" y="2008188"/>
          <p14:tracePt t="18839" x="1689100" y="2001838"/>
          <p14:tracePt t="18852" x="1695450" y="1995488"/>
          <p14:tracePt t="18854" x="1701800" y="1989138"/>
          <p14:tracePt t="18869" x="1708150" y="1976438"/>
          <p14:tracePt t="18871" x="1708150" y="1963738"/>
          <p14:tracePt t="18878" x="1714500" y="1944688"/>
          <p14:tracePt t="18887" x="1720850" y="1938338"/>
          <p14:tracePt t="18893" x="1727200" y="1911350"/>
          <p14:tracePt t="18904" x="1739900" y="1892300"/>
          <p14:tracePt t="18910" x="1746250" y="1873250"/>
          <p14:tracePt t="18918" x="1758950" y="1860550"/>
          <p14:tracePt t="18925" x="1771650" y="1841500"/>
          <p14:tracePt t="18931" x="1778000" y="1822450"/>
          <p14:tracePt t="18944" x="1784350" y="1797050"/>
          <p14:tracePt t="18948" x="1784350" y="1784350"/>
          <p14:tracePt t="18955" x="1790700" y="1771650"/>
          <p14:tracePt t="18967" x="1797050" y="1758950"/>
          <p14:tracePt t="18971" x="1803400" y="1752600"/>
          <p14:tracePt t="18984" x="1809750" y="1746250"/>
          <p14:tracePt t="18989" x="1809750" y="1733550"/>
          <p14:tracePt t="18994" x="1809750" y="1727200"/>
          <p14:tracePt t="19008" x="1809750" y="1720850"/>
          <p14:tracePt t="19020" x="1809750" y="1708150"/>
          <p14:tracePt t="19036" x="1809750" y="1701800"/>
          <p14:tracePt t="19040" x="1809750" y="1695450"/>
          <p14:tracePt t="19057" x="1809750" y="1682750"/>
          <p14:tracePt t="19068" x="1809750" y="1676400"/>
          <p14:tracePt t="19071" x="1809750" y="1663700"/>
          <p14:tracePt t="19085" x="1809750" y="1657350"/>
          <p14:tracePt t="19087" x="1809750" y="1651000"/>
          <p14:tracePt t="19103" x="1809750" y="1625600"/>
          <p14:tracePt t="19118" x="1803400" y="1619250"/>
          <p14:tracePt t="19119" x="1797050" y="1606550"/>
          <p14:tracePt t="19128" x="1790700" y="1593850"/>
          <p14:tracePt t="19137" x="1784350" y="1587500"/>
          <p14:tracePt t="19141" x="1778000" y="1574800"/>
          <p14:tracePt t="19155" x="1778000" y="1562100"/>
          <p14:tracePt t="19157" x="1771650" y="1549400"/>
          <p14:tracePt t="19166" x="1765300" y="1549400"/>
          <p14:tracePt t="19174" x="1758950" y="1543050"/>
          <p14:tracePt t="19181" x="1758950" y="1536700"/>
          <p14:tracePt t="19191" x="1752600" y="1536700"/>
          <p14:tracePt t="19197" x="1752600" y="1530350"/>
          <p14:tracePt t="19204" x="1746250" y="1530350"/>
          <p14:tracePt t="19215" x="1746250" y="1524000"/>
          <p14:tracePt t="19219" x="1746250" y="1517650"/>
          <p14:tracePt t="19228" x="1739900" y="1517650"/>
          <p14:tracePt t="19235" x="1739900" y="1511300"/>
          <p14:tracePt t="19244" x="1733550" y="1504950"/>
          <p14:tracePt t="19259" x="1727200" y="1497013"/>
          <p14:tracePt t="19268" x="1727200" y="1490663"/>
          <p14:tracePt t="19275" x="1720850" y="1484313"/>
          <p14:tracePt t="19281" x="1714500" y="1484313"/>
          <p14:tracePt t="19294" x="1714500" y="1477963"/>
          <p14:tracePt t="19308" x="1714500" y="1471613"/>
          <p14:tracePt t="19314" x="1708150" y="1471613"/>
          <p14:tracePt t="19437" x="1701800" y="1471613"/>
          <p14:tracePt t="19446" x="1689100" y="1465263"/>
          <p14:tracePt t="19456" x="1676400" y="1458913"/>
          <p14:tracePt t="19468" x="1670050" y="1452563"/>
          <p14:tracePt t="19472" x="1651000" y="1446213"/>
          <p14:tracePt t="19485" x="1625600" y="1433513"/>
          <p14:tracePt t="19494" x="1606550" y="1427163"/>
          <p14:tracePt t="19503" x="1585913" y="1420813"/>
          <p14:tracePt t="19507" x="1566863" y="1420813"/>
          <p14:tracePt t="19521" x="1554163" y="1414463"/>
          <p14:tracePt t="19523" x="1535113" y="1414463"/>
          <p14:tracePt t="19531" x="1516063" y="1414463"/>
          <p14:tracePt t="19539" x="1509713" y="1414463"/>
          <p14:tracePt t="19549" x="1497013" y="1408113"/>
          <p14:tracePt t="19556" x="1484313" y="1408113"/>
          <p14:tracePt t="19566" x="1477963" y="1408113"/>
          <p14:tracePt t="19573" x="1458913" y="1408113"/>
          <p14:tracePt t="19579" x="1446213" y="1408113"/>
          <p14:tracePt t="19589" x="1433513" y="1408113"/>
          <p14:tracePt t="19594" x="1414463" y="1408113"/>
          <p14:tracePt t="19604" x="1401763" y="1408113"/>
          <p14:tracePt t="19609" x="1395413" y="1408113"/>
          <p14:tracePt t="19619" x="1389063" y="1408113"/>
          <p14:tracePt t="19624" x="1382713" y="1408113"/>
          <p14:tracePt t="19635" x="1376363" y="1408113"/>
          <p14:tracePt t="19639" x="1370013" y="1408113"/>
          <p14:tracePt t="19655" x="1363663" y="1408113"/>
          <p14:tracePt t="19667" x="1357313" y="1408113"/>
          <p14:tracePt t="19670" x="1350963" y="1408113"/>
          <p14:tracePt t="19687" x="1344613" y="1408113"/>
          <p14:tracePt t="19701" x="1331913" y="1414463"/>
          <p14:tracePt t="19703" x="1325563" y="1420813"/>
          <p14:tracePt t="19717" x="1306513" y="1427163"/>
          <p14:tracePt t="19724" x="1306513" y="1433513"/>
          <p14:tracePt t="19734" x="1300163" y="1439863"/>
          <p14:tracePt t="19740" x="1293813" y="1446213"/>
          <p14:tracePt t="19752" x="1287463" y="1446213"/>
          <p14:tracePt t="19757" x="1287463" y="1452563"/>
          <p14:tracePt t="19767" x="1281113" y="1458913"/>
          <p14:tracePt t="19773" x="1274763" y="1458913"/>
          <p14:tracePt t="19785" x="1274763" y="1465263"/>
          <p14:tracePt t="19787" x="1268413" y="1471613"/>
          <p14:tracePt t="19801" x="1262063" y="1471613"/>
          <p14:tracePt t="19804" x="1255713" y="1477963"/>
          <p14:tracePt t="19818" x="1255713" y="1484313"/>
          <p14:tracePt t="19819" x="1249363" y="1490663"/>
          <p14:tracePt t="19835" x="1236663" y="1504950"/>
          <p14:tracePt t="19844" x="1230313" y="1511300"/>
          <p14:tracePt t="19853" x="1223963" y="1517650"/>
          <p14:tracePt t="19857" x="1217613" y="1530350"/>
          <p14:tracePt t="19874" x="1211263" y="1536700"/>
          <p14:tracePt t="19886" x="1204913" y="1543050"/>
          <p14:tracePt t="19889" x="1204913" y="1549400"/>
          <p14:tracePt t="19902" x="1198563" y="1555750"/>
          <p14:tracePt t="19905" x="1192213" y="1562100"/>
          <p14:tracePt t="19917" x="1185863" y="1568450"/>
          <p14:tracePt t="19921" x="1185863" y="1574800"/>
          <p14:tracePt t="19935" x="1179513" y="1587500"/>
          <p14:tracePt t="19944" x="1173163" y="1587500"/>
          <p14:tracePt t="19953" x="1173163" y="1593850"/>
          <p14:tracePt t="19959" x="1173163" y="1600200"/>
          <p14:tracePt t="19968" x="1166813" y="1600200"/>
          <p14:tracePt t="19974" x="1166813" y="1606550"/>
          <p14:tracePt t="19987" x="1166813" y="1612900"/>
          <p14:tracePt t="19991" x="1166813" y="1619250"/>
          <p14:tracePt t="20003" x="1166813" y="1625600"/>
          <p14:tracePt t="20005" x="1160463" y="1631950"/>
          <p14:tracePt t="20017" x="1160463" y="1638300"/>
          <p14:tracePt t="20021" x="1154113" y="1651000"/>
          <p14:tracePt t="20035" x="1154113" y="1663700"/>
          <p14:tracePt t="20038" x="1154113" y="1670050"/>
          <p14:tracePt t="20051" x="1154113" y="1676400"/>
          <p14:tracePt t="20053" x="1154113" y="1682750"/>
          <p14:tracePt t="20067" x="1154113" y="1695450"/>
          <p14:tracePt t="20075" x="1154113" y="1714500"/>
          <p14:tracePt t="20091" x="1154113" y="1727200"/>
          <p14:tracePt t="20107" x="1154113" y="1746250"/>
          <p14:tracePt t="20118" x="1154113" y="1752600"/>
          <p14:tracePt t="20123" x="1154113" y="1758950"/>
          <p14:tracePt t="20135" x="1154113" y="1765300"/>
          <p14:tracePt t="20139" x="1154113" y="1771650"/>
          <p14:tracePt t="20153" x="1154113" y="1778000"/>
          <p14:tracePt t="20167" x="1154113" y="1784350"/>
          <p14:tracePt t="20169" x="1154113" y="1790700"/>
          <p14:tracePt t="20200" x="1154113" y="1797050"/>
          <p14:tracePt t="20209" x="1154113" y="1803400"/>
          <p14:tracePt t="20278" x="1160463" y="1803400"/>
          <p14:tracePt t="20294" x="1160463" y="1809750"/>
          <p14:tracePt t="20301" x="1166813" y="1822450"/>
          <p14:tracePt t="20317" x="1173163" y="1828800"/>
          <p14:tracePt t="20326" x="1179513" y="1835150"/>
          <p14:tracePt t="20341" x="1179513" y="1841500"/>
          <p14:tracePt t="20419" x="1139825" y="1828800"/>
          <p14:tracePt t="20429" x="1101725" y="1809750"/>
          <p14:tracePt t="20438" x="1076325" y="1790700"/>
          <p14:tracePt t="20440" x="1044575" y="1752600"/>
          <p14:tracePt t="20455" x="1012825" y="1701800"/>
          <p14:tracePt t="20457" x="993775" y="1663700"/>
          <p14:tracePt t="20466" x="974725" y="1619250"/>
          <p14:tracePt t="20474" x="962025" y="1574800"/>
          <p14:tracePt t="20482" x="955675" y="1549400"/>
          <p14:tracePt t="20492" x="949325" y="1511300"/>
          <p14:tracePt t="20498" x="942975" y="1490663"/>
          <p14:tracePt t="20505" x="942975" y="1471613"/>
          <p14:tracePt t="20517" x="936625" y="1458913"/>
          <p14:tracePt t="20519" x="930275" y="1452563"/>
          <p14:tracePt t="20532" x="923925" y="1446213"/>
          <p14:tracePt t="20547" x="923925" y="1439863"/>
          <p14:tracePt t="20567" x="923925" y="1433513"/>
          <p14:tracePt t="20583" x="923925" y="1427163"/>
          <p14:tracePt t="20592" x="923925" y="1420813"/>
          <p14:tracePt t="20607" x="923925" y="1414463"/>
          <p14:tracePt t="20613" x="923925" y="1408113"/>
          <p14:tracePt t="20623" x="923925" y="1401763"/>
          <p14:tracePt t="20639" x="923925" y="1395413"/>
          <p14:tracePt t="20647" x="923925" y="1389063"/>
          <p14:tracePt t="20655" x="917575" y="1389063"/>
          <p14:tracePt t="20660" x="911225" y="1389063"/>
          <p14:tracePt t="20671" x="904875" y="1389063"/>
          <p14:tracePt t="20686" x="898525" y="1389063"/>
          <p14:tracePt t="20691" x="892175" y="1389063"/>
          <p14:tracePt t="20707" x="885825" y="1389063"/>
          <p14:tracePt t="20717" x="879475" y="1389063"/>
          <p14:tracePt t="20723" x="873125" y="1395413"/>
          <p14:tracePt t="20737" x="866775" y="1401763"/>
          <p14:tracePt t="20751" x="860425" y="1414463"/>
          <p14:tracePt t="20767" x="854075" y="1427163"/>
          <p14:tracePt t="20769" x="847725" y="1439863"/>
          <p14:tracePt t="20784" x="841375" y="1446213"/>
          <p14:tracePt t="20785" x="835025" y="1458913"/>
          <p14:tracePt t="20801" x="828675" y="1477963"/>
          <p14:tracePt t="20802" x="815975" y="1497013"/>
          <p14:tracePt t="20808" x="809625" y="1511300"/>
          <p14:tracePt t="20819" x="803275" y="1530350"/>
          <p14:tracePt t="20823" x="796925" y="1549400"/>
          <p14:tracePt t="20833" x="790575" y="1562100"/>
          <p14:tracePt t="20841" x="790575" y="1568450"/>
          <p14:tracePt t="20848" x="790575" y="1581150"/>
          <p14:tracePt t="20859" x="784225" y="1593850"/>
          <p14:tracePt t="20869" x="784225" y="1606550"/>
          <p14:tracePt t="20879" x="784225" y="1619250"/>
          <p14:tracePt t="20884" x="784225" y="1631950"/>
          <p14:tracePt t="20894" x="784225" y="1638300"/>
          <p14:tracePt t="20901" x="784225" y="1651000"/>
          <p14:tracePt t="20909" x="790575" y="1670050"/>
          <p14:tracePt t="20921" x="796925" y="1689100"/>
          <p14:tracePt t="20926" x="803275" y="1701800"/>
          <p14:tracePt t="20936" x="803275" y="1720850"/>
          <p14:tracePt t="20941" x="809625" y="1739900"/>
          <p14:tracePt t="20948" x="815975" y="1758950"/>
          <p14:tracePt t="20955" x="822325" y="1771650"/>
          <p14:tracePt t="20964" x="828675" y="1790700"/>
          <p14:tracePt t="20973" x="835025" y="1809750"/>
          <p14:tracePt t="20986" x="841375" y="1828800"/>
          <p14:tracePt t="20987" x="847725" y="1835150"/>
          <p14:tracePt t="20998" x="854075" y="1854200"/>
          <p14:tracePt t="21003" x="860425" y="1866900"/>
          <p14:tracePt t="21012" x="860425" y="1879600"/>
          <p14:tracePt t="21020" x="866775" y="1885950"/>
          <p14:tracePt t="21026" x="873125" y="1892300"/>
          <p14:tracePt t="21038" x="873125" y="1898650"/>
          <p14:tracePt t="21041" x="879475" y="1898650"/>
          <p14:tracePt t="21050" x="879475" y="1905000"/>
          <p14:tracePt t="21058" x="879475" y="1917700"/>
          <p14:tracePt t="21074" x="885825" y="1924050"/>
          <p14:tracePt t="21082" x="892175" y="1931988"/>
          <p14:tracePt t="21096" x="898525" y="1944688"/>
          <p14:tracePt t="21103" x="898525" y="1957388"/>
          <p14:tracePt t="21114" x="898525" y="1963738"/>
          <p14:tracePt t="21118" x="898525" y="1970088"/>
          <p14:tracePt t="21130" x="898525" y="1976438"/>
          <p14:tracePt t="21135" x="898525" y="1982788"/>
          <p14:tracePt t="21147" x="898525" y="1989138"/>
          <p14:tracePt t="21150" x="898525" y="1995488"/>
          <p14:tracePt t="21166" x="898525" y="2008188"/>
          <p14:tracePt t="21173" x="898525" y="2014538"/>
          <p14:tracePt t="21182" x="898525" y="2020888"/>
          <p14:tracePt t="21189" x="892175" y="2039938"/>
          <p14:tracePt t="21203" x="885825" y="2052638"/>
          <p14:tracePt t="21206" x="879475" y="2071688"/>
          <p14:tracePt t="21214" x="873125" y="2090738"/>
          <p14:tracePt t="21222" x="873125" y="2109788"/>
          <p14:tracePt t="21230" x="866775" y="2109788"/>
          <p14:tracePt t="21239" x="860425" y="2128838"/>
          <p14:tracePt t="21245" x="854075" y="2135188"/>
          <p14:tracePt t="21250" x="847725" y="2154238"/>
          <p14:tracePt t="21262" x="841375" y="2166938"/>
          <p14:tracePt t="21267" x="841375" y="2179638"/>
          <p14:tracePt t="21278" x="835025" y="2185988"/>
          <p14:tracePt t="21283" x="835025" y="2192338"/>
          <p14:tracePt t="21294" x="828675" y="2198688"/>
          <p14:tracePt t="21309" x="822325" y="2205038"/>
          <p14:tracePt t="21314" x="822325" y="2217738"/>
          <p14:tracePt t="21330" x="822325" y="2230438"/>
          <p14:tracePt t="21342" x="815975" y="2243138"/>
          <p14:tracePt t="21358" x="815975" y="2249488"/>
          <p14:tracePt t="21363" x="809625" y="2255838"/>
          <p14:tracePt t="21380" x="809625" y="2262188"/>
          <p14:tracePt t="21383" x="809625" y="2268538"/>
          <p14:tracePt t="21392" x="809625" y="2274888"/>
          <p14:tracePt t="21408" x="809625" y="2287588"/>
          <p14:tracePt t="21416" x="809625" y="2293938"/>
          <p14:tracePt t="21432" x="815975" y="2300288"/>
          <p14:tracePt t="21439" x="815975" y="2306638"/>
          <p14:tracePt t="21448" x="822325" y="2312988"/>
          <p14:tracePt t="21455" x="828675" y="2332038"/>
          <p14:tracePt t="21461" x="835025" y="2351088"/>
          <p14:tracePt t="21472" x="841375" y="2359025"/>
          <p14:tracePt t="21480" x="847725" y="2378075"/>
          <p14:tracePt t="21485" x="847725" y="2397125"/>
          <p14:tracePt t="21495" x="854075" y="2409825"/>
          <p14:tracePt t="21500" x="866775" y="2422525"/>
          <p14:tracePt t="21512" x="873125" y="2435225"/>
          <p14:tracePt t="21517" x="879475" y="2447925"/>
          <p14:tracePt t="21530" x="885825" y="2454275"/>
          <p14:tracePt t="21533" x="885825" y="2460625"/>
          <p14:tracePt t="21546" x="892175" y="2466975"/>
          <p14:tracePt t="21549" x="898525" y="2473325"/>
          <p14:tracePt t="21555" x="904875" y="2479675"/>
          <p14:tracePt t="21564" x="904875" y="2486025"/>
          <p14:tracePt t="21570" x="911225" y="2492375"/>
          <p14:tracePt t="21581" x="917575" y="2492375"/>
          <p14:tracePt t="21587" x="917575" y="2498725"/>
          <p14:tracePt t="21598" x="923925" y="2505075"/>
          <p14:tracePt t="21602" x="930275" y="2505075"/>
          <p14:tracePt t="21615" x="936625" y="2517775"/>
          <p14:tracePt t="21617" x="942975" y="2524125"/>
          <p14:tracePt t="21629" x="949325" y="2524125"/>
          <p14:tracePt t="21633" x="955675" y="2530475"/>
          <p14:tracePt t="21645" x="968375" y="2536825"/>
          <p14:tracePt t="21652" x="974725" y="2549525"/>
          <p14:tracePt t="21662" x="987425" y="2555875"/>
          <p14:tracePt t="21666" x="993775" y="2555875"/>
          <p14:tracePt t="21677" x="1006475" y="2574925"/>
          <p14:tracePt t="21680" x="1025525" y="2587625"/>
          <p14:tracePt t="21687" x="1038225" y="2600325"/>
          <p14:tracePt t="21696" x="1057275" y="2613025"/>
          <p14:tracePt t="21703" x="1063625" y="2619375"/>
          <p14:tracePt t="21715" x="1082675" y="2625725"/>
          <p14:tracePt t="21719" x="1089025" y="2625725"/>
          <p14:tracePt t="21732" x="1101725" y="2632075"/>
          <p14:tracePt t="21735" x="1108075" y="2638425"/>
          <p14:tracePt t="21748" x="1120775" y="2644775"/>
          <p14:tracePt t="21750" x="1133475" y="2644775"/>
          <p14:tracePt t="21758" x="1147763" y="2651125"/>
          <p14:tracePt t="21766" x="1166813" y="2657475"/>
          <p14:tracePt t="21773" x="1179513" y="2663825"/>
          <p14:tracePt t="21781" x="1198563" y="2670175"/>
          <p14:tracePt t="21788" x="1217613" y="2676525"/>
          <p14:tracePt t="21801" x="1236663" y="2682875"/>
          <p14:tracePt t="21805" x="1249363" y="2682875"/>
          <p14:tracePt t="21817" x="1274763" y="2689225"/>
          <p14:tracePt t="21820" x="1300163" y="2689225"/>
          <p14:tracePt t="21833" x="1331913" y="2695575"/>
          <p14:tracePt t="21834" x="1357313" y="2695575"/>
          <p14:tracePt t="21849" x="1389063" y="2695575"/>
          <p14:tracePt t="21851" x="1420813" y="2695575"/>
          <p14:tracePt t="21866" x="1465263" y="2695575"/>
          <p14:tracePt t="21869" x="1509713" y="2689225"/>
          <p14:tracePt t="21883" x="1579563" y="2670175"/>
          <p14:tracePt t="21892" x="1606550" y="2657475"/>
          <p14:tracePt t="21901" x="1651000" y="2644775"/>
          <p14:tracePt t="21905" x="1676400" y="2632075"/>
          <p14:tracePt t="21919" x="1708150" y="2613025"/>
          <p14:tracePt t="21921" x="1720850" y="2600325"/>
          <p14:tracePt t="21930" x="1739900" y="2581275"/>
          <p14:tracePt t="21937" x="1758950" y="2555875"/>
          <p14:tracePt t="21946" x="1778000" y="2524125"/>
          <p14:tracePt t="21958" x="1784350" y="2511425"/>
          <p14:tracePt t="21964" x="1790700" y="2486025"/>
          <p14:tracePt t="21967" x="1797050" y="2460625"/>
          <p14:tracePt t="21982" x="1809750" y="2435225"/>
          <p14:tracePt t="21984" x="1816100" y="2409825"/>
          <p14:tracePt t="21996" x="1828800" y="2384425"/>
          <p14:tracePt t="22002" x="1835150" y="2359025"/>
          <p14:tracePt t="22008" x="1841500" y="2332038"/>
          <p14:tracePt t="22015" x="1847850" y="2306638"/>
          <p14:tracePt t="22023" x="1866900" y="2274888"/>
          <p14:tracePt t="22033" x="1879600" y="2236788"/>
          <p14:tracePt t="22037" x="1898650" y="2211388"/>
          <p14:tracePt t="22049" x="1917700" y="2192338"/>
          <p14:tracePt t="22052" x="1936750" y="2160588"/>
          <p14:tracePt t="22067" x="1955800" y="2147888"/>
          <p14:tracePt t="22069" x="1974850" y="2128838"/>
          <p14:tracePt t="22083" x="1987550" y="2109788"/>
          <p14:tracePt t="22084" x="2006600" y="2084388"/>
          <p14:tracePt t="22099" x="2019300" y="2065338"/>
          <p14:tracePt t="22100" x="2038350" y="2039938"/>
          <p14:tracePt t="22108" x="2051050" y="2020888"/>
          <p14:tracePt t="22117" x="2078038" y="1995488"/>
          <p14:tracePt t="22123" x="2097088" y="1976438"/>
          <p14:tracePt t="22135" x="2122488" y="1944688"/>
          <p14:tracePt t="22139" x="2147888" y="1917700"/>
          <p14:tracePt t="22148" x="2173288" y="1885950"/>
          <p14:tracePt t="22158" x="2192338" y="1873250"/>
          <p14:tracePt t="22164" x="2211388" y="1854200"/>
          <p14:tracePt t="22175" x="2230438" y="1835150"/>
          <p14:tracePt t="22182" x="2243138" y="1816100"/>
          <p14:tracePt t="22185" x="2255838" y="1803400"/>
          <p14:tracePt t="22197" x="2255838" y="1797050"/>
          <p14:tracePt t="22200" x="2262188" y="1797050"/>
          <p14:tracePt t="22214" x="2268538" y="1790700"/>
          <p14:tracePt t="22216" x="2268538" y="1784350"/>
          <p14:tracePt t="22229" x="2274888" y="1784350"/>
          <p14:tracePt t="22233" x="2281238" y="1778000"/>
          <p14:tracePt t="22244" x="2287588" y="1771650"/>
          <p14:tracePt t="22259" x="2293938" y="1771650"/>
          <p14:tracePt t="22264" x="2293938" y="1765300"/>
          <p14:tracePt t="22303" x="2300288" y="1765300"/>
          <p14:tracePt t="22327" x="2312988" y="1771650"/>
          <p14:tracePt t="22334" x="2319338" y="1778000"/>
          <p14:tracePt t="22347" x="2319338" y="1790700"/>
          <p14:tracePt t="22349" x="2325688" y="1797050"/>
          <p14:tracePt t="22360" x="2332038" y="1809750"/>
          <p14:tracePt t="22365" x="2332038" y="1816100"/>
          <p14:tracePt t="22375" x="2338388" y="1828800"/>
          <p14:tracePt t="22382" x="2338388" y="1841500"/>
          <p14:tracePt t="22394" x="2338388" y="1854200"/>
          <p14:tracePt t="22408" x="2338388" y="1860550"/>
          <p14:tracePt t="22412" x="2338388" y="1866900"/>
          <p14:tracePt t="22424" x="2338388" y="1873250"/>
          <p14:tracePt t="22431" x="2338388" y="1879600"/>
          <p14:tracePt t="22435" x="2332038" y="1885950"/>
          <p14:tracePt t="22446" x="2332038" y="1892300"/>
          <p14:tracePt t="22451" x="2325688" y="1898650"/>
          <p14:tracePt t="22461" x="2319338" y="1911350"/>
          <p14:tracePt t="22467" x="2306638" y="1917700"/>
          <p14:tracePt t="22475" x="2300288" y="1938338"/>
          <p14:tracePt t="22482" x="2300288" y="1944688"/>
          <p14:tracePt t="22491" x="2293938" y="1951038"/>
          <p14:tracePt t="22498" x="2287588" y="1951038"/>
          <p14:tracePt t="22510" x="2287588" y="1957388"/>
          <p14:tracePt t="22514" x="2281238" y="1963738"/>
          <p14:tracePt t="22520" x="2274888" y="1963738"/>
          <p14:tracePt t="22530" x="2268538" y="1970088"/>
          <p14:tracePt t="22542" x="2262188" y="1976438"/>
          <p14:tracePt t="22544" x="2249488" y="1982788"/>
          <p14:tracePt t="22551" x="2243138" y="1982788"/>
          <p14:tracePt t="22561" x="2236788" y="1989138"/>
          <p14:tracePt t="22567" x="2224088" y="1995488"/>
          <p14:tracePt t="22579" x="2205038" y="2001838"/>
          <p14:tracePt t="22583" x="2198688" y="2008188"/>
          <p14:tracePt t="22595" x="2179638" y="2020888"/>
          <p14:tracePt t="22599" x="2166938" y="2027238"/>
          <p14:tracePt t="22610" x="2154238" y="2027238"/>
          <p14:tracePt t="22617" x="2154238" y="2033588"/>
          <p14:tracePt t="22621" x="2147888" y="2039938"/>
          <p14:tracePt t="22631" x="2141538" y="2046288"/>
          <p14:tracePt t="22646" x="2135188" y="2052638"/>
          <p14:tracePt t="22659" x="2128838" y="2065338"/>
          <p14:tracePt t="22665" x="2122488" y="2065338"/>
          <p14:tracePt t="22669" x="2122488" y="2071688"/>
          <p14:tracePt t="22681" x="2116138" y="2084388"/>
          <p14:tracePt t="22684" x="2109788" y="2084388"/>
          <p14:tracePt t="22696" x="2103438" y="2097088"/>
          <p14:tracePt t="22699" x="2097088" y="2116138"/>
          <p14:tracePt t="22709" x="2090738" y="2122488"/>
          <p14:tracePt t="22715" x="2078038" y="2135188"/>
          <p14:tracePt t="22726" x="2071688" y="2147888"/>
          <p14:tracePt t="22731" x="2065338" y="2160588"/>
          <p14:tracePt t="22748" x="2058988" y="2166938"/>
          <p14:tracePt t="22760" x="2051050" y="2179638"/>
          <p14:tracePt t="22762" x="2044700" y="2179638"/>
          <p14:tracePt t="22769" x="2044700" y="2185988"/>
          <p14:tracePt t="22778" x="2044700" y="2192338"/>
          <p14:tracePt t="22785" x="2038350" y="2192338"/>
          <p14:tracePt t="22795" x="2038350" y="2198688"/>
          <p14:tracePt t="22803" x="2032000" y="2211388"/>
          <p14:tracePt t="22814" x="2032000" y="2217738"/>
          <p14:tracePt t="22817" x="2025650" y="2224088"/>
          <p14:tracePt t="22831" x="2025650" y="2230438"/>
          <p14:tracePt t="22833" x="2025650" y="2236788"/>
          <p14:tracePt t="22843" x="2025650" y="2243138"/>
          <p14:tracePt t="22848" x="2025650" y="2249488"/>
          <p14:tracePt t="22862" x="2025650" y="2262188"/>
          <p14:tracePt t="22865" x="2025650" y="2274888"/>
          <p14:tracePt t="22875" x="2025650" y="2281238"/>
          <p14:tracePt t="22881" x="2025650" y="2287588"/>
          <p14:tracePt t="22890" x="2025650" y="2293938"/>
          <p14:tracePt t="22896" x="2025650" y="2300288"/>
          <p14:tracePt t="22908" x="2025650" y="2312988"/>
          <p14:tracePt t="22910" x="2025650" y="2319338"/>
          <p14:tracePt t="22917" x="2025650" y="2325688"/>
          <p14:tracePt t="22926" x="2025650" y="2338388"/>
          <p14:tracePt t="22933" x="2025650" y="2344738"/>
          <p14:tracePt t="22941" x="2025650" y="2351088"/>
          <p14:tracePt t="22949" x="2025650" y="2359025"/>
          <p14:tracePt t="22959" x="2025650" y="2378075"/>
          <p14:tracePt t="22969" x="2019300" y="2390775"/>
          <p14:tracePt t="22974" x="2012950" y="2409825"/>
          <p14:tracePt t="22987" x="2006600" y="2422525"/>
          <p14:tracePt t="22996" x="2006600" y="2428875"/>
          <p14:tracePt t="23003" x="2000250" y="2435225"/>
          <p14:tracePt t="23011" x="2000250" y="2441575"/>
          <p14:tracePt t="23019" x="2000250" y="2447925"/>
          <p14:tracePt t="23035" x="2000250" y="2454275"/>
          <p14:tracePt t="23047" x="2000250" y="2460625"/>
          <p14:tracePt t="23065" x="2000250" y="2466975"/>
          <p14:tracePt t="23089" x="2000250" y="2473325"/>
          <p14:tracePt t="23097" x="1993900" y="2473325"/>
          <p14:tracePt t="23104" x="1993900" y="2479675"/>
          <p14:tracePt t="23129" x="1993900" y="2486025"/>
          <p14:tracePt t="23150" x="1993900" y="2492375"/>
          <p14:tracePt t="23213" x="1987550" y="2492375"/>
          <p14:tracePt t="23230" x="1987550" y="2498725"/>
          <p14:tracePt t="23237" x="1987550" y="2505075"/>
          <p14:tracePt t="23249" x="1981200" y="2505075"/>
          <p14:tracePt t="24599" x="1987550" y="2505075"/>
          <p14:tracePt t="24608" x="1993900" y="2498725"/>
          <p14:tracePt t="24626" x="2000250" y="2492375"/>
          <p14:tracePt t="24634" x="2006600" y="2479675"/>
          <p14:tracePt t="24647" x="2012950" y="2466975"/>
          <p14:tracePt t="24656" x="2012950" y="2454275"/>
          <p14:tracePt t="24669" x="2019300" y="2447925"/>
          <p14:tracePt t="24681" x="2019300" y="2435225"/>
          <p14:tracePt t="24685" x="2025650" y="2428875"/>
          <p14:tracePt t="24696" x="2032000" y="2409825"/>
          <p14:tracePt t="24700" x="2038350" y="2390775"/>
          <p14:tracePt t="24713" x="2044700" y="2378075"/>
          <p14:tracePt t="24717" x="2051050" y="2365375"/>
          <p14:tracePt t="24730" x="2058988" y="2344738"/>
          <p14:tracePt t="24733" x="2078038" y="2325688"/>
          <p14:tracePt t="24746" x="2103438" y="2300288"/>
          <p14:tracePt t="24748" x="2128838" y="2268538"/>
          <p14:tracePt t="24755" x="2147888" y="2249488"/>
          <p14:tracePt t="24764" x="2166938" y="2224088"/>
          <p14:tracePt t="24771" x="2185988" y="2205038"/>
          <p14:tracePt t="24782" x="2217738" y="2185988"/>
          <p14:tracePt t="24787" x="2230438" y="2166938"/>
          <p14:tracePt t="24799" x="2249488" y="2147888"/>
          <p14:tracePt t="24803" x="2268538" y="2128838"/>
          <p14:tracePt t="24816" x="2300288" y="2109788"/>
          <p14:tracePt t="24819" x="2312988" y="2097088"/>
          <p14:tracePt t="24827" x="2338388" y="2090738"/>
          <p14:tracePt t="24834" x="2363788" y="2084388"/>
          <p14:tracePt t="24841" x="2382838" y="2078038"/>
          <p14:tracePt t="24852" x="2408238" y="2071688"/>
          <p14:tracePt t="24859" x="2427288" y="2065338"/>
          <p14:tracePt t="24865" x="2452688" y="2058988"/>
          <p14:tracePt t="24875" x="2478088" y="2052638"/>
          <p14:tracePt t="24880" x="2503488" y="2046288"/>
          <p14:tracePt t="24890" x="2524125" y="2046288"/>
          <p14:tracePt t="24896" x="2549525" y="2046288"/>
          <p14:tracePt t="24906" x="2562225" y="2046288"/>
          <p14:tracePt t="24914" x="2587625" y="2046288"/>
          <p14:tracePt t="24922" x="2613025" y="2046288"/>
          <p14:tracePt t="24928" x="2638425" y="2039938"/>
          <p14:tracePt t="24938" x="2657475" y="2033588"/>
          <p14:tracePt t="24944" x="2682875" y="2027238"/>
          <p14:tracePt t="24955" x="2708275" y="2027238"/>
          <p14:tracePt t="24963" x="2733675" y="2027238"/>
          <p14:tracePt t="24965" x="2752725" y="2027238"/>
          <p14:tracePt t="24976" x="2771775" y="2027238"/>
          <p14:tracePt t="24980" x="2797175" y="2033588"/>
          <p14:tracePt t="24992" x="2822575" y="2046288"/>
          <p14:tracePt t="24998" x="2847975" y="2052638"/>
          <p14:tracePt t="25008" x="2873375" y="2058988"/>
          <p14:tracePt t="25013" x="2905125" y="2065338"/>
          <p14:tracePt t="25024" x="2930525" y="2071688"/>
          <p14:tracePt t="25030" x="2968625" y="2084388"/>
          <p14:tracePt t="25040" x="3008313" y="2097088"/>
          <p14:tracePt t="25044" x="3027363" y="2103438"/>
          <p14:tracePt t="25050" x="3052763" y="2109788"/>
          <p14:tracePt t="25061" x="3071813" y="2116138"/>
          <p14:tracePt t="25067" x="3090863" y="2122488"/>
          <p14:tracePt t="25078" x="3097213" y="2128838"/>
          <p14:tracePt t="25083" x="3103563" y="2128838"/>
          <p14:tracePt t="25099" x="3109913" y="2135188"/>
          <p14:tracePt t="25121" x="3116263" y="2135188"/>
          <p14:tracePt t="25130" x="3116263" y="2141538"/>
          <p14:tracePt t="25141" x="3116263" y="2147888"/>
          <p14:tracePt t="25155" x="3122613" y="2154238"/>
          <p14:tracePt t="25162" x="3128963" y="2166938"/>
          <p14:tracePt t="25176" x="3135313" y="2173288"/>
          <p14:tracePt t="25186" x="3141663" y="2179638"/>
          <p14:tracePt t="25193" x="3148013" y="2179638"/>
          <p14:tracePt t="25199" x="3148013" y="2185988"/>
          <p14:tracePt t="25211" x="3154363" y="2192338"/>
          <p14:tracePt t="25215" x="3160713" y="2192338"/>
          <p14:tracePt t="25226" x="3167063" y="2205038"/>
          <p14:tracePt t="25230" x="3167063" y="2217738"/>
          <p14:tracePt t="25246" x="3179763" y="2236788"/>
          <p14:tracePt t="25258" x="3186113" y="2243138"/>
          <p14:tracePt t="25262" x="3192463" y="2249488"/>
          <p14:tracePt t="25278" x="3198813" y="2255838"/>
          <p14:tracePt t="25290" x="3198813" y="2262188"/>
          <p14:tracePt t="25294" x="3205163" y="2262188"/>
          <p14:tracePt t="25301" x="3205163" y="2268538"/>
          <p14:tracePt t="25324" x="3205163" y="2274888"/>
          <p14:tracePt t="25433" x="3211513" y="2274888"/>
          <p14:tracePt t="25449" x="3217863" y="2274888"/>
          <p14:tracePt t="25465" x="3224213" y="2274888"/>
          <p14:tracePt t="25479" x="3230563" y="2268538"/>
          <p14:tracePt t="25496" x="3236913" y="2262188"/>
          <p14:tracePt t="25503" x="3236913" y="2255838"/>
          <p14:tracePt t="25512" x="3236913" y="2249488"/>
          <p14:tracePt t="25519" x="3236913" y="2236788"/>
          <p14:tracePt t="25529" x="3236913" y="2224088"/>
          <p14:tracePt t="25536" x="3236913" y="2205038"/>
          <p14:tracePt t="25541" x="3236913" y="2192338"/>
          <p14:tracePt t="25551" x="3230563" y="2179638"/>
          <p14:tracePt t="25558" x="3224213" y="2166938"/>
          <p14:tracePt t="25567" x="3217863" y="2147888"/>
          <p14:tracePt t="25575" x="3211513" y="2128838"/>
          <p14:tracePt t="25585" x="3205163" y="2122488"/>
          <p14:tracePt t="25590" x="3198813" y="2103438"/>
          <p14:tracePt t="25597" x="3192463" y="2084388"/>
          <p14:tracePt t="25608" x="3192463" y="2065338"/>
          <p14:tracePt t="25612" x="3186113" y="2052638"/>
          <p14:tracePt t="25621" x="3179763" y="2033588"/>
          <p14:tracePt t="25628" x="3173413" y="2014538"/>
          <p14:tracePt t="25639" x="3167063" y="1995488"/>
          <p14:tracePt t="25644" x="3154363" y="1982788"/>
          <p14:tracePt t="25654" x="3148013" y="1963738"/>
          <p14:tracePt t="25661" x="3135313" y="1951038"/>
          <p14:tracePt t="25667" x="3135313" y="1944688"/>
          <p14:tracePt t="25675" x="3128963" y="1938338"/>
          <p14:tracePt t="25683" x="3122613" y="1931988"/>
          <p14:tracePt t="25692" x="3116263" y="1924050"/>
          <p14:tracePt t="25713" x="3116263" y="1917700"/>
          <p14:tracePt t="25899" x="3116263" y="1924050"/>
          <p14:tracePt t="25907" x="3116263" y="1938338"/>
          <p14:tracePt t="25917" x="3116263" y="1951038"/>
          <p14:tracePt t="25925" x="3116263" y="1957388"/>
          <p14:tracePt t="25933" x="3116263" y="1963738"/>
          <p14:tracePt t="25946" x="3122613" y="1976438"/>
          <p14:tracePt t="25949" x="3122613" y="1982788"/>
          <p14:tracePt t="25962" x="3128963" y="1989138"/>
          <p14:tracePt t="25963" x="3135313" y="1995488"/>
          <p14:tracePt t="25979" x="3141663" y="2008188"/>
          <p14:tracePt t="25985" x="3148013" y="2014538"/>
          <p14:tracePt t="25998" x="3154363" y="2014538"/>
          <p14:tracePt t="26001" x="3154363" y="2020888"/>
          <p14:tracePt t="26011" x="3160713" y="2027238"/>
          <p14:tracePt t="26017" x="3167063" y="2027238"/>
          <p14:tracePt t="26025" x="3167063" y="2033588"/>
          <p14:tracePt t="26035" x="3173413" y="2039938"/>
          <p14:tracePt t="26041" x="3179763" y="2046288"/>
          <p14:tracePt t="26053" x="3186113" y="2046288"/>
          <p14:tracePt t="26056" x="3186113" y="2052638"/>
          <p14:tracePt t="26063" x="3192463" y="2058988"/>
          <p14:tracePt t="26073" x="3198813" y="2058988"/>
          <p14:tracePt t="26088" x="3205163" y="2065338"/>
          <p14:tracePt t="26095" x="3211513" y="2065338"/>
          <p14:tracePt t="26104" x="3211513" y="2071688"/>
          <p14:tracePt t="26111" x="3217863" y="2071688"/>
          <p14:tracePt t="26121" x="3230563" y="2071688"/>
          <p14:tracePt t="26138" x="3243263" y="2071688"/>
          <p14:tracePt t="26145" x="3262313" y="2071688"/>
          <p14:tracePt t="26154" x="3268663" y="2071688"/>
          <p14:tracePt t="26157" x="3287713" y="2071688"/>
          <p14:tracePt t="26168" x="3313113" y="2071688"/>
          <p14:tracePt t="26174" x="3325813" y="2071688"/>
          <p14:tracePt t="26184" x="3344863" y="2071688"/>
          <p14:tracePt t="26191" x="3357563" y="2065338"/>
          <p14:tracePt t="26196" x="3370263" y="2065338"/>
          <p14:tracePt t="26207" x="3382963" y="2058988"/>
          <p14:tracePt t="26212" x="3389313" y="2058988"/>
          <p14:tracePt t="26221" x="3395663" y="2052638"/>
          <p14:tracePt t="26227" x="3402013" y="2046288"/>
          <p14:tracePt t="26239" x="3414713" y="2039938"/>
          <p14:tracePt t="26244" x="3427413" y="2033588"/>
          <p14:tracePt t="26254" x="3435350" y="2027238"/>
          <p14:tracePt t="26261" x="3441700" y="2027238"/>
          <p14:tracePt t="26271" x="3454400" y="2020888"/>
          <p14:tracePt t="26275" x="3473450" y="2014538"/>
          <p14:tracePt t="26281" x="3492500" y="2008188"/>
          <p14:tracePt t="26292" x="3511550" y="2001838"/>
          <p14:tracePt t="26297" x="3524250" y="1995488"/>
          <p14:tracePt t="26310" x="3536950" y="1989138"/>
          <p14:tracePt t="26313" x="3556000" y="1989138"/>
          <p14:tracePt t="26325" x="3575050" y="1976438"/>
          <p14:tracePt t="26329" x="3600450" y="1963738"/>
          <p14:tracePt t="26342" x="3613150" y="1957388"/>
          <p14:tracePt t="26345" x="3638550" y="1951038"/>
          <p14:tracePt t="26356" x="3663950" y="1938338"/>
          <p14:tracePt t="26360" x="3683000" y="1931988"/>
          <p14:tracePt t="26371" x="3708400" y="1924050"/>
          <p14:tracePt t="26379" x="3727450" y="1917700"/>
          <p14:tracePt t="26383" x="3740150" y="1905000"/>
          <p14:tracePt t="26392" x="3759200" y="1898650"/>
          <p14:tracePt t="26399" x="3778250" y="1892300"/>
          <p14:tracePt t="26408" x="3797300" y="1885950"/>
          <p14:tracePt t="26413" x="3803650" y="1879600"/>
          <p14:tracePt t="26427" x="3822700" y="1879600"/>
          <p14:tracePt t="26429" x="3829050" y="1873250"/>
          <p14:tracePt t="26441" x="3835400" y="1866900"/>
          <p14:tracePt t="26445" x="3848100" y="1860550"/>
          <p14:tracePt t="26456" x="3867150" y="1854200"/>
          <p14:tracePt t="26461" x="3879850" y="1847850"/>
          <p14:tracePt t="26471" x="3887788" y="1841500"/>
          <p14:tracePt t="26478" x="3906838" y="1835150"/>
          <p14:tracePt t="26489" x="3919538" y="1828800"/>
          <p14:tracePt t="26491" x="3932238" y="1816100"/>
          <p14:tracePt t="26504" x="3938588" y="1803400"/>
          <p14:tracePt t="26511" x="3951288" y="1797050"/>
          <p14:tracePt t="26515" x="3963988" y="1778000"/>
          <p14:tracePt t="26524" x="3970338" y="1758950"/>
          <p14:tracePt t="26530" x="3976688" y="1739900"/>
          <p14:tracePt t="26540" x="3983038" y="1733550"/>
          <p14:tracePt t="26547" x="3989388" y="1714500"/>
          <p14:tracePt t="26559" x="3995738" y="1695450"/>
          <p14:tracePt t="26564" x="3995738" y="1676400"/>
          <p14:tracePt t="26574" x="4002088" y="1670050"/>
          <p14:tracePt t="26577" x="4008438" y="1651000"/>
          <p14:tracePt t="26585" x="4014788" y="1638300"/>
          <p14:tracePt t="26595" x="4021138" y="1619250"/>
          <p14:tracePt t="26601" x="4027488" y="1606550"/>
          <p14:tracePt t="26611" x="4033838" y="1587500"/>
          <p14:tracePt t="26617" x="4033838" y="1568450"/>
          <p14:tracePt t="26627" x="4040188" y="1549400"/>
          <p14:tracePt t="26630" x="4040188" y="1536700"/>
          <p14:tracePt t="26642" x="4046538" y="1517650"/>
          <p14:tracePt t="26647" x="4046538" y="1497013"/>
          <p14:tracePt t="26661" x="4046538" y="1484313"/>
          <p14:tracePt t="26663" x="4052888" y="1465263"/>
          <p14:tracePt t="26674" x="4052888" y="1452563"/>
          <p14:tracePt t="26679" x="4052888" y="1446213"/>
          <p14:tracePt t="26690" x="4052888" y="1433513"/>
          <p14:tracePt t="26695" x="4052888" y="1420813"/>
          <p14:tracePt t="26704" x="4052888" y="1414463"/>
          <p14:tracePt t="26711" x="4052888" y="1408113"/>
          <p14:tracePt t="26721" x="4059238" y="1401763"/>
          <p14:tracePt t="26735" x="4059238" y="1389063"/>
          <p14:tracePt t="26751" x="4059238" y="1382713"/>
          <p14:tracePt t="26757" x="4059238" y="1376363"/>
          <p14:tracePt t="26768" x="4059238" y="1370013"/>
          <p14:tracePt t="26889" x="4059238" y="1376363"/>
          <p14:tracePt t="26897" x="4059238" y="1401763"/>
          <p14:tracePt t="26908" x="4052888" y="1433513"/>
          <p14:tracePt t="26913" x="4052888" y="1465263"/>
          <p14:tracePt t="26920" x="4046538" y="1511300"/>
          <p14:tracePt t="26927" x="4046538" y="1555750"/>
          <p14:tracePt t="26938" x="4040188" y="1612900"/>
          <p14:tracePt t="26944" x="4033838" y="1657350"/>
          <p14:tracePt t="26955" x="4027488" y="1682750"/>
          <p14:tracePt t="26960" x="4014788" y="1714500"/>
          <p14:tracePt t="26971" x="4014788" y="1739900"/>
          <p14:tracePt t="26976" x="4008438" y="1765300"/>
          <p14:tracePt t="26989" x="4002088" y="1790700"/>
          <p14:tracePt t="26997" x="3983038" y="1822450"/>
          <p14:tracePt t="27014" x="3970338" y="1854200"/>
          <p14:tracePt t="27027" x="3963988" y="1854200"/>
          <p14:tracePt t="27029" x="3957638" y="1860550"/>
          <p14:tracePt t="27043" x="3938588" y="1873250"/>
          <p14:tracePt t="27045" x="3925888" y="1879600"/>
          <p14:tracePt t="27057" x="3906838" y="1892300"/>
          <p14:tracePt t="27061" x="3900488" y="1898650"/>
          <p14:tracePt t="27071" x="3879850" y="1905000"/>
          <p14:tracePt t="27076" x="3860800" y="1911350"/>
          <p14:tracePt t="27090" x="3835400" y="1924050"/>
          <p14:tracePt t="27093" x="3810000" y="1924050"/>
          <p14:tracePt t="27099" x="3790950" y="1931988"/>
          <p14:tracePt t="27108" x="3771900" y="1931988"/>
          <p14:tracePt t="27115" x="3752850" y="1931988"/>
          <p14:tracePt t="27123" x="3740150" y="1931988"/>
          <p14:tracePt t="27130" x="3727450" y="1931988"/>
          <p14:tracePt t="27141" x="3714750" y="1931988"/>
          <p14:tracePt t="27145" x="3708400" y="1931988"/>
          <p14:tracePt t="27154" x="3695700" y="1931988"/>
          <p14:tracePt t="27161" x="3683000" y="1924050"/>
          <p14:tracePt t="27169" x="3670300" y="1917700"/>
          <p14:tracePt t="27177" x="3663950" y="1911350"/>
          <p14:tracePt t="27186" x="3644900" y="1905000"/>
          <p14:tracePt t="27194" x="3625850" y="1898650"/>
          <p14:tracePt t="27208" x="3613150" y="1892300"/>
          <p14:tracePt t="27212" x="3587750" y="1885950"/>
          <p14:tracePt t="27215" x="3562350" y="1885950"/>
          <p14:tracePt t="27227" x="3524250" y="1873250"/>
          <p14:tracePt t="27231" x="3492500" y="1866900"/>
          <p14:tracePt t="27243" x="3448050" y="1854200"/>
          <p14:tracePt t="27247" x="3421063" y="1847850"/>
          <p14:tracePt t="27259" x="3395663" y="1841500"/>
          <p14:tracePt t="27263" x="3376613" y="1835150"/>
          <p14:tracePt t="27276" x="3370263" y="1828800"/>
          <p14:tracePt t="27278" x="3357563" y="1822450"/>
          <p14:tracePt t="27290" x="3351213" y="1822450"/>
          <p14:tracePt t="27293" x="3344863" y="1809750"/>
          <p14:tracePt t="27305" x="3332163" y="1803400"/>
          <p14:tracePt t="27310" x="3319463" y="1790700"/>
          <p14:tracePt t="27320" x="3306763" y="1784350"/>
          <p14:tracePt t="27327" x="3294063" y="1771650"/>
          <p14:tracePt t="27336" x="3275013" y="1765300"/>
          <p14:tracePt t="27341" x="3262313" y="1758950"/>
          <p14:tracePt t="27347" x="3255963" y="1752600"/>
          <p14:tracePt t="27364" x="3249613" y="1752600"/>
          <p14:tracePt t="27380" x="3243263" y="1752600"/>
          <p14:tracePt t="27495" x="3243263" y="1771650"/>
          <p14:tracePt t="27505" x="3249613" y="1790700"/>
          <p14:tracePt t="27514" x="3262313" y="1803400"/>
          <p14:tracePt t="27520" x="3268663" y="1816100"/>
          <p14:tracePt t="27529" x="3275013" y="1835150"/>
          <p14:tracePt t="27535" x="3281363" y="1841500"/>
          <p14:tracePt t="27545" x="3287713" y="1847850"/>
          <p14:tracePt t="27551" x="3294063" y="1854200"/>
          <p14:tracePt t="27563" x="3306763" y="1860550"/>
          <p14:tracePt t="27567" x="3306763" y="1866900"/>
          <p14:tracePt t="27573" x="3313113" y="1866900"/>
          <p14:tracePt t="27581" x="3325813" y="1866900"/>
          <p14:tracePt t="27589" x="3325813" y="1873250"/>
          <p14:tracePt t="27597" x="3332163" y="1873250"/>
          <p14:tracePt t="27611" x="3338513" y="1879600"/>
          <p14:tracePt t="27613" x="3351213" y="1879600"/>
          <p14:tracePt t="27627" x="3370263" y="1879600"/>
          <p14:tracePt t="27629" x="3382963" y="1879600"/>
          <p14:tracePt t="27644" x="3402013" y="1879600"/>
          <p14:tracePt t="27648" x="3421063" y="1879600"/>
          <p14:tracePt t="27650" x="3448050" y="1879600"/>
          <p14:tracePt t="27661" x="3467100" y="1873250"/>
          <p14:tracePt t="27667" x="3492500" y="1866900"/>
          <p14:tracePt t="27677" x="3517900" y="1860550"/>
          <p14:tracePt t="27682" x="3543300" y="1854200"/>
          <p14:tracePt t="27694" x="3568700" y="1841500"/>
          <p14:tracePt t="27699" x="3594100" y="1835150"/>
          <p14:tracePt t="27710" x="3619500" y="1828800"/>
          <p14:tracePt t="27713" x="3644900" y="1822450"/>
          <p14:tracePt t="27727" x="3663950" y="1809750"/>
          <p14:tracePt t="27729" x="3695700" y="1797050"/>
          <p14:tracePt t="27744" x="3721100" y="1778000"/>
          <p14:tracePt t="27746" x="3759200" y="1752600"/>
          <p14:tracePt t="27760" x="3816350" y="1708150"/>
          <p14:tracePt t="27769" x="3835400" y="1676400"/>
          <p14:tracePt t="27778" x="3854450" y="1651000"/>
          <p14:tracePt t="27783" x="3867150" y="1631950"/>
          <p14:tracePt t="27795" x="3879850" y="1606550"/>
          <p14:tracePt t="27799" x="3900488" y="1568450"/>
          <p14:tracePt t="27811" x="3919538" y="1524000"/>
          <p14:tracePt t="27815" x="3925888" y="1490663"/>
          <p14:tracePt t="27827" x="3951288" y="1452563"/>
          <p14:tracePt t="27830" x="3970338" y="1401763"/>
          <p14:tracePt t="27844" x="3995738" y="1357313"/>
          <p14:tracePt t="27846" x="4002088" y="1331913"/>
          <p14:tracePt t="27860" x="4021138" y="1274763"/>
          <p14:tracePt t="27876" x="4027488" y="1249363"/>
          <p14:tracePt t="27878" x="4033838" y="1223963"/>
          <p14:tracePt t="27886" x="4040188" y="1198563"/>
          <p14:tracePt t="27894" x="4046538" y="1173163"/>
          <p14:tracePt t="27901" x="4052888" y="1147763"/>
          <p14:tracePt t="27911" x="4059238" y="1128713"/>
          <p14:tracePt t="27917" x="4065588" y="1103313"/>
          <p14:tracePt t="27928" x="4071938" y="1057275"/>
          <p14:tracePt t="27933" x="4071938" y="1031875"/>
          <p14:tracePt t="27940" x="4071938" y="1000125"/>
          <p14:tracePt t="27947" x="4065588" y="974725"/>
          <p14:tracePt t="27957" x="4059238" y="949325"/>
          <p14:tracePt t="27965" x="4052888" y="923925"/>
          <p14:tracePt t="27974" x="4046538" y="904875"/>
          <p14:tracePt t="27980" x="4046538" y="892175"/>
          <p14:tracePt t="27990" x="4040188" y="873125"/>
          <p14:tracePt t="27996" x="4033838" y="854075"/>
          <p14:tracePt t="28006" x="4027488" y="847725"/>
          <p14:tracePt t="28010" x="4021138" y="828675"/>
          <p14:tracePt t="28023" x="4014788" y="809625"/>
          <p14:tracePt t="28027" x="4008438" y="784225"/>
          <p14:tracePt t="28033" x="4002088" y="765175"/>
          <p14:tracePt t="28041" x="3995738" y="752475"/>
          <p14:tracePt t="28049" x="3989388" y="733425"/>
          <p14:tracePt t="28060" x="3983038" y="714375"/>
          <p14:tracePt t="28065" x="3983038" y="708025"/>
          <p14:tracePt t="28076" x="3976688" y="695325"/>
          <p14:tracePt t="28079" x="3970338" y="688975"/>
          <p14:tracePt t="28093" x="3963988" y="682625"/>
          <p14:tracePt t="28095" x="3957638" y="676275"/>
          <p14:tracePt t="28110" x="3951288" y="669925"/>
          <p14:tracePt t="28111" x="3944938" y="663575"/>
          <p14:tracePt t="28126" x="3932238" y="663575"/>
          <p14:tracePt t="28131" x="3913188" y="657225"/>
          <p14:tracePt t="28135" x="3894138" y="650875"/>
          <p14:tracePt t="28145" x="3860800" y="644525"/>
          <p14:tracePt t="28149" x="3829050" y="636588"/>
          <p14:tracePt t="28161" x="3771900" y="636588"/>
          <p14:tracePt t="28165" x="3727450" y="623888"/>
          <p14:tracePt t="28176" x="3683000" y="617538"/>
          <p14:tracePt t="28181" x="3651250" y="611188"/>
          <p14:tracePt t="28193" x="3606800" y="611188"/>
          <p14:tracePt t="28197" x="3581400" y="604838"/>
          <p14:tracePt t="28212" x="3524250" y="604838"/>
          <p14:tracePt t="28227" x="3473450" y="604838"/>
          <p14:tracePt t="28235" x="3448050" y="604838"/>
          <p14:tracePt t="28245" x="3421063" y="611188"/>
          <p14:tracePt t="28251" x="3395663" y="617538"/>
          <p14:tracePt t="28261" x="3376613" y="623888"/>
          <p14:tracePt t="28266" x="3363913" y="630238"/>
          <p14:tracePt t="28277" x="3344863" y="636588"/>
          <p14:tracePt t="28283" x="3325813" y="644525"/>
          <p14:tracePt t="28293" x="3306763" y="650875"/>
          <p14:tracePt t="28297" x="3281363" y="657225"/>
          <p14:tracePt t="28310" x="3268663" y="663575"/>
          <p14:tracePt t="28313" x="3249613" y="663575"/>
          <p14:tracePt t="28326" x="3230563" y="669925"/>
          <p14:tracePt t="28329" x="3224213" y="676275"/>
          <p14:tracePt t="28345" x="3186113" y="688975"/>
          <p14:tracePt t="28360" x="3160713" y="695325"/>
          <p14:tracePt t="28361" x="3141663" y="701675"/>
          <p14:tracePt t="28367" x="3128963" y="708025"/>
          <p14:tracePt t="28376" x="3109913" y="720725"/>
          <p14:tracePt t="28383" x="3097213" y="727075"/>
          <p14:tracePt t="28393" x="3084513" y="727075"/>
          <p14:tracePt t="28398" x="3078163" y="733425"/>
          <p14:tracePt t="28409" x="3071813" y="739775"/>
          <p14:tracePt t="28414" x="3065463" y="746125"/>
          <p14:tracePt t="28427" x="3052763" y="752475"/>
          <p14:tracePt t="28431" x="3040063" y="752475"/>
          <p14:tracePt t="28443" x="3033713" y="758825"/>
          <p14:tracePt t="28445" x="3033713" y="765175"/>
          <p14:tracePt t="28460" x="3027363" y="771525"/>
          <p14:tracePt t="28461" x="3021013" y="771525"/>
          <p14:tracePt t="28476" x="3021013" y="777875"/>
          <p14:tracePt t="28479" x="3014663" y="784225"/>
          <p14:tracePt t="28486" x="3008313" y="790575"/>
          <p14:tracePt t="28494" x="3001963" y="796925"/>
          <p14:tracePt t="28501" x="3001963" y="809625"/>
          <p14:tracePt t="28511" x="2995613" y="815975"/>
          <p14:tracePt t="28515" x="2989263" y="828675"/>
          <p14:tracePt t="28527" x="2982913" y="835025"/>
          <p14:tracePt t="28531" x="2976563" y="841375"/>
          <p14:tracePt t="28544" x="2968625" y="860425"/>
          <p14:tracePt t="28547" x="2968625" y="873125"/>
          <p14:tracePt t="28560" x="2968625" y="879475"/>
          <p14:tracePt t="28563" x="2962275" y="892175"/>
          <p14:tracePt t="28577" x="2962275" y="911225"/>
          <p14:tracePt t="28579" x="2962275" y="917575"/>
          <p14:tracePt t="28593" x="2962275" y="936625"/>
          <p14:tracePt t="28601" x="2962275" y="949325"/>
          <p14:tracePt t="28610" x="2962275" y="955675"/>
          <p14:tracePt t="28627" x="2962275" y="968375"/>
          <p14:tracePt t="28633" x="2962275" y="981075"/>
          <p14:tracePt t="28648" x="2962275" y="987425"/>
          <p14:tracePt t="28659" x="2962275" y="993775"/>
          <p14:tracePt t="28663" x="2968625" y="1000125"/>
          <p14:tracePt t="28676" x="2976563" y="1006475"/>
          <p14:tracePt t="28679" x="2976563" y="1019175"/>
          <p14:tracePt t="28693" x="2982913" y="1025525"/>
          <p14:tracePt t="28695" x="2982913" y="1031875"/>
          <p14:tracePt t="28709" x="2989263" y="1044575"/>
          <p14:tracePt t="28710" x="2995613" y="1050925"/>
          <p14:tracePt t="28726" x="3001963" y="1063625"/>
          <p14:tracePt t="28729" x="3008313" y="1077913"/>
          <p14:tracePt t="28743" x="3021013" y="1084263"/>
          <p14:tracePt t="28749" x="3027363" y="1096963"/>
          <p14:tracePt t="28759" x="3033713" y="1103313"/>
          <p14:tracePt t="28765" x="3040063" y="1103313"/>
          <p14:tracePt t="28777" x="3046413" y="1109663"/>
          <p14:tracePt t="28780" x="3052763" y="1116013"/>
          <p14:tracePt t="28797" x="3059113" y="1116013"/>
          <p14:tracePt t="28809" x="3065463" y="1122363"/>
          <p14:tracePt t="28811" x="3071813" y="1128713"/>
          <p14:tracePt t="28827" x="3097213" y="1141413"/>
          <p14:tracePt t="28843" x="3103563" y="1147763"/>
          <p14:tracePt t="28844" x="3122613" y="1147763"/>
          <p14:tracePt t="28851" x="3141663" y="1147763"/>
          <p14:tracePt t="28864" x="3160713" y="1154113"/>
          <p14:tracePt t="28879" x="3173413" y="1160463"/>
          <p14:tracePt t="28885" x="3192463" y="1160463"/>
          <p14:tracePt t="28897" x="3205163" y="1166813"/>
          <p14:tracePt t="28899" x="3224213" y="1166813"/>
          <p14:tracePt t="28909" x="3230563" y="1166813"/>
          <p14:tracePt t="28913" x="3243263" y="1166813"/>
          <p14:tracePt t="28927" x="3255963" y="1166813"/>
          <p14:tracePt t="28931" x="3262313" y="1166813"/>
          <p14:tracePt t="28943" x="3275013" y="1166813"/>
          <p14:tracePt t="28945" x="3281363" y="1166813"/>
          <p14:tracePt t="28951" x="3287713" y="1166813"/>
          <p14:tracePt t="28960" x="3300413" y="1166813"/>
          <p14:tracePt t="28968" x="3306763" y="1166813"/>
          <p14:tracePt t="28982" x="3319463" y="1166813"/>
          <p14:tracePt t="28983" x="3332163" y="1166813"/>
          <p14:tracePt t="28995" x="3338513" y="1166813"/>
          <p14:tracePt t="28999" x="3351213" y="1166813"/>
          <p14:tracePt t="29014" x="3363913" y="1166813"/>
          <p14:tracePt t="29027" x="3376613" y="1166813"/>
          <p14:tracePt t="29043" x="3389313" y="1166813"/>
          <p14:tracePt t="29045" x="3395663" y="1166813"/>
          <p14:tracePt t="29059" x="3402013" y="1166813"/>
          <p14:tracePt t="29061" x="3414713" y="1160463"/>
          <p14:tracePt t="29077" x="3421063" y="1160463"/>
          <p14:tracePt t="29092" x="3435350" y="1147763"/>
          <p14:tracePt t="29098" x="3441700" y="1147763"/>
          <p14:tracePt t="29109" x="3454400" y="1147763"/>
          <p14:tracePt t="29114" x="3454400" y="1141413"/>
          <p14:tracePt t="29126" x="3473450" y="1135063"/>
          <p14:tracePt t="29132" x="3492500" y="1128713"/>
          <p14:tracePt t="29142" x="3498850" y="1128713"/>
          <p14:tracePt t="29147" x="3517900" y="1122363"/>
          <p14:tracePt t="29158" x="3536950" y="1116013"/>
          <p14:tracePt t="29163" x="3543300" y="1109663"/>
          <p14:tracePt t="29176" x="3549650" y="1109663"/>
          <p14:tracePt t="29181" x="3556000" y="1109663"/>
          <p14:tracePt t="29192" x="3556000" y="1103313"/>
          <p14:tracePt t="29194" x="3562350" y="1103313"/>
          <p14:tracePt t="29201" x="3568700" y="1096963"/>
          <p14:tracePt t="29213" x="3575050" y="1096963"/>
          <p14:tracePt t="29219" x="3581400" y="1090613"/>
          <p14:tracePt t="29229" x="3587750" y="1084263"/>
          <p14:tracePt t="29233" x="3594100" y="1077913"/>
          <p14:tracePt t="29245" x="3606800" y="1069975"/>
          <p14:tracePt t="29247" x="3619500" y="1069975"/>
          <p14:tracePt t="29260" x="3638550" y="1063625"/>
          <p14:tracePt t="29263" x="3651250" y="1057275"/>
          <p14:tracePt t="29276" x="3663950" y="1044575"/>
          <p14:tracePt t="29279" x="3676650" y="1038225"/>
          <p14:tracePt t="29292" x="3689350" y="1025525"/>
          <p14:tracePt t="29294" x="3695700" y="1019175"/>
          <p14:tracePt t="29309" x="3708400" y="1006475"/>
          <p14:tracePt t="29310" x="3721100" y="993775"/>
          <p14:tracePt t="29318" x="3740150" y="981075"/>
          <p14:tracePt t="29327" x="3759200" y="968375"/>
          <p14:tracePt t="29334" x="3765550" y="955675"/>
          <p14:tracePt t="29344" x="3784600" y="942975"/>
          <p14:tracePt t="29349" x="3790950" y="936625"/>
          <p14:tracePt t="29362" x="3797300" y="930275"/>
          <p14:tracePt t="29365" x="3803650" y="923925"/>
          <p14:tracePt t="29378" x="3803650" y="917575"/>
          <p14:tracePt t="29384" x="3810000" y="911225"/>
          <p14:tracePt t="29388" x="3810000" y="904875"/>
          <p14:tracePt t="29397" x="3816350" y="904875"/>
          <p14:tracePt t="29405" x="3816350" y="898525"/>
          <p14:tracePt t="29414" x="3816350" y="892175"/>
          <p14:tracePt t="29429" x="3822700" y="885825"/>
          <p14:tracePt t="29442" x="3822700" y="873125"/>
          <p14:tracePt t="29458" x="3822700" y="854075"/>
          <p14:tracePt t="29477" x="3822700" y="847725"/>
          <p14:tracePt t="29480" x="3822700" y="841375"/>
          <p14:tracePt t="29497" x="3822700" y="835025"/>
          <p14:tracePt t="29509" x="3816350" y="822325"/>
          <p14:tracePt t="29513" x="3803650" y="815975"/>
          <p14:tracePt t="29526" x="3797300" y="809625"/>
          <p14:tracePt t="29529" x="3790950" y="803275"/>
          <p14:tracePt t="29542" x="3771900" y="790575"/>
          <p14:tracePt t="29544" x="3746500" y="784225"/>
          <p14:tracePt t="29559" x="3727450" y="771525"/>
          <p14:tracePt t="29560" x="3702050" y="765175"/>
          <p14:tracePt t="29568" x="3676650" y="758825"/>
          <p14:tracePt t="29577" x="3663950" y="752475"/>
          <p14:tracePt t="29584" x="3638550" y="746125"/>
          <p14:tracePt t="29594" x="3613150" y="739775"/>
          <p14:tracePt t="29598" x="3587750" y="733425"/>
          <p14:tracePt t="29606" x="3562350" y="727075"/>
          <p14:tracePt t="29613" x="3536950" y="720725"/>
          <p14:tracePt t="29621" x="3524250" y="720725"/>
          <p14:tracePt t="29633" x="3505200" y="720725"/>
          <p14:tracePt t="29638" x="3486150" y="720725"/>
          <p14:tracePt t="29645" x="3473450" y="720725"/>
          <p14:tracePt t="29655" x="3448050" y="720725"/>
          <p14:tracePt t="29660" x="3427413" y="720725"/>
          <p14:tracePt t="29670" x="3414713" y="720725"/>
          <p14:tracePt t="29675" x="3395663" y="720725"/>
          <p14:tracePt t="29684" x="3382963" y="720725"/>
          <p14:tracePt t="29692" x="3376613" y="720725"/>
          <p14:tracePt t="29700" x="3363913" y="727075"/>
          <p14:tracePt t="29712" x="3351213" y="727075"/>
          <p14:tracePt t="29715" x="3351213" y="733425"/>
          <p14:tracePt t="29725" x="3332163" y="733425"/>
          <p14:tracePt t="29731" x="3319463" y="739775"/>
          <p14:tracePt t="29741" x="3306763" y="739775"/>
          <p14:tracePt t="29747" x="3294063" y="746125"/>
          <p14:tracePt t="29754" x="3275013" y="746125"/>
          <p14:tracePt t="29766" x="3262313" y="752475"/>
          <p14:tracePt t="29771" x="3236913" y="752475"/>
          <p14:tracePt t="29777" x="3217863" y="758825"/>
          <p14:tracePt t="29787" x="3192463" y="765175"/>
          <p14:tracePt t="29793" x="3167063" y="771525"/>
          <p14:tracePt t="29805" x="3154363" y="777875"/>
          <p14:tracePt t="29811" x="3135313" y="784225"/>
          <p14:tracePt t="29815" x="3116263" y="790575"/>
          <p14:tracePt t="29825" x="3103563" y="796925"/>
          <p14:tracePt t="29831" x="3097213" y="803275"/>
          <p14:tracePt t="29841" x="3084513" y="809625"/>
          <p14:tracePt t="29847" x="3071813" y="809625"/>
          <p14:tracePt t="29858" x="3071813" y="815975"/>
          <p14:tracePt t="29863" x="3059113" y="822325"/>
          <p14:tracePt t="29875" x="3052763" y="828675"/>
          <p14:tracePt t="29892" x="3046413" y="835025"/>
          <p14:tracePt t="29894" x="3040063" y="841375"/>
          <p14:tracePt t="29908" x="3033713" y="847725"/>
          <p14:tracePt t="29918" x="3027363" y="860425"/>
          <p14:tracePt t="29926" x="3021013" y="873125"/>
          <p14:tracePt t="29934" x="3014663" y="879475"/>
          <p14:tracePt t="29942" x="3008313" y="898525"/>
          <p14:tracePt t="29949" x="3008313" y="911225"/>
          <p14:tracePt t="29959" x="3001963" y="923925"/>
          <p14:tracePt t="29964" x="2995613" y="942975"/>
          <p14:tracePt t="29976" x="2989263" y="962025"/>
          <p14:tracePt t="29980" x="2989263" y="981075"/>
          <p14:tracePt t="29994" x="2989263" y="987425"/>
          <p14:tracePt t="29996" x="2982913" y="1000125"/>
          <p14:tracePt t="30011" x="2982913" y="1006475"/>
          <p14:tracePt t="30021" x="2982913" y="1012825"/>
          <p14:tracePt t="30034" x="2982913" y="1019175"/>
          <p14:tracePt t="30064" x="2982913" y="1025525"/>
          <p14:tracePt t="30074" x="2982913" y="1031875"/>
          <p14:tracePt t="30086" x="2982913" y="1038225"/>
          <p14:tracePt t="30100" x="2982913" y="1044575"/>
          <p14:tracePt t="30107" x="2982913" y="1050925"/>
          <p14:tracePt t="30121" x="2982913" y="1063625"/>
          <p14:tracePt t="30127" x="2982913" y="1069975"/>
          <p14:tracePt t="30143" x="2982913" y="1077913"/>
          <p14:tracePt t="30152" x="2982913" y="1084263"/>
          <p14:tracePt t="30168" x="2982913" y="1090613"/>
          <p14:tracePt t="30207" x="2989263" y="1090613"/>
          <p14:tracePt t="30214" x="2995613" y="1096963"/>
          <p14:tracePt t="30221" x="2995613" y="1103313"/>
          <p14:tracePt t="30229" x="3001963" y="1103313"/>
          <p14:tracePt t="30242" x="3008313" y="1109663"/>
          <p14:tracePt t="30245" x="3014663" y="1116013"/>
          <p14:tracePt t="30259" x="3021013" y="1116013"/>
          <p14:tracePt t="30345" x="3033713" y="1128713"/>
          <p14:tracePt t="30360" x="3033713" y="1135063"/>
          <p14:tracePt t="30370" x="3040063" y="1141413"/>
          <p14:tracePt t="30377" x="3046413" y="1141413"/>
          <p14:tracePt t="30388" x="3052763" y="1154113"/>
          <p14:tracePt t="30401" x="3065463" y="1166813"/>
          <p14:tracePt t="30407" x="3071813" y="1173163"/>
          <p14:tracePt t="30419" x="3078163" y="1179513"/>
          <p14:tracePt t="30424" x="3090863" y="1185863"/>
          <p14:tracePt t="30435" x="3103563" y="1204913"/>
          <p14:tracePt t="30444" x="3122613" y="1217613"/>
          <p14:tracePt t="30451" x="3128963" y="1230313"/>
          <p14:tracePt t="30457" x="3148013" y="1243013"/>
          <p14:tracePt t="30468" x="3167063" y="1249363"/>
          <p14:tracePt t="30471" x="3179763" y="1262063"/>
          <p14:tracePt t="30477" x="3198813" y="1274763"/>
          <p14:tracePt t="30492" x="3230563" y="1300163"/>
          <p14:tracePt t="30505" x="3249613" y="1312863"/>
          <p14:tracePt t="30509" x="3262313" y="1319213"/>
          <p14:tracePt t="30525" x="3268663" y="1325563"/>
          <p14:tracePt t="30534" x="3275013" y="1325563"/>
          <p14:tracePt t="30541" x="3275013" y="1331913"/>
          <p14:tracePt t="30595" x="3281363" y="1331913"/>
          <p14:tracePt t="30611" x="3287713" y="1338263"/>
          <p14:tracePt t="30695" x="3294063" y="1350963"/>
          <p14:tracePt t="30719" x="3294063" y="1357313"/>
          <p14:tracePt t="30727" x="3294063" y="1363663"/>
          <p14:tracePt t="30739" x="3294063" y="1370013"/>
          <p14:tracePt t="30754" x="3294063" y="1376363"/>
          <p14:tracePt t="30759" x="3294063" y="1382713"/>
          <p14:tracePt t="30766" x="3287713" y="1382713"/>
          <p14:tracePt t="30775" x="3287713" y="1389063"/>
          <p14:tracePt t="30782" x="3287713" y="1395413"/>
          <p14:tracePt t="30790" x="3287713" y="1401763"/>
          <p14:tracePt t="30806" x="3287713" y="1408113"/>
          <p14:tracePt t="30813" x="3287713" y="1414463"/>
          <p14:tracePt t="30829" x="3287713" y="1420813"/>
          <p14:tracePt t="30841" x="3287713" y="1427163"/>
          <p14:tracePt t="30857" x="3287713" y="1433513"/>
          <p14:tracePt t="30859" x="3287713" y="1439863"/>
          <p14:tracePt t="30874" x="3287713" y="1446213"/>
          <p14:tracePt t="30890" x="3287713" y="1452563"/>
          <p14:tracePt t="30892" x="3287713" y="1458913"/>
          <p14:tracePt t="30899" x="3294063" y="1458913"/>
          <p14:tracePt t="30908" x="3294063" y="1465263"/>
          <p14:tracePt t="30913" x="3294063" y="1471613"/>
          <p14:tracePt t="30924" x="3294063" y="1477963"/>
          <p14:tracePt t="30941" x="3294063" y="1484313"/>
          <p14:tracePt t="30945" x="3294063" y="1490663"/>
          <p14:tracePt t="30957" x="3300413" y="1490663"/>
          <p14:tracePt t="30960" x="3306763" y="1490663"/>
          <p14:tracePt t="30974" x="3306763" y="1497013"/>
          <p14:tracePt t="30991" x="3313113" y="1511300"/>
          <p14:tracePt t="31085" x="3319463" y="1511300"/>
          <p14:tracePt t="31109" x="3325813" y="1504950"/>
          <p14:tracePt t="31119" x="3325813" y="1497013"/>
          <p14:tracePt t="31130" x="3325813" y="1490663"/>
          <p14:tracePt t="31142" x="3325813" y="1484313"/>
          <p14:tracePt t="31147" x="3325813" y="1477963"/>
          <p14:tracePt t="31163" x="3325813" y="1471613"/>
          <p14:tracePt t="31174" x="3325813" y="1465263"/>
          <p14:tracePt t="31311" x="3325813" y="1471613"/>
          <p14:tracePt t="31327" x="3325813" y="1477963"/>
          <p14:tracePt t="31338" x="3325813" y="1484313"/>
          <p14:tracePt t="31343" x="3325813" y="1490663"/>
          <p14:tracePt t="31357" x="3325813" y="1497013"/>
          <p14:tracePt t="31365" x="3332163" y="1504950"/>
          <p14:tracePt t="31373" x="3338513" y="1504950"/>
          <p14:tracePt t="31381" x="3344863" y="1511300"/>
          <p14:tracePt t="31395" x="3344863" y="1517650"/>
          <p14:tracePt t="31397" x="3344863" y="1524000"/>
          <p14:tracePt t="31411" x="3351213" y="1524000"/>
          <p14:tracePt t="31413" x="3357563" y="1530350"/>
          <p14:tracePt t="31420" x="3357563" y="1536700"/>
          <p14:tracePt t="31428" x="3363913" y="1536700"/>
          <p14:tracePt t="31444" x="3370263" y="1543050"/>
          <p14:tracePt t="31458" x="3376613" y="1549400"/>
          <p14:tracePt t="31474" x="3382963" y="1555750"/>
          <p14:tracePt t="31477" x="3389313" y="1555750"/>
          <p14:tracePt t="31490" x="3395663" y="1555750"/>
          <p14:tracePt t="31497" x="3402013" y="1555750"/>
          <p14:tracePt t="31528" x="3408363" y="1555750"/>
          <p14:tracePt t="31554" x="3414713" y="1555750"/>
          <p14:tracePt t="31561" x="3421063" y="1555750"/>
          <p14:tracePt t="31574" x="3427413" y="1555750"/>
          <p14:tracePt t="31575" x="3441700" y="1555750"/>
          <p14:tracePt t="31587" x="3448050" y="1555750"/>
          <p14:tracePt t="31591" x="3460750" y="1555750"/>
          <p14:tracePt t="31602" x="3479800" y="1555750"/>
          <p14:tracePt t="31607" x="3486150" y="1555750"/>
          <p14:tracePt t="31615" x="3505200" y="1555750"/>
          <p14:tracePt t="31623" x="3524250" y="1555750"/>
          <p14:tracePt t="31631" x="3530600" y="1555750"/>
          <p14:tracePt t="31640" x="3549650" y="1549400"/>
          <p14:tracePt t="31647" x="3568700" y="1543050"/>
          <p14:tracePt t="31654" x="3587750" y="1536700"/>
          <p14:tracePt t="31662" x="3600450" y="1530350"/>
          <p14:tracePt t="31670" x="3613150" y="1530350"/>
          <p14:tracePt t="31680" x="3625850" y="1524000"/>
          <p14:tracePt t="31685" x="3632200" y="1524000"/>
          <p14:tracePt t="31697" x="3644900" y="1517650"/>
          <p14:tracePt t="31703" x="3651250" y="1517650"/>
          <p14:tracePt t="31707" x="3663950" y="1517650"/>
          <p14:tracePt t="31715" x="3676650" y="1511300"/>
          <p14:tracePt t="31723" x="3683000" y="1511300"/>
          <p14:tracePt t="31731" x="3689350" y="1511300"/>
          <p14:tracePt t="31740" x="3695700" y="1504950"/>
          <p14:tracePt t="31756" x="3702050" y="1497013"/>
          <p14:tracePt t="31763" x="3708400" y="1497013"/>
          <p14:tracePt t="31773" x="3714750" y="1490663"/>
          <p14:tracePt t="31779" x="3714750" y="1484313"/>
          <p14:tracePt t="31785" x="3721100" y="1477963"/>
          <p14:tracePt t="31795" x="3733800" y="1477963"/>
          <p14:tracePt t="31801" x="3733800" y="1471613"/>
          <p14:tracePt t="31811" x="3746500" y="1465263"/>
          <p14:tracePt t="31818" x="3752850" y="1465263"/>
          <p14:tracePt t="31828" x="3759200" y="1452563"/>
          <p14:tracePt t="31841" x="3771900" y="1414463"/>
          <p14:tracePt t="31857" x="3778250" y="1401763"/>
          <p14:tracePt t="31859" x="3784600" y="1382713"/>
          <p14:tracePt t="31863" x="3790950" y="1363663"/>
          <p14:tracePt t="31873" x="3790950" y="1344613"/>
          <p14:tracePt t="31879" x="3797300" y="1325563"/>
          <p14:tracePt t="31890" x="3797300" y="1306513"/>
          <p14:tracePt t="31894" x="3797300" y="1281113"/>
          <p14:tracePt t="31907" x="3797300" y="1268413"/>
          <p14:tracePt t="31910" x="3797300" y="1255713"/>
          <p14:tracePt t="31923" x="3797300" y="1243013"/>
          <p14:tracePt t="31925" x="3790950" y="1243013"/>
          <p14:tracePt t="31940" x="3784600" y="1236663"/>
          <p14:tracePt t="31941" x="3784600" y="1230313"/>
          <p14:tracePt t="31956" x="3778250" y="1223963"/>
          <p14:tracePt t="31958" x="3771900" y="1217613"/>
          <p14:tracePt t="31965" x="3771900" y="1211263"/>
          <p14:tracePt t="31974" x="3765550" y="1204913"/>
          <p14:tracePt t="31981" x="3759200" y="1204913"/>
          <p14:tracePt t="31992" x="3752850" y="1198563"/>
          <p14:tracePt t="31997" x="3752850" y="1192213"/>
          <p14:tracePt t="32004" x="3746500" y="1192213"/>
          <p14:tracePt t="32011" x="3740150" y="1192213"/>
          <p14:tracePt t="32020" x="3740150" y="1185863"/>
          <p14:tracePt t="32028" x="3733800" y="1185863"/>
          <p14:tracePt t="32036" x="3727450" y="1185863"/>
          <p14:tracePt t="32044" x="3721100" y="1185863"/>
          <p14:tracePt t="32052" x="3714750" y="1179513"/>
          <p14:tracePt t="32060" x="3708400" y="1179513"/>
          <p14:tracePt t="32070" x="3702050" y="1179513"/>
          <p14:tracePt t="32077" x="3695700" y="1179513"/>
          <p14:tracePt t="32081" x="3683000" y="1179513"/>
          <p14:tracePt t="32098" x="3670300" y="1179513"/>
          <p14:tracePt t="32108" x="3657600" y="1179513"/>
          <p14:tracePt t="32113" x="3651250" y="1185863"/>
          <p14:tracePt t="32123" x="3638550" y="1192213"/>
          <p14:tracePt t="32128" x="3625850" y="1198563"/>
          <p14:tracePt t="32145" x="3619500" y="1204913"/>
          <p14:tracePt t="32157" x="3606800" y="1217613"/>
          <p14:tracePt t="32173" x="3600450" y="1223963"/>
          <p14:tracePt t="32175" x="3594100" y="1230313"/>
          <p14:tracePt t="32190" x="3587750" y="1236663"/>
          <p14:tracePt t="32195" x="3587750" y="1249363"/>
          <p14:tracePt t="32208" x="3587750" y="1255713"/>
          <p14:tracePt t="32210" x="3581400" y="1268413"/>
          <p14:tracePt t="32213" x="3581400" y="1274763"/>
          <p14:tracePt t="32226" x="3575050" y="1287463"/>
          <p14:tracePt t="32229" x="3568700" y="1293813"/>
          <p14:tracePt t="32241" x="3568700" y="1300163"/>
          <p14:tracePt t="32245" x="3562350" y="1300163"/>
          <p14:tracePt t="32258" x="3562350" y="1306513"/>
          <p14:tracePt t="32260" x="3562350" y="1312863"/>
          <p14:tracePt t="32273" x="3562350" y="1319213"/>
          <p14:tracePt t="32277" x="3562350" y="1325563"/>
          <p14:tracePt t="32290" x="3562350" y="1331913"/>
          <p14:tracePt t="32291" x="3562350" y="1338263"/>
          <p14:tracePt t="32307" x="3562350" y="1350963"/>
          <p14:tracePt t="32323" x="3562350" y="1357313"/>
          <p14:tracePt t="32331" x="3562350" y="1363663"/>
          <p14:tracePt t="32341" x="3562350" y="1370013"/>
          <p14:tracePt t="32357" x="3562350" y="1376363"/>
          <p14:tracePt t="32363" x="3562350" y="1382713"/>
          <p14:tracePt t="32372" x="3562350" y="1389063"/>
          <p14:tracePt t="32377" x="3562350" y="1395413"/>
          <p14:tracePt t="32389" x="3562350" y="1401763"/>
          <p14:tracePt t="32406" x="3562350" y="1408113"/>
          <p14:tracePt t="32409" x="3562350" y="1414463"/>
          <p14:tracePt t="32423" x="3556000" y="1420813"/>
          <p14:tracePt t="32424" x="3549650" y="1420813"/>
          <p14:tracePt t="32439" x="3549650" y="1433513"/>
          <p14:tracePt t="32448" x="3543300" y="1433513"/>
          <p14:tracePt t="32456" x="3536950" y="1439863"/>
          <p14:tracePt t="32463" x="3530600" y="1446213"/>
          <p14:tracePt t="32478" x="3524250" y="1452563"/>
          <p14:tracePt t="32489" x="3517900" y="1458913"/>
          <p14:tracePt t="32511" x="3505200" y="1465263"/>
          <p14:tracePt t="32523" x="3498850" y="1465263"/>
          <p14:tracePt t="32526" x="3492500" y="1465263"/>
          <p14:tracePt t="32539" x="3479800" y="1465263"/>
          <p14:tracePt t="32556" x="3473450" y="1465263"/>
          <p14:tracePt t="32557" x="3467100" y="1465263"/>
          <p14:tracePt t="32572" x="3460750" y="1465263"/>
          <p14:tracePt t="32578" x="3454400" y="1465263"/>
          <p14:tracePt t="32589" x="3441700" y="1465263"/>
          <p14:tracePt t="32606" x="3435350" y="1465263"/>
          <p14:tracePt t="32610" x="3427413" y="1465263"/>
          <p14:tracePt t="32627" x="3421063" y="1465263"/>
          <p14:tracePt t="32639" x="3414713" y="1465263"/>
          <p14:tracePt t="32656" x="3408363" y="1465263"/>
          <p14:tracePt t="32673" x="3402013" y="1465263"/>
          <p14:tracePt t="32681" x="3395663" y="1471613"/>
          <p14:tracePt t="32699" x="3389313" y="1477963"/>
          <p14:tracePt t="32707" x="3382963" y="1484313"/>
          <p14:tracePt t="32735" x="3376613" y="1490663"/>
          <p14:tracePt t="32805" x="3370263" y="1497013"/>
          <p14:tracePt t="33117" x="3363913" y="1490663"/>
          <p14:tracePt t="33219" x="3357563" y="1490663"/>
          <p14:tracePt t="33227" x="3351213" y="1490663"/>
          <p14:tracePt t="33236" x="3338513" y="1504950"/>
          <p14:tracePt t="33241" x="3313113" y="1536700"/>
          <p14:tracePt t="33256" x="3300413" y="1555750"/>
          <p14:tracePt t="33258" x="3281363" y="1574800"/>
          <p14:tracePt t="33271" x="3262313" y="1593850"/>
          <p14:tracePt t="33274" x="3249613" y="1606550"/>
          <p14:tracePt t="33288" x="3236913" y="1625600"/>
          <p14:tracePt t="33289" x="3224213" y="1644650"/>
          <p14:tracePt t="33299" x="3211513" y="1663700"/>
          <p14:tracePt t="33307" x="3205163" y="1670050"/>
          <p14:tracePt t="33310" x="3205163" y="1689100"/>
          <p14:tracePt t="33321" x="3198813" y="1701800"/>
          <p14:tracePt t="33327" x="3192463" y="1720850"/>
          <p14:tracePt t="33335" x="3192463" y="1733550"/>
          <p14:tracePt t="33345" x="3192463" y="1752600"/>
          <p14:tracePt t="33351" x="3192463" y="1771650"/>
          <p14:tracePt t="33361" x="3192463" y="1784350"/>
          <p14:tracePt t="33368" x="3186113" y="1803400"/>
          <p14:tracePt t="33379" x="3179763" y="1822450"/>
          <p14:tracePt t="33384" x="3179763" y="1835150"/>
          <p14:tracePt t="33389" x="3173413" y="1854200"/>
          <p14:tracePt t="33398" x="3167063" y="1873250"/>
          <p14:tracePt t="33405" x="3167063" y="1892300"/>
          <p14:tracePt t="33415" x="3167063" y="1905000"/>
          <p14:tracePt t="33421" x="3167063" y="1917700"/>
          <p14:tracePt t="33430" x="3167063" y="1938338"/>
          <p14:tracePt t="33438" x="3167063" y="1944688"/>
          <p14:tracePt t="33445" x="3167063" y="1957388"/>
          <p14:tracePt t="33454" x="3167063" y="1963738"/>
          <p14:tracePt t="33461" x="3167063" y="1970088"/>
          <p14:tracePt t="33469" x="3167063" y="1976438"/>
          <p14:tracePt t="33476" x="3167063" y="1982788"/>
          <p14:tracePt t="33593" x="3167063" y="1976438"/>
          <p14:tracePt t="33605" x="3167063" y="1957388"/>
          <p14:tracePt t="33610" x="3167063" y="1938338"/>
          <p14:tracePt t="33616" x="3167063" y="1931988"/>
          <p14:tracePt t="33625" x="3167063" y="1917700"/>
          <p14:tracePt t="33639" x="3167063" y="1911350"/>
          <p14:tracePt t="33655" x="3167063" y="1898650"/>
          <p14:tracePt t="33787" x="3167063" y="1905000"/>
          <p14:tracePt t="33795" x="3167063" y="1911350"/>
          <p14:tracePt t="33805" x="3160713" y="1917700"/>
          <p14:tracePt t="33810" x="3160713" y="1924050"/>
          <p14:tracePt t="33822" x="3154363" y="1931988"/>
          <p14:tracePt t="33825" x="3148013" y="1938338"/>
          <p14:tracePt t="33837" x="3141663" y="1951038"/>
          <p14:tracePt t="33855" x="3141663" y="1957388"/>
          <p14:tracePt t="33856" x="3135313" y="1963738"/>
          <p14:tracePt t="33871" x="3135313" y="1970088"/>
          <p14:tracePt t="33873" x="3128963" y="1970088"/>
          <p14:tracePt t="33889" x="3122613" y="1976438"/>
          <p14:tracePt t="33891" x="3122613" y="1989138"/>
          <p14:tracePt t="33894" x="3116263" y="1995488"/>
          <p14:tracePt t="33905" x="3109913" y="2008188"/>
          <p14:tracePt t="33910" x="3103563" y="2014538"/>
          <p14:tracePt t="33922" x="3097213" y="2027238"/>
          <p14:tracePt t="33927" x="3097213" y="2046288"/>
          <p14:tracePt t="33940" x="3090863" y="2065338"/>
          <p14:tracePt t="33943" x="3084513" y="2078038"/>
          <p14:tracePt t="33957" x="3078163" y="2097088"/>
          <p14:tracePt t="33959" x="3065463" y="2116138"/>
          <p14:tracePt t="33971" x="3059113" y="2135188"/>
          <p14:tracePt t="33973" x="3046413" y="2160588"/>
          <p14:tracePt t="33988" x="3033713" y="2185988"/>
          <p14:tracePt t="33991" x="3027363" y="2198688"/>
          <p14:tracePt t="34006" x="3001963" y="2243138"/>
          <p14:tracePt t="34014" x="2989263" y="2268538"/>
          <p14:tracePt t="34023" x="2968625" y="2300288"/>
          <p14:tracePt t="34029" x="2949575" y="2325688"/>
          <p14:tracePt t="34039" x="2943225" y="2351088"/>
          <p14:tracePt t="34043" x="2936875" y="2378075"/>
          <p14:tracePt t="34055" x="2930525" y="2403475"/>
          <p14:tracePt t="34059" x="2924175" y="2422525"/>
          <p14:tracePt t="34071" x="2924175" y="2441575"/>
          <p14:tracePt t="34075" x="2924175" y="2460625"/>
          <p14:tracePt t="34087" x="2924175" y="2473325"/>
          <p14:tracePt t="34090" x="2917825" y="2492375"/>
          <p14:tracePt t="34105" x="2911475" y="2511425"/>
          <p14:tracePt t="34107" x="2911475" y="2517775"/>
          <p14:tracePt t="34114" x="2911475" y="2530475"/>
          <p14:tracePt t="34123" x="2911475" y="2549525"/>
          <p14:tracePt t="34129" x="2911475" y="2555875"/>
          <p14:tracePt t="34138" x="2911475" y="2568575"/>
          <p14:tracePt t="34144" x="2911475" y="2574925"/>
          <p14:tracePt t="34154" x="2911475" y="2581275"/>
          <p14:tracePt t="34160" x="2917825" y="2587625"/>
          <p14:tracePt t="34173" x="2917825" y="2593975"/>
          <p14:tracePt t="34177" x="2924175" y="2593975"/>
          <p14:tracePt t="34187" x="2930525" y="2606675"/>
          <p14:tracePt t="34190" x="2930525" y="2613025"/>
          <p14:tracePt t="34205" x="2936875" y="2619375"/>
          <p14:tracePt t="34209" x="2943225" y="2632075"/>
          <p14:tracePt t="34222" x="2949575" y="2638425"/>
          <p14:tracePt t="34224" x="2955925" y="2644775"/>
          <p14:tracePt t="34237" x="2955925" y="2651125"/>
          <p14:tracePt t="34239" x="2955925" y="2657475"/>
          <p14:tracePt t="34254" x="2962275" y="2657475"/>
          <p14:tracePt t="34256" x="2968625" y="2663825"/>
          <p14:tracePt t="34262" x="2976563" y="2670175"/>
          <p14:tracePt t="34271" x="2989263" y="2676525"/>
          <p14:tracePt t="34277" x="3001963" y="2676525"/>
          <p14:tracePt t="34288" x="3014663" y="2682875"/>
          <p14:tracePt t="34293" x="3033713" y="2682875"/>
          <p14:tracePt t="34304" x="3052763" y="2689225"/>
          <p14:tracePt t="34309" x="3078163" y="2695575"/>
          <p14:tracePt t="34321" x="3097213" y="2695575"/>
          <p14:tracePt t="34325" x="3122613" y="2701925"/>
          <p14:tracePt t="34337" x="3148013" y="2701925"/>
          <p14:tracePt t="34339" x="3179763" y="2701925"/>
          <p14:tracePt t="34354" x="3205163" y="2701925"/>
          <p14:tracePt t="34358" x="3224213" y="2701925"/>
          <p14:tracePt t="34370" x="3249613" y="2701925"/>
          <p14:tracePt t="34372" x="3275013" y="2701925"/>
          <p14:tracePt t="34380" x="3306763" y="2708275"/>
          <p14:tracePt t="34388" x="3332163" y="2708275"/>
          <p14:tracePt t="34394" x="3363913" y="2714625"/>
          <p14:tracePt t="34404" x="3389313" y="2714625"/>
          <p14:tracePt t="34409" x="3427413" y="2714625"/>
          <p14:tracePt t="34421" x="3460750" y="2720975"/>
          <p14:tracePt t="34425" x="3498850" y="2720975"/>
          <p14:tracePt t="34437" x="3543300" y="2733675"/>
          <p14:tracePt t="34440" x="3562350" y="2740025"/>
          <p14:tracePt t="34454" x="3606800" y="2746375"/>
          <p14:tracePt t="34456" x="3632200" y="2752725"/>
          <p14:tracePt t="34470" x="3657600" y="2752725"/>
          <p14:tracePt t="34472" x="3683000" y="2752725"/>
          <p14:tracePt t="34479" x="3702050" y="2752725"/>
          <p14:tracePt t="34487" x="3727450" y="2759075"/>
          <p14:tracePt t="34495" x="3752850" y="2759075"/>
          <p14:tracePt t="34504" x="3778250" y="2759075"/>
          <p14:tracePt t="34510" x="3803650" y="2759075"/>
          <p14:tracePt t="34521" x="3822700" y="2759075"/>
          <p14:tracePt t="34527" x="3841750" y="2759075"/>
          <p14:tracePt t="34537" x="3867150" y="2765425"/>
          <p14:tracePt t="34543" x="3894138" y="2765425"/>
          <p14:tracePt t="34554" x="3913188" y="2765425"/>
          <p14:tracePt t="34557" x="3938588" y="2765425"/>
          <p14:tracePt t="34571" x="3957638" y="2765425"/>
          <p14:tracePt t="34573" x="3976688" y="2765425"/>
          <p14:tracePt t="34587" x="3995738" y="2765425"/>
          <p14:tracePt t="34589" x="4008438" y="2765425"/>
          <p14:tracePt t="34604" x="4008438" y="2759075"/>
          <p14:tracePt t="34605" x="4014788" y="2759075"/>
          <p14:tracePt t="34621" x="4027488" y="2752725"/>
          <p14:tracePt t="34627" x="4027488" y="2746375"/>
          <p14:tracePt t="34637" x="4027488" y="2740025"/>
          <p14:tracePt t="34643" x="4033838" y="2733675"/>
          <p14:tracePt t="34654" x="4033838" y="2727325"/>
          <p14:tracePt t="34659" x="4040188" y="2714625"/>
          <p14:tracePt t="34670" x="4046538" y="2708275"/>
          <p14:tracePt t="34675" x="4052888" y="2682875"/>
          <p14:tracePt t="34687" x="4059238" y="2657475"/>
          <p14:tracePt t="34690" x="4065588" y="2619375"/>
          <p14:tracePt t="34704" x="4065588" y="2600325"/>
          <p14:tracePt t="34706" x="4065588" y="2574925"/>
          <p14:tracePt t="34720" x="4071938" y="2530475"/>
          <p14:tracePt t="34721" x="4071938" y="2498725"/>
          <p14:tracePt t="34729" x="4078288" y="2454275"/>
          <p14:tracePt t="34739" x="4084638" y="2422525"/>
          <p14:tracePt t="34745" x="4084638" y="2397125"/>
          <p14:tracePt t="34754" x="4084638" y="2371725"/>
          <p14:tracePt t="34758" x="4084638" y="2359025"/>
          <p14:tracePt t="34771" x="4084638" y="2332038"/>
          <p14:tracePt t="34775" x="4084638" y="2312988"/>
          <p14:tracePt t="34789" x="4084638" y="2300288"/>
          <p14:tracePt t="34790" x="4084638" y="2281238"/>
          <p14:tracePt t="34804" x="4078288" y="2262188"/>
          <p14:tracePt t="34807" x="4078288" y="2249488"/>
          <p14:tracePt t="34821" x="4078288" y="2230438"/>
          <p14:tracePt t="34823" x="4071938" y="2211388"/>
          <p14:tracePt t="34838" x="4065588" y="2179638"/>
          <p14:tracePt t="34846" x="4059238" y="2160588"/>
          <p14:tracePt t="34855" x="4059238" y="2141538"/>
          <p14:tracePt t="34860" x="4052888" y="2116138"/>
          <p14:tracePt t="34872" x="4046538" y="2103438"/>
          <p14:tracePt t="34877" x="4040188" y="2078038"/>
          <p14:tracePt t="34888" x="4033838" y="2058988"/>
          <p14:tracePt t="34893" x="4027488" y="2039938"/>
          <p14:tracePt t="34904" x="4021138" y="2027238"/>
          <p14:tracePt t="34909" x="4021138" y="2020888"/>
          <p14:tracePt t="34920" x="4021138" y="2014538"/>
          <p14:tracePt t="34923" x="4014788" y="2008188"/>
          <p14:tracePt t="34939" x="4014788" y="2001838"/>
          <p14:tracePt t="34954" x="4014788" y="1995488"/>
          <p14:tracePt t="34971" x="4014788" y="1989138"/>
          <p14:tracePt t="34972" x="4008438" y="1982788"/>
          <p14:tracePt t="34977" x="4008438" y="1976438"/>
          <p14:tracePt t="34989" x="4002088" y="1976438"/>
          <p14:tracePt t="34993" x="4002088" y="1970088"/>
          <p14:tracePt t="35133" x="4002088" y="1976438"/>
          <p14:tracePt t="35141" x="3995738" y="1982788"/>
          <p14:tracePt t="35152" x="3995738" y="2001838"/>
          <p14:tracePt t="35157" x="3995738" y="2020888"/>
          <p14:tracePt t="35168" x="3995738" y="2039938"/>
          <p14:tracePt t="35173" x="3995738" y="2058988"/>
          <p14:tracePt t="35183" x="3995738" y="2084388"/>
          <p14:tracePt t="35189" x="3995738" y="2109788"/>
          <p14:tracePt t="35197" x="3995738" y="2122488"/>
          <p14:tracePt t="35204" x="4002088" y="2147888"/>
          <p14:tracePt t="35216" x="4008438" y="2173288"/>
          <p14:tracePt t="35220" x="4014788" y="2192338"/>
          <p14:tracePt t="35230" x="4021138" y="2211388"/>
          <p14:tracePt t="35236" x="4027488" y="2230438"/>
          <p14:tracePt t="35246" x="4027488" y="2255838"/>
          <p14:tracePt t="35253" x="4027488" y="2274888"/>
          <p14:tracePt t="35264" x="4027488" y="2287588"/>
          <p14:tracePt t="35268" x="4027488" y="2306638"/>
          <p14:tracePt t="35273" x="4033838" y="2325688"/>
          <p14:tracePt t="35284" x="4033838" y="2338388"/>
          <p14:tracePt t="35289" x="4033838" y="2359025"/>
          <p14:tracePt t="35302" x="4033838" y="2378075"/>
          <p14:tracePt t="35305" x="4033838" y="2403475"/>
          <p14:tracePt t="35316" x="4027488" y="2416175"/>
          <p14:tracePt t="35320" x="4021138" y="2435225"/>
          <p14:tracePt t="35331" x="4014788" y="2460625"/>
          <p14:tracePt t="35337" x="4008438" y="2479675"/>
          <p14:tracePt t="35344" x="4002088" y="2498725"/>
          <p14:tracePt t="35352" x="3995738" y="2517775"/>
          <p14:tracePt t="35361" x="3989388" y="2536825"/>
          <p14:tracePt t="35368" x="3989388" y="2555875"/>
          <p14:tracePt t="35379" x="3983038" y="2568575"/>
          <p14:tracePt t="35384" x="3970338" y="2587625"/>
          <p14:tracePt t="35391" x="3963988" y="2600325"/>
          <p14:tracePt t="35400" x="3951288" y="2619375"/>
          <p14:tracePt t="35407" x="3938588" y="2632075"/>
          <p14:tracePt t="35416" x="3932238" y="2632075"/>
          <p14:tracePt t="35421" x="3925888" y="2638425"/>
          <p14:tracePt t="35432" x="3906838" y="2644775"/>
          <p14:tracePt t="35437" x="3900488" y="2651125"/>
          <p14:tracePt t="35451" x="3879850" y="2657475"/>
          <p14:tracePt t="35453" x="3860800" y="2670175"/>
          <p14:tracePt t="35465" x="3841750" y="2670175"/>
          <p14:tracePt t="35470" x="3829050" y="2676525"/>
          <p14:tracePt t="35480" x="3810000" y="2676525"/>
          <p14:tracePt t="35486" x="3797300" y="2682875"/>
          <p14:tracePt t="35490" x="3790950" y="2682875"/>
          <p14:tracePt t="35500" x="3771900" y="2682875"/>
          <p14:tracePt t="35507" x="3759200" y="2682875"/>
          <p14:tracePt t="35515" x="3752850" y="2682875"/>
          <p14:tracePt t="35523" x="3733800" y="2682875"/>
          <p14:tracePt t="35532" x="3721100" y="2682875"/>
          <p14:tracePt t="35539" x="3708400" y="2676525"/>
          <p14:tracePt t="35550" x="3689350" y="2676525"/>
          <p14:tracePt t="35555" x="3670300" y="2676525"/>
          <p14:tracePt t="35565" x="3657600" y="2676525"/>
          <p14:tracePt t="35569" x="3632200" y="2676525"/>
          <p14:tracePt t="35582" x="3606800" y="2676525"/>
          <p14:tracePt t="35585" x="3581400" y="2676525"/>
          <p14:tracePt t="35595" x="3549650" y="2676525"/>
          <p14:tracePt t="35603" x="3530600" y="2676525"/>
          <p14:tracePt t="35610" x="3505200" y="2676525"/>
          <p14:tracePt t="35618" x="3479800" y="2676525"/>
          <p14:tracePt t="35625" x="3460750" y="2676525"/>
          <p14:tracePt t="35631" x="3441700" y="2676525"/>
          <p14:tracePt t="35641" x="3421063" y="2670175"/>
          <p14:tracePt t="35654" x="3402013" y="2670175"/>
          <p14:tracePt t="35656" x="3389313" y="2663825"/>
          <p14:tracePt t="35670" x="3376613" y="2657475"/>
          <p14:tracePt t="35673" x="3357563" y="2651125"/>
          <p14:tracePt t="35686" x="3338513" y="2644775"/>
          <p14:tracePt t="35688" x="3319463" y="2638425"/>
          <p14:tracePt t="35696" x="3300413" y="2632075"/>
          <p14:tracePt t="35705" x="3281363" y="2625725"/>
          <p14:tracePt t="35709" x="3262313" y="2619375"/>
          <p14:tracePt t="35723" x="3249613" y="2613025"/>
          <p14:tracePt t="35725" x="3243263" y="2613025"/>
          <p14:tracePt t="35734" x="3230563" y="2606675"/>
          <p14:tracePt t="35742" x="3230563" y="2600325"/>
          <p14:tracePt t="35750" x="3224213" y="2593975"/>
          <p14:tracePt t="35759" x="3217863" y="2593975"/>
          <p14:tracePt t="35765" x="3211513" y="2587625"/>
          <p14:tracePt t="35773" x="3205163" y="2581275"/>
          <p14:tracePt t="35782" x="3198813" y="2574925"/>
          <p14:tracePt t="35787" x="3192463" y="2574925"/>
          <p14:tracePt t="35797" x="3186113" y="2568575"/>
          <p14:tracePt t="35803" x="3179763" y="2562225"/>
          <p14:tracePt t="35812" x="3173413" y="2555875"/>
          <p14:tracePt t="35820" x="3167063" y="2543175"/>
          <p14:tracePt t="35830" x="3160713" y="2530475"/>
          <p14:tracePt t="35836" x="3148013" y="2517775"/>
          <p14:tracePt t="35845" x="3135313" y="2505075"/>
          <p14:tracePt t="35852" x="3122613" y="2486025"/>
          <p14:tracePt t="35857" x="3109913" y="2466975"/>
          <p14:tracePt t="35866" x="3109913" y="2454275"/>
          <p14:tracePt t="35873" x="3103563" y="2441575"/>
          <p14:tracePt t="35881" x="3097213" y="2422525"/>
          <p14:tracePt t="35889" x="3090863" y="2403475"/>
          <p14:tracePt t="35901" x="3084513" y="2378075"/>
          <p14:tracePt t="35905" x="3078163" y="2365375"/>
          <p14:tracePt t="35916" x="3078163" y="2344738"/>
          <p14:tracePt t="35919" x="3078163" y="2325688"/>
          <p14:tracePt t="35930" x="3078163" y="2312988"/>
          <p14:tracePt t="35936" x="3078163" y="2293938"/>
          <p14:tracePt t="35945" x="3078163" y="2274888"/>
          <p14:tracePt t="35952" x="3084513" y="2255838"/>
          <p14:tracePt t="35963" x="3090863" y="2243138"/>
          <p14:tracePt t="35969" x="3097213" y="2224088"/>
          <p14:tracePt t="35980" x="3103563" y="2205038"/>
          <p14:tracePt t="35986" x="3103563" y="2185988"/>
          <p14:tracePt t="35991" x="3109913" y="2173288"/>
          <p14:tracePt t="35999" x="3116263" y="2154238"/>
          <p14:tracePt t="36005" x="3122613" y="2135188"/>
          <p14:tracePt t="36018" x="3128963" y="2116138"/>
          <p14:tracePt t="36020" x="3135313" y="2103438"/>
          <p14:tracePt t="36034" x="3141663" y="2084388"/>
          <p14:tracePt t="36037" x="3148013" y="2065338"/>
          <p14:tracePt t="36052" x="3154363" y="2046288"/>
          <p14:tracePt t="36063" x="3160713" y="2027238"/>
          <p14:tracePt t="36069" x="3167063" y="2027238"/>
          <p14:tracePt t="36079" x="3173413" y="2020888"/>
          <p14:tracePt t="36084" x="3173413" y="2008188"/>
          <p14:tracePt t="36101" x="3179763" y="2001838"/>
          <p14:tracePt t="36123" x="3179763" y="1995488"/>
          <p14:tracePt t="36215" x="3173413" y="2001838"/>
          <p14:tracePt t="36231" x="3167063" y="2001838"/>
          <p14:tracePt t="36263" x="3160713" y="2008188"/>
          <p14:tracePt t="36294" x="3160713" y="2014538"/>
          <p14:tracePt t="36301" x="3154363" y="2014538"/>
          <p14:tracePt t="36311" x="3148013" y="2020888"/>
          <p14:tracePt t="36318" x="3148013" y="2027238"/>
          <p14:tracePt t="36326" x="3141663" y="2033588"/>
          <p14:tracePt t="36334" x="3135313" y="2033588"/>
          <p14:tracePt t="36419" x="3135313" y="2039938"/>
          <p14:tracePt t="36428" x="3128963" y="2046288"/>
          <p14:tracePt t="36433" x="3122613" y="2046288"/>
          <p14:tracePt t="36441" x="3122613" y="2052638"/>
          <p14:tracePt t="36454" x="3116263" y="2058988"/>
          <p14:tracePt t="36457" x="3109913" y="2058988"/>
          <p14:tracePt t="36469" x="3103563" y="2065338"/>
          <p14:tracePt t="36473" x="3103563" y="2071688"/>
          <p14:tracePt t="36486" x="3097213" y="2078038"/>
          <p14:tracePt t="36489" x="3090863" y="2078038"/>
          <p14:tracePt t="36503" x="3084513" y="2090738"/>
          <p14:tracePt t="36518" x="3078163" y="2090738"/>
          <p14:tracePt t="36520" x="3071813" y="2097088"/>
          <p14:tracePt t="36528" x="3071813" y="2103438"/>
          <p14:tracePt t="36536" x="3065463" y="2109788"/>
          <p14:tracePt t="36543" x="3059113" y="2116138"/>
          <p14:tracePt t="36553" x="3052763" y="2128838"/>
          <p14:tracePt t="36558" x="3046413" y="2141538"/>
          <p14:tracePt t="36569" x="3040063" y="2147888"/>
          <p14:tracePt t="36575" x="3033713" y="2166938"/>
          <p14:tracePt t="36586" x="3027363" y="2179638"/>
          <p14:tracePt t="36589" x="3021013" y="2198688"/>
          <p14:tracePt t="36602" x="3014663" y="2211388"/>
          <p14:tracePt t="36605" x="3001963" y="2230438"/>
          <p14:tracePt t="36618" x="2995613" y="2249488"/>
          <p14:tracePt t="36621" x="2982913" y="2268538"/>
          <p14:tracePt t="36636" x="2982913" y="2274888"/>
          <p14:tracePt t="36639" x="2976563" y="2287588"/>
          <p14:tracePt t="36652" x="2962275" y="2306638"/>
          <p14:tracePt t="36659" x="2962275" y="2319338"/>
          <p14:tracePt t="36668" x="2955925" y="2332038"/>
          <p14:tracePt t="36674" x="2949575" y="2338388"/>
          <p14:tracePt t="36691" x="2949575" y="2351088"/>
          <p14:tracePt t="36702" x="2949575" y="2365375"/>
          <p14:tracePt t="36707" x="2949575" y="2371725"/>
          <p14:tracePt t="36718" x="2943225" y="2390775"/>
          <p14:tracePt t="36721" x="2943225" y="2403475"/>
          <p14:tracePt t="36736" x="2943225" y="2409825"/>
          <p14:tracePt t="36738" x="2943225" y="2416175"/>
          <p14:tracePt t="36755" x="2943225" y="2428875"/>
          <p14:tracePt t="36768" x="2936875" y="2441575"/>
          <p14:tracePt t="36779" x="2936875" y="2447925"/>
          <p14:tracePt t="36787" x="2936875" y="2454275"/>
          <p14:tracePt t="36793" x="2936875" y="2460625"/>
          <p14:tracePt t="36807" x="2936875" y="2473325"/>
          <p14:tracePt t="36818" x="2936875" y="2479675"/>
          <p14:tracePt t="36823" x="2936875" y="2486025"/>
          <p14:tracePt t="36835" x="2943225" y="2498725"/>
          <p14:tracePt t="36839" x="2949575" y="2505075"/>
          <p14:tracePt t="36852" x="2955925" y="2511425"/>
          <p14:tracePt t="36854" x="2962275" y="2524125"/>
          <p14:tracePt t="36869" x="2968625" y="2536825"/>
          <p14:tracePt t="36878" x="2976563" y="2543175"/>
          <p14:tracePt t="36886" x="2982913" y="2543175"/>
          <p14:tracePt t="36894" x="2989263" y="2555875"/>
          <p14:tracePt t="36903" x="2995613" y="2562225"/>
          <p14:tracePt t="36908" x="3001963" y="2568575"/>
          <p14:tracePt t="36918" x="3014663" y="2574925"/>
          <p14:tracePt t="36925" x="3027363" y="2587625"/>
          <p14:tracePt t="36935" x="3046413" y="2593975"/>
          <p14:tracePt t="36939" x="3059113" y="2600325"/>
          <p14:tracePt t="36953" x="3071813" y="2613025"/>
          <p14:tracePt t="36955" x="3090863" y="2619375"/>
          <p14:tracePt t="36968" x="3109913" y="2625725"/>
          <p14:tracePt t="36970" x="3122613" y="2625725"/>
          <p14:tracePt t="36985" x="3141663" y="2632075"/>
          <p14:tracePt t="36990" x="3160713" y="2638425"/>
          <p14:tracePt t="37004" x="3192463" y="2638425"/>
          <p14:tracePt t="37009" x="3217863" y="2644775"/>
          <p14:tracePt t="37020" x="3243263" y="2644775"/>
          <p14:tracePt t="37025" x="3262313" y="2644775"/>
          <p14:tracePt t="37036" x="3281363" y="2644775"/>
          <p14:tracePt t="37040" x="3306763" y="2644775"/>
          <p14:tracePt t="37051" x="3332163" y="2651125"/>
          <p14:tracePt t="37056" x="3357563" y="2651125"/>
          <p14:tracePt t="37067" x="3376613" y="2657475"/>
          <p14:tracePt t="37073" x="3395663" y="2657475"/>
          <p14:tracePt t="37085" x="3421063" y="2657475"/>
          <p14:tracePt t="37089" x="3448050" y="2657475"/>
          <p14:tracePt t="37102" x="3467100" y="2657475"/>
          <p14:tracePt t="37104" x="3492500" y="2657475"/>
          <p14:tracePt t="37118" x="3511550" y="2657475"/>
          <p14:tracePt t="37119" x="3524250" y="2657475"/>
          <p14:tracePt t="37128" x="3549650" y="2657475"/>
          <p14:tracePt t="37137" x="3575050" y="2657475"/>
          <p14:tracePt t="37144" x="3600450" y="2657475"/>
          <p14:tracePt t="37153" x="3619500" y="2657475"/>
          <p14:tracePt t="37157" x="3644900" y="2657475"/>
          <p14:tracePt t="37167" x="3670300" y="2657475"/>
          <p14:tracePt t="37173" x="3683000" y="2657475"/>
          <p14:tracePt t="37186" x="3708400" y="2657475"/>
          <p14:tracePt t="37189" x="3733800" y="2657475"/>
          <p14:tracePt t="37203" x="3752850" y="2657475"/>
          <p14:tracePt t="37206" x="3765550" y="2657475"/>
          <p14:tracePt t="37219" x="3784600" y="2657475"/>
          <p14:tracePt t="37221" x="3803650" y="2657475"/>
          <p14:tracePt t="37228" x="3816350" y="2663825"/>
          <p14:tracePt t="37237" x="3835400" y="2663825"/>
          <p14:tracePt t="37244" x="3848100" y="2663825"/>
          <p14:tracePt t="37252" x="3854450" y="2663825"/>
          <p14:tracePt t="37259" x="3867150" y="2663825"/>
          <p14:tracePt t="37268" x="3873500" y="2663825"/>
          <p14:tracePt t="37274" x="3894138" y="2663825"/>
          <p14:tracePt t="37285" x="3906838" y="2663825"/>
          <p14:tracePt t="37302" x="3919538" y="2663825"/>
          <p14:tracePt t="37305" x="3932238" y="2663825"/>
          <p14:tracePt t="37317" x="3938588" y="2663825"/>
          <p14:tracePt t="37323" x="3951288" y="2663825"/>
          <p14:tracePt t="37335" x="3957638" y="2663825"/>
          <p14:tracePt t="37352" x="3963988" y="2657475"/>
          <p14:tracePt t="37354" x="3970338" y="2657475"/>
          <p14:tracePt t="37367" x="3983038" y="2657475"/>
          <p14:tracePt t="37371" x="3995738" y="2657475"/>
          <p14:tracePt t="37374" x="4002088" y="2657475"/>
          <p14:tracePt t="37390" x="4014788" y="2651125"/>
          <p14:tracePt t="37407" x="4021138" y="2651125"/>
          <p14:tracePt t="37423" x="4027488" y="2651125"/>
          <p14:tracePt t="37446" x="4033838" y="2651125"/>
          <p14:tracePt t="37594" x="4040188" y="2651125"/>
          <p14:tracePt t="37641" x="4046538" y="2651125"/>
          <p14:tracePt t="37671" x="4046538" y="2644775"/>
          <p14:tracePt t="37687" x="4046538" y="2638425"/>
          <p14:tracePt t="37698" x="4052888" y="2638425"/>
          <p14:tracePt t="37712" x="4059238" y="2632075"/>
          <p14:tracePt t="37719" x="4065588" y="2625725"/>
          <p14:tracePt t="37734" x="4065588" y="2619375"/>
          <p14:tracePt t="37741" x="4071938" y="2613025"/>
          <p14:tracePt t="37750" x="4078288" y="2606675"/>
          <p14:tracePt t="37758" x="4078288" y="2600325"/>
          <p14:tracePt t="37767" x="4078288" y="2593975"/>
          <p14:tracePt t="37782" x="4084638" y="2587625"/>
          <p14:tracePt t="37791" x="4084638" y="2581275"/>
          <p14:tracePt t="37798" x="4090988" y="2574925"/>
          <p14:tracePt t="37812" x="4090988" y="2568575"/>
          <p14:tracePt t="37819" x="4090988" y="2562225"/>
          <p14:tracePt t="37838" x="4097338" y="2555875"/>
          <p14:tracePt t="37844" x="4097338" y="2549525"/>
          <p14:tracePt t="37854" x="4097338" y="2543175"/>
          <p14:tracePt t="37860" x="4103688" y="2543175"/>
          <p14:tracePt t="37869" x="4103688" y="2536825"/>
          <p14:tracePt t="37874" x="4110038" y="2524125"/>
          <p14:tracePt t="37885" x="4116388" y="2524125"/>
          <p14:tracePt t="37889" x="4116388" y="2511425"/>
          <p14:tracePt t="37901" x="4116388" y="2505075"/>
          <p14:tracePt t="37917" x="4116388" y="2498725"/>
          <p14:tracePt t="37920" x="4122738" y="2492375"/>
          <p14:tracePt t="37937" x="4122738" y="2486025"/>
          <p14:tracePt t="37951" x="4122738" y="2479675"/>
          <p14:tracePt t="37952" x="4129088" y="2473325"/>
          <p14:tracePt t="37967" x="4129088" y="2466975"/>
          <p14:tracePt t="37974" x="4129088" y="2460625"/>
          <p14:tracePt t="37990" x="4129088" y="2454275"/>
          <p14:tracePt t="38000" x="4135438" y="2447925"/>
          <p14:tracePt t="38007" x="4135438" y="2441575"/>
          <p14:tracePt t="38018" x="4141788" y="2428875"/>
          <p14:tracePt t="38023" x="4141788" y="2416175"/>
          <p14:tracePt t="38037" x="4148138" y="2409825"/>
          <p14:tracePt t="38051" x="4148138" y="2397125"/>
          <p14:tracePt t="38067" x="4148138" y="2390775"/>
          <p14:tracePt t="38069" x="4154488" y="2384425"/>
          <p14:tracePt t="38084" x="4154488" y="2371725"/>
          <p14:tracePt t="38085" x="4154488" y="2365375"/>
          <p14:tracePt t="38101" x="4160838" y="2338388"/>
          <p14:tracePt t="38107" x="4160838" y="2325688"/>
          <p14:tracePt t="38117" x="4167188" y="2312988"/>
          <p14:tracePt t="38122" x="4167188" y="2293938"/>
          <p14:tracePt t="38134" x="4173538" y="2274888"/>
          <p14:tracePt t="38139" x="4173538" y="2268538"/>
          <p14:tracePt t="38150" x="4179888" y="2249488"/>
          <p14:tracePt t="38155" x="4179888" y="2236788"/>
          <p14:tracePt t="38167" x="4179888" y="2230438"/>
          <p14:tracePt t="38169" x="4179888" y="2211388"/>
          <p14:tracePt t="38184" x="4179888" y="2205038"/>
          <p14:tracePt t="38201" x="4179888" y="2192338"/>
          <p14:tracePt t="38202" x="4179888" y="2185988"/>
          <p14:tracePt t="38218" x="4173538" y="2179638"/>
          <p14:tracePt t="38225" x="4173538" y="2173288"/>
          <p14:tracePt t="38236" x="4167188" y="2173288"/>
          <p14:tracePt t="38240" x="4167188" y="2166938"/>
          <p14:tracePt t="38251" x="4160838" y="2160588"/>
          <p14:tracePt t="38254" x="4154488" y="2154238"/>
          <p14:tracePt t="38270" x="4148138" y="2141538"/>
          <p14:tracePt t="38284" x="4141788" y="2135188"/>
          <p14:tracePt t="38286" x="4135438" y="2128838"/>
          <p14:tracePt t="38301" x="4129088" y="2109788"/>
          <p14:tracePt t="38303" x="4129088" y="2103438"/>
          <p14:tracePt t="38317" x="4103688" y="2084388"/>
          <p14:tracePt t="38325" x="4097338" y="2071688"/>
          <p14:tracePt t="38335" x="4090988" y="2071688"/>
          <p14:tracePt t="38340" x="4084638" y="2065338"/>
          <p14:tracePt t="38355" x="4078288" y="2058988"/>
          <p14:tracePt t="38357" x="4071938" y="2052638"/>
          <p14:tracePt t="38367" x="4065588" y="2052638"/>
          <p14:tracePt t="38373" x="4059238" y="2039938"/>
          <p14:tracePt t="38384" x="4052888" y="2033588"/>
          <p14:tracePt t="38387" x="4046538" y="2033588"/>
          <p14:tracePt t="38400" x="4040188" y="2020888"/>
          <p14:tracePt t="38403" x="4027488" y="2014538"/>
          <p14:tracePt t="38416" x="4027488" y="2008188"/>
          <p14:tracePt t="38419" x="4021138" y="2008188"/>
          <p14:tracePt t="38434" x="4014788" y="2001838"/>
          <p14:tracePt t="38450" x="4008438" y="1995488"/>
          <p14:tracePt t="38451" x="4002088" y="1995488"/>
          <p14:tracePt t="38467" x="3995738" y="1995488"/>
          <p14:tracePt t="38473" x="3995738" y="1989138"/>
          <p14:tracePt t="38613" x="3995738" y="2001838"/>
          <p14:tracePt t="38621" x="3995738" y="2008188"/>
          <p14:tracePt t="38631" x="3995738" y="2020888"/>
          <p14:tracePt t="38637" x="3995738" y="2033588"/>
          <p14:tracePt t="38648" x="4002088" y="2039938"/>
          <p14:tracePt t="38657" x="4002088" y="2058988"/>
          <p14:tracePt t="38663" x="4008438" y="2065338"/>
          <p14:tracePt t="38669" x="4014788" y="2071688"/>
          <p14:tracePt t="38679" x="4021138" y="2084388"/>
          <p14:tracePt t="38683" x="4021138" y="2090738"/>
          <p14:tracePt t="38694" x="4021138" y="2097088"/>
          <p14:tracePt t="38700" x="4027488" y="2109788"/>
          <p14:tracePt t="38711" x="4027488" y="2116138"/>
          <p14:tracePt t="38716" x="4027488" y="2122488"/>
          <p14:tracePt t="38725" x="4033838" y="2135188"/>
          <p14:tracePt t="38732" x="4040188" y="2147888"/>
          <p14:tracePt t="38742" x="4046538" y="2160588"/>
          <p14:tracePt t="38748" x="4052888" y="2179638"/>
          <p14:tracePt t="38759" x="4052888" y="2192338"/>
          <p14:tracePt t="38764" x="4059238" y="2198688"/>
          <p14:tracePt t="38769" x="4059238" y="2211388"/>
          <p14:tracePt t="38780" x="4059238" y="2224088"/>
          <p14:tracePt t="38785" x="4059238" y="2230438"/>
          <p14:tracePt t="38796" x="4059238" y="2243138"/>
          <p14:tracePt t="38800" x="4059238" y="2249488"/>
          <p14:tracePt t="38814" x="4059238" y="2262188"/>
          <p14:tracePt t="38817" x="4059238" y="2268538"/>
          <p14:tracePt t="38832" x="4059238" y="2274888"/>
          <p14:tracePt t="38840" x="4059238" y="2281238"/>
          <p14:tracePt t="38848" x="4059238" y="2287588"/>
          <p14:tracePt t="38857" x="4059238" y="2293938"/>
          <p14:tracePt t="38864" x="4059238" y="2300288"/>
          <p14:tracePt t="38881" x="4065588" y="2306638"/>
          <p14:tracePt t="38887" x="4065588" y="2312988"/>
          <p14:tracePt t="38901" x="4065588" y="2319338"/>
          <p14:tracePt t="38917" x="4065588" y="2325688"/>
          <p14:tracePt t="38919" x="4065588" y="2332038"/>
          <p14:tracePt t="38933" x="4065588" y="2338388"/>
          <p14:tracePt t="38941" x="4065588" y="2344738"/>
          <p14:tracePt t="38951" x="4065588" y="2351088"/>
          <p14:tracePt t="38957" x="4065588" y="2359025"/>
          <p14:tracePt t="38967" x="4065588" y="2365375"/>
          <p14:tracePt t="38970" x="4065588" y="2371725"/>
          <p14:tracePt t="38987" x="4065588" y="2378075"/>
          <p14:tracePt t="39002" x="4065588" y="2384425"/>
          <p14:tracePt t="39016" x="4065588" y="2390775"/>
          <p14:tracePt t="39019" x="4065588" y="2397125"/>
          <p14:tracePt t="39035" x="4065588" y="2403475"/>
          <p14:tracePt t="39050" x="4065588" y="2409825"/>
          <p14:tracePt t="39057" x="4059238" y="2416175"/>
          <p14:tracePt t="39067" x="4052888" y="2422525"/>
          <p14:tracePt t="39073" x="4052888" y="2428875"/>
          <p14:tracePt t="39083" x="4046538" y="2435225"/>
          <p14:tracePt t="39088" x="4046538" y="2441575"/>
          <p14:tracePt t="39099" x="4040188" y="2447925"/>
          <p14:tracePt t="39116" x="4033838" y="2454275"/>
          <p14:tracePt t="39119" x="4027488" y="2454275"/>
          <p14:tracePt t="39135" x="4027488" y="2460625"/>
          <p14:tracePt t="39150" x="4021138" y="2460625"/>
          <p14:tracePt t="39151" x="4014788" y="2466975"/>
          <p14:tracePt t="39167" x="4008438" y="2473325"/>
          <p14:tracePt t="39184" x="3995738" y="2479675"/>
          <p14:tracePt t="39189" x="3995738" y="2486025"/>
          <p14:tracePt t="39200" x="3989388" y="2486025"/>
          <p14:tracePt t="39205" x="3983038" y="2492375"/>
          <p14:tracePt t="39223" x="3976688" y="2492375"/>
          <p14:tracePt t="39233" x="3970338" y="2498725"/>
          <p14:tracePt t="39237" x="3963988" y="2498725"/>
          <p14:tracePt t="39250" x="3951288" y="2498725"/>
          <p14:tracePt t="39253" x="3932238" y="2498725"/>
          <p14:tracePt t="39267" x="3900488" y="2505075"/>
          <p14:tracePt t="39275" x="3879850" y="2511425"/>
          <p14:tracePt t="39285" x="3873500" y="2511425"/>
          <p14:tracePt t="39291" x="3854450" y="2511425"/>
          <p14:tracePt t="39301" x="3835400" y="2511425"/>
          <p14:tracePt t="39307" x="3829050" y="2511425"/>
          <p14:tracePt t="39317" x="3810000" y="2517775"/>
          <p14:tracePt t="39323" x="3790950" y="2517775"/>
          <p14:tracePt t="39333" x="3778250" y="2517775"/>
          <p14:tracePt t="39337" x="3765550" y="2517775"/>
          <p14:tracePt t="39349" x="3746500" y="2524125"/>
          <p14:tracePt t="39353" x="3740150" y="2524125"/>
          <p14:tracePt t="39366" x="3721100" y="2524125"/>
          <p14:tracePt t="39369" x="3708400" y="2524125"/>
          <p14:tracePt t="39383" x="3702050" y="2524125"/>
          <p14:tracePt t="39385" x="3683000" y="2524125"/>
          <p14:tracePt t="39399" x="3663950" y="2530475"/>
          <p14:tracePt t="39401" x="3651250" y="2536825"/>
          <p14:tracePt t="39408" x="3632200" y="2536825"/>
          <p14:tracePt t="39417" x="3619500" y="2536825"/>
          <p14:tracePt t="39423" x="3606800" y="2543175"/>
          <p14:tracePt t="39433" x="3587750" y="2543175"/>
          <p14:tracePt t="39438" x="3575050" y="2549525"/>
          <p14:tracePt t="39449" x="3562350" y="2549525"/>
          <p14:tracePt t="39454" x="3549650" y="2555875"/>
          <p14:tracePt t="39467" x="3530600" y="2562225"/>
          <p14:tracePt t="39470" x="3511550" y="2562225"/>
          <p14:tracePt t="39483" x="3505200" y="2562225"/>
          <p14:tracePt t="39485" x="3492500" y="2562225"/>
          <p14:tracePt t="39499" x="3486150" y="2562225"/>
          <p14:tracePt t="39501" x="3479800" y="2562225"/>
          <p14:tracePt t="39516" x="3473450" y="2568575"/>
          <p14:tracePt t="39518" x="3467100" y="2568575"/>
          <p14:tracePt t="39534" x="3460750" y="2568575"/>
          <p14:tracePt t="39550" x="3454400" y="2568575"/>
          <p14:tracePt t="39571" x="3448050" y="2568575"/>
          <p14:tracePt t="39582" x="3441700" y="2568575"/>
          <p14:tracePt t="39599" x="3435350" y="2568575"/>
          <p14:tracePt t="39664" x="3427413" y="2568575"/>
          <p14:tracePt t="40047" x="3427413" y="2574925"/>
          <p14:tracePt t="40055" x="3435350" y="2581275"/>
          <p14:tracePt t="40066" x="3441700" y="2581275"/>
          <p14:tracePt t="40069" x="3448050" y="2581275"/>
          <p14:tracePt t="40085" x="3454400" y="2587625"/>
          <p14:tracePt t="40098" x="3460750" y="2593975"/>
          <p14:tracePt t="40117" x="3473450" y="2600325"/>
          <p14:tracePt t="40132" x="3479800" y="2606675"/>
          <p14:tracePt t="40136" x="3486150" y="2613025"/>
          <p14:tracePt t="40139" x="3498850" y="2613025"/>
          <p14:tracePt t="40149" x="3505200" y="2619375"/>
          <p14:tracePt t="40154" x="3511550" y="2625725"/>
          <p14:tracePt t="40166" x="3524250" y="2632075"/>
          <p14:tracePt t="40172" x="3536950" y="2638425"/>
          <p14:tracePt t="40182" x="3543300" y="2644775"/>
          <p14:tracePt t="40187" x="3562350" y="2644775"/>
          <p14:tracePt t="40198" x="3581400" y="2644775"/>
          <p14:tracePt t="40203" x="3587750" y="2651125"/>
          <p14:tracePt t="40216" x="3606800" y="2651125"/>
          <p14:tracePt t="40218" x="3619500" y="2657475"/>
          <p14:tracePt t="40232" x="3632200" y="2657475"/>
          <p14:tracePt t="40234" x="3651250" y="2657475"/>
          <p14:tracePt t="40248" x="3670300" y="2657475"/>
          <p14:tracePt t="40250" x="3683000" y="2657475"/>
          <p14:tracePt t="40259" x="3708400" y="2657475"/>
          <p14:tracePt t="40268" x="3733800" y="2657475"/>
          <p14:tracePt t="40273" x="3759200" y="2657475"/>
          <p14:tracePt t="40282" x="3778250" y="2663825"/>
          <p14:tracePt t="40287" x="3803650" y="2663825"/>
          <p14:tracePt t="40298" x="3829050" y="2663825"/>
          <p14:tracePt t="40303" x="3854450" y="2663825"/>
          <p14:tracePt t="40316" x="3873500" y="2670175"/>
          <p14:tracePt t="40319" x="3900488" y="2670175"/>
          <p14:tracePt t="40331" x="3925888" y="2670175"/>
          <p14:tracePt t="40335" x="3944938" y="2676525"/>
          <p14:tracePt t="40348" x="3957638" y="2682875"/>
          <p14:tracePt t="40351" x="3983038" y="2689225"/>
          <p14:tracePt t="40359" x="4002088" y="2689225"/>
          <p14:tracePt t="40367" x="4027488" y="2689225"/>
          <p14:tracePt t="40374" x="4046538" y="2689225"/>
          <p14:tracePt t="40383" x="4071938" y="2689225"/>
          <p14:tracePt t="40389" x="4097338" y="2695575"/>
          <p14:tracePt t="40398" x="4129088" y="2701925"/>
          <p14:tracePt t="40405" x="4167188" y="2701925"/>
          <p14:tracePt t="40415" x="4205288" y="2701925"/>
          <p14:tracePt t="40420" x="4249738" y="2701925"/>
          <p14:tracePt t="40432" x="4294188" y="2701925"/>
          <p14:tracePt t="40435" x="4338638" y="2695575"/>
          <p14:tracePt t="40448" x="4397375" y="2682875"/>
          <p14:tracePt t="40450" x="4441825" y="2676525"/>
          <p14:tracePt t="40465" x="4486275" y="2670175"/>
          <p14:tracePt t="40467" x="4530725" y="2663825"/>
          <p14:tracePt t="40481" x="4581525" y="2657475"/>
          <p14:tracePt t="40483" x="4625975" y="2644775"/>
          <p14:tracePt t="40498" x="4670425" y="2638425"/>
          <p14:tracePt t="40502" x="4714875" y="2632075"/>
          <p14:tracePt t="40505" x="4752975" y="2625725"/>
          <p14:tracePt t="40517" x="4784725" y="2619375"/>
          <p14:tracePt t="40520" x="4811713" y="2613025"/>
          <p14:tracePt t="40534" x="4837113" y="2613025"/>
          <p14:tracePt t="40537" x="4862513" y="2606675"/>
          <p14:tracePt t="40552" x="4875213" y="2606675"/>
          <p14:tracePt t="40553" x="4900613" y="2606675"/>
          <p14:tracePt t="40562" x="4926013" y="2606675"/>
          <p14:tracePt t="40570" x="4951413" y="2606675"/>
          <p14:tracePt t="40579" x="4970463" y="2606675"/>
          <p14:tracePt t="40586" x="5002213" y="2606675"/>
          <p14:tracePt t="40598" x="5027613" y="2606675"/>
          <p14:tracePt t="40600" x="5053013" y="2600325"/>
          <p14:tracePt t="40608" x="5078413" y="2600325"/>
          <p14:tracePt t="40617" x="5097463" y="2600325"/>
          <p14:tracePt t="40624" x="5122863" y="2600325"/>
          <p14:tracePt t="40632" x="5148263" y="2600325"/>
          <p14:tracePt t="40638" x="5173663" y="2600325"/>
          <p14:tracePt t="40647" x="5192713" y="2600325"/>
          <p14:tracePt t="40652" x="5230813" y="2600325"/>
          <p14:tracePt t="40665" x="5249863" y="2606675"/>
          <p14:tracePt t="40668" x="5289550" y="2606675"/>
          <p14:tracePt t="40682" x="5308600" y="2606675"/>
          <p14:tracePt t="40685" x="5340350" y="2606675"/>
          <p14:tracePt t="40698" x="5365750" y="2606675"/>
          <p14:tracePt t="40700" x="5384800" y="2606675"/>
          <p14:tracePt t="40715" x="5397500" y="2606675"/>
          <p14:tracePt t="40717" x="5410200" y="2606675"/>
          <p14:tracePt t="40724" x="5416550" y="2606675"/>
          <p14:tracePt t="40738" x="5422900" y="2606675"/>
          <p14:tracePt t="40754" x="5429250" y="2606675"/>
          <p14:tracePt t="40808" x="5435600" y="2606675"/>
          <p14:tracePt t="40849" x="5435600" y="2600325"/>
          <p14:tracePt t="41067" x="5435600" y="2606675"/>
          <p14:tracePt t="41076" x="5435600" y="2613025"/>
          <p14:tracePt t="41145" x="5429250" y="2613025"/>
          <p14:tracePt t="41153" x="5422900" y="2619375"/>
          <p14:tracePt t="41163" x="5416550" y="2619375"/>
          <p14:tracePt t="41167" x="5391150" y="2632075"/>
          <p14:tracePt t="41177" x="5372100" y="2638425"/>
          <p14:tracePt t="41183" x="5353050" y="2644775"/>
          <p14:tracePt t="41195" x="5340350" y="2651125"/>
          <p14:tracePt t="41199" x="5321300" y="2657475"/>
          <p14:tracePt t="41210" x="5302250" y="2663825"/>
          <p14:tracePt t="41215" x="5289550" y="2670175"/>
          <p14:tracePt t="41229" x="5276850" y="2676525"/>
          <p14:tracePt t="41231" x="5256213" y="2682875"/>
          <p14:tracePt t="41237" x="5243513" y="2682875"/>
          <p14:tracePt t="41247" x="5237163" y="2682875"/>
          <p14:tracePt t="41263" x="5237163" y="2689225"/>
          <p14:tracePt t="41284" x="5230813" y="2689225"/>
          <p14:tracePt t="41300" x="5224463" y="2689225"/>
          <p14:tracePt t="41317" x="5211763" y="2689225"/>
          <p14:tracePt t="41324" x="5205413" y="2689225"/>
          <p14:tracePt t="41331" x="5199063" y="2689225"/>
          <p14:tracePt t="41340" x="5186363" y="2695575"/>
          <p14:tracePt t="41347" x="5167313" y="2695575"/>
          <p14:tracePt t="41355" x="5160963" y="2695575"/>
          <p14:tracePt t="41365" x="5148263" y="2695575"/>
          <p14:tracePt t="41379" x="5141913" y="2695575"/>
          <p14:tracePt t="41387" x="5135563" y="2695575"/>
          <p14:tracePt t="41410" x="5129213" y="2695575"/>
          <p14:tracePt t="41455" x="5129213" y="2689225"/>
          <p14:tracePt t="41470" x="5129213" y="2682875"/>
          <p14:tracePt t="41480" x="5122863" y="2676525"/>
          <p14:tracePt t="41503" x="5116513" y="2676525"/>
          <p14:tracePt t="41511" x="5116513" y="2670175"/>
          <p14:tracePt t="41528" x="5110163" y="2663825"/>
          <p14:tracePt t="41541" x="5103813" y="2657475"/>
          <p14:tracePt t="41549" x="5097463" y="2651125"/>
          <p14:tracePt t="41560" x="5097463" y="2644775"/>
          <p14:tracePt t="41565" x="5091113" y="2644775"/>
          <p14:tracePt t="41575" x="5084763" y="2638425"/>
          <p14:tracePt t="41581" x="5084763" y="2632075"/>
          <p14:tracePt t="41590" x="5078413" y="2632075"/>
          <p14:tracePt t="41605" x="5072063" y="2625725"/>
          <p14:tracePt t="41619" x="5065713" y="2619375"/>
          <p14:tracePt t="41634" x="5065713" y="2613025"/>
          <p14:tracePt t="41737" x="5059363" y="2606675"/>
          <p14:tracePt t="41759" x="5053013" y="2606675"/>
          <p14:tracePt t="41775" x="5053013" y="2600325"/>
          <p14:tracePt t="41798" x="5046663" y="2600325"/>
          <p14:tracePt t="41813" x="5040313" y="2600325"/>
          <p14:tracePt t="41846" x="5033963" y="2600325"/>
          <p14:tracePt t="41853" x="5027613" y="2600325"/>
          <p14:tracePt t="41864" x="5021263" y="2600325"/>
          <p14:tracePt t="41880" x="5014913" y="2600325"/>
          <p14:tracePt t="41908" x="5008563" y="2600325"/>
          <p14:tracePt t="41993" x="5008563" y="2593975"/>
          <p14:tracePt t="42000" x="5008563" y="2587625"/>
          <p14:tracePt t="42013" x="5008563" y="2574925"/>
          <p14:tracePt t="42017" x="5002213" y="2555875"/>
          <p14:tracePt t="42026" x="5002213" y="2543175"/>
          <p14:tracePt t="42031" x="5002213" y="2530475"/>
          <p14:tracePt t="42041" x="5002213" y="2517775"/>
          <p14:tracePt t="42047" x="5002213" y="2505075"/>
          <p14:tracePt t="42056" x="5002213" y="2486025"/>
          <p14:tracePt t="42063" x="5002213" y="2466975"/>
          <p14:tracePt t="42071" x="5002213" y="2460625"/>
          <p14:tracePt t="42085" x="5002213" y="2441575"/>
          <p14:tracePt t="42087" x="5002213" y="2422525"/>
          <p14:tracePt t="42100" x="5002213" y="2409825"/>
          <p14:tracePt t="42103" x="5008563" y="2403475"/>
          <p14:tracePt t="42115" x="5008563" y="2384425"/>
          <p14:tracePt t="42117" x="5014913" y="2371725"/>
          <p14:tracePt t="42130" x="5014913" y="2359025"/>
          <p14:tracePt t="42133" x="5021263" y="2344738"/>
          <p14:tracePt t="42147" x="5027613" y="2332038"/>
          <p14:tracePt t="42149" x="5027613" y="2319338"/>
          <p14:tracePt t="42164" x="5033963" y="2306638"/>
          <p14:tracePt t="42166" x="5033963" y="2300288"/>
          <p14:tracePt t="42180" x="5033963" y="2293938"/>
          <p14:tracePt t="42181" x="5033963" y="2287588"/>
          <p14:tracePt t="42187" x="5040313" y="2274888"/>
          <p14:tracePt t="42197" x="5046663" y="2268538"/>
          <p14:tracePt t="42203" x="5053013" y="2262188"/>
          <p14:tracePt t="42214" x="5059363" y="2255838"/>
          <p14:tracePt t="42220" x="5059363" y="2249488"/>
          <p14:tracePt t="42231" x="5065713" y="2236788"/>
          <p14:tracePt t="42235" x="5072063" y="2230438"/>
          <p14:tracePt t="42247" x="5078413" y="2224088"/>
          <p14:tracePt t="42249" x="5084763" y="2205038"/>
          <p14:tracePt t="42264" x="5084763" y="2192338"/>
          <p14:tracePt t="42266" x="5091113" y="2173288"/>
          <p14:tracePt t="42280" x="5097463" y="2160588"/>
          <p14:tracePt t="42281" x="5103813" y="2147888"/>
          <p14:tracePt t="42296" x="5110163" y="2141538"/>
          <p14:tracePt t="42299" x="5116513" y="2128838"/>
          <p14:tracePt t="42306" x="5122863" y="2116138"/>
          <p14:tracePt t="42314" x="5135563" y="2097088"/>
          <p14:tracePt t="42321" x="5148263" y="2090738"/>
          <p14:tracePt t="42331" x="5167313" y="2071688"/>
          <p14:tracePt t="42335" x="5180013" y="2065338"/>
          <p14:tracePt t="42347" x="5192713" y="2046288"/>
          <p14:tracePt t="42350" x="5211763" y="2033588"/>
          <p14:tracePt t="42363" x="5230813" y="2020888"/>
          <p14:tracePt t="42367" x="5256213" y="2008188"/>
          <p14:tracePt t="42380" x="5276850" y="1995488"/>
          <p14:tracePt t="42383" x="5302250" y="1989138"/>
          <p14:tracePt t="42396" x="5314950" y="1982788"/>
          <p14:tracePt t="42397" x="5340350" y="1982788"/>
          <p14:tracePt t="42406" x="5359400" y="1976438"/>
          <p14:tracePt t="42414" x="5378450" y="1970088"/>
          <p14:tracePt t="42421" x="5391150" y="1963738"/>
          <p14:tracePt t="42431" x="5410200" y="1957388"/>
          <p14:tracePt t="42437" x="5435600" y="1951038"/>
          <p14:tracePt t="42446" x="5454650" y="1951038"/>
          <p14:tracePt t="42453" x="5467350" y="1951038"/>
          <p14:tracePt t="42463" x="5486400" y="1951038"/>
          <p14:tracePt t="42467" x="5505450" y="1951038"/>
          <p14:tracePt t="42480" x="5518150" y="1951038"/>
          <p14:tracePt t="42483" x="5530850" y="1951038"/>
          <p14:tracePt t="42496" x="5543550" y="1957388"/>
          <p14:tracePt t="42499" x="5562600" y="1963738"/>
          <p14:tracePt t="42513" x="5568950" y="1963738"/>
          <p14:tracePt t="42515" x="5588000" y="1970088"/>
          <p14:tracePt t="42530" x="5600700" y="1976438"/>
          <p14:tracePt t="42531" x="5607050" y="1976438"/>
          <p14:tracePt t="42537" x="5626100" y="1982788"/>
          <p14:tracePt t="42547" x="5638800" y="1989138"/>
          <p14:tracePt t="42553" x="5651500" y="2001838"/>
          <p14:tracePt t="42563" x="5664200" y="2008188"/>
          <p14:tracePt t="42568" x="5683250" y="2014538"/>
          <p14:tracePt t="42580" x="5702300" y="2020888"/>
          <p14:tracePt t="42584" x="5716588" y="2033588"/>
          <p14:tracePt t="42598" x="5722938" y="2046288"/>
          <p14:tracePt t="42601" x="5735638" y="2065338"/>
          <p14:tracePt t="42613" x="5748338" y="2084388"/>
          <p14:tracePt t="42615" x="5761038" y="2097088"/>
          <p14:tracePt t="42630" x="5767388" y="2116138"/>
          <p14:tracePt t="42631" x="5780088" y="2135188"/>
          <p14:tracePt t="42646" x="5792788" y="2160588"/>
          <p14:tracePt t="42647" x="5805488" y="2179638"/>
          <p14:tracePt t="42655" x="5824538" y="2198688"/>
          <p14:tracePt t="42664" x="5830888" y="2211388"/>
          <p14:tracePt t="42672" x="5837238" y="2230438"/>
          <p14:tracePt t="42681" x="5849938" y="2249488"/>
          <p14:tracePt t="42685" x="5856288" y="2262188"/>
          <p14:tracePt t="42697" x="5862638" y="2274888"/>
          <p14:tracePt t="42700" x="5875338" y="2281238"/>
          <p14:tracePt t="42713" x="5881688" y="2293938"/>
          <p14:tracePt t="42717" x="5888038" y="2312988"/>
          <p14:tracePt t="42729" x="5894388" y="2312988"/>
          <p14:tracePt t="42733" x="5900738" y="2325688"/>
          <p14:tracePt t="42747" x="5913438" y="2338388"/>
          <p14:tracePt t="42749" x="5919788" y="2351088"/>
          <p14:tracePt t="42755" x="5919788" y="2359025"/>
          <p14:tracePt t="42764" x="5926138" y="2371725"/>
          <p14:tracePt t="42771" x="5932488" y="2390775"/>
          <p14:tracePt t="42781" x="5938838" y="2403475"/>
          <p14:tracePt t="42788" x="5945188" y="2422525"/>
          <p14:tracePt t="42797" x="5951538" y="2441575"/>
          <p14:tracePt t="42803" x="5964238" y="2460625"/>
          <p14:tracePt t="42813" x="5970588" y="2473325"/>
          <p14:tracePt t="42819" x="5976938" y="2486025"/>
          <p14:tracePt t="42830" x="5976938" y="2505075"/>
          <p14:tracePt t="42833" x="5983288" y="2517775"/>
          <p14:tracePt t="42846" x="5989638" y="2524125"/>
          <p14:tracePt t="42849" x="5995988" y="2536825"/>
          <p14:tracePt t="42863" x="6002338" y="2549525"/>
          <p14:tracePt t="42865" x="6008688" y="2555875"/>
          <p14:tracePt t="42880" x="6015038" y="2568575"/>
          <p14:tracePt t="42882" x="6015038" y="2574925"/>
          <p14:tracePt t="42896" x="6021388" y="2581275"/>
          <p14:tracePt t="42898" x="6027738" y="2581275"/>
          <p14:tracePt t="42903" x="6027738" y="2587625"/>
          <p14:tracePt t="42913" x="6027738" y="2593975"/>
          <p14:tracePt t="42919" x="6034088" y="2593975"/>
          <p14:tracePt t="42929" x="6040438" y="2600325"/>
          <p14:tracePt t="43013" x="6046788" y="2600325"/>
          <p14:tracePt t="43028" x="6046788" y="2587625"/>
          <p14:tracePt t="43038" x="6046788" y="2574925"/>
          <p14:tracePt t="43048" x="6053138" y="2562225"/>
          <p14:tracePt t="43051" x="6053138" y="2543175"/>
          <p14:tracePt t="43065" x="6053138" y="2517775"/>
          <p14:tracePt t="43067" x="6053138" y="2492375"/>
          <p14:tracePt t="43079" x="6053138" y="2473325"/>
          <p14:tracePt t="43083" x="6046788" y="2454275"/>
          <p14:tracePt t="43096" x="6040438" y="2428875"/>
          <p14:tracePt t="43100" x="6040438" y="2409825"/>
          <p14:tracePt t="43113" x="6034088" y="2403475"/>
          <p14:tracePt t="43115" x="6034088" y="2384425"/>
          <p14:tracePt t="43121" x="6027738" y="2365375"/>
          <p14:tracePt t="43131" x="6015038" y="2351088"/>
          <p14:tracePt t="43139" x="6002338" y="2344738"/>
          <p14:tracePt t="43148" x="5989638" y="2325688"/>
          <p14:tracePt t="43153" x="5976938" y="2306638"/>
          <p14:tracePt t="43161" x="5970588" y="2293938"/>
          <p14:tracePt t="43169" x="5970588" y="2287588"/>
          <p14:tracePt t="43178" x="5964238" y="2281238"/>
          <p14:tracePt t="43186" x="5957888" y="2274888"/>
          <p14:tracePt t="43191" x="5951538" y="2274888"/>
          <p14:tracePt t="43204" x="5951538" y="2268538"/>
          <p14:tracePt t="43210" x="5945188" y="2255838"/>
          <p14:tracePt t="43215" x="5938838" y="2255838"/>
          <p14:tracePt t="43226" x="5938838" y="2243138"/>
          <p14:tracePt t="43230" x="5932488" y="2236788"/>
          <p14:tracePt t="43242" x="5926138" y="2230438"/>
          <p14:tracePt t="43247" x="5919788" y="2224088"/>
          <p14:tracePt t="43261" x="5919788" y="2211388"/>
          <p14:tracePt t="43262" x="5913438" y="2211388"/>
          <p14:tracePt t="43277" x="5900738" y="2198688"/>
          <p14:tracePt t="43280" x="5900738" y="2192338"/>
          <p14:tracePt t="43290" x="5894388" y="2192338"/>
          <p14:tracePt t="43296" x="5888038" y="2179638"/>
          <p14:tracePt t="43301" x="5881688" y="2173288"/>
          <p14:tracePt t="43317" x="5875338" y="2160588"/>
          <p14:tracePt t="43325" x="5868988" y="2147888"/>
          <p14:tracePt t="43333" x="5862638" y="2147888"/>
          <p14:tracePt t="43341" x="5862638" y="2141538"/>
          <p14:tracePt t="43347" x="5856288" y="2135188"/>
          <p14:tracePt t="43361" x="5849938" y="2128838"/>
          <p14:tracePt t="43364" x="5843588" y="2122488"/>
          <p14:tracePt t="43374" x="5843588" y="2116138"/>
          <p14:tracePt t="43380" x="5830888" y="2116138"/>
          <p14:tracePt t="43392" x="5818188" y="2103438"/>
          <p14:tracePt t="43405" x="5799138" y="2078038"/>
          <p14:tracePt t="43412" x="5786438" y="2065338"/>
          <p14:tracePt t="43421" x="5767388" y="2065338"/>
          <p14:tracePt t="43426" x="5748338" y="2052638"/>
          <p14:tracePt t="43433" x="5735638" y="2046288"/>
          <p14:tracePt t="43447" x="5716588" y="2039938"/>
          <p14:tracePt t="43449" x="5695950" y="2033588"/>
          <p14:tracePt t="43461" x="5676900" y="2027238"/>
          <p14:tracePt t="43465" x="5670550" y="2020888"/>
          <p14:tracePt t="43476" x="5657850" y="2014538"/>
          <p14:tracePt t="43479" x="5638800" y="2008188"/>
          <p14:tracePt t="43495" x="5632450" y="2008188"/>
          <p14:tracePt t="43508" x="5619750" y="2001838"/>
          <p14:tracePt t="43513" x="5613400" y="2001838"/>
          <p14:tracePt t="43521" x="5607050" y="2001838"/>
          <p14:tracePt t="43530" x="5600700" y="2001838"/>
          <p14:tracePt t="43544" x="5594350" y="2001838"/>
          <p14:tracePt t="43556" x="5588000" y="2001838"/>
          <p14:tracePt t="43559" x="5581650" y="2001838"/>
          <p14:tracePt t="43574" x="5575300" y="2001838"/>
          <p14:tracePt t="43586" x="5568950" y="2008188"/>
          <p14:tracePt t="43597" x="5556250" y="2014538"/>
          <p14:tracePt t="43606" x="5543550" y="2020888"/>
          <p14:tracePt t="43621" x="5530850" y="2020888"/>
          <p14:tracePt t="43628" x="5524500" y="2027238"/>
          <p14:tracePt t="43644" x="5518150" y="2033588"/>
          <p14:tracePt t="43653" x="5511800" y="2033588"/>
          <p14:tracePt t="43661" x="5505450" y="2033588"/>
          <p14:tracePt t="43675" x="5499100" y="2039938"/>
          <p14:tracePt t="43688" x="5492750" y="2046288"/>
          <p14:tracePt t="43697" x="5492750" y="2052638"/>
          <p14:tracePt t="43707" x="5486400" y="2052638"/>
          <p14:tracePt t="43713" x="5480050" y="2058988"/>
          <p14:tracePt t="43724" x="5473700" y="2065338"/>
          <p14:tracePt t="43740" x="5473700" y="2071688"/>
          <p14:tracePt t="43745" x="5473700" y="2078038"/>
          <p14:tracePt t="43755" x="5473700" y="2084388"/>
          <p14:tracePt t="43761" x="5467350" y="2084388"/>
          <p14:tracePt t="43771" x="5467350" y="2090738"/>
          <p14:tracePt t="43777" x="5467350" y="2097088"/>
          <p14:tracePt t="44025" x="5467350" y="2103438"/>
          <p14:tracePt t="44033" x="5467350" y="2109788"/>
          <p14:tracePt t="44044" x="5467350" y="2116138"/>
          <p14:tracePt t="44049" x="5467350" y="2122488"/>
          <p14:tracePt t="44058" x="5467350" y="2135188"/>
          <p14:tracePt t="44063" x="5467350" y="2141538"/>
          <p14:tracePt t="44075" x="5467350" y="2147888"/>
          <p14:tracePt t="44079" x="5467350" y="2160588"/>
          <p14:tracePt t="44089" x="5467350" y="2173288"/>
          <p14:tracePt t="44095" x="5467350" y="2185988"/>
          <p14:tracePt t="44104" x="5467350" y="2192338"/>
          <p14:tracePt t="44111" x="5467350" y="2198688"/>
          <p14:tracePt t="44120" x="5467350" y="2205038"/>
          <p14:tracePt t="44135" x="5467350" y="2211388"/>
          <p14:tracePt t="44141" x="5467350" y="2217738"/>
          <p14:tracePt t="44158" x="5467350" y="2224088"/>
          <p14:tracePt t="44165" x="5467350" y="2230438"/>
          <p14:tracePt t="44178" x="5467350" y="2236788"/>
          <p14:tracePt t="44181" x="5467350" y="2243138"/>
          <p14:tracePt t="44195" x="5467350" y="2255838"/>
          <p14:tracePt t="44197" x="5473700" y="2255838"/>
          <p14:tracePt t="44212" x="5486400" y="2274888"/>
          <p14:tracePt t="44232" x="5486400" y="2281238"/>
          <p14:tracePt t="44235" x="5486400" y="2287588"/>
          <p14:tracePt t="44249" x="5492750" y="2287588"/>
          <p14:tracePt t="44251" x="5492750" y="2293938"/>
          <p14:tracePt t="44264" x="5499100" y="2293938"/>
          <p14:tracePt t="44267" x="5499100" y="2300288"/>
          <p14:tracePt t="44279" x="5505450" y="2306638"/>
          <p14:tracePt t="44295" x="5511800" y="2312988"/>
          <p14:tracePt t="44299" x="5518150" y="2319338"/>
          <p14:tracePt t="44313" x="5524500" y="2325688"/>
          <p14:tracePt t="44327" x="5530850" y="2332038"/>
          <p14:tracePt t="44329" x="5530850" y="2338388"/>
          <p14:tracePt t="44345" x="5537200" y="2344738"/>
          <p14:tracePt t="44354" x="5537200" y="2351088"/>
          <p14:tracePt t="44362" x="5543550" y="2351088"/>
          <p14:tracePt t="44367" x="5549900" y="2359025"/>
          <p14:tracePt t="44378" x="5549900" y="2365375"/>
          <p14:tracePt t="44383" x="5549900" y="2371725"/>
          <p14:tracePt t="44395" x="5556250" y="2378075"/>
          <p14:tracePt t="44399" x="5556250" y="2384425"/>
          <p14:tracePt t="44412" x="5562600" y="2390775"/>
          <p14:tracePt t="44415" x="5568950" y="2390775"/>
          <p14:tracePt t="44428" x="5568950" y="2403475"/>
          <p14:tracePt t="44429" x="5568950" y="2409825"/>
          <p14:tracePt t="44446" x="5575300" y="2416175"/>
          <p14:tracePt t="44454" x="5575300" y="2422525"/>
          <p14:tracePt t="44477" x="5575300" y="2428875"/>
          <p14:tracePt t="44563" x="5575300" y="2409825"/>
          <p14:tracePt t="44569" x="5568950" y="2390775"/>
          <p14:tracePt t="44581" x="5562600" y="2378075"/>
          <p14:tracePt t="44585" x="5556250" y="2351088"/>
          <p14:tracePt t="44597" x="5543550" y="2325688"/>
          <p14:tracePt t="44601" x="5537200" y="2300288"/>
          <p14:tracePt t="44614" x="5530850" y="2281238"/>
          <p14:tracePt t="44617" x="5518150" y="2262188"/>
          <p14:tracePt t="44630" x="5511800" y="2236788"/>
          <p14:tracePt t="44633" x="5492750" y="2224088"/>
          <p14:tracePt t="44642" x="5486400" y="2205038"/>
          <p14:tracePt t="44649" x="5480050" y="2185988"/>
          <p14:tracePt t="44656" x="5467350" y="2166938"/>
          <p14:tracePt t="44666" x="5461000" y="2160588"/>
          <p14:tracePt t="44672" x="5454650" y="2141538"/>
          <p14:tracePt t="44678" x="5454650" y="2128838"/>
          <p14:tracePt t="44690" x="5441950" y="2109788"/>
          <p14:tracePt t="44695" x="5435600" y="2103438"/>
          <p14:tracePt t="44704" x="5416550" y="2084388"/>
          <p14:tracePt t="44711" x="5403850" y="2078038"/>
          <p14:tracePt t="44721" x="5397500" y="2071688"/>
          <p14:tracePt t="44728" x="5391150" y="2065338"/>
          <p14:tracePt t="44733" x="5378450" y="2065338"/>
          <p14:tracePt t="44749" x="5372100" y="2065338"/>
          <p14:tracePt t="44758" x="5365750" y="2065338"/>
          <p14:tracePt t="44773" x="5359400" y="2065338"/>
          <p14:tracePt t="44790" x="5346700" y="2065338"/>
          <p14:tracePt t="44795" x="5334000" y="2071688"/>
          <p14:tracePt t="44803" x="5321300" y="2078038"/>
          <p14:tracePt t="44811" x="5302250" y="2084388"/>
          <p14:tracePt t="44820" x="5289550" y="2090738"/>
          <p14:tracePt t="44827" x="5276850" y="2103438"/>
          <p14:tracePt t="44836" x="5270500" y="2109788"/>
          <p14:tracePt t="44844" x="5256213" y="2122488"/>
          <p14:tracePt t="44853" x="5243513" y="2141538"/>
          <p14:tracePt t="44857" x="5230813" y="2147888"/>
          <p14:tracePt t="44865" x="5224463" y="2154238"/>
          <p14:tracePt t="44873" x="5218113" y="2166938"/>
          <p14:tracePt t="44880" x="5211763" y="2173288"/>
          <p14:tracePt t="44891" x="5205413" y="2173288"/>
          <p14:tracePt t="44899" x="5199063" y="2185988"/>
          <p14:tracePt t="44910" x="5199063" y="2192338"/>
          <p14:tracePt t="44913" x="5192713" y="2198688"/>
          <p14:tracePt t="44927" x="5186363" y="2205038"/>
          <p14:tracePt t="44929" x="5186363" y="2211388"/>
          <p14:tracePt t="44944" x="5173663" y="2217738"/>
          <p14:tracePt t="44957" x="5167313" y="2224088"/>
          <p14:tracePt t="44962" x="5167313" y="2230438"/>
          <p14:tracePt t="44967" x="5160963" y="2236788"/>
          <p14:tracePt t="44979" x="5154613" y="2249488"/>
          <p14:tracePt t="44983" x="5148263" y="2255838"/>
          <p14:tracePt t="44992" x="5148263" y="2262188"/>
          <p14:tracePt t="44999" x="5141913" y="2268538"/>
          <p14:tracePt t="45011" x="5135563" y="2274888"/>
          <p14:tracePt t="45012" x="5129213" y="2281238"/>
          <p14:tracePt t="45028" x="5129213" y="2287588"/>
          <p14:tracePt t="45029" x="5122863" y="2293938"/>
          <p14:tracePt t="45045" x="5116513" y="2300288"/>
          <p14:tracePt t="45046" x="5110163" y="2306638"/>
          <p14:tracePt t="45054" x="5110163" y="2312988"/>
          <p14:tracePt t="45062" x="5103813" y="2325688"/>
          <p14:tracePt t="45070" x="5097463" y="2332038"/>
          <p14:tracePt t="45079" x="5091113" y="2332038"/>
          <p14:tracePt t="45082" x="5091113" y="2344738"/>
          <p14:tracePt t="45097" x="5091113" y="2351088"/>
          <p14:tracePt t="45099" x="5084763" y="2351088"/>
          <p14:tracePt t="45108" x="5078413" y="2365375"/>
          <p14:tracePt t="45115" x="5072063" y="2371725"/>
          <p14:tracePt t="45125" x="5072063" y="2378075"/>
          <p14:tracePt t="45132" x="5065713" y="2384425"/>
          <p14:tracePt t="45140" x="5065713" y="2390775"/>
          <p14:tracePt t="45149" x="5065713" y="2397125"/>
          <p14:tracePt t="45154" x="5059363" y="2403475"/>
          <p14:tracePt t="45165" x="5059363" y="2409825"/>
          <p14:tracePt t="45181" x="5059363" y="2416175"/>
          <p14:tracePt t="45185" x="5059363" y="2422525"/>
          <p14:tracePt t="45199" x="5053013" y="2422525"/>
          <p14:tracePt t="45200" x="5053013" y="2428875"/>
          <p14:tracePt t="45214" x="5053013" y="2435225"/>
          <p14:tracePt t="45227" x="5053013" y="2441575"/>
          <p14:tracePt t="45233" x="5046663" y="2441575"/>
          <p14:tracePt t="45255" x="5046663" y="2447925"/>
          <p14:tracePt t="45272" x="5046663" y="2454275"/>
          <p14:tracePt t="45289" x="5046663" y="2460625"/>
          <p14:tracePt t="45296" x="5046663" y="2466975"/>
          <p14:tracePt t="45300" x="5046663" y="2473325"/>
          <p14:tracePt t="45326" x="5046663" y="2479675"/>
          <p14:tracePt t="45341" x="5046663" y="2486025"/>
          <p14:tracePt t="45365" x="5046663" y="2492375"/>
          <p14:tracePt t="45374" x="5046663" y="2498725"/>
          <p14:tracePt t="45388" x="5053013" y="2505075"/>
          <p14:tracePt t="45395" x="5059363" y="2511425"/>
          <p14:tracePt t="45405" x="5065713" y="2511425"/>
          <p14:tracePt t="45411" x="5072063" y="2517775"/>
          <p14:tracePt t="45422" x="5084763" y="2517775"/>
          <p14:tracePt t="45427" x="5091113" y="2517775"/>
          <p14:tracePt t="45438" x="5097463" y="2517775"/>
          <p14:tracePt t="45442" x="5110163" y="2517775"/>
          <p14:tracePt t="45452" x="5122863" y="2517775"/>
          <p14:tracePt t="45458" x="5135563" y="2517775"/>
          <p14:tracePt t="45469" x="5154613" y="2517775"/>
          <p14:tracePt t="45475" x="5167313" y="2517775"/>
          <p14:tracePt t="45486" x="5186363" y="2511425"/>
          <p14:tracePt t="45490" x="5199063" y="2505075"/>
          <p14:tracePt t="45502" x="5205413" y="2498725"/>
          <p14:tracePt t="45508" x="5211763" y="2492375"/>
          <p14:tracePt t="45513" x="5224463" y="2486025"/>
          <p14:tracePt t="45528" x="5230813" y="2479675"/>
          <p14:tracePt t="45540" x="5237163" y="2473325"/>
          <p14:tracePt t="45543" x="5243513" y="2473325"/>
          <p14:tracePt t="45555" x="5249863" y="2466975"/>
          <p14:tracePt t="45560" x="5264150" y="2460625"/>
          <p14:tracePt t="45571" x="5264150" y="2454275"/>
          <p14:tracePt t="45576" x="5276850" y="2447925"/>
          <p14:tracePt t="45589" x="5289550" y="2435225"/>
          <p14:tracePt t="45592" x="5295900" y="2428875"/>
          <p14:tracePt t="45597" x="5302250" y="2422525"/>
          <p14:tracePt t="45607" x="5308600" y="2422525"/>
          <p14:tracePt t="45613" x="5314950" y="2416175"/>
          <p14:tracePt t="45625" x="5321300" y="2409825"/>
          <p14:tracePt t="45629" x="5327650" y="2409825"/>
          <p14:tracePt t="45643" x="5327650" y="2403475"/>
          <p14:tracePt t="45645" x="5340350" y="2397125"/>
          <p14:tracePt t="45658" x="5346700" y="2390775"/>
          <p14:tracePt t="45661" x="5353050" y="2390775"/>
          <p14:tracePt t="45667" x="5365750" y="2384425"/>
          <p14:tracePt t="45677" x="5372100" y="2378075"/>
          <p14:tracePt t="45683" x="5378450" y="2371725"/>
          <p14:tracePt t="45693" x="5391150" y="2365375"/>
          <p14:tracePt t="45699" x="5397500" y="2365375"/>
          <p14:tracePt t="45708" x="5403850" y="2359025"/>
          <p14:tracePt t="45715" x="5416550" y="2359025"/>
          <p14:tracePt t="45727" x="5422900" y="2351088"/>
          <p14:tracePt t="45744" x="5429250" y="2344738"/>
          <p14:tracePt t="45745" x="5435600" y="2344738"/>
          <p14:tracePt t="45761" x="5441950" y="2344738"/>
          <p14:tracePt t="45769" x="5448300" y="2338388"/>
          <p14:tracePt t="45778" x="5454650" y="2338388"/>
          <p14:tracePt t="45794" x="5461000" y="2332038"/>
          <p14:tracePt t="45800" x="5467350" y="2332038"/>
          <p14:tracePt t="45815" x="5473700" y="2332038"/>
          <p14:tracePt t="45827" x="5480050" y="2332038"/>
          <p14:tracePt t="45871" x="5486400" y="2325688"/>
          <p14:tracePt t="45900" x="5492750" y="2319338"/>
          <p14:tracePt t="45926" x="5499100" y="2319338"/>
          <p14:tracePt t="45955" x="5505450" y="2319338"/>
          <p14:tracePt t="45963" x="5511800" y="2319338"/>
          <p14:tracePt t="45976" x="5518150" y="2319338"/>
          <p14:tracePt t="45979" x="5518150" y="2325688"/>
          <p14:tracePt t="45995" x="5524500" y="2325688"/>
          <p14:tracePt t="45997" x="5530850" y="2325688"/>
          <p14:tracePt t="46009" x="5530850" y="2332038"/>
          <p14:tracePt t="46283" x="5530850" y="2344738"/>
          <p14:tracePt t="46291" x="5530850" y="2359025"/>
          <p14:tracePt t="46301" x="5530850" y="2378075"/>
          <p14:tracePt t="46308" x="5530850" y="2397125"/>
          <p14:tracePt t="46316" x="5530850" y="2409825"/>
          <p14:tracePt t="46321" x="5530850" y="2428875"/>
          <p14:tracePt t="46332" x="5530850" y="2454275"/>
          <p14:tracePt t="46338" x="5530850" y="2466975"/>
          <p14:tracePt t="46347" x="5530850" y="2479675"/>
          <p14:tracePt t="46356" x="5530850" y="2498725"/>
          <p14:tracePt t="46363" x="5530850" y="2505075"/>
          <p14:tracePt t="46376" x="5530850" y="2517775"/>
          <p14:tracePt t="46378" x="5530850" y="2524125"/>
          <p14:tracePt t="46393" x="5530850" y="2536825"/>
          <p14:tracePt t="46398" x="5530850" y="2543175"/>
          <p14:tracePt t="46414" x="5530850" y="2555875"/>
          <p14:tracePt t="46427" x="5530850" y="2562225"/>
          <p14:tracePt t="46443" x="5530850" y="2568575"/>
          <p14:tracePt t="46447" x="5530850" y="2574925"/>
          <p14:tracePt t="46463" x="5530850" y="2581275"/>
          <p14:tracePt t="46476" x="5530850" y="2587625"/>
          <p14:tracePt t="46486" x="5530850" y="2593975"/>
          <p14:tracePt t="46501" x="5530850" y="2600325"/>
          <p14:tracePt t="46510" x="5530850" y="2606675"/>
          <p14:tracePt t="46527" x="5530850" y="2613025"/>
          <p14:tracePt t="46533" x="5530850" y="2619375"/>
          <p14:tracePt t="46547" x="5537200" y="2625725"/>
          <p14:tracePt t="46687" x="5537200" y="2619375"/>
          <p14:tracePt t="46695" x="5537200" y="2606675"/>
          <p14:tracePt t="46706" x="5537200" y="2593975"/>
          <p14:tracePt t="46710" x="5537200" y="2574925"/>
          <p14:tracePt t="46722" x="5537200" y="2555875"/>
          <p14:tracePt t="46727" x="5537200" y="2536825"/>
          <p14:tracePt t="46737" x="5543550" y="2511425"/>
          <p14:tracePt t="46743" x="5549900" y="2486025"/>
          <p14:tracePt t="46752" x="5549900" y="2460625"/>
          <p14:tracePt t="46759" x="5549900" y="2435225"/>
          <p14:tracePt t="46769" x="5549900" y="2422525"/>
          <p14:tracePt t="46774" x="5556250" y="2397125"/>
          <p14:tracePt t="46785" x="5556250" y="2378075"/>
          <p14:tracePt t="46795" x="5556250" y="2365375"/>
          <p14:tracePt t="46801" x="5556250" y="2344738"/>
          <p14:tracePt t="46805" x="5562600" y="2332038"/>
          <p14:tracePt t="46818" x="5568950" y="2319338"/>
          <p14:tracePt t="46827" x="5568950" y="2312988"/>
          <p14:tracePt t="46839" x="5568950" y="2306638"/>
          <p14:tracePt t="46843" x="5575300" y="2306638"/>
          <p14:tracePt t="46860" x="5581650" y="2300288"/>
          <p14:tracePt t="46891" x="5581650" y="2293938"/>
          <p14:tracePt t="46974" x="5588000" y="2300288"/>
          <p14:tracePt t="46983" x="5594350" y="2300288"/>
          <p14:tracePt t="46995" x="5594350" y="2306638"/>
          <p14:tracePt t="46999" x="5600700" y="2319338"/>
          <p14:tracePt t="47012" x="5607050" y="2319338"/>
          <p14:tracePt t="47015" x="5613400" y="2332038"/>
          <p14:tracePt t="47028" x="5619750" y="2344738"/>
          <p14:tracePt t="47030" x="5619750" y="2351088"/>
          <p14:tracePt t="47044" x="5626100" y="2371725"/>
          <p14:tracePt t="47046" x="5626100" y="2390775"/>
          <p14:tracePt t="47060" x="5638800" y="2422525"/>
          <p14:tracePt t="47076" x="5645150" y="2441575"/>
          <p14:tracePt t="47079" x="5651500" y="2460625"/>
          <p14:tracePt t="47092" x="5657850" y="2473325"/>
          <p14:tracePt t="47094" x="5657850" y="2492375"/>
          <p14:tracePt t="47101" x="5664200" y="2511425"/>
          <p14:tracePt t="47111" x="5664200" y="2530475"/>
          <p14:tracePt t="47118" x="5670550" y="2543175"/>
          <p14:tracePt t="47127" x="5670550" y="2562225"/>
          <p14:tracePt t="47130" x="5670550" y="2581275"/>
          <p14:tracePt t="47144" x="5670550" y="2593975"/>
          <p14:tracePt t="47147" x="5670550" y="2606675"/>
          <p14:tracePt t="47158" x="5670550" y="2613025"/>
          <p14:tracePt t="47176" x="5670550" y="2619375"/>
          <p14:tracePt t="47179" x="5670550" y="2625725"/>
          <p14:tracePt t="47220" x="5670550" y="2632075"/>
          <p14:tracePt t="47513" x="5670550" y="2625725"/>
          <p14:tracePt t="47545" x="5670550" y="2619375"/>
          <p14:tracePt t="47584" x="5670550" y="2613025"/>
          <p14:tracePt t="47590" x="5670550" y="2606675"/>
          <p14:tracePt t="47601" x="5664200" y="2600325"/>
          <p14:tracePt t="47615" x="5657850" y="2587625"/>
          <p14:tracePt t="47625" x="5645150" y="2574925"/>
          <p14:tracePt t="47631" x="5638800" y="2574925"/>
          <p14:tracePt t="47637" x="5632450" y="2568575"/>
          <p14:tracePt t="47650" x="5626100" y="2549525"/>
          <p14:tracePt t="47656" x="5607050" y="2543175"/>
          <p14:tracePt t="47661" x="5594350" y="2530475"/>
          <p14:tracePt t="47671" x="5575300" y="2517775"/>
          <p14:tracePt t="47677" x="5568950" y="2498725"/>
          <p14:tracePt t="47688" x="5562600" y="2479675"/>
          <p14:tracePt t="47694" x="5543550" y="2460625"/>
          <p14:tracePt t="47706" x="5537200" y="2447925"/>
          <p14:tracePt t="47709" x="5530850" y="2441575"/>
          <p14:tracePt t="47722" x="5524500" y="2422525"/>
          <p14:tracePt t="47725" x="5511800" y="2403475"/>
          <p14:tracePt t="47731" x="5505450" y="2390775"/>
          <p14:tracePt t="47741" x="5499100" y="2378075"/>
          <p14:tracePt t="47747" x="5492750" y="2365375"/>
          <p14:tracePt t="47757" x="5480050" y="2344738"/>
          <p14:tracePt t="47763" x="5467350" y="2325688"/>
          <p14:tracePt t="47774" x="5454650" y="2312988"/>
          <p14:tracePt t="47776" x="5441950" y="2293938"/>
          <p14:tracePt t="47789" x="5429250" y="2274888"/>
          <p14:tracePt t="47793" x="5410200" y="2249488"/>
          <p14:tracePt t="47806" x="5397500" y="2230438"/>
          <p14:tracePt t="47808" x="5384800" y="2211388"/>
          <p14:tracePt t="47821" x="5372100" y="2192338"/>
          <p14:tracePt t="47824" x="5353050" y="2173288"/>
          <p14:tracePt t="47835" x="5334000" y="2160588"/>
          <p14:tracePt t="47841" x="5321300" y="2141538"/>
          <p14:tracePt t="47852" x="5308600" y="2122488"/>
          <p14:tracePt t="47856" x="5295900" y="2103438"/>
          <p14:tracePt t="47868" x="5283200" y="2084388"/>
          <p14:tracePt t="47871" x="5276850" y="2071688"/>
          <p14:tracePt t="47884" x="5264150" y="2052638"/>
          <p14:tracePt t="47888" x="5249863" y="2027238"/>
          <p14:tracePt t="47895" x="5243513" y="2008188"/>
          <p14:tracePt t="47908" x="5230813" y="1989138"/>
          <p14:tracePt t="47911" x="5224463" y="1970088"/>
          <p14:tracePt t="47920" x="5218113" y="1957388"/>
          <p14:tracePt t="47925" x="5205413" y="1938338"/>
          <p14:tracePt t="47935" x="5192713" y="1917700"/>
          <p14:tracePt t="47943" x="5186363" y="1898650"/>
          <p14:tracePt t="47952" x="5180013" y="1885950"/>
          <p14:tracePt t="47957" x="5173663" y="1866900"/>
          <p14:tracePt t="47969" x="5167313" y="1860550"/>
          <p14:tracePt t="47974" x="5160963" y="1854200"/>
          <p14:tracePt t="47986" x="5154613" y="1841500"/>
          <p14:tracePt t="47995" x="5148263" y="1828800"/>
          <p14:tracePt t="48006" x="5141913" y="1822450"/>
          <p14:tracePt t="48011" x="5135563" y="1809750"/>
          <p14:tracePt t="48025" x="5135563" y="1803400"/>
          <p14:tracePt t="48027" x="5129213" y="1797050"/>
          <p14:tracePt t="48042" x="5122863" y="1790700"/>
          <p14:tracePt t="48044" x="5116513" y="1784350"/>
          <p14:tracePt t="48059" x="5110163" y="1778000"/>
          <p14:tracePt t="48064" x="5103813" y="1771650"/>
          <p14:tracePt t="48081" x="5097463" y="1765300"/>
          <p14:tracePt t="48091" x="5091113" y="1758950"/>
          <p14:tracePt t="48097" x="5084763" y="1752600"/>
          <p14:tracePt t="48113" x="5078413" y="1746250"/>
          <p14:tracePt t="48124" x="5072063" y="1739900"/>
          <p14:tracePt t="48141" x="5065713" y="1727200"/>
          <p14:tracePt t="48143" x="5059363" y="1714500"/>
          <p14:tracePt t="48157" x="5053013" y="1714500"/>
          <p14:tracePt t="48159" x="5046663" y="1695450"/>
          <p14:tracePt t="48174" x="5040313" y="1682750"/>
          <p14:tracePt t="48176" x="5033963" y="1676400"/>
          <p14:tracePt t="48184" x="5027613" y="1663700"/>
          <p14:tracePt t="48193" x="5021263" y="1644650"/>
          <p14:tracePt t="48200" x="5014913" y="1638300"/>
          <p14:tracePt t="48208" x="5008563" y="1619250"/>
          <p14:tracePt t="48213" x="5002213" y="1606550"/>
          <p14:tracePt t="48226" x="5002213" y="1600200"/>
          <p14:tracePt t="48228" x="5002213" y="1593850"/>
          <p14:tracePt t="48241" x="4995863" y="1581150"/>
          <p14:tracePt t="48245" x="4989513" y="1574800"/>
          <p14:tracePt t="48257" x="4989513" y="1568450"/>
          <p14:tracePt t="48260" x="4989513" y="1555750"/>
          <p14:tracePt t="48274" x="4983163" y="1543050"/>
          <p14:tracePt t="48277" x="4983163" y="1530350"/>
          <p14:tracePt t="48284" x="4983163" y="1517650"/>
          <p14:tracePt t="48292" x="4983163" y="1511300"/>
          <p14:tracePt t="48299" x="4983163" y="1497013"/>
          <p14:tracePt t="48308" x="4983163" y="1484313"/>
          <p14:tracePt t="48314" x="4983163" y="1471613"/>
          <p14:tracePt t="48324" x="4983163" y="1458913"/>
          <p14:tracePt t="48330" x="4983163" y="1452563"/>
          <p14:tracePt t="48341" x="4983163" y="1433513"/>
          <p14:tracePt t="48347" x="4983163" y="1420813"/>
          <p14:tracePt t="48357" x="4983163" y="1408113"/>
          <p14:tracePt t="48360" x="4983163" y="1389063"/>
          <p14:tracePt t="48374" x="4989513" y="1370013"/>
          <p14:tracePt t="48377" x="4989513" y="1357313"/>
          <p14:tracePt t="48391" x="4989513" y="1338263"/>
          <p14:tracePt t="48395" x="4995863" y="1319213"/>
          <p14:tracePt t="48407" x="4995863" y="1306513"/>
          <p14:tracePt t="48409" x="5002213" y="1287463"/>
          <p14:tracePt t="48425" x="5008563" y="1249363"/>
          <p14:tracePt t="48430" x="5014913" y="1236663"/>
          <p14:tracePt t="48441" x="5014913" y="1217613"/>
          <p14:tracePt t="48447" x="5021263" y="1198563"/>
          <p14:tracePt t="48457" x="5027613" y="1179513"/>
          <p14:tracePt t="48463" x="5027613" y="1166813"/>
          <p14:tracePt t="48474" x="5033963" y="1141413"/>
          <p14:tracePt t="48479" x="5040313" y="1116013"/>
          <p14:tracePt t="48491" x="5046663" y="1096963"/>
          <p14:tracePt t="48495" x="5053013" y="1084263"/>
          <p14:tracePt t="48507" x="5053013" y="1063625"/>
          <p14:tracePt t="48509" x="5059363" y="1044575"/>
          <p14:tracePt t="48524" x="5059363" y="1025525"/>
          <p14:tracePt t="48526" x="5065713" y="1012825"/>
          <p14:tracePt t="48534" x="5072063" y="993775"/>
          <p14:tracePt t="48542" x="5078413" y="974725"/>
          <p14:tracePt t="48549" x="5084763" y="968375"/>
          <p14:tracePt t="48558" x="5084763" y="955675"/>
          <p14:tracePt t="48564" x="5091113" y="949325"/>
          <p14:tracePt t="48574" x="5097463" y="936625"/>
          <p14:tracePt t="48579" x="5110163" y="923925"/>
          <p14:tracePt t="48592" x="5116513" y="911225"/>
          <p14:tracePt t="48595" x="5122863" y="904875"/>
          <p14:tracePt t="48607" x="5129213" y="898525"/>
          <p14:tracePt t="48610" x="5141913" y="885825"/>
          <p14:tracePt t="48625" x="5160963" y="866775"/>
          <p14:tracePt t="48628" x="5173663" y="866775"/>
          <p14:tracePt t="48641" x="5199063" y="854075"/>
          <p14:tracePt t="48643" x="5218113" y="841375"/>
          <p14:tracePt t="48649" x="5243513" y="822325"/>
          <p14:tracePt t="48658" x="5270500" y="809625"/>
          <p14:tracePt t="48664" x="5308600" y="790575"/>
          <p14:tracePt t="48674" x="5346700" y="771525"/>
          <p14:tracePt t="48680" x="5384800" y="746125"/>
          <p14:tracePt t="48691" x="5410200" y="733425"/>
          <p14:tracePt t="48697" x="5435600" y="720725"/>
          <p14:tracePt t="48707" x="5454650" y="708025"/>
          <p14:tracePt t="48713" x="5480050" y="701675"/>
          <p14:tracePt t="48724" x="5505450" y="688975"/>
          <p14:tracePt t="48728" x="5524500" y="682625"/>
          <p14:tracePt t="48741" x="5549900" y="682625"/>
          <p14:tracePt t="48743" x="5575300" y="682625"/>
          <p14:tracePt t="48757" x="5594350" y="682625"/>
          <p14:tracePt t="48759" x="5607050" y="682625"/>
          <p14:tracePt t="48774" x="5626100" y="688975"/>
          <p14:tracePt t="48777" x="5645150" y="695325"/>
          <p14:tracePt t="48790" x="5664200" y="708025"/>
          <p14:tracePt t="48792" x="5670550" y="714375"/>
          <p14:tracePt t="48797" x="5689600" y="727075"/>
          <p14:tracePt t="48807" x="5702300" y="727075"/>
          <p14:tracePt t="48813" x="5716588" y="733425"/>
          <p14:tracePt t="48824" x="5716588" y="746125"/>
          <p14:tracePt t="48828" x="5729288" y="752475"/>
          <p14:tracePt t="48840" x="5735638" y="765175"/>
          <p14:tracePt t="48845" x="5748338" y="771525"/>
          <p14:tracePt t="48857" x="5754688" y="784225"/>
          <p14:tracePt t="48860" x="5754688" y="790575"/>
          <p14:tracePt t="48874" x="5767388" y="803275"/>
          <p14:tracePt t="48876" x="5780088" y="815975"/>
          <p14:tracePt t="48891" x="5811838" y="847725"/>
          <p14:tracePt t="48900" x="5824538" y="860425"/>
          <p14:tracePt t="48908" x="5837238" y="873125"/>
          <p14:tracePt t="48916" x="5843588" y="885825"/>
          <p14:tracePt t="48925" x="5849938" y="898525"/>
          <p14:tracePt t="48930" x="5856288" y="917575"/>
          <p14:tracePt t="48940" x="5862638" y="923925"/>
          <p14:tracePt t="48945" x="5862638" y="936625"/>
          <p14:tracePt t="48956" x="5868988" y="949325"/>
          <p14:tracePt t="48961" x="5875338" y="962025"/>
          <p14:tracePt t="48974" x="5881688" y="981075"/>
          <p14:tracePt t="48978" x="5888038" y="1000125"/>
          <p14:tracePt t="48989" x="5900738" y="1019175"/>
          <p14:tracePt t="48993" x="5907088" y="1025525"/>
          <p14:tracePt t="49007" x="5913438" y="1038225"/>
          <p14:tracePt t="49010" x="5913438" y="1050925"/>
          <p14:tracePt t="49015" x="5919788" y="1069975"/>
          <p14:tracePt t="49025" x="5926138" y="1084263"/>
          <p14:tracePt t="49030" x="5932488" y="1103313"/>
          <p14:tracePt t="49041" x="5938838" y="1122363"/>
          <p14:tracePt t="49047" x="5945188" y="1141413"/>
          <p14:tracePt t="49059" x="5951538" y="1154113"/>
          <p14:tracePt t="49063" x="5957888" y="1173163"/>
          <p14:tracePt t="49074" x="5964238" y="1192213"/>
          <p14:tracePt t="49079" x="5970588" y="1211263"/>
          <p14:tracePt t="49090" x="5976938" y="1223963"/>
          <p14:tracePt t="49093" x="5983288" y="1243013"/>
          <p14:tracePt t="49107" x="5989638" y="1268413"/>
          <p14:tracePt t="49110" x="5989638" y="1287463"/>
          <p14:tracePt t="49124" x="5995988" y="1306513"/>
          <p14:tracePt t="49125" x="6002338" y="1331913"/>
          <p14:tracePt t="49141" x="6015038" y="1370013"/>
          <p14:tracePt t="49150" x="6015038" y="1376363"/>
          <p14:tracePt t="49158" x="6021388" y="1395413"/>
          <p14:tracePt t="49163" x="6021388" y="1414463"/>
          <p14:tracePt t="49174" x="6027738" y="1420813"/>
          <p14:tracePt t="49179" x="6027738" y="1427163"/>
          <p14:tracePt t="49190" x="6034088" y="1433513"/>
          <p14:tracePt t="49289" x="6034088" y="1427163"/>
          <p14:tracePt t="49297" x="6040438" y="1408113"/>
          <p14:tracePt t="49307" x="6040438" y="1395413"/>
          <p14:tracePt t="49311" x="6040438" y="1370013"/>
          <p14:tracePt t="49324" x="6034088" y="1344613"/>
          <p14:tracePt t="49327" x="6027738" y="1312863"/>
          <p14:tracePt t="49340" x="6015038" y="1262063"/>
          <p14:tracePt t="49343" x="5989638" y="1217613"/>
          <p14:tracePt t="49356" x="5976938" y="1179513"/>
          <p14:tracePt t="49360" x="5957888" y="1135063"/>
          <p14:tracePt t="49373" x="5938838" y="1090613"/>
          <p14:tracePt t="49375" x="5913438" y="1038225"/>
          <p14:tracePt t="49381" x="5900738" y="1012825"/>
          <p14:tracePt t="49391" x="5881688" y="987425"/>
          <p14:tracePt t="49397" x="5856288" y="962025"/>
          <p14:tracePt t="49409" x="5837238" y="930275"/>
          <p14:tracePt t="49413" x="5824538" y="917575"/>
          <p14:tracePt t="49424" x="5805488" y="898525"/>
          <p14:tracePt t="49429" x="5792788" y="879475"/>
          <p14:tracePt t="49440" x="5780088" y="860425"/>
          <p14:tracePt t="49445" x="5761038" y="841375"/>
          <p14:tracePt t="49457" x="5741988" y="822325"/>
          <p14:tracePt t="49459" x="5729288" y="809625"/>
          <p14:tracePt t="49474" x="5716588" y="809625"/>
          <p14:tracePt t="49475" x="5702300" y="796925"/>
          <p14:tracePt t="49490" x="5683250" y="784225"/>
          <p14:tracePt t="49491" x="5670550" y="777875"/>
          <p14:tracePt t="49507" x="5651500" y="765175"/>
          <p14:tracePt t="49516" x="5645150" y="765175"/>
          <p14:tracePt t="49525" x="5632450" y="758825"/>
          <p14:tracePt t="49529" x="5619750" y="752475"/>
          <p14:tracePt t="49541" x="5600700" y="746125"/>
          <p14:tracePt t="49545" x="5581650" y="739775"/>
          <p14:tracePt t="49557" x="5562600" y="733425"/>
          <p14:tracePt t="49560" x="5549900" y="733425"/>
          <p14:tracePt t="49574" x="5524500" y="727075"/>
          <p14:tracePt t="49577" x="5505450" y="727075"/>
          <p14:tracePt t="49591" x="5461000" y="727075"/>
          <p14:tracePt t="49606" x="5435600" y="727075"/>
          <p14:tracePt t="49608" x="5410200" y="727075"/>
          <p14:tracePt t="49615" x="5384800" y="733425"/>
          <p14:tracePt t="49624" x="5359400" y="739775"/>
          <p14:tracePt t="49631" x="5340350" y="746125"/>
          <p14:tracePt t="49640" x="5321300" y="752475"/>
          <p14:tracePt t="49647" x="5302250" y="758825"/>
          <p14:tracePt t="49657" x="5283200" y="765175"/>
          <p14:tracePt t="49663" x="5276850" y="771525"/>
          <p14:tracePt t="49674" x="5264150" y="771525"/>
          <p14:tracePt t="49677" x="5256213" y="777875"/>
          <p14:tracePt t="49690" x="5256213" y="784225"/>
          <p14:tracePt t="49693" x="5249863" y="790575"/>
          <p14:tracePt t="49707" x="5237163" y="796925"/>
          <p14:tracePt t="49709" x="5237163" y="803275"/>
          <p14:tracePt t="49723" x="5230813" y="809625"/>
          <p14:tracePt t="49725" x="5224463" y="828675"/>
          <p14:tracePt t="49740" x="5211763" y="854075"/>
          <p14:tracePt t="49747" x="5205413" y="866775"/>
          <p14:tracePt t="49757" x="5199063" y="885825"/>
          <p14:tracePt t="49763" x="5186363" y="904875"/>
          <p14:tracePt t="49774" x="5186363" y="923925"/>
          <p14:tracePt t="49779" x="5173663" y="936625"/>
          <p14:tracePt t="49796" x="5160963" y="974725"/>
          <p14:tracePt t="49804" x="5154613" y="993775"/>
          <p14:tracePt t="49813" x="5148263" y="1006475"/>
          <p14:tracePt t="49821" x="5141913" y="1025525"/>
          <p14:tracePt t="49825" x="5135563" y="1044575"/>
          <p14:tracePt t="49836" x="5129213" y="1063625"/>
          <p14:tracePt t="49840" x="5122863" y="1069975"/>
          <p14:tracePt t="49852" x="5122863" y="1084263"/>
          <p14:tracePt t="49857" x="5116513" y="1103313"/>
          <p14:tracePt t="49868" x="5110163" y="1116013"/>
          <p14:tracePt t="49873" x="5103813" y="1122363"/>
          <p14:tracePt t="49883" x="5097463" y="1128713"/>
          <p14:tracePt t="49888" x="5091113" y="1135063"/>
          <p14:tracePt t="49899" x="5091113" y="1141413"/>
          <p14:tracePt t="49904" x="5084763" y="1154113"/>
          <p14:tracePt t="49910" x="5078413" y="1166813"/>
          <p14:tracePt t="49920" x="5072063" y="1179513"/>
          <p14:tracePt t="49927" x="5072063" y="1192213"/>
          <p14:tracePt t="49938" x="5072063" y="1211263"/>
          <p14:tracePt t="49943" x="5065713" y="1223963"/>
          <p14:tracePt t="49952" x="5059363" y="1230313"/>
          <p14:tracePt t="49957" x="5059363" y="1243013"/>
          <p14:tracePt t="49966" x="5059363" y="1249363"/>
          <p14:tracePt t="49973" x="5053013" y="1255713"/>
          <p14:tracePt t="49984" x="5046663" y="1262063"/>
          <p14:tracePt t="49989" x="5040313" y="1268413"/>
          <p14:tracePt t="49999" x="5040313" y="1281113"/>
          <p14:tracePt t="50005" x="5040313" y="1287463"/>
          <p14:tracePt t="50015" x="5033963" y="1293813"/>
          <p14:tracePt t="50022" x="5027613" y="1312863"/>
          <p14:tracePt t="50027" x="5027613" y="1331913"/>
          <p14:tracePt t="50037" x="5021263" y="1350963"/>
          <p14:tracePt t="50043" x="5014913" y="1363663"/>
          <p14:tracePt t="50052" x="5008563" y="1389063"/>
          <p14:tracePt t="50059" x="5002213" y="1408113"/>
          <p14:tracePt t="50069" x="4995863" y="1427163"/>
          <p14:tracePt t="50075" x="4989513" y="1433513"/>
          <p14:tracePt t="50085" x="4983163" y="1452563"/>
          <p14:tracePt t="50090" x="4983163" y="1465263"/>
          <p14:tracePt t="50106" x="4983163" y="1477963"/>
          <p14:tracePt t="50113" x="4976813" y="1484313"/>
          <p14:tracePt t="50130" x="4970463" y="1497013"/>
          <p14:tracePt t="50140" x="4970463" y="1504950"/>
          <p14:tracePt t="50145" x="4970463" y="1511300"/>
          <p14:tracePt t="50157" x="4970463" y="1517650"/>
          <p14:tracePt t="50161" x="4970463" y="1524000"/>
          <p14:tracePt t="50173" x="4964113" y="1536700"/>
          <p14:tracePt t="50175" x="4964113" y="1543050"/>
          <p14:tracePt t="50190" x="4964113" y="1549400"/>
          <p14:tracePt t="50206" x="4957763" y="1555750"/>
          <p14:tracePt t="50210" x="4957763" y="1562100"/>
          <p14:tracePt t="50229" x="4957763" y="1568450"/>
          <p14:tracePt t="50231" x="4957763" y="1574800"/>
          <p14:tracePt t="50241" x="4957763" y="1581150"/>
          <p14:tracePt t="50245" x="4951413" y="1587500"/>
          <p14:tracePt t="50257" x="4951413" y="1593850"/>
          <p14:tracePt t="50260" x="4951413" y="1600200"/>
          <p14:tracePt t="50272" x="4945063" y="1612900"/>
          <p14:tracePt t="50289" x="4945063" y="1619250"/>
          <p14:tracePt t="50293" x="4945063" y="1625600"/>
          <p14:tracePt t="50307" x="4945063" y="1631950"/>
          <p14:tracePt t="50309" x="4945063" y="1638300"/>
          <p14:tracePt t="50323" x="4938713" y="1651000"/>
          <p14:tracePt t="50331" x="4938713" y="1657350"/>
          <p14:tracePt t="50340" x="4938713" y="1663700"/>
          <p14:tracePt t="50348" x="4938713" y="1670050"/>
          <p14:tracePt t="50363" x="4938713" y="1676400"/>
          <p14:tracePt t="50373" x="4938713" y="1682750"/>
          <p14:tracePt t="50389" x="4938713" y="1689100"/>
          <p14:tracePt t="50394" x="4938713" y="1695450"/>
          <p14:tracePt t="50406" x="4938713" y="1701800"/>
          <p14:tracePt t="50422" x="4938713" y="1708150"/>
          <p14:tracePt t="50427" x="4938713" y="1714500"/>
          <p14:tracePt t="50444" x="4938713" y="1720850"/>
          <p14:tracePt t="50456" x="4938713" y="1727200"/>
          <p14:tracePt t="50458" x="4938713" y="1733550"/>
          <p14:tracePt t="50463" x="4938713" y="1739900"/>
          <p14:tracePt t="50472" x="4938713" y="1746250"/>
          <p14:tracePt t="50478" x="4938713" y="1752600"/>
          <p14:tracePt t="50492" x="4945063" y="1758950"/>
          <p14:tracePt t="50494" x="4945063" y="1765300"/>
          <p14:tracePt t="50506" x="4951413" y="1765300"/>
          <p14:tracePt t="50511" x="4951413" y="1771650"/>
          <p14:tracePt t="50522" x="4957763" y="1778000"/>
          <p14:tracePt t="50527" x="4957763" y="1784350"/>
          <p14:tracePt t="50540" x="4957763" y="1790700"/>
          <p14:tracePt t="50556" x="4957763" y="1797050"/>
          <p14:tracePt t="50572" x="4964113" y="1803400"/>
          <p14:tracePt t="50574" x="4964113" y="1809750"/>
          <p14:tracePt t="50581" x="4970463" y="1816100"/>
          <p14:tracePt t="50598" x="4976813" y="1828800"/>
          <p14:tracePt t="50607" x="4983163" y="1841500"/>
          <p14:tracePt t="50610" x="4989513" y="1841500"/>
          <p14:tracePt t="50623" x="4995863" y="1854200"/>
          <p14:tracePt t="50627" x="4995863" y="1860550"/>
          <p14:tracePt t="50639" x="5002213" y="1860550"/>
          <p14:tracePt t="50643" x="5002213" y="1866900"/>
          <p14:tracePt t="50656" x="5008563" y="1866900"/>
          <p14:tracePt t="50704" x="5008563" y="1873250"/>
          <p14:tracePt t="50738" x="5014913" y="1879600"/>
          <p14:tracePt t="50744" x="5021263" y="1879600"/>
          <p14:tracePt t="50757" x="5021263" y="1885950"/>
          <p14:tracePt t="50759" x="5021263" y="1892300"/>
          <p14:tracePt t="50773" x="5027613" y="1892300"/>
          <p14:tracePt t="50791" x="5033963" y="1892300"/>
          <p14:tracePt t="50807" x="5040313" y="1892300"/>
          <p14:tracePt t="50844" x="5040313" y="1898650"/>
          <p14:tracePt t="50860" x="5046663" y="1905000"/>
          <p14:tracePt t="50885" x="5053013" y="1905000"/>
          <p14:tracePt t="51679" x="5059363" y="1917700"/>
          <p14:tracePt t="51687" x="5059363" y="1924050"/>
          <p14:tracePt t="51704" x="5065713" y="1938338"/>
          <p14:tracePt t="51712" x="5072063" y="1944688"/>
          <p14:tracePt t="51717" x="5078413" y="1951038"/>
          <p14:tracePt t="51729" x="5078413" y="1957388"/>
          <p14:tracePt t="51734" x="5084763" y="1970088"/>
          <p14:tracePt t="51741" x="5091113" y="1970088"/>
          <p14:tracePt t="51750" x="5091113" y="1976438"/>
          <p14:tracePt t="51757" x="5097463" y="1982788"/>
          <p14:tracePt t="51768" x="5103813" y="1982788"/>
          <p14:tracePt t="51773" x="5110163" y="1989138"/>
          <p14:tracePt t="51787" x="5116513" y="1989138"/>
          <p14:tracePt t="51797" x="5122863" y="1995488"/>
          <p14:tracePt t="51821" x="5129213" y="1995488"/>
          <p14:tracePt t="51827" x="5135563" y="1995488"/>
          <p14:tracePt t="51837" x="5141913" y="1995488"/>
          <p14:tracePt t="51850" x="5154613" y="1995488"/>
          <p14:tracePt t="51859" x="5173663" y="2001838"/>
          <p14:tracePt t="51873" x="5205413" y="2008188"/>
          <p14:tracePt t="51887" x="5230813" y="2014538"/>
          <p14:tracePt t="51889" x="5256213" y="2020888"/>
          <p14:tracePt t="51905" x="5295900" y="2020888"/>
          <p14:tracePt t="51914" x="5321300" y="2027238"/>
          <p14:tracePt t="51922" x="5346700" y="2027238"/>
          <p14:tracePt t="51927" x="5378450" y="2027238"/>
          <p14:tracePt t="51938" x="5410200" y="2027238"/>
          <p14:tracePt t="51943" x="5454650" y="2027238"/>
          <p14:tracePt t="51954" x="5492750" y="2027238"/>
          <p14:tracePt t="51959" x="5537200" y="2027238"/>
          <p14:tracePt t="51971" x="5581650" y="2020888"/>
          <p14:tracePt t="51975" x="5626100" y="2014538"/>
          <p14:tracePt t="51987" x="5670550" y="2014538"/>
          <p14:tracePt t="51991" x="5729288" y="2008188"/>
          <p14:tracePt t="52006" x="5792788" y="1995488"/>
          <p14:tracePt t="52007" x="5837238" y="1989138"/>
          <p14:tracePt t="52014" x="5881688" y="1982788"/>
          <p14:tracePt t="52023" x="5926138" y="1976438"/>
          <p14:tracePt t="52029" x="5970588" y="1976438"/>
          <p14:tracePt t="52040" x="6002338" y="1976438"/>
          <p14:tracePt t="52045" x="6034088" y="1976438"/>
          <p14:tracePt t="52058" x="6059488" y="1976438"/>
          <p14:tracePt t="52061" x="6084888" y="1982788"/>
          <p14:tracePt t="52074" x="6110288" y="1989138"/>
          <p14:tracePt t="52075" x="6135688" y="1995488"/>
          <p14:tracePt t="52087" x="6154738" y="2001838"/>
          <p14:tracePt t="52091" x="6175375" y="2008188"/>
          <p14:tracePt t="52104" x="6200775" y="2008188"/>
          <p14:tracePt t="52107" x="6219825" y="2014538"/>
          <p14:tracePt t="52122" x="6245225" y="2020888"/>
          <p14:tracePt t="52123" x="6264275" y="2027238"/>
          <p14:tracePt t="52138" x="6289675" y="2027238"/>
          <p14:tracePt t="52139" x="6315075" y="2027238"/>
          <p14:tracePt t="52144" x="6334125" y="2027238"/>
          <p14:tracePt t="52154" x="6346825" y="2027238"/>
          <p14:tracePt t="52160" x="6365875" y="2033588"/>
          <p14:tracePt t="52171" x="6384925" y="2033588"/>
          <p14:tracePt t="52176" x="6397625" y="2039938"/>
          <p14:tracePt t="52187" x="6416675" y="2046288"/>
          <p14:tracePt t="52193" x="6435725" y="2052638"/>
          <p14:tracePt t="52204" x="6454775" y="2058988"/>
          <p14:tracePt t="52208" x="6467475" y="2065338"/>
          <p14:tracePt t="52221" x="6486525" y="2071688"/>
          <p14:tracePt t="52223" x="6505575" y="2078038"/>
          <p14:tracePt t="52238" x="6524625" y="2084388"/>
          <p14:tracePt t="52240" x="6537325" y="2090738"/>
          <p14:tracePt t="52254" x="6562725" y="2097088"/>
          <p14:tracePt t="52255" x="6588125" y="2103438"/>
          <p14:tracePt t="52271" x="6640513" y="2109788"/>
          <p14:tracePt t="52279" x="6665913" y="2116138"/>
          <p14:tracePt t="52288" x="6691313" y="2122488"/>
          <p14:tracePt t="52293" x="6704013" y="2128838"/>
          <p14:tracePt t="52305" x="6729413" y="2135188"/>
          <p14:tracePt t="52309" x="6748463" y="2141538"/>
          <p14:tracePt t="52320" x="6773863" y="2147888"/>
          <p14:tracePt t="52325" x="6799263" y="2154238"/>
          <p14:tracePt t="52337" x="6818313" y="2160588"/>
          <p14:tracePt t="52340" x="6856413" y="2166938"/>
          <p14:tracePt t="52354" x="6894513" y="2179638"/>
          <p14:tracePt t="52357" x="6913563" y="2185988"/>
          <p14:tracePt t="52370" x="6951663" y="2192338"/>
          <p14:tracePt t="52373" x="6983413" y="2211388"/>
          <p14:tracePt t="52380" x="7021513" y="2217738"/>
          <p14:tracePt t="52388" x="7046913" y="2230438"/>
          <p14:tracePt t="52395" x="7072313" y="2236788"/>
          <p14:tracePt t="52405" x="7099300" y="2243138"/>
          <p14:tracePt t="52411" x="7112000" y="2249488"/>
          <p14:tracePt t="52423" x="7131050" y="2255838"/>
          <p14:tracePt t="52427" x="7150100" y="2262188"/>
          <p14:tracePt t="52437" x="7169150" y="2262188"/>
          <p14:tracePt t="52441" x="7181850" y="2268538"/>
          <p14:tracePt t="52454" x="7200900" y="2274888"/>
          <p14:tracePt t="52457" x="7213600" y="2281238"/>
          <p14:tracePt t="52470" x="7226300" y="2287588"/>
          <p14:tracePt t="52473" x="7232650" y="2293938"/>
          <p14:tracePt t="52486" x="7245350" y="2293938"/>
          <p14:tracePt t="52489" x="7264400" y="2300288"/>
          <p14:tracePt t="52504" x="7289800" y="2312988"/>
          <p14:tracePt t="52510" x="7308850" y="2312988"/>
          <p14:tracePt t="52521" x="7321550" y="2312988"/>
          <p14:tracePt t="52527" x="7334250" y="2319338"/>
          <p14:tracePt t="52537" x="7346950" y="2319338"/>
          <p14:tracePt t="52543" x="7353300" y="2319338"/>
          <p14:tracePt t="52554" x="7359650" y="2319338"/>
          <p14:tracePt t="52558" x="7366000" y="2319338"/>
          <p14:tracePt t="52570" x="7366000" y="2325688"/>
          <p14:tracePt t="52575" x="7372350" y="2325688"/>
          <p14:tracePt t="52587" x="7372350" y="2332038"/>
          <p14:tracePt t="52589" x="7378700" y="2332038"/>
          <p14:tracePt t="52614" x="7385050" y="2332038"/>
          <p14:tracePt t="52737" x="7385050" y="2338388"/>
          <p14:tracePt t="52793" x="7391400" y="2338388"/>
          <p14:tracePt t="53017" x="7391400" y="2344738"/>
          <p14:tracePt t="53041" x="7391400" y="2351088"/>
          <p14:tracePt t="53493" x="7391400" y="2344738"/>
          <p14:tracePt t="53501" x="7391400" y="2338388"/>
          <p14:tracePt t="53518" x="7391400" y="2332038"/>
          <p14:tracePt t="53525" x="7391400" y="2325688"/>
          <p14:tracePt t="53534" x="7391400" y="2319338"/>
          <p14:tracePt t="53541" x="7391400" y="2300288"/>
          <p14:tracePt t="53548" x="7391400" y="2281238"/>
          <p14:tracePt t="53557" x="7385050" y="2274888"/>
          <p14:tracePt t="53570" x="7385050" y="2255838"/>
          <p14:tracePt t="53571" x="7385050" y="2243138"/>
          <p14:tracePt t="53587" x="7378700" y="2217738"/>
          <p14:tracePt t="53603" x="7372350" y="2198688"/>
          <p14:tracePt t="53609" x="7366000" y="2192338"/>
          <p14:tracePt t="53619" x="7366000" y="2179638"/>
          <p14:tracePt t="53636" x="7366000" y="2166938"/>
          <p14:tracePt t="53640" x="7359650" y="2160588"/>
          <p14:tracePt t="53653" x="7359650" y="2147888"/>
          <p14:tracePt t="53657" x="7353300" y="2135188"/>
          <p14:tracePt t="53669" x="7346950" y="2116138"/>
          <p14:tracePt t="53673" x="7346950" y="2109788"/>
          <p14:tracePt t="53686" x="7346950" y="2097088"/>
          <p14:tracePt t="53687" x="7340600" y="2084388"/>
          <p14:tracePt t="53703" x="7340600" y="2046288"/>
          <p14:tracePt t="53711" x="7340600" y="2033588"/>
          <p14:tracePt t="53721" x="7340600" y="2014538"/>
          <p14:tracePt t="53727" x="7340600" y="1995488"/>
          <p14:tracePt t="53737" x="7340600" y="1976438"/>
          <p14:tracePt t="53742" x="7334250" y="1963738"/>
          <p14:tracePt t="53753" x="7334250" y="1944688"/>
          <p14:tracePt t="53757" x="7334250" y="1924050"/>
          <p14:tracePt t="53769" x="7334250" y="1911350"/>
          <p14:tracePt t="53773" x="7334250" y="1892300"/>
          <p14:tracePt t="53787" x="7334250" y="1866900"/>
          <p14:tracePt t="53789" x="7334250" y="1854200"/>
          <p14:tracePt t="53803" x="7340600" y="1835150"/>
          <p14:tracePt t="53805" x="7340600" y="1809750"/>
          <p14:tracePt t="53820" x="7346950" y="1784350"/>
          <p14:tracePt t="53821" x="7346950" y="1765300"/>
          <p14:tracePt t="53828" x="7346950" y="1746250"/>
          <p14:tracePt t="53837" x="7346950" y="1727200"/>
          <p14:tracePt t="53842" x="7353300" y="1701800"/>
          <p14:tracePt t="53852" x="7359650" y="1689100"/>
          <p14:tracePt t="53859" x="7366000" y="1663700"/>
          <p14:tracePt t="53869" x="7372350" y="1638300"/>
          <p14:tracePt t="53875" x="7378700" y="1619250"/>
          <p14:tracePt t="53886" x="7378700" y="1600200"/>
          <p14:tracePt t="53890" x="7378700" y="1587500"/>
          <p14:tracePt t="53902" x="7378700" y="1574800"/>
          <p14:tracePt t="53907" x="7378700" y="1549400"/>
          <p14:tracePt t="53919" x="7385050" y="1536700"/>
          <p14:tracePt t="53920" x="7385050" y="1511300"/>
          <p14:tracePt t="53936" x="7385050" y="1490663"/>
          <p14:tracePt t="53938" x="7385050" y="1477963"/>
          <p14:tracePt t="53952" x="7385050" y="1458913"/>
          <p14:tracePt t="53955" x="7385050" y="1446213"/>
          <p14:tracePt t="53969" x="7385050" y="1433513"/>
          <p14:tracePt t="53975" x="7385050" y="1427163"/>
          <p14:tracePt t="53987" x="7385050" y="1414463"/>
          <p14:tracePt t="53991" x="7385050" y="1401763"/>
          <p14:tracePt t="54004" x="7378700" y="1382713"/>
          <p14:tracePt t="54007" x="7378700" y="1376363"/>
          <p14:tracePt t="54019" x="7378700" y="1363663"/>
          <p14:tracePt t="54023" x="7372350" y="1357313"/>
          <p14:tracePt t="54037" x="7366000" y="1344613"/>
          <p14:tracePt t="54052" x="7366000" y="1338263"/>
          <p14:tracePt t="54061" x="7366000" y="1331913"/>
          <p14:tracePt t="54171" x="7359650" y="1338263"/>
          <p14:tracePt t="54181" x="7353300" y="1344613"/>
          <p14:tracePt t="54185" x="7346950" y="1350963"/>
          <p14:tracePt t="54193" x="7340600" y="1363663"/>
          <p14:tracePt t="54201" x="7340600" y="1370013"/>
          <p14:tracePt t="54210" x="7340600" y="1382713"/>
          <p14:tracePt t="54218" x="7334250" y="1382713"/>
          <p14:tracePt t="54228" x="7334250" y="1389063"/>
          <p14:tracePt t="54244" x="7327900" y="1395413"/>
          <p14:tracePt t="54251" x="7327900" y="1401763"/>
          <p14:tracePt t="54260" x="7321550" y="1401763"/>
          <p14:tracePt t="54274" x="7321550" y="1408113"/>
          <p14:tracePt t="54281" x="7321550" y="1414463"/>
          <p14:tracePt t="54296" x="7321550" y="1420813"/>
          <p14:tracePt t="54306" x="7321550" y="1427163"/>
          <p14:tracePt t="54311" x="7321550" y="1433513"/>
          <p14:tracePt t="54328" x="7321550" y="1446213"/>
          <p14:tracePt t="54340" x="7321550" y="1458913"/>
          <p14:tracePt t="54352" x="7321550" y="1465263"/>
          <p14:tracePt t="54368" x="7321550" y="1471613"/>
          <p14:tracePt t="54373" x="7315200" y="1477963"/>
          <p14:tracePt t="54386" x="7315200" y="1484313"/>
          <p14:tracePt t="54401" x="7315200" y="1490663"/>
          <p14:tracePt t="54403" x="7315200" y="1497013"/>
          <p14:tracePt t="54420" x="7315200" y="1504950"/>
          <p14:tracePt t="54428" x="7315200" y="1511300"/>
          <p14:tracePt t="54437" x="7315200" y="1517650"/>
          <p14:tracePt t="54443" x="7315200" y="1524000"/>
          <p14:tracePt t="54453" x="7315200" y="1530350"/>
          <p14:tracePt t="54459" x="7315200" y="1536700"/>
          <p14:tracePt t="54473" x="7315200" y="1543050"/>
          <p14:tracePt t="54486" x="7321550" y="1549400"/>
          <p14:tracePt t="54502" x="7321550" y="1555750"/>
          <p14:tracePt t="54518" x="7327900" y="1562100"/>
          <p14:tracePt t="54536" x="7327900" y="1568450"/>
          <p14:tracePt t="54538" x="7334250" y="1574800"/>
          <p14:tracePt t="54552" x="7334250" y="1581150"/>
          <p14:tracePt t="54558" x="7340600" y="1587500"/>
          <p14:tracePt t="54568" x="7346950" y="1593850"/>
          <p14:tracePt t="54588" x="7353300" y="1600200"/>
          <p14:tracePt t="54590" x="7353300" y="1606550"/>
          <p14:tracePt t="54603" x="7359650" y="1612900"/>
          <p14:tracePt t="54607" x="7366000" y="1612900"/>
          <p14:tracePt t="54620" x="7366000" y="1619250"/>
          <p14:tracePt t="54621" x="7366000" y="1625600"/>
          <p14:tracePt t="54637" x="7372350" y="1631950"/>
          <p14:tracePt t="54652" x="7372350" y="1638300"/>
          <p14:tracePt t="54653" x="7378700" y="1644650"/>
          <p14:tracePt t="54669" x="7378700" y="1651000"/>
          <p14:tracePt t="54678" x="7378700" y="1657350"/>
          <p14:tracePt t="54694" x="7378700" y="1670050"/>
          <p14:tracePt t="54703" x="7378700" y="1676400"/>
          <p14:tracePt t="54707" x="7378700" y="1682750"/>
          <p14:tracePt t="54718" x="7378700" y="1695450"/>
          <p14:tracePt t="54723" x="7378700" y="1701800"/>
          <p14:tracePt t="54739" x="7378700" y="1708150"/>
          <p14:tracePt t="54752" x="7378700" y="1714500"/>
          <p14:tracePt t="54768" x="7378700" y="1720850"/>
          <p14:tracePt t="54770" x="7378700" y="1727200"/>
          <p14:tracePt t="54785" x="7378700" y="1733550"/>
          <p14:tracePt t="54793" x="7378700" y="1739900"/>
          <p14:tracePt t="54802" x="7378700" y="1746250"/>
          <p14:tracePt t="54818" x="7378700" y="1752600"/>
          <p14:tracePt t="54824" x="7378700" y="1758950"/>
          <p14:tracePt t="54839" x="7378700" y="1765300"/>
          <p14:tracePt t="54852" x="7378700" y="1771650"/>
          <p14:tracePt t="54855" x="7378700" y="1778000"/>
          <p14:tracePt t="54871" x="7378700" y="1784350"/>
          <p14:tracePt t="54885" x="7378700" y="1790700"/>
          <p14:tracePt t="54903" x="7378700" y="1797050"/>
          <p14:tracePt t="54909" x="7378700" y="1803400"/>
          <p14:tracePt t="54918" x="7378700" y="1809750"/>
          <p14:tracePt t="54935" x="7385050" y="1809750"/>
          <p14:tracePt t="54940" x="7385050" y="1816100"/>
          <p14:tracePt t="54952" x="7385050" y="1822450"/>
          <p14:tracePt t="54967" x="7391400" y="1828800"/>
          <p14:tracePt t="54972" x="7391400" y="1835150"/>
          <p14:tracePt t="54985" x="7397750" y="1841500"/>
          <p14:tracePt t="55001" x="7397750" y="1847850"/>
          <p14:tracePt t="55004" x="7404100" y="1854200"/>
          <p14:tracePt t="55019" x="7404100" y="1860550"/>
          <p14:tracePt t="55028" x="7410450" y="1866900"/>
          <p14:tracePt t="55037" x="7410450" y="1873250"/>
          <p14:tracePt t="55052" x="7416800" y="1873250"/>
          <p14:tracePt t="55057" x="7416800" y="1879600"/>
          <p14:tracePt t="55073" x="7423150" y="1885950"/>
          <p14:tracePt t="55085" x="7429500" y="1885950"/>
          <p14:tracePt t="55120" x="7435850" y="1885950"/>
          <p14:tracePt t="55130" x="7442200" y="1892300"/>
          <p14:tracePt t="55151" x="7448550" y="1898650"/>
          <p14:tracePt t="55167" x="7454900" y="1905000"/>
          <p14:tracePt t="55184" x="7461250" y="1905000"/>
          <p14:tracePt t="55204" x="7467600" y="1905000"/>
          <p14:tracePt t="55214" x="7473950" y="1905000"/>
          <p14:tracePt t="55225" x="7473950" y="1911350"/>
          <p14:tracePt t="55241" x="7480300" y="1917700"/>
          <p14:tracePt t="55246" x="7486650" y="1917700"/>
          <p14:tracePt t="55256" x="7493000" y="1917700"/>
          <p14:tracePt t="55275" x="7493000" y="1924050"/>
          <p14:tracePt t="55285" x="7499350" y="1924050"/>
          <p14:tracePt t="55290" x="7505700" y="1924050"/>
          <p14:tracePt t="55316" x="7512050" y="1924050"/>
          <p14:tracePt t="55331" x="7518400" y="1924050"/>
          <p14:tracePt t="55347" x="7524750" y="1924050"/>
          <p14:tracePt t="55354" x="7531100" y="1924050"/>
          <p14:tracePt t="55367" x="7537450" y="1924050"/>
          <p14:tracePt t="55385" x="7551738" y="1924050"/>
          <p14:tracePt t="55402" x="7558088" y="1924050"/>
          <p14:tracePt t="55409" x="7564438" y="1924050"/>
          <p14:tracePt t="55418" x="7570788" y="1924050"/>
          <p14:tracePt t="55435" x="7577138" y="1924050"/>
          <p14:tracePt t="55438" x="7583488" y="1924050"/>
          <p14:tracePt t="55455" x="7589838" y="1924050"/>
          <p14:tracePt t="55467" x="7596188" y="1924050"/>
          <p14:tracePt t="55470" x="7602538" y="1924050"/>
          <p14:tracePt t="55484" x="7602538" y="1917700"/>
          <p14:tracePt t="55487" x="7608888" y="1917700"/>
          <p14:tracePt t="55494" x="7615238" y="1917700"/>
          <p14:tracePt t="55509" x="7621588" y="1917700"/>
          <p14:tracePt t="55524" x="7627938" y="1917700"/>
          <p14:tracePt t="55534" x="7634288" y="1911350"/>
          <p14:tracePt t="55551" x="7640638" y="1911350"/>
          <p14:tracePt t="55557" x="7646988" y="1911350"/>
          <p14:tracePt t="55570" x="7653338" y="1905000"/>
          <p14:tracePt t="55584" x="7666038" y="1905000"/>
          <p14:tracePt t="55587" x="7666038" y="1898650"/>
          <p14:tracePt t="55600" x="7672388" y="1892300"/>
          <p14:tracePt t="55603" x="7678738" y="1892300"/>
          <p14:tracePt t="55619" x="7685088" y="1885950"/>
          <p14:tracePt t="55634" x="7697788" y="1879600"/>
          <p14:tracePt t="55651" x="7704138" y="1873250"/>
          <p14:tracePt t="55657" x="7716838" y="1866900"/>
          <p14:tracePt t="55667" x="7716838" y="1860550"/>
          <p14:tracePt t="55673" x="7729538" y="1860550"/>
          <p14:tracePt t="55685" x="7742238" y="1854200"/>
          <p14:tracePt t="55688" x="7742238" y="1847850"/>
          <p14:tracePt t="55701" x="7748588" y="1841500"/>
          <p14:tracePt t="55705" x="7754938" y="1841500"/>
          <p14:tracePt t="55717" x="7754938" y="1835150"/>
          <p14:tracePt t="55719" x="7761288" y="1828800"/>
          <p14:tracePt t="55734" x="7773988" y="1822450"/>
          <p14:tracePt t="55751" x="7780338" y="1816100"/>
          <p14:tracePt t="55752" x="7786688" y="1809750"/>
          <p14:tracePt t="55759" x="7793038" y="1809750"/>
          <p14:tracePt t="55774" x="7799388" y="1809750"/>
          <p14:tracePt t="55784" x="7805738" y="1803400"/>
          <p14:tracePt t="55978" x="7799388" y="1803400"/>
          <p14:tracePt t="55986" x="7799388" y="1809750"/>
          <p14:tracePt t="55999" x="7793038" y="1816100"/>
          <p14:tracePt t="56001" x="7786688" y="1816100"/>
          <p14:tracePt t="56011" x="7780338" y="1822450"/>
          <p14:tracePt t="56017" x="7773988" y="1828800"/>
          <p14:tracePt t="56028" x="7767638" y="1835150"/>
          <p14:tracePt t="56032" x="7761288" y="1835150"/>
          <p14:tracePt t="56038" x="7754938" y="1841500"/>
          <p14:tracePt t="56049" x="7748588" y="1847850"/>
          <p14:tracePt t="56055" x="7742238" y="1847850"/>
          <p14:tracePt t="56069" x="7735888" y="1847850"/>
          <p14:tracePt t="56082" x="7729538" y="1847850"/>
          <p14:tracePt t="56085" x="7729538" y="1854200"/>
          <p14:tracePt t="56097" x="7723188" y="1854200"/>
          <p14:tracePt t="56101" x="7716838" y="1854200"/>
          <p14:tracePt t="56110" x="7710488" y="1854200"/>
          <p14:tracePt t="56125" x="7704138" y="1860550"/>
          <p14:tracePt t="56133" x="7697788" y="1860550"/>
          <p14:tracePt t="56148" x="7691438" y="1866900"/>
          <p14:tracePt t="56155" x="7685088" y="1866900"/>
          <p14:tracePt t="56169" x="7678738" y="1866900"/>
          <p14:tracePt t="56184" x="7672388" y="1866900"/>
          <p14:tracePt t="56187" x="7666038" y="1866900"/>
          <p14:tracePt t="56217" x="7659688" y="1866900"/>
          <p14:tracePt t="56225" x="7653338" y="1866900"/>
          <p14:tracePt t="56238" x="7646988" y="1866900"/>
          <p14:tracePt t="56253" x="7640638" y="1866900"/>
          <p14:tracePt t="56257" x="7634288" y="1866900"/>
          <p14:tracePt t="56273" x="7627938" y="1866900"/>
          <p14:tracePt t="56284" x="7621588" y="1866900"/>
          <p14:tracePt t="56301" x="7615238" y="1866900"/>
          <p14:tracePt t="56303" x="7608888" y="1866900"/>
          <p14:tracePt t="56317" x="7602538" y="1866900"/>
          <p14:tracePt t="56334" x="7596188" y="1866900"/>
          <p14:tracePt t="56350" x="7589838" y="1866900"/>
          <p14:tracePt t="56367" x="7577138" y="1866900"/>
          <p14:tracePt t="56373" x="7570788" y="1866900"/>
          <p14:tracePt t="56384" x="7564438" y="1860550"/>
          <p14:tracePt t="56388" x="7558088" y="1860550"/>
          <p14:tracePt t="56400" x="7551738" y="1860550"/>
          <p14:tracePt t="56405" x="7551738" y="1854200"/>
          <p14:tracePt t="56416" x="7545388" y="1854200"/>
          <p14:tracePt t="56433" x="7537450" y="1854200"/>
          <p14:tracePt t="56450" x="7531100" y="1854200"/>
          <p14:tracePt t="56451" x="7524750" y="1847850"/>
          <p14:tracePt t="56460" x="7518400" y="1847850"/>
          <p14:tracePt t="56467" x="7518400" y="1841500"/>
          <p14:tracePt t="56475" x="7512050" y="1841500"/>
          <p14:tracePt t="56484" x="7505700" y="1841500"/>
          <p14:tracePt t="56490" x="7505700" y="1835150"/>
          <p14:tracePt t="56501" x="7499350" y="1835150"/>
          <p14:tracePt t="56505" x="7493000" y="1828800"/>
          <p14:tracePt t="56521" x="7486650" y="1822450"/>
          <p14:tracePt t="56533" x="7480300" y="1822450"/>
          <p14:tracePt t="56550" x="7473950" y="1816100"/>
          <p14:tracePt t="56567" x="7467600" y="1809750"/>
          <p14:tracePt t="56569" x="7461250" y="1809750"/>
          <p14:tracePt t="56590" x="7461250" y="1803400"/>
          <p14:tracePt t="56600" x="7454900" y="1803400"/>
          <p14:tracePt t="56606" x="7454900" y="1797050"/>
          <p14:tracePt t="56617" x="7448550" y="1797050"/>
          <p14:tracePt t="56633" x="7442200" y="1797050"/>
          <p14:tracePt t="56653" x="7435850" y="1790700"/>
          <p14:tracePt t="56667" x="7429500" y="1790700"/>
          <p14:tracePt t="56669" x="7429500" y="1784350"/>
          <p14:tracePt t="56683" x="7423150" y="1784350"/>
          <p14:tracePt t="56700" x="7423150" y="1778000"/>
          <p14:tracePt t="56701" x="7416800" y="1778000"/>
          <p14:tracePt t="56717" x="7410450" y="1778000"/>
          <p14:tracePt t="56725" x="7410450" y="1771650"/>
          <p14:tracePt t="56739" x="7410450" y="1765300"/>
          <p14:tracePt t="56750" x="7404100" y="1765300"/>
          <p14:tracePt t="56754" x="7397750" y="1765300"/>
          <p14:tracePt t="56766" x="7397750" y="1758950"/>
          <p14:tracePt t="56771" x="7397750" y="1752600"/>
          <p14:tracePt t="56783" x="7391400" y="1746250"/>
          <p14:tracePt t="56800" x="7385050" y="1739900"/>
          <p14:tracePt t="56801" x="7385050" y="1733550"/>
          <p14:tracePt t="56816" x="7378700" y="1733550"/>
          <p14:tracePt t="56825" x="7378700" y="1727200"/>
          <p14:tracePt t="56835" x="7372350" y="1720850"/>
          <p14:tracePt t="56841" x="7366000" y="1714500"/>
          <p14:tracePt t="56856" x="7366000" y="1708150"/>
          <p14:tracePt t="56867" x="7359650" y="1701800"/>
          <p14:tracePt t="56870" x="7353300" y="1701800"/>
          <p14:tracePt t="56883" x="7353300" y="1695450"/>
          <p14:tracePt t="56887" x="7346950" y="1689100"/>
          <p14:tracePt t="56900" x="7346950" y="1682750"/>
          <p14:tracePt t="56917" x="7346950" y="1676400"/>
          <p14:tracePt t="56919" x="7340600" y="1670050"/>
          <p14:tracePt t="56935" x="7334250" y="1663700"/>
          <p14:tracePt t="56941" x="7334250" y="1657350"/>
          <p14:tracePt t="56950" x="7334250" y="1651000"/>
          <p14:tracePt t="56957" x="7334250" y="1644650"/>
          <p14:tracePt t="56968" x="7327900" y="1631950"/>
          <p14:tracePt t="56983" x="7321550" y="1625600"/>
          <p14:tracePt t="56988" x="7315200" y="1619250"/>
          <p14:tracePt t="57004" x="7315200" y="1612900"/>
          <p14:tracePt t="57017" x="7315200" y="1606550"/>
          <p14:tracePt t="57020" x="7315200" y="1600200"/>
          <p14:tracePt t="57035" x="7308850" y="1600200"/>
          <p14:tracePt t="57038" x="7308850" y="1593850"/>
          <p14:tracePt t="57051" x="7302500" y="1587500"/>
          <p14:tracePt t="57066" x="7302500" y="1581150"/>
          <p14:tracePt t="57076" x="7302500" y="1574800"/>
          <p14:tracePt t="57089" x="7302500" y="1568450"/>
          <p14:tracePt t="57223" x="7302500" y="1574800"/>
          <p14:tracePt t="57231" x="7302500" y="1581150"/>
          <p14:tracePt t="57243" x="7302500" y="1587500"/>
          <p14:tracePt t="57245" x="7308850" y="1600200"/>
          <p14:tracePt t="57263" x="7315200" y="1612900"/>
          <p14:tracePt t="57269" x="7315200" y="1619250"/>
          <p14:tracePt t="57280" x="7321550" y="1619250"/>
          <p14:tracePt t="57284" x="7327900" y="1625600"/>
          <p14:tracePt t="57295" x="7327900" y="1631950"/>
          <p14:tracePt t="57300" x="7334250" y="1638300"/>
          <p14:tracePt t="57315" x="7340600" y="1644650"/>
          <p14:tracePt t="57327" x="7346950" y="1651000"/>
          <p14:tracePt t="57341" x="7346950" y="1657350"/>
          <p14:tracePt t="57350" x="7353300" y="1663700"/>
          <p14:tracePt t="57355" x="7359650" y="1670050"/>
          <p14:tracePt t="57371" x="7366000" y="1676400"/>
          <p14:tracePt t="57381" x="7372350" y="1682750"/>
          <p14:tracePt t="57385" x="7378700" y="1682750"/>
          <p14:tracePt t="57399" x="7378700" y="1689100"/>
          <p14:tracePt t="57401" x="7385050" y="1695450"/>
          <p14:tracePt t="57413" x="7391400" y="1695450"/>
          <p14:tracePt t="57431" x="7397750" y="1701800"/>
          <p14:tracePt t="57432" x="7404100" y="1701800"/>
          <p14:tracePt t="57443" x="7404100" y="1708150"/>
          <p14:tracePt t="57449" x="7410450" y="1714500"/>
          <p14:tracePt t="57470" x="7410450" y="1720850"/>
          <p14:tracePt t="57487" x="7416800" y="1727200"/>
          <p14:tracePt t="57525" x="7416800" y="1733550"/>
          <p14:tracePt t="57533" x="7423150" y="1739900"/>
          <p14:tracePt t="57549" x="7423150" y="1746250"/>
          <p14:tracePt t="57573" x="7423150" y="1752600"/>
          <p14:tracePt t="57582" x="7423150" y="1758950"/>
          <p14:tracePt t="57611" x="7423150" y="1765300"/>
          <p14:tracePt t="57619" x="7423150" y="1771650"/>
          <p14:tracePt t="57632" x="7423150" y="1778000"/>
          <p14:tracePt t="57635" x="7423150" y="1784350"/>
          <p14:tracePt t="57649" x="7423150" y="1790700"/>
          <p14:tracePt t="57651" x="7423150" y="1797050"/>
          <p14:tracePt t="57666" x="7423150" y="1803400"/>
          <p14:tracePt t="57668" x="7423150" y="1809750"/>
          <p14:tracePt t="57673" x="7423150" y="1816100"/>
          <p14:tracePt t="57683" x="7423150" y="1822450"/>
          <p14:tracePt t="57688" x="7423150" y="1828800"/>
          <p14:tracePt t="57699" x="7423150" y="1835150"/>
          <p14:tracePt t="57705" x="7423150" y="1841500"/>
          <p14:tracePt t="57717" x="7429500" y="1847850"/>
          <p14:tracePt t="57732" x="7435850" y="1854200"/>
          <p14:tracePt t="57737" x="7435850" y="1860550"/>
          <p14:tracePt t="57751" x="7442200" y="1860550"/>
          <p14:tracePt t="57767" x="7442200" y="1866900"/>
          <p14:tracePt t="57783" x="7448550" y="1873250"/>
          <p14:tracePt t="57791" x="7454900" y="1879600"/>
          <p14:tracePt t="57808" x="7461250" y="1879600"/>
          <p14:tracePt t="57820" x="7467600" y="1879600"/>
          <p14:tracePt t="57833" x="7473950" y="1879600"/>
          <p14:tracePt t="57848" x="7473950" y="1885950"/>
          <p14:tracePt t="57853" x="7480300" y="1885950"/>
          <p14:tracePt t="57867" x="7486650" y="1885950"/>
          <p14:tracePt t="57883" x="7493000" y="1885950"/>
          <p14:tracePt t="57891" x="7499350" y="1885950"/>
          <p14:tracePt t="57915" x="7505700" y="1885950"/>
          <p14:tracePt t="57923" x="7512050" y="1885950"/>
          <p14:tracePt t="57932" x="7518400" y="1885950"/>
          <p14:tracePt t="57948" x="7518400" y="1879600"/>
          <p14:tracePt t="57955" x="7524750" y="1879600"/>
          <p14:tracePt t="57961" x="7531100" y="1873250"/>
          <p14:tracePt t="57972" x="7531100" y="1866900"/>
          <p14:tracePt t="57981" x="7537450" y="1866900"/>
          <p14:tracePt t="57985" x="7545388" y="1860550"/>
          <p14:tracePt t="57995" x="7545388" y="1854200"/>
          <p14:tracePt t="58001" x="7551738" y="1854200"/>
          <p14:tracePt t="58017" x="7551738" y="1847850"/>
          <p14:tracePt t="58033" x="7551738" y="1841500"/>
          <p14:tracePt t="58048" x="7558088" y="1841500"/>
          <p14:tracePt t="58133" x="7558088" y="1835150"/>
          <p14:tracePt t="58158" x="7564438" y="1828800"/>
          <p14:tracePt t="58174" x="7564438" y="1822450"/>
          <p14:tracePt t="58227" x="7564438" y="1816100"/>
          <p14:tracePt t="58235" x="7570788" y="1809750"/>
          <p14:tracePt t="58251" x="7577138" y="1803400"/>
          <p14:tracePt t="58274" x="7583488" y="1803400"/>
          <p14:tracePt t="58289" x="7583488" y="1797050"/>
          <p14:tracePt t="58320" x="7589838" y="1790700"/>
          <p14:tracePt t="58329" x="7596188" y="1790700"/>
          <p14:tracePt t="58345" x="7596188" y="1784350"/>
          <p14:tracePt t="58361" x="7596188" y="1778000"/>
          <p14:tracePt t="58375" x="7602538" y="1778000"/>
          <p14:tracePt t="58383" x="7608888" y="1778000"/>
          <p14:tracePt t="58392" x="7608888" y="1771650"/>
          <p14:tracePt t="58398" x="7615238" y="1771650"/>
          <p14:tracePt t="58408" x="7615238" y="1765300"/>
          <p14:tracePt t="58425" x="7615238" y="1758950"/>
          <p14:tracePt t="58430" x="7621588" y="1758950"/>
          <p14:tracePt t="58440" x="7627938" y="1752600"/>
          <p14:tracePt t="58448" x="7627938" y="1746250"/>
          <p14:tracePt t="58467" x="7634288" y="1739900"/>
          <p14:tracePt t="58483" x="7640638" y="1733550"/>
          <p14:tracePt t="58492" x="7640638" y="1727200"/>
          <p14:tracePt t="58508" x="7646988" y="1727200"/>
          <p14:tracePt t="58615" x="7646988" y="1720850"/>
          <p14:tracePt t="58757" x="7640638" y="1720850"/>
          <p14:tracePt t="58763" x="7634288" y="1720850"/>
          <p14:tracePt t="58775" x="7634288" y="1727200"/>
          <p14:tracePt t="58780" x="7627938" y="1733550"/>
          <p14:tracePt t="58789" x="7621588" y="1739900"/>
          <p14:tracePt t="58803" x="7615238" y="1739900"/>
          <p14:tracePt t="58828" x="7608888" y="1746250"/>
          <p14:tracePt t="58835" x="7602538" y="1746250"/>
          <p14:tracePt t="58859" x="7596188" y="1746250"/>
          <p14:tracePt t="58867" x="7589838" y="1752600"/>
          <p14:tracePt t="58882" x="7583488" y="1752600"/>
          <p14:tracePt t="58898" x="7577138" y="1752600"/>
          <p14:tracePt t="58903" x="7570788" y="1752600"/>
          <p14:tracePt t="58918" x="7564438" y="1752600"/>
          <p14:tracePt t="58931" x="7558088" y="1752600"/>
          <p14:tracePt t="58934" x="7551738" y="1752600"/>
          <p14:tracePt t="58947" x="7545388" y="1752600"/>
          <p14:tracePt t="58950" x="7537450" y="1746250"/>
          <p14:tracePt t="58964" x="7531100" y="1746250"/>
          <p14:tracePt t="58982" x="7512050" y="1739900"/>
          <p14:tracePt t="58999" x="7505700" y="1739900"/>
          <p14:tracePt t="59005" x="7499350" y="1739900"/>
          <p14:tracePt t="59020" x="7493000" y="1739900"/>
          <p14:tracePt t="59031" x="7486650" y="1739900"/>
          <p14:tracePt t="59051" x="7480300" y="1739900"/>
          <p14:tracePt t="59067" x="7473950" y="1739900"/>
          <p14:tracePt t="59081" x="7467600" y="1746250"/>
          <p14:tracePt t="59083" x="7467600" y="1752600"/>
          <p14:tracePt t="59109" x="7461250" y="1752600"/>
          <p14:tracePt t="59116" x="7454900" y="1758950"/>
          <p14:tracePt t="59131" x="7454900" y="1765300"/>
          <p14:tracePt t="59161" x="7448550" y="1765300"/>
          <p14:tracePt t="59169" x="7448550" y="1771650"/>
          <p14:tracePt t="59181" x="7442200" y="1778000"/>
          <p14:tracePt t="59185" x="7442200" y="1784350"/>
          <p14:tracePt t="59197" x="7435850" y="1784350"/>
          <p14:tracePt t="59199" x="7435850" y="1790700"/>
          <p14:tracePt t="59214" x="7435850" y="1797050"/>
          <p14:tracePt t="59224" x="7429500" y="1803400"/>
          <p14:tracePt t="59232" x="7429500" y="1809750"/>
          <p14:tracePt t="59250" x="7429500" y="1816100"/>
          <p14:tracePt t="59255" x="7423150" y="1816100"/>
          <p14:tracePt t="59269" x="7423150" y="1822450"/>
          <p14:tracePt t="59285" x="7423150" y="1828800"/>
          <p14:tracePt t="59309" x="7423150" y="1835150"/>
          <p14:tracePt t="59317" x="7423150" y="1841500"/>
          <p14:tracePt t="59331" x="7423150" y="1847850"/>
          <p14:tracePt t="59347" x="7423150" y="1854200"/>
          <p14:tracePt t="59354" x="7423150" y="1860550"/>
          <p14:tracePt t="59380" x="7423150" y="1866900"/>
          <p14:tracePt t="59387" x="7429500" y="1866900"/>
          <p14:tracePt t="59403" x="7429500" y="1873250"/>
          <p14:tracePt t="59417" x="7429500" y="1879600"/>
          <p14:tracePt t="59441" x="7429500" y="1885950"/>
          <p14:tracePt t="59464" x="7435850" y="1892300"/>
          <p14:tracePt t="59481" x="7442200" y="1892300"/>
          <p14:tracePt t="59496" x="7448550" y="1892300"/>
          <p14:tracePt t="59503" x="7448550" y="1898650"/>
          <p14:tracePt t="59534" x="7454900" y="1898650"/>
          <p14:tracePt t="59543" x="7461250" y="1898650"/>
          <p14:tracePt t="59566" x="7461250" y="1905000"/>
          <p14:tracePt t="59574" x="7467600" y="1905000"/>
          <p14:tracePt t="59589" x="7473950" y="1905000"/>
          <p14:tracePt t="59614" x="7480300" y="1905000"/>
          <p14:tracePt t="59683" x="7486650" y="1905000"/>
          <p14:tracePt t="59721" x="7493000" y="1905000"/>
          <p14:tracePt t="59729" x="7493000" y="1898650"/>
          <p14:tracePt t="59747" x="7493000" y="1892300"/>
          <p14:tracePt t="59768" x="7499350" y="1885950"/>
          <p14:tracePt t="59783" x="7499350" y="1879600"/>
          <p14:tracePt t="59793" x="7505700" y="1873250"/>
          <p14:tracePt t="59805" x="7505700" y="1866900"/>
          <p14:tracePt t="59819" x="7505700" y="1860550"/>
          <p14:tracePt t="59834" x="7512050" y="1854200"/>
          <p14:tracePt t="59849" x="7518400" y="1847850"/>
          <p14:tracePt t="59853" x="7518400" y="1841500"/>
          <p14:tracePt t="59869" x="7524750" y="1835150"/>
          <p14:tracePt t="59894" x="7524750" y="1828800"/>
          <p14:tracePt t="59909" x="7531100" y="1828800"/>
          <p14:tracePt t="59930" x="7531100" y="1822450"/>
          <p14:tracePt t="59970" x="7537450" y="1822450"/>
          <p14:tracePt t="60057" x="7545388" y="1822450"/>
          <p14:tracePt t="60065" x="7551738" y="1822450"/>
          <p14:tracePt t="60074" x="7558088" y="1822450"/>
          <p14:tracePt t="60080" x="7558088" y="1828800"/>
          <p14:tracePt t="60089" x="7564438" y="1828800"/>
          <p14:tracePt t="60096" x="7570788" y="1835150"/>
          <p14:tracePt t="60112" x="7577138" y="1841500"/>
          <p14:tracePt t="60121" x="7583488" y="1847850"/>
          <p14:tracePt t="60128" x="7589838" y="1847850"/>
          <p14:tracePt t="60133" x="7589838" y="1854200"/>
          <p14:tracePt t="60144" x="7596188" y="1854200"/>
          <p14:tracePt t="60149" x="7602538" y="1860550"/>
          <p14:tracePt t="60165" x="7608888" y="1860550"/>
          <p14:tracePt t="60181" x="7615238" y="1860550"/>
          <p14:tracePt t="60194" x="7621588" y="1860550"/>
          <p14:tracePt t="60218" x="7621588" y="1866900"/>
          <p14:tracePt t="60230" x="7627938" y="1866900"/>
          <p14:tracePt t="60250" x="7634288" y="1866900"/>
          <p14:tracePt t="60275" x="7640638" y="1873250"/>
          <p14:tracePt t="60289" x="7646988" y="1873250"/>
          <p14:tracePt t="60297" x="7653338" y="1873250"/>
          <p14:tracePt t="60358" x="7659688" y="1873250"/>
          <p14:tracePt t="60369" x="7666038" y="1873250"/>
          <p14:tracePt t="60407" x="7672388" y="1873250"/>
          <p14:tracePt t="60415" x="7678738" y="1873250"/>
          <p14:tracePt t="60453" x="7685088" y="1866900"/>
          <p14:tracePt t="60469" x="7691438" y="1866900"/>
          <p14:tracePt t="60483" x="7697788" y="1860550"/>
          <p14:tracePt t="60485" x="7697788" y="1854200"/>
          <p14:tracePt t="60495" x="7704138" y="1854200"/>
          <p14:tracePt t="60499" x="7710488" y="1854200"/>
          <p14:tracePt t="60510" x="7710488" y="1847850"/>
          <p14:tracePt t="60526" x="7716838" y="1841500"/>
          <p14:tracePt t="60530" x="7723188" y="1841500"/>
          <p14:tracePt t="60555" x="7729538" y="1841500"/>
          <p14:tracePt t="60897" x="7723188" y="1841500"/>
          <p14:tracePt t="60921" x="7716838" y="1841500"/>
          <p14:tracePt t="60944" x="7710488" y="1841500"/>
          <p14:tracePt t="60951" x="7704138" y="1841500"/>
          <p14:tracePt t="60967" x="7697788" y="1841500"/>
          <p14:tracePt t="60979" x="7691438" y="1841500"/>
          <p14:tracePt t="60998" x="7685088" y="1841500"/>
          <p14:tracePt t="60999" x="7678738" y="1841500"/>
          <p14:tracePt t="61013" x="7672388" y="1841500"/>
          <p14:tracePt t="61022" x="7666038" y="1841500"/>
          <p14:tracePt t="61032" x="7659688" y="1841500"/>
          <p14:tracePt t="61046" x="7653338" y="1841500"/>
          <p14:tracePt t="61053" x="7646988" y="1841500"/>
          <p14:tracePt t="61063" x="7640638" y="1841500"/>
          <p14:tracePt t="61082" x="7634288" y="1835150"/>
          <p14:tracePt t="61085" x="7627938" y="1835150"/>
          <p14:tracePt t="61107" x="7621588" y="1828800"/>
          <p14:tracePt t="61117" x="7615238" y="1822450"/>
          <p14:tracePt t="61130" x="7608888" y="1822450"/>
          <p14:tracePt t="61132" x="7608888" y="1816100"/>
          <p14:tracePt t="61146" x="7602538" y="1809750"/>
          <p14:tracePt t="61147" x="7596188" y="1803400"/>
          <p14:tracePt t="61163" x="7589838" y="1797050"/>
          <p14:tracePt t="61168" x="7577138" y="1790700"/>
          <p14:tracePt t="61185" x="7570788" y="1784350"/>
          <p14:tracePt t="61196" x="7564438" y="1778000"/>
          <p14:tracePt t="61200" x="7558088" y="1771650"/>
          <p14:tracePt t="61217" x="7551738" y="1765300"/>
          <p14:tracePt t="61229" x="7545388" y="1758950"/>
          <p14:tracePt t="61230" x="7545388" y="1752600"/>
          <p14:tracePt t="61246" x="7537450" y="1746250"/>
          <p14:tracePt t="61248" x="7531100" y="1739900"/>
          <p14:tracePt t="61262" x="7524750" y="1733550"/>
          <p14:tracePt t="61264" x="7518400" y="1720850"/>
          <p14:tracePt t="61271" x="7518400" y="1714500"/>
          <p14:tracePt t="61280" x="7512050" y="1708150"/>
          <p14:tracePt t="61288" x="7505700" y="1689100"/>
          <p14:tracePt t="61297" x="7505700" y="1676400"/>
          <p14:tracePt t="61300" x="7499350" y="1670050"/>
          <p14:tracePt t="61312" x="7493000" y="1657350"/>
          <p14:tracePt t="61317" x="7493000" y="1638300"/>
          <p14:tracePt t="61329" x="7486650" y="1625600"/>
          <p14:tracePt t="61333" x="7486650" y="1606550"/>
          <p14:tracePt t="61347" x="7486650" y="1587500"/>
          <p14:tracePt t="61349" x="7480300" y="1568450"/>
          <p14:tracePt t="61362" x="7473950" y="1555750"/>
          <p14:tracePt t="61366" x="7473950" y="1536700"/>
          <p14:tracePt t="61379" x="7473950" y="1524000"/>
          <p14:tracePt t="61380" x="7473950" y="1511300"/>
          <p14:tracePt t="61388" x="7473950" y="1490663"/>
          <p14:tracePt t="61397" x="7473950" y="1471613"/>
          <p14:tracePt t="61403" x="7473950" y="1452563"/>
          <p14:tracePt t="61415" x="7473950" y="1433513"/>
          <p14:tracePt t="61418" x="7473950" y="1414463"/>
          <p14:tracePt t="61429" x="7480300" y="1395413"/>
          <p14:tracePt t="61434" x="7480300" y="1382713"/>
          <p14:tracePt t="61446" x="7486650" y="1357313"/>
          <p14:tracePt t="61449" x="7486650" y="1338263"/>
          <p14:tracePt t="61462" x="7493000" y="1319213"/>
          <p14:tracePt t="61465" x="7493000" y="1306513"/>
          <p14:tracePt t="61478" x="7499350" y="1287463"/>
          <p14:tracePt t="61480" x="7505700" y="1268413"/>
          <p14:tracePt t="61496" x="7512050" y="1255713"/>
          <p14:tracePt t="61497" x="7518400" y="1236663"/>
          <p14:tracePt t="61511" x="7524750" y="1217613"/>
          <p14:tracePt t="61513" x="7531100" y="1198563"/>
          <p14:tracePt t="61519" x="7537450" y="1192213"/>
          <p14:tracePt t="61529" x="7545388" y="1179513"/>
          <p14:tracePt t="61535" x="7545388" y="1166813"/>
          <p14:tracePt t="61546" x="7551738" y="1147763"/>
          <p14:tracePt t="61550" x="7558088" y="1135063"/>
          <p14:tracePt t="61563" x="7564438" y="1122363"/>
          <p14:tracePt t="61567" x="7570788" y="1109663"/>
          <p14:tracePt t="61578" x="7577138" y="1103313"/>
          <p14:tracePt t="61583" x="7577138" y="1096963"/>
          <p14:tracePt t="61596" x="7583488" y="1084263"/>
          <p14:tracePt t="61612" x="7589838" y="1077913"/>
          <p14:tracePt t="61614" x="7596188" y="1063625"/>
          <p14:tracePt t="61629" x="7596188" y="1057275"/>
          <p14:tracePt t="61638" x="7596188" y="1050925"/>
          <p14:tracePt t="61647" x="7602538" y="1044575"/>
          <p14:tracePt t="61663" x="7602538" y="1038225"/>
          <p14:tracePt t="61667" x="7602538" y="1031875"/>
          <p14:tracePt t="61678" x="7608888" y="1025525"/>
          <p14:tracePt t="61683" x="7608888" y="1019175"/>
          <p14:tracePt t="61697" x="7608888" y="1012825"/>
          <p14:tracePt t="61712" x="7608888" y="1006475"/>
          <p14:tracePt t="61715" x="7602538" y="1000125"/>
          <p14:tracePt t="61731" x="7596188" y="993775"/>
          <p14:tracePt t="61739" x="7589838" y="987425"/>
          <p14:tracePt t="61747" x="7589838" y="981075"/>
          <p14:tracePt t="61754" x="7577138" y="981075"/>
          <p14:tracePt t="61764" x="7564438" y="974725"/>
          <p14:tracePt t="61769" x="7551738" y="968375"/>
          <p14:tracePt t="61778" x="7531100" y="968375"/>
          <p14:tracePt t="61785" x="7512050" y="968375"/>
          <p14:tracePt t="61795" x="7499350" y="968375"/>
          <p14:tracePt t="61801" x="7480300" y="968375"/>
          <p14:tracePt t="61812" x="7461250" y="968375"/>
          <p14:tracePt t="61815" x="7448550" y="968375"/>
          <p14:tracePt t="61828" x="7423150" y="968375"/>
          <p14:tracePt t="61831" x="7397750" y="974725"/>
          <p14:tracePt t="61845" x="7378700" y="974725"/>
          <p14:tracePt t="61847" x="7353300" y="981075"/>
          <p14:tracePt t="61862" x="7340600" y="987425"/>
          <p14:tracePt t="61864" x="7321550" y="993775"/>
          <p14:tracePt t="61878" x="7302500" y="993775"/>
          <p14:tracePt t="61880" x="7283450" y="993775"/>
          <p14:tracePt t="61885" x="7277100" y="1000125"/>
          <p14:tracePt t="61895" x="7270750" y="1006475"/>
          <p14:tracePt t="61900" x="7264400" y="1012825"/>
          <p14:tracePt t="61912" x="7258050" y="1012825"/>
          <p14:tracePt t="61917" x="7251700" y="1012825"/>
          <p14:tracePt t="61928" x="7245350" y="1012825"/>
          <p14:tracePt t="61933" x="7245350" y="1019175"/>
          <p14:tracePt t="61945" x="7239000" y="1025525"/>
          <p14:tracePt t="61949" x="7232650" y="1031875"/>
          <p14:tracePt t="61963" x="7226300" y="1038225"/>
          <p14:tracePt t="61978" x="7219950" y="1044575"/>
          <p14:tracePt t="61980" x="7213600" y="1044575"/>
          <p14:tracePt t="61989" x="7213600" y="1050925"/>
          <p14:tracePt t="61998" x="7207250" y="1057275"/>
          <p14:tracePt t="62004" x="7200900" y="1063625"/>
          <p14:tracePt t="62014" x="7200900" y="1069975"/>
          <p14:tracePt t="62020" x="7194550" y="1090613"/>
          <p14:tracePt t="62028" x="7194550" y="1096963"/>
          <p14:tracePt t="62034" x="7188200" y="1109663"/>
          <p14:tracePt t="62041" x="7181850" y="1128713"/>
          <p14:tracePt t="62051" x="7181850" y="1135063"/>
          <p14:tracePt t="62059" x="7181850" y="1147763"/>
          <p14:tracePt t="62069" x="7175500" y="1166813"/>
          <p14:tracePt t="62075" x="7175500" y="1173163"/>
          <p14:tracePt t="62080" x="7169150" y="1185863"/>
          <p14:tracePt t="62091" x="7169150" y="1198563"/>
          <p14:tracePt t="62097" x="7162800" y="1204913"/>
          <p14:tracePt t="62104" x="7162800" y="1217613"/>
          <p14:tracePt t="62111" x="7162800" y="1236663"/>
          <p14:tracePt t="62122" x="7162800" y="1249363"/>
          <p14:tracePt t="62127" x="7162800" y="1262063"/>
          <p14:tracePt t="62138" x="7156450" y="1281113"/>
          <p14:tracePt t="62144" x="7156450" y="1287463"/>
          <p14:tracePt t="62152" x="7156450" y="1300163"/>
          <p14:tracePt t="62160" x="7156450" y="1319213"/>
          <p14:tracePt t="62169" x="7156450" y="1325563"/>
          <p14:tracePt t="62174" x="7156450" y="1338263"/>
          <p14:tracePt t="62185" x="7156450" y="1344613"/>
          <p14:tracePt t="62190" x="7156450" y="1357313"/>
          <p14:tracePt t="62201" x="7156450" y="1370013"/>
          <p14:tracePt t="62215" x="7156450" y="1376363"/>
          <p14:tracePt t="62228" x="7156450" y="1389063"/>
          <p14:tracePt t="62229" x="7156450" y="1395413"/>
          <p14:tracePt t="62239" x="7156450" y="1408113"/>
          <p14:tracePt t="62247" x="7156450" y="1414463"/>
          <p14:tracePt t="62251" x="7150100" y="1427163"/>
          <p14:tracePt t="62263" x="7150100" y="1439863"/>
          <p14:tracePt t="62267" x="7143750" y="1452563"/>
          <p14:tracePt t="62277" x="7143750" y="1465263"/>
          <p14:tracePt t="62283" x="7137400" y="1477963"/>
          <p14:tracePt t="62295" x="7131050" y="1490663"/>
          <p14:tracePt t="62299" x="7124700" y="1504950"/>
          <p14:tracePt t="62311" x="7118350" y="1517650"/>
          <p14:tracePt t="62313" x="7112000" y="1530350"/>
          <p14:tracePt t="62327" x="7112000" y="1543050"/>
          <p14:tracePt t="62329" x="7105650" y="1562100"/>
          <p14:tracePt t="62345" x="7092950" y="1581150"/>
          <p14:tracePt t="62354" x="7085013" y="1587500"/>
          <p14:tracePt t="62362" x="7085013" y="1593850"/>
          <p14:tracePt t="62369" x="7078663" y="1593850"/>
          <p14:tracePt t="62378" x="7072313" y="1600200"/>
          <p14:tracePt t="62384" x="7065963" y="1606550"/>
          <p14:tracePt t="62394" x="7065963" y="1612900"/>
          <p14:tracePt t="62399" x="7059613" y="1612900"/>
          <p14:tracePt t="62411" x="7053263" y="1619250"/>
          <p14:tracePt t="62427" x="7046913" y="1619250"/>
          <p14:tracePt t="62430" x="7040563" y="1625600"/>
          <p14:tracePt t="62445" x="7034213" y="1625600"/>
          <p14:tracePt t="62462" x="7027863" y="1625600"/>
          <p14:tracePt t="62464" x="7021513" y="1625600"/>
          <p14:tracePt t="62477" x="7015163" y="1625600"/>
          <p14:tracePt t="62484" x="7008813" y="1625600"/>
          <p14:tracePt t="62495" x="7002463" y="1625600"/>
          <p14:tracePt t="62500" x="7002463" y="1619250"/>
          <p14:tracePt t="62512" x="6989763" y="1619250"/>
          <p14:tracePt t="62517" x="6977063" y="1612900"/>
          <p14:tracePt t="62527" x="6970713" y="1606550"/>
          <p14:tracePt t="62533" x="6958013" y="1600200"/>
          <p14:tracePt t="62547" x="6938963" y="1587500"/>
          <p14:tracePt t="62562" x="6932613" y="1587500"/>
          <p14:tracePt t="62563" x="6926263" y="1581150"/>
          <p14:tracePt t="62578" x="6919913" y="1581150"/>
          <p14:tracePt t="62579" x="6919913" y="1574800"/>
          <p14:tracePt t="62594" x="6913563" y="1568450"/>
          <p14:tracePt t="62596" x="6907213" y="1568450"/>
          <p14:tracePt t="62604" x="6907213" y="1562100"/>
          <p14:tracePt t="62612" x="6894513" y="1549400"/>
          <p14:tracePt t="62617" x="6888163" y="1549400"/>
          <p14:tracePt t="62627" x="6888163" y="1543050"/>
          <p14:tracePt t="62633" x="6881813" y="1536700"/>
          <p14:tracePt t="62644" x="6875463" y="1536700"/>
          <p14:tracePt t="62649" x="6869113" y="1536700"/>
          <p14:tracePt t="62664" x="6869113" y="1530350"/>
          <p14:tracePt t="62677" x="6869113" y="1524000"/>
          <p14:tracePt t="62681" x="6862763" y="1524000"/>
          <p14:tracePt t="62694" x="6862763" y="1517650"/>
          <p14:tracePt t="62827" x="6869113" y="1530350"/>
          <p14:tracePt t="62835" x="6869113" y="1536700"/>
          <p14:tracePt t="62846" x="6875463" y="1549400"/>
          <p14:tracePt t="62850" x="6888163" y="1568450"/>
          <p14:tracePt t="62861" x="6894513" y="1574800"/>
          <p14:tracePt t="62867" x="6900863" y="1581150"/>
          <p14:tracePt t="62877" x="6900863" y="1587500"/>
          <p14:tracePt t="62883" x="6907213" y="1593850"/>
          <p14:tracePt t="62894" x="6913563" y="1593850"/>
          <p14:tracePt t="62899" x="6913563" y="1600200"/>
          <p14:tracePt t="62911" x="6919913" y="1606550"/>
          <p14:tracePt t="62914" x="6926263" y="1606550"/>
          <p14:tracePt t="62927" x="6932613" y="1612900"/>
          <p14:tracePt t="62929" x="6932613" y="1619250"/>
          <p14:tracePt t="62945" x="6951663" y="1625600"/>
          <p14:tracePt t="62960" x="6964363" y="1631950"/>
          <p14:tracePt t="62962" x="6977063" y="1631950"/>
          <p14:tracePt t="62969" x="6989763" y="1638300"/>
          <p14:tracePt t="62978" x="6996113" y="1638300"/>
          <p14:tracePt t="62983" x="7002463" y="1638300"/>
          <p14:tracePt t="62997" x="7008813" y="1644650"/>
          <p14:tracePt t="62999" x="7021513" y="1644650"/>
          <p14:tracePt t="63008" x="7027863" y="1644650"/>
          <p14:tracePt t="63015" x="7034213" y="1644650"/>
          <p14:tracePt t="63024" x="7046913" y="1644650"/>
          <p14:tracePt t="63032" x="7053263" y="1644650"/>
          <p14:tracePt t="63040" x="7053263" y="1638300"/>
          <p14:tracePt t="63047" x="7059613" y="1638300"/>
          <p14:tracePt t="63061" x="7072313" y="1625600"/>
          <p14:tracePt t="63069" x="7072313" y="1619250"/>
          <p14:tracePt t="63077" x="7078663" y="1600200"/>
          <p14:tracePt t="63085" x="7085013" y="1581150"/>
          <p14:tracePt t="63094" x="7092950" y="1568450"/>
          <p14:tracePt t="63100" x="7099300" y="1543050"/>
          <p14:tracePt t="63112" x="7099300" y="1524000"/>
          <p14:tracePt t="63115" x="7105650" y="1497013"/>
          <p14:tracePt t="63127" x="7112000" y="1471613"/>
          <p14:tracePt t="63130" x="7112000" y="1452563"/>
          <p14:tracePt t="63144" x="7112000" y="1427163"/>
          <p14:tracePt t="63148" x="7112000" y="1401763"/>
          <p14:tracePt t="63161" x="7118350" y="1376363"/>
          <p14:tracePt t="63163" x="7118350" y="1363663"/>
          <p14:tracePt t="63177" x="7118350" y="1338263"/>
          <p14:tracePt t="63179" x="7118350" y="1312863"/>
          <p14:tracePt t="63194" x="7118350" y="1268413"/>
          <p14:tracePt t="63200" x="7124700" y="1236663"/>
          <p14:tracePt t="63211" x="7131050" y="1211263"/>
          <p14:tracePt t="63216" x="7137400" y="1185863"/>
          <p14:tracePt t="63227" x="7137400" y="1166813"/>
          <p14:tracePt t="63233" x="7143750" y="1147763"/>
          <p14:tracePt t="63246" x="7150100" y="1135063"/>
          <p14:tracePt t="63249" x="7156450" y="1122363"/>
          <p14:tracePt t="63262" x="7156450" y="1116013"/>
          <p14:tracePt t="63264" x="7156450" y="1109663"/>
          <p14:tracePt t="63277" x="7162800" y="1109663"/>
          <p14:tracePt t="63279" x="7169150" y="1103313"/>
          <p14:tracePt t="63295" x="7175500" y="1096963"/>
          <p14:tracePt t="63310" x="7181850" y="1090613"/>
          <p14:tracePt t="63312" x="7188200" y="1084263"/>
          <p14:tracePt t="63327" x="7200900" y="1077913"/>
          <p14:tracePt t="63333" x="7213600" y="1069975"/>
          <p14:tracePt t="63344" x="7226300" y="1063625"/>
          <p14:tracePt t="63349" x="7239000" y="1057275"/>
          <p14:tracePt t="63360" x="7258050" y="1050925"/>
          <p14:tracePt t="63365" x="7264400" y="1044575"/>
          <p14:tracePt t="63376" x="7283450" y="1038225"/>
          <p14:tracePt t="63381" x="7302500" y="1038225"/>
          <p14:tracePt t="63394" x="7327900" y="1038225"/>
          <p14:tracePt t="63397" x="7353300" y="1031875"/>
          <p14:tracePt t="63411" x="7416800" y="1019175"/>
          <p14:tracePt t="63420" x="7442200" y="1019175"/>
          <p14:tracePt t="63429" x="7467600" y="1019175"/>
          <p14:tracePt t="63435" x="7486650" y="1019175"/>
          <p14:tracePt t="63445" x="7512050" y="1019175"/>
          <p14:tracePt t="63451" x="7531100" y="1019175"/>
          <p14:tracePt t="63461" x="7558088" y="1019175"/>
          <p14:tracePt t="63467" x="7583488" y="1025525"/>
          <p14:tracePt t="63478" x="7608888" y="1038225"/>
          <p14:tracePt t="63481" x="7634288" y="1044575"/>
          <p14:tracePt t="63494" x="7659688" y="1057275"/>
          <p14:tracePt t="63497" x="7685088" y="1063625"/>
          <p14:tracePt t="63510" x="7704138" y="1069975"/>
          <p14:tracePt t="63513" x="7742238" y="1096963"/>
          <p14:tracePt t="63527" x="7767638" y="1103313"/>
          <p14:tracePt t="63529" x="7793038" y="1116013"/>
          <p14:tracePt t="63544" x="7818438" y="1128713"/>
          <p14:tracePt t="63545" x="7850188" y="1147763"/>
          <p14:tracePt t="63551" x="7875588" y="1160463"/>
          <p14:tracePt t="63561" x="7894638" y="1179513"/>
          <p14:tracePt t="63567" x="7920038" y="1192213"/>
          <p14:tracePt t="63577" x="7945438" y="1211263"/>
          <p14:tracePt t="63583" x="7964488" y="1230313"/>
          <p14:tracePt t="63595" x="7983538" y="1249363"/>
          <p14:tracePt t="63598" x="7996238" y="1268413"/>
          <p14:tracePt t="63612" x="8016875" y="1293813"/>
          <p14:tracePt t="63616" x="8035925" y="1312863"/>
          <p14:tracePt t="63622" x="8048625" y="1331913"/>
          <p14:tracePt t="63631" x="8054975" y="1350963"/>
          <p14:tracePt t="63639" x="8061325" y="1363663"/>
          <p14:tracePt t="63649" x="8067675" y="1382713"/>
          <p14:tracePt t="63657" x="8074025" y="1395413"/>
          <p14:tracePt t="63660" x="8080375" y="1414463"/>
          <p14:tracePt t="63673" x="8086725" y="1420813"/>
          <p14:tracePt t="63677" x="8093075" y="1439863"/>
          <p14:tracePt t="63689" x="8099425" y="1458913"/>
          <p14:tracePt t="63693" x="8105775" y="1471613"/>
          <p14:tracePt t="63699" x="8112125" y="1477963"/>
          <p14:tracePt t="63709" x="8112125" y="1490663"/>
          <p14:tracePt t="63715" x="8112125" y="1497013"/>
          <p14:tracePt t="63725" x="8118475" y="1504950"/>
          <p14:tracePt t="63730" x="8118475" y="1511300"/>
          <p14:tracePt t="63743" x="8124825" y="1517650"/>
          <p14:tracePt t="63760" x="8124825" y="1524000"/>
          <p14:tracePt t="63762" x="8124825" y="1530350"/>
          <p14:tracePt t="63776" x="8124825" y="1536700"/>
          <p14:tracePt t="63779" x="8124825" y="1549400"/>
          <p14:tracePt t="63786" x="8124825" y="1562100"/>
          <p14:tracePt t="63795" x="8124825" y="1581150"/>
          <p14:tracePt t="63801" x="8124825" y="1593850"/>
          <p14:tracePt t="63812" x="8118475" y="1612900"/>
          <p14:tracePt t="63816" x="8112125" y="1619250"/>
          <p14:tracePt t="63827" x="8105775" y="1638300"/>
          <p14:tracePt t="63833" x="8099425" y="1657350"/>
          <p14:tracePt t="63843" x="8093075" y="1670050"/>
          <p14:tracePt t="63846" x="8080375" y="1676400"/>
          <p14:tracePt t="63860" x="8074025" y="1689100"/>
          <p14:tracePt t="63863" x="8067675" y="1695450"/>
          <p14:tracePt t="63876" x="8061325" y="1701800"/>
          <p14:tracePt t="63879" x="8054975" y="1701800"/>
          <p14:tracePt t="63893" x="8048625" y="1714500"/>
          <p14:tracePt t="63896" x="8035925" y="1727200"/>
          <p14:tracePt t="63913" x="8029575" y="1733550"/>
          <p14:tracePt t="63917" x="8023225" y="1739900"/>
          <p14:tracePt t="63933" x="8016875" y="1746250"/>
          <p14:tracePt t="63943" x="8010525" y="1752600"/>
          <p14:tracePt t="63952" x="8004175" y="1758950"/>
          <p14:tracePt t="63965" x="7996238" y="1765300"/>
          <p14:tracePt t="63975" x="7989888" y="1771650"/>
          <p14:tracePt t="64004" x="7989888" y="1778000"/>
          <p14:tracePt t="64057" x="7989888" y="1784350"/>
          <p14:tracePt t="64129" x="7996238" y="1784350"/>
          <p14:tracePt t="64143" x="8004175" y="1784350"/>
          <p14:tracePt t="64151" x="8010525" y="1784350"/>
          <p14:tracePt t="64162" x="8016875" y="1784350"/>
          <p14:tracePt t="64177" x="8023225" y="1784350"/>
          <p14:tracePt t="64183" x="8035925" y="1778000"/>
          <p14:tracePt t="64198" x="8042275" y="1771650"/>
          <p14:tracePt t="64210" x="8048625" y="1765300"/>
          <p14:tracePt t="64213" x="8048625" y="1758950"/>
          <p14:tracePt t="64227" x="8054975" y="1752600"/>
          <p14:tracePt t="64229" x="8061325" y="1739900"/>
          <p14:tracePt t="64246" x="8074025" y="1720850"/>
          <p14:tracePt t="64256" x="8080375" y="1708150"/>
          <p14:tracePt t="64263" x="8080375" y="1695450"/>
          <p14:tracePt t="64270" x="8086725" y="1682750"/>
          <p14:tracePt t="64277" x="8086725" y="1670050"/>
          <p14:tracePt t="64284" x="8093075" y="1651000"/>
          <p14:tracePt t="64292" x="8099425" y="1638300"/>
          <p14:tracePt t="64303" x="8099425" y="1619250"/>
          <p14:tracePt t="64309" x="8105775" y="1606550"/>
          <p14:tracePt t="64321" x="8112125" y="1600200"/>
          <p14:tracePt t="64326" x="8118475" y="1587500"/>
          <p14:tracePt t="64331" x="8118475" y="1581150"/>
          <p14:tracePt t="64347" x="8124825" y="1574800"/>
          <p14:tracePt t="64356" x="8124825" y="1568450"/>
          <p14:tracePt t="64361" x="8131175" y="1562100"/>
          <p14:tracePt t="64377" x="8131175" y="1555750"/>
          <p14:tracePt t="64393" x="8131175" y="1549400"/>
          <p14:tracePt t="64401" x="8137525" y="1549400"/>
          <p14:tracePt t="64557" x="8137525" y="1555750"/>
          <p14:tracePt t="64571" x="8137525" y="1562100"/>
          <p14:tracePt t="64579" x="8137525" y="1568450"/>
          <p14:tracePt t="64591" x="8143875" y="1574800"/>
          <p14:tracePt t="64605" x="8150225" y="1574800"/>
          <p14:tracePt t="64611" x="8150225" y="1581150"/>
          <p14:tracePt t="64797" x="8150225" y="1568450"/>
          <p14:tracePt t="64804" x="8150225" y="1555750"/>
          <p14:tracePt t="64815" x="8150225" y="1543050"/>
          <p14:tracePt t="64823" x="8150225" y="1530350"/>
          <p14:tracePt t="64830" x="8150225" y="1524000"/>
          <p14:tracePt t="64839" x="8150225" y="1517650"/>
          <p14:tracePt t="64846" x="8150225" y="1504950"/>
          <p14:tracePt t="64860" x="8150225" y="1490663"/>
          <p14:tracePt t="64868" x="8150225" y="1484313"/>
          <p14:tracePt t="64883" x="8150225" y="1477963"/>
          <p14:tracePt t="64892" x="8150225" y="1471613"/>
          <p14:tracePt t="64898" x="8150225" y="1465263"/>
          <p14:tracePt t="64924" x="8150225" y="1458913"/>
          <p14:tracePt t="65023" x="8156575" y="1458913"/>
          <p14:tracePt t="65047" x="8162925" y="1458913"/>
          <p14:tracePt t="65055" x="8162925" y="1465263"/>
          <p14:tracePt t="65066" x="8162925" y="1471613"/>
          <p14:tracePt t="65073" x="8169275" y="1477963"/>
          <p14:tracePt t="65086" x="8169275" y="1484313"/>
          <p14:tracePt t="65093" x="8169275" y="1490663"/>
          <p14:tracePt t="65113" x="8169275" y="1497013"/>
          <p14:tracePt t="65118" x="8169275" y="1504950"/>
          <p14:tracePt t="65126" x="8169275" y="1511300"/>
          <p14:tracePt t="65133" x="8175625" y="1517650"/>
          <p14:tracePt t="65142" x="8181975" y="1530350"/>
          <p14:tracePt t="65155" x="8181975" y="1536700"/>
          <p14:tracePt t="65165" x="8181975" y="1543050"/>
          <p14:tracePt t="65171" x="8181975" y="1549400"/>
          <p14:tracePt t="65187" x="8181975" y="1555750"/>
          <p14:tracePt t="65198" x="8181975" y="1562100"/>
          <p14:tracePt t="65212" x="8181975" y="1568450"/>
          <p14:tracePt t="65227" x="8181975" y="1574800"/>
          <p14:tracePt t="65238" x="8181975" y="1581150"/>
          <p14:tracePt t="65241" x="8181975" y="1587500"/>
          <p14:tracePt t="65249" x="8181975" y="1593850"/>
          <p14:tracePt t="65265" x="8175625" y="1600200"/>
          <p14:tracePt t="65276" x="8175625" y="1612900"/>
          <p14:tracePt t="65292" x="8169275" y="1619250"/>
          <p14:tracePt t="65297" x="8162925" y="1631950"/>
          <p14:tracePt t="65308" x="8156575" y="1638300"/>
          <p14:tracePt t="65310" x="8156575" y="1644650"/>
          <p14:tracePt t="65326" x="8150225" y="1657350"/>
          <p14:tracePt t="65327" x="8143875" y="1657350"/>
          <p14:tracePt t="65342" x="8137525" y="1663700"/>
          <p14:tracePt t="65344" x="8137525" y="1670050"/>
          <p14:tracePt t="65359" x="8131175" y="1676400"/>
          <p14:tracePt t="65360" x="8124825" y="1682750"/>
          <p14:tracePt t="65368" x="8118475" y="1695450"/>
          <p14:tracePt t="65377" x="8112125" y="1701800"/>
          <p14:tracePt t="65380" x="8112125" y="1708150"/>
          <p14:tracePt t="65394" x="8099425" y="1720850"/>
          <p14:tracePt t="65397" x="8093075" y="1727200"/>
          <p14:tracePt t="65413" x="8093075" y="1739900"/>
          <p14:tracePt t="65507" x="8093075" y="1733550"/>
          <p14:tracePt t="65515" x="8093075" y="1727200"/>
          <p14:tracePt t="65521" x="8093075" y="1708150"/>
          <p14:tracePt t="65529" x="8099425" y="1689100"/>
          <p14:tracePt t="65542" x="8105775" y="1670050"/>
          <p14:tracePt t="65545" x="8112125" y="1651000"/>
          <p14:tracePt t="65558" x="8118475" y="1625600"/>
          <p14:tracePt t="65560" x="8124825" y="1587500"/>
          <p14:tracePt t="65575" x="8131175" y="1555750"/>
          <p14:tracePt t="65577" x="8137525" y="1517650"/>
          <p14:tracePt t="65584" x="8143875" y="1484313"/>
          <p14:tracePt t="65592" x="8150225" y="1452563"/>
          <p14:tracePt t="65599" x="8150225" y="1408113"/>
          <p14:tracePt t="65611" x="8150225" y="1382713"/>
          <p14:tracePt t="65615" x="8150225" y="1357313"/>
          <p14:tracePt t="65624" x="8150225" y="1325563"/>
          <p14:tracePt t="65631" x="8143875" y="1293813"/>
          <p14:tracePt t="65641" x="8137525" y="1268413"/>
          <p14:tracePt t="65647" x="8131175" y="1243013"/>
          <p14:tracePt t="65657" x="8124825" y="1217613"/>
          <p14:tracePt t="65660" x="8124825" y="1192213"/>
          <p14:tracePt t="65670" x="8118475" y="1166813"/>
          <p14:tracePt t="65677" x="8093075" y="1141413"/>
          <p14:tracePt t="65693" x="8080375" y="1116013"/>
          <p14:tracePt t="65694" x="8061325" y="1090613"/>
          <p14:tracePt t="65706" x="8042275" y="1069975"/>
          <p14:tracePt t="65708" x="8023225" y="1050925"/>
          <p14:tracePt t="65723" x="7996238" y="1031875"/>
          <p14:tracePt t="65725" x="7970838" y="1006475"/>
          <p14:tracePt t="65739" x="7951788" y="987425"/>
          <p14:tracePt t="65743" x="7932738" y="974725"/>
          <p14:tracePt t="65747" x="7913688" y="962025"/>
          <p14:tracePt t="65758" x="7888288" y="955675"/>
          <p14:tracePt t="65763" x="7869238" y="942975"/>
          <p14:tracePt t="65776" x="7843838" y="936625"/>
          <p14:tracePt t="65779" x="7824788" y="930275"/>
          <p14:tracePt t="65794" x="7793038" y="917575"/>
          <p14:tracePt t="65795" x="7761288" y="892175"/>
          <p14:tracePt t="65805" x="7723188" y="885825"/>
          <p14:tracePt t="65811" x="7697788" y="879475"/>
          <p14:tracePt t="65819" x="7672388" y="873125"/>
          <p14:tracePt t="65829" x="7640638" y="866775"/>
          <p14:tracePt t="65834" x="7615238" y="866775"/>
          <p14:tracePt t="65841" x="7596188" y="866775"/>
          <p14:tracePt t="65850" x="7570788" y="860425"/>
          <p14:tracePt t="65857" x="7545388" y="860425"/>
          <p14:tracePt t="65868" x="7524750" y="854075"/>
          <p14:tracePt t="65874" x="7512050" y="854075"/>
          <p14:tracePt t="65879" x="7493000" y="854075"/>
          <p14:tracePt t="65888" x="7473950" y="854075"/>
          <p14:tracePt t="65895" x="7461250" y="854075"/>
          <p14:tracePt t="65904" x="7442200" y="854075"/>
          <p14:tracePt t="65911" x="7429500" y="860425"/>
          <p14:tracePt t="65920" x="7416800" y="866775"/>
          <p14:tracePt t="65927" x="7404100" y="873125"/>
          <p14:tracePt t="65939" x="7391400" y="879475"/>
          <p14:tracePt t="65943" x="7372350" y="892175"/>
          <p14:tracePt t="65955" x="7353300" y="904875"/>
          <p14:tracePt t="65958" x="7334250" y="917575"/>
          <p14:tracePt t="65970" x="7321550" y="930275"/>
          <p14:tracePt t="65975" x="7308850" y="949325"/>
          <p14:tracePt t="65980" x="7289800" y="968375"/>
          <p14:tracePt t="65991" x="7277100" y="987425"/>
          <p14:tracePt t="65997" x="7264400" y="1006475"/>
          <p14:tracePt t="66010" x="7258050" y="1025525"/>
          <p14:tracePt t="66013" x="7251700" y="1069975"/>
          <p14:tracePt t="66022" x="7245350" y="1109663"/>
          <p14:tracePt t="66027" x="7232650" y="1141413"/>
          <p14:tracePt t="66038" x="7226300" y="1179513"/>
          <p14:tracePt t="66043" x="7219950" y="1211263"/>
          <p14:tracePt t="66056" x="7200900" y="1249363"/>
          <p14:tracePt t="66059" x="7188200" y="1274763"/>
          <p14:tracePt t="66074" x="7181850" y="1300163"/>
          <p14:tracePt t="66076" x="7175500" y="1325563"/>
          <p14:tracePt t="66090" x="7169150" y="1350963"/>
          <p14:tracePt t="66091" x="7162800" y="1363663"/>
          <p14:tracePt t="66097" x="7162800" y="1382713"/>
          <p14:tracePt t="66107" x="7156450" y="1401763"/>
          <p14:tracePt t="66123" x="7156450" y="1439863"/>
          <p14:tracePt t="66129" x="7156450" y="1458913"/>
          <p14:tracePt t="66139" x="7156450" y="1484313"/>
          <p14:tracePt t="66145" x="7156450" y="1497013"/>
          <p14:tracePt t="66155" x="7156450" y="1517650"/>
          <p14:tracePt t="66161" x="7150100" y="1536700"/>
          <p14:tracePt t="66170" x="7143750" y="1555750"/>
          <p14:tracePt t="66175" x="7137400" y="1568450"/>
          <p14:tracePt t="66184" x="7131050" y="1587500"/>
          <p14:tracePt t="66191" x="7131050" y="1606550"/>
          <p14:tracePt t="66200" x="7124700" y="1612900"/>
          <p14:tracePt t="66207" x="7118350" y="1625600"/>
          <p14:tracePt t="66220" x="7112000" y="1631950"/>
          <p14:tracePt t="66224" x="7112000" y="1638300"/>
          <p14:tracePt t="66239" x="7112000" y="1644650"/>
          <p14:tracePt t="66241" x="7112000" y="1651000"/>
          <p14:tracePt t="66244" x="7105650" y="1657350"/>
          <p14:tracePt t="66256" x="7099300" y="1663700"/>
          <p14:tracePt t="66260" x="7099300" y="1670050"/>
          <p14:tracePt t="66271" x="7092950" y="1676400"/>
          <p14:tracePt t="66277" x="7092950" y="1682750"/>
          <p14:tracePt t="66290" x="7085013" y="1689100"/>
          <p14:tracePt t="66293" x="7078663" y="1695450"/>
          <p14:tracePt t="66309" x="7072313" y="1701800"/>
          <p14:tracePt t="66318" x="7065963" y="1708150"/>
          <p14:tracePt t="66324" x="7059613" y="1708150"/>
          <p14:tracePt t="66334" x="7059613" y="1714500"/>
          <p14:tracePt t="66341" x="7053263" y="1720850"/>
          <p14:tracePt t="66352" x="7046913" y="1727200"/>
          <p14:tracePt t="66366" x="7046913" y="1733550"/>
          <p14:tracePt t="66371" x="7040563" y="1733550"/>
          <p14:tracePt t="66383" x="7034213" y="1739900"/>
          <p14:tracePt t="66387" x="7027863" y="1739900"/>
          <p14:tracePt t="66400" x="7027863" y="1746250"/>
          <p14:tracePt t="66404" x="7027863" y="1752600"/>
          <p14:tracePt t="66409" x="7021513" y="1752600"/>
          <p14:tracePt t="66425" x="7015163" y="1758950"/>
          <p14:tracePt t="66434" x="7015163" y="1765300"/>
          <p14:tracePt t="66441" x="7008813" y="1771650"/>
          <p14:tracePt t="66457" x="7002463" y="1778000"/>
          <p14:tracePt t="66466" x="7002463" y="1784350"/>
          <p14:tracePt t="66481" x="6996113" y="1790700"/>
          <p14:tracePt t="66487" x="6996113" y="1797050"/>
          <p14:tracePt t="66498" x="6996113" y="1803400"/>
          <p14:tracePt t="66513" x="6996113" y="1809750"/>
          <p14:tracePt t="66519" x="6996113" y="1816100"/>
          <p14:tracePt t="66534" x="6996113" y="1822450"/>
          <p14:tracePt t="66543" x="6996113" y="1828800"/>
          <p14:tracePt t="66549" x="6996113" y="1835150"/>
          <p14:tracePt t="66558" x="7002463" y="1835150"/>
          <p14:tracePt t="66564" x="7008813" y="1841500"/>
          <p14:tracePt t="66574" x="7008813" y="1847850"/>
          <p14:tracePt t="66580" x="7015163" y="1847850"/>
          <p14:tracePt t="66592" x="7021513" y="1854200"/>
          <p14:tracePt t="66597" x="7021513" y="1860550"/>
          <p14:tracePt t="66607" x="7027863" y="1866900"/>
          <p14:tracePt t="66610" x="7034213" y="1866900"/>
          <p14:tracePt t="66624" x="7040563" y="1873250"/>
          <p14:tracePt t="66627" x="7040563" y="1879600"/>
          <p14:tracePt t="66643" x="7046913" y="1885950"/>
          <p14:tracePt t="66657" x="7053263" y="1892300"/>
          <p14:tracePt t="66660" x="7053263" y="1898650"/>
          <p14:tracePt t="66676" x="7059613" y="1905000"/>
          <p14:tracePt t="66680" x="7059613" y="1911350"/>
          <p14:tracePt t="66691" x="7065963" y="1911350"/>
          <p14:tracePt t="66697" x="7065963" y="1917700"/>
          <p14:tracePt t="66707" x="7065963" y="1924050"/>
          <p14:tracePt t="66713" x="7072313" y="1931988"/>
          <p14:tracePt t="66729" x="7072313" y="1938338"/>
          <p14:tracePt t="66741" x="7072313" y="1944688"/>
          <p14:tracePt t="66757" x="7072313" y="1951038"/>
          <p14:tracePt t="66774" x="7072313" y="1957388"/>
          <p14:tracePt t="66790" x="7072313" y="1970088"/>
          <p14:tracePt t="66799" x="7072313" y="1976438"/>
          <p14:tracePt t="66815" x="7072313" y="1982788"/>
          <p14:tracePt t="66825" x="7072313" y="1989138"/>
          <p14:tracePt t="66840" x="7072313" y="1995488"/>
          <p14:tracePt t="66845" x="7072313" y="2001838"/>
          <p14:tracePt t="66877" x="7072313" y="2008188"/>
          <p14:tracePt t="67375" x="7078663" y="2027238"/>
          <p14:tracePt t="67385" x="7085013" y="2033588"/>
          <p14:tracePt t="67394" x="7092950" y="2052638"/>
          <p14:tracePt t="67400" x="7099300" y="2071688"/>
          <p14:tracePt t="67410" x="7105650" y="2090738"/>
          <p14:tracePt t="67413" x="7112000" y="2103438"/>
          <p14:tracePt t="67422" x="7112000" y="2116138"/>
          <p14:tracePt t="67431" x="7118350" y="2135188"/>
          <p14:tracePt t="67438" x="7124700" y="2147888"/>
          <p14:tracePt t="67446" x="7124700" y="2154238"/>
          <p14:tracePt t="67454" x="7131050" y="2166938"/>
          <p14:tracePt t="67463" x="7131050" y="2173288"/>
          <p14:tracePt t="67469" x="7131050" y="2179638"/>
          <p14:tracePt t="67475" x="7137400" y="2198688"/>
          <p14:tracePt t="67485" x="7137400" y="2217738"/>
          <p14:tracePt t="67490" x="7143750" y="2230438"/>
          <p14:tracePt t="67501" x="7143750" y="2243138"/>
          <p14:tracePt t="67507" x="7143750" y="2262188"/>
          <p14:tracePt t="67515" x="7143750" y="2274888"/>
          <p14:tracePt t="67524" x="7143750" y="2293938"/>
          <p14:tracePt t="67534" x="7143750" y="2312988"/>
          <p14:tracePt t="67540" x="7143750" y="2325688"/>
          <p14:tracePt t="67549" x="7137400" y="2344738"/>
          <p14:tracePt t="67554" x="7131050" y="2371725"/>
          <p14:tracePt t="67565" x="7118350" y="2390775"/>
          <p14:tracePt t="67569" x="7112000" y="2416175"/>
          <p14:tracePt t="67577" x="7092950" y="2428875"/>
          <p14:tracePt t="67587" x="7078663" y="2447925"/>
          <p14:tracePt t="67593" x="7053263" y="2479675"/>
          <p14:tracePt t="67604" x="7027863" y="2505075"/>
          <p14:tracePt t="67609" x="7002463" y="2536825"/>
          <p14:tracePt t="67621" x="6977063" y="2562225"/>
          <p14:tracePt t="67625" x="6945313" y="2600325"/>
          <p14:tracePt t="67631" x="6926263" y="2625725"/>
          <p14:tracePt t="67641" x="6894513" y="2657475"/>
          <p14:tracePt t="67647" x="6856413" y="2689225"/>
          <p14:tracePt t="67657" x="6811963" y="2720975"/>
          <p14:tracePt t="67665" x="6761163" y="2752725"/>
          <p14:tracePt t="67676" x="6716713" y="2805113"/>
          <p14:tracePt t="67678" x="6646863" y="2836863"/>
          <p14:tracePt t="67688" x="6575425" y="2881313"/>
          <p14:tracePt t="67695" x="6530975" y="2919413"/>
          <p14:tracePt t="67702" x="6448425" y="2951163"/>
          <p14:tracePt t="67714" x="6372225" y="2995613"/>
          <p14:tracePt t="67719" x="6302375" y="3027363"/>
          <p14:tracePt t="67725" x="6226175" y="3084513"/>
          <p14:tracePt t="67736" x="6148388" y="3116263"/>
          <p14:tracePt t="67740" x="6059488" y="3173413"/>
          <p14:tracePt t="67753" x="5957888" y="3219450"/>
          <p14:tracePt t="67759" x="5862638" y="3251200"/>
          <p14:tracePt t="67763" x="5767388" y="3276600"/>
          <p14:tracePt t="67773" x="5664200" y="3314700"/>
          <p14:tracePt t="67779" x="5568950" y="3371850"/>
          <p14:tracePt t="67788" x="5448300" y="3416300"/>
          <p14:tracePt t="67795" x="5346700" y="3473450"/>
          <p14:tracePt t="67805" x="5256213" y="3511550"/>
          <p14:tracePt t="67810" x="5167313" y="3536950"/>
          <p14:tracePt t="67821" x="5084763" y="3562350"/>
          <p14:tracePt t="67827" x="4989513" y="3587750"/>
          <p14:tracePt t="67840" x="4824413" y="3652838"/>
          <p14:tracePt t="67856" x="4746625" y="3678238"/>
          <p14:tracePt t="67859" x="4657725" y="3703638"/>
          <p14:tracePt t="67866" x="4581525" y="3716338"/>
          <p14:tracePt t="67875" x="4505325" y="3741738"/>
          <p14:tracePt t="67881" x="4429125" y="3767138"/>
          <p14:tracePt t="67892" x="4352925" y="3792538"/>
          <p14:tracePt t="67898" x="4275138" y="3817938"/>
          <p14:tracePt t="67906" x="4186238" y="3849688"/>
          <p14:tracePt t="67913" x="4116388" y="3868738"/>
          <p14:tracePt t="67920" x="4052888" y="3894138"/>
          <p14:tracePt t="67931" x="3976688" y="3919538"/>
          <p14:tracePt t="67935" x="3900488" y="3944938"/>
          <p14:tracePt t="67943" x="3810000" y="3976688"/>
          <p14:tracePt t="67954" x="3733800" y="4002088"/>
          <p14:tracePt t="67958" x="3670300" y="4008438"/>
          <p14:tracePt t="67977" x="3562350" y="4033838"/>
          <p14:tracePt t="67987" x="3517900" y="4046538"/>
          <p14:tracePt t="67990" x="3448050" y="4065588"/>
          <p14:tracePt t="67998" x="3382963" y="4073525"/>
          <p14:tracePt t="68006" x="3319463" y="4098925"/>
          <p14:tracePt t="68013" x="3249613" y="4124325"/>
          <p14:tracePt t="68023" x="3167063" y="4149725"/>
          <p14:tracePt t="68029" x="3084513" y="4175125"/>
          <p14:tracePt t="68038" x="3021013" y="4200525"/>
          <p14:tracePt t="68044" x="2949575" y="4225925"/>
          <p14:tracePt t="68055" x="2905125" y="4244975"/>
          <p14:tracePt t="68059" x="2860675" y="4251325"/>
          <p14:tracePt t="68070" x="2809875" y="4257675"/>
          <p14:tracePt t="68075" x="2765425" y="4264025"/>
          <p14:tracePt t="68085" x="2720975" y="4264025"/>
          <p14:tracePt t="68091" x="2682875" y="4264025"/>
          <p14:tracePt t="68104" x="2657475" y="4251325"/>
          <p14:tracePt t="68107" x="2638425" y="4232275"/>
          <p14:tracePt t="68120" x="2632075" y="4225925"/>
          <p14:tracePt t="68123" x="2625725" y="4225925"/>
          <p14:tracePt t="68133" x="2619375" y="4213225"/>
          <p14:tracePt t="68139" x="2619375" y="4206875"/>
          <p14:tracePt t="68150" x="2606675" y="4200525"/>
          <p14:tracePt t="68154" x="2600325" y="4194175"/>
          <p14:tracePt t="68165" x="2593975" y="4187825"/>
          <p14:tracePt t="68170" x="2593975" y="4181475"/>
          <p14:tracePt t="68181" x="2587625" y="4175125"/>
          <p14:tracePt t="68189" x="2581275" y="4162425"/>
          <p14:tracePt t="68198" x="2574925" y="4162425"/>
          <p14:tracePt t="68201" x="2574925" y="4149725"/>
          <p14:tracePt t="68207" x="2568575" y="4130675"/>
          <p14:tracePt t="68219" x="2562225" y="4124325"/>
          <p14:tracePt t="68223" x="2555875" y="4111625"/>
          <p14:tracePt t="68232" x="2549525" y="4105275"/>
          <p14:tracePt t="68240" x="2549525" y="4098925"/>
          <p14:tracePt t="68250" x="2543175" y="4086225"/>
          <p14:tracePt t="68256" x="2543175" y="4079875"/>
          <p14:tracePt t="68266" x="2543175" y="4073525"/>
          <p14:tracePt t="68277" x="2543175" y="4065588"/>
          <p14:tracePt t="68286" x="2543175" y="4059238"/>
          <p14:tracePt t="68302" x="2543175" y="4052888"/>
          <p14:tracePt t="68314" x="2543175" y="4046538"/>
          <p14:tracePt t="68318" x="2543175" y="4040188"/>
          <p14:tracePt t="68334" x="2543175" y="4033838"/>
          <p14:tracePt t="68340" x="2549525" y="4033838"/>
          <p14:tracePt t="68350" x="2549525" y="4027488"/>
          <p14:tracePt t="68356" x="2555875" y="4027488"/>
          <p14:tracePt t="68372" x="2555875" y="4021138"/>
          <p14:tracePt t="68395" x="2562225" y="4021138"/>
          <p14:tracePt t="68420" x="2568575" y="4021138"/>
          <p14:tracePt t="68426" x="2581275" y="4014788"/>
          <p14:tracePt t="68434" x="2587625" y="4008438"/>
          <p14:tracePt t="68440" x="2593975" y="4008438"/>
          <p14:tracePt t="68456" x="2600325" y="4008438"/>
          <p14:tracePt t="68459" x="2613025" y="4002088"/>
          <p14:tracePt t="68472" x="2619375" y="4002088"/>
          <p14:tracePt t="68475" x="2632075" y="3995738"/>
          <p14:tracePt t="68481" x="2651125" y="3989388"/>
          <p14:tracePt t="68494" x="2670175" y="3983038"/>
          <p14:tracePt t="68507" x="2689225" y="3983038"/>
          <p14:tracePt t="68511" x="2701925" y="3983038"/>
          <p14:tracePt t="68523" x="2720975" y="3983038"/>
          <p14:tracePt t="68527" x="2733675" y="3983038"/>
          <p14:tracePt t="68538" x="2740025" y="3983038"/>
          <p14:tracePt t="68543" x="2746375" y="3989388"/>
          <p14:tracePt t="68556" x="2752725" y="3989388"/>
          <p14:tracePt t="68572" x="2759075" y="3995738"/>
          <p14:tracePt t="68573" x="2771775" y="3995738"/>
          <p14:tracePt t="68589" x="2790825" y="3995738"/>
          <p14:tracePt t="68608" x="2803525" y="3995738"/>
          <p14:tracePt t="68613" x="2822575" y="3995738"/>
          <p14:tracePt t="68625" x="2835275" y="4002088"/>
          <p14:tracePt t="68628" x="2854325" y="4008438"/>
          <p14:tracePt t="68638" x="2873375" y="4008438"/>
          <p14:tracePt t="68643" x="2886075" y="4014788"/>
          <p14:tracePt t="68656" x="2905125" y="4014788"/>
          <p14:tracePt t="68659" x="2924175" y="4014788"/>
          <p14:tracePt t="68672" x="2943225" y="4021138"/>
          <p14:tracePt t="68675" x="2955925" y="4021138"/>
          <p14:tracePt t="68688" x="2976563" y="4021138"/>
          <p14:tracePt t="68690" x="2995613" y="4021138"/>
          <p14:tracePt t="68707" x="3027363" y="4033838"/>
          <p14:tracePt t="68713" x="3046413" y="4033838"/>
          <p14:tracePt t="68723" x="3059113" y="4040188"/>
          <p14:tracePt t="68738" x="3103563" y="4046538"/>
          <p14:tracePt t="68745" x="3122613" y="4052888"/>
          <p14:tracePt t="68777" x="3205163" y="4059238"/>
          <p14:tracePt t="68786" x="3211513" y="4059238"/>
          <p14:tracePt t="68791" x="3217863" y="4059238"/>
          <p14:tracePt t="68802" x="3224213" y="4059238"/>
          <p14:tracePt t="68816" x="3230563" y="4059238"/>
          <p14:tracePt t="68823" x="3236913" y="4059238"/>
          <p14:tracePt t="68831" x="3243263" y="4059238"/>
          <p14:tracePt t="68843" x="3249613" y="4059238"/>
          <p14:tracePt t="68848" x="3255963" y="4059238"/>
          <p14:tracePt t="68858" x="3262313" y="4059238"/>
          <p14:tracePt t="68872" x="3275013" y="4059238"/>
          <p14:tracePt t="68888" x="3281363" y="4052888"/>
          <p14:tracePt t="68893" x="3287713" y="4052888"/>
          <p14:tracePt t="68906" x="3294063" y="4052888"/>
          <p14:tracePt t="68921" x="3300413" y="4052888"/>
          <p14:tracePt t="68925" x="3306763" y="4052888"/>
          <p14:tracePt t="68941" x="3313113" y="4052888"/>
          <p14:tracePt t="68948" x="3319463" y="4052888"/>
          <p14:tracePt t="68956" x="3325813" y="4052888"/>
          <p14:tracePt t="68972" x="3332163" y="4052888"/>
          <p14:tracePt t="68988" x="3338513" y="4052888"/>
          <p14:tracePt t="69005" x="3338513" y="4046538"/>
          <p14:tracePt t="69009" x="3344863" y="4046538"/>
          <p14:tracePt t="69025" x="3351213" y="4046538"/>
          <p14:tracePt t="69038" x="3357563" y="4046538"/>
          <p14:tracePt t="69057" x="3363913" y="4046538"/>
          <p14:tracePt t="69071" x="3370263" y="4046538"/>
          <p14:tracePt t="69088" x="3376613" y="4046538"/>
          <p14:tracePt t="69105" x="3382963" y="4046538"/>
          <p14:tracePt t="69121" x="3389313" y="4046538"/>
          <p14:tracePt t="69165" x="3395663" y="4040188"/>
          <p14:tracePt t="69175" x="3402013" y="4040188"/>
          <p14:tracePt t="69198" x="3408363" y="4040188"/>
          <p14:tracePt t="69213" x="3414713" y="4040188"/>
          <p14:tracePt t="69250" x="3421063" y="4040188"/>
          <p14:tracePt t="69259" x="3427413" y="4040188"/>
          <p14:tracePt t="69275" x="3435350" y="4040188"/>
          <p14:tracePt t="69299" x="3441700" y="4040188"/>
          <p14:tracePt t="69305" x="3448050" y="4040188"/>
          <p14:tracePt t="69329" x="3454400" y="4040188"/>
          <p14:tracePt t="69337" x="3460750" y="4040188"/>
          <p14:tracePt t="69350" x="3467100" y="4040188"/>
          <p14:tracePt t="69364" x="3473450" y="4033838"/>
          <p14:tracePt t="69370" x="3479800" y="4033838"/>
          <p14:tracePt t="69383" x="3486150" y="4027488"/>
          <p14:tracePt t="69395" x="3492500" y="4027488"/>
          <p14:tracePt t="69400" x="3498850" y="4027488"/>
          <p14:tracePt t="69416" x="3505200" y="4021138"/>
          <p14:tracePt t="69426" x="3511550" y="4021138"/>
          <p14:tracePt t="69438" x="3517900" y="4021138"/>
          <p14:tracePt t="69444" x="3524250" y="4021138"/>
          <p14:tracePt t="69455" x="3530600" y="4014788"/>
          <p14:tracePt t="69472" x="3536950" y="4014788"/>
          <p14:tracePt t="69477" x="3543300" y="4008438"/>
          <p14:tracePt t="69493" x="3549650" y="4008438"/>
          <p14:tracePt t="69505" x="3556000" y="4008438"/>
          <p14:tracePt t="69507" x="3562350" y="4008438"/>
          <p14:tracePt t="69523" x="3568700" y="4008438"/>
          <p14:tracePt t="69537" x="3575050" y="4002088"/>
          <p14:tracePt t="69719" x="3581400" y="4002088"/>
          <p14:tracePt t="69733" x="3594100" y="4002088"/>
          <p14:tracePt t="69749" x="3606800" y="4002088"/>
          <p14:tracePt t="69757" x="3613150" y="4002088"/>
          <p14:tracePt t="69773" x="3619500" y="4002088"/>
          <p14:tracePt t="69783" x="3625850" y="4002088"/>
          <p14:tracePt t="69800" x="3632200" y="4002088"/>
          <p14:tracePt t="69804" x="3638550" y="4002088"/>
          <p14:tracePt t="69812" x="3644900" y="4002088"/>
          <p14:tracePt t="69843" x="3651250" y="3995738"/>
          <p14:tracePt t="69851" x="3657600" y="3995738"/>
          <p14:tracePt t="69881" x="3663950" y="3995738"/>
          <p14:tracePt t="69889" x="3670300" y="3995738"/>
          <p14:tracePt t="69905" x="3676650" y="3995738"/>
          <p14:tracePt t="69914" x="3683000" y="3989388"/>
          <p14:tracePt t="69921" x="3689350" y="3989388"/>
          <p14:tracePt t="69931" x="3689350" y="3983038"/>
          <p14:tracePt t="69937" x="3695700" y="3983038"/>
          <p14:tracePt t="69944" x="3702050" y="3983038"/>
          <p14:tracePt t="69967" x="3708400" y="3983038"/>
          <p14:tracePt t="69985" x="3714750" y="3983038"/>
          <p14:tracePt t="69992" x="3721100" y="3983038"/>
          <p14:tracePt t="70015" x="3727450" y="3983038"/>
          <p14:tracePt t="70029" x="3733800" y="3983038"/>
          <p14:tracePt t="70044" x="3740150" y="3983038"/>
          <p14:tracePt t="70054" x="3746500" y="3983038"/>
          <p14:tracePt t="70071" x="3752850" y="3983038"/>
          <p14:tracePt t="70087" x="3759200" y="3983038"/>
          <p14:tracePt t="70090" x="3765550" y="3983038"/>
          <p14:tracePt t="70107" x="3771900" y="3983038"/>
          <p14:tracePt t="70122" x="3784600" y="3983038"/>
          <p14:tracePt t="70137" x="3790950" y="3983038"/>
          <p14:tracePt t="70139" x="3797300" y="3983038"/>
          <p14:tracePt t="70155" x="3803650" y="3983038"/>
          <p14:tracePt t="70171" x="3810000" y="3989388"/>
          <p14:tracePt t="70173" x="3816350" y="3989388"/>
          <p14:tracePt t="70193" x="3822700" y="3989388"/>
          <p14:tracePt t="70209" x="3829050" y="3989388"/>
          <p14:tracePt t="70233" x="3835400" y="3989388"/>
          <p14:tracePt t="70241" x="3841750" y="3995738"/>
          <p14:tracePt t="70255" x="3848100" y="3995738"/>
          <p14:tracePt t="70357" x="3854450" y="4002088"/>
          <p14:tracePt t="70457" x="3860800" y="4002088"/>
          <p14:tracePt t="71409" x="3867150" y="4002088"/>
          <p14:tracePt t="71417" x="3873500" y="4002088"/>
          <p14:tracePt t="71428" x="3879850" y="4002088"/>
          <p14:tracePt t="71441" x="3887788" y="4002088"/>
          <p14:tracePt t="71449" x="3894138" y="4002088"/>
          <p14:tracePt t="71469" x="3900488" y="4002088"/>
          <p14:tracePt t="71471" x="3906838" y="4002088"/>
          <p14:tracePt t="71486" x="3913188" y="4002088"/>
          <p14:tracePt t="71493" x="3919538" y="4002088"/>
          <p14:tracePt t="71503" x="3925888" y="4002088"/>
          <p14:tracePt t="71519" x="3938588" y="4002088"/>
          <p14:tracePt t="71525" x="3944938" y="4008438"/>
          <p14:tracePt t="71536" x="3951288" y="4008438"/>
          <p14:tracePt t="71540" x="3957638" y="4008438"/>
          <p14:tracePt t="71553" x="3963988" y="4008438"/>
          <p14:tracePt t="71569" x="3970338" y="4008438"/>
          <p14:tracePt t="71571" x="3976688" y="4008438"/>
          <p14:tracePt t="71587" x="3983038" y="4008438"/>
          <p14:tracePt t="71603" x="3995738" y="4008438"/>
          <p14:tracePt t="71611" x="4002088" y="4008438"/>
          <p14:tracePt t="71621" x="4008438" y="4008438"/>
          <p14:tracePt t="71636" x="4014788" y="4008438"/>
          <p14:tracePt t="71640" x="4021138" y="4008438"/>
          <p14:tracePt t="71653" x="4027488" y="4008438"/>
          <p14:tracePt t="71670" x="4033838" y="4008438"/>
          <p14:tracePt t="71673" x="4046538" y="4008438"/>
          <p14:tracePt t="71689" x="4052888" y="4008438"/>
          <p14:tracePt t="71703" x="4059238" y="4008438"/>
          <p14:tracePt t="71711" x="4065588" y="4008438"/>
          <p14:tracePt t="71720" x="4071938" y="4008438"/>
          <p14:tracePt t="71728" x="4078288" y="4008438"/>
          <p14:tracePt t="71742" x="4084638" y="4014788"/>
          <p14:tracePt t="71752" x="4090988" y="4014788"/>
          <p14:tracePt t="71769" x="4097338" y="4014788"/>
          <p14:tracePt t="71773" x="4103688" y="4014788"/>
          <p14:tracePt t="71789" x="4110038" y="4014788"/>
          <p14:tracePt t="71802" x="4116388" y="4014788"/>
          <p14:tracePt t="71805" x="4122738" y="4014788"/>
          <p14:tracePt t="71820" x="4129088" y="4014788"/>
          <p14:tracePt t="71836" x="4135438" y="4014788"/>
          <p14:tracePt t="71837" x="4141788" y="4014788"/>
          <p14:tracePt t="71853" x="4154488" y="4014788"/>
          <p14:tracePt t="71870" x="4160838" y="4014788"/>
          <p14:tracePt t="71874" x="4167188" y="4014788"/>
          <p14:tracePt t="71886" x="4173538" y="4014788"/>
          <p14:tracePt t="71903" x="4179888" y="4014788"/>
          <p14:tracePt t="71907" x="4186238" y="4014788"/>
          <p14:tracePt t="71920" x="4192588" y="4008438"/>
          <p14:tracePt t="71935" x="4198938" y="4008438"/>
          <p14:tracePt t="71937" x="4205288" y="4008438"/>
          <p14:tracePt t="71953" x="4211638" y="4008438"/>
          <p14:tracePt t="71961" x="4217988" y="4008438"/>
          <p14:tracePt t="71978" x="4224338" y="4008438"/>
          <p14:tracePt t="71987" x="4230688" y="4008438"/>
          <p14:tracePt t="72007" x="4237038" y="4008438"/>
          <p14:tracePt t="72023" x="4243388" y="4008438"/>
          <p14:tracePt t="72037" x="4249738" y="4008438"/>
          <p14:tracePt t="72053" x="4256088" y="4008438"/>
          <p14:tracePt t="72055" x="4262438" y="4008438"/>
          <p14:tracePt t="72070" x="4268788" y="4008438"/>
          <p14:tracePt t="72078" x="4275138" y="4008438"/>
          <p14:tracePt t="72087" x="4281488" y="4008438"/>
          <p14:tracePt t="72102" x="4287838" y="4008438"/>
          <p14:tracePt t="72108" x="4294188" y="4008438"/>
          <p14:tracePt t="72124" x="4300538" y="4008438"/>
          <p14:tracePt t="72136" x="4306888" y="4008438"/>
          <p14:tracePt t="72140" x="4313238" y="4008438"/>
          <p14:tracePt t="72155" x="4319588" y="4008438"/>
          <p14:tracePt t="72168" x="4325938" y="4008438"/>
          <p14:tracePt t="72170" x="4325938" y="4014788"/>
          <p14:tracePt t="72187" x="4332288" y="4014788"/>
          <p14:tracePt t="72203" x="4338638" y="4014788"/>
          <p14:tracePt t="72257" x="4346575" y="4014788"/>
          <p14:tracePt t="72273" x="4352925" y="4014788"/>
          <p14:tracePt t="72281" x="4359275" y="4014788"/>
          <p14:tracePt t="72298" x="4365625" y="4014788"/>
          <p14:tracePt t="72303" x="4371975" y="4014788"/>
          <p14:tracePt t="72314" x="4378325" y="4014788"/>
          <p14:tracePt t="72328" x="4391025" y="4014788"/>
          <p14:tracePt t="72343" x="4397375" y="4014788"/>
          <p14:tracePt t="72351" x="4403725" y="4021138"/>
          <p14:tracePt t="72357" x="4410075" y="4021138"/>
          <p14:tracePt t="72365" x="4416425" y="4027488"/>
          <p14:tracePt t="72374" x="4422775" y="4027488"/>
          <p14:tracePt t="72381" x="4429125" y="4033838"/>
          <p14:tracePt t="72398" x="4435475" y="4033838"/>
          <p14:tracePt t="72407" x="4441825" y="4040188"/>
          <p14:tracePt t="72423" x="4454525" y="4046538"/>
          <p14:tracePt t="72430" x="4460875" y="4052888"/>
          <p14:tracePt t="72439" x="4467225" y="4052888"/>
          <p14:tracePt t="72444" x="4473575" y="4059238"/>
          <p14:tracePt t="72455" x="4479925" y="4059238"/>
          <p14:tracePt t="72459" x="4486275" y="4065588"/>
          <p14:tracePt t="72472" x="4492625" y="4073525"/>
          <p14:tracePt t="72474" x="4498975" y="4073525"/>
          <p14:tracePt t="72488" x="4505325" y="4073525"/>
          <p14:tracePt t="72490" x="4511675" y="4073525"/>
          <p14:tracePt t="72504" x="4518025" y="4073525"/>
          <p14:tracePt t="72518" x="4524375" y="4079875"/>
          <p14:tracePt t="72521" x="4530725" y="4079875"/>
          <p14:tracePt t="72537" x="4537075" y="4086225"/>
          <p14:tracePt t="72552" x="4543425" y="4086225"/>
          <p14:tracePt t="72554" x="4549775" y="4086225"/>
          <p14:tracePt t="72571" x="4556125" y="4086225"/>
          <p14:tracePt t="72574" x="4562475" y="4092575"/>
          <p14:tracePt t="72591" x="4568825" y="4092575"/>
          <p14:tracePt t="72602" x="4581525" y="4092575"/>
          <p14:tracePt t="72607" x="4581525" y="4098925"/>
          <p14:tracePt t="72620" x="4587875" y="4098925"/>
          <p14:tracePt t="72623" x="4594225" y="4098925"/>
          <p14:tracePt t="72639" x="4600575" y="4105275"/>
          <p14:tracePt t="72652" x="4606925" y="4105275"/>
          <p14:tracePt t="72654" x="4613275" y="4105275"/>
          <p14:tracePt t="72669" x="4619625" y="4105275"/>
          <p14:tracePt t="72678" x="4625975" y="4105275"/>
          <p14:tracePt t="72694" x="4632325" y="4105275"/>
          <p14:tracePt t="72702" x="4638675" y="4111625"/>
          <p14:tracePt t="72709" x="4645025" y="4111625"/>
          <p14:tracePt t="72718" x="4651375" y="4111625"/>
          <p14:tracePt t="72723" x="4657725" y="4117975"/>
          <p14:tracePt t="72739" x="4664075" y="4117975"/>
          <p14:tracePt t="72751" x="4670425" y="4117975"/>
          <p14:tracePt t="72754" x="4676775" y="4124325"/>
          <p14:tracePt t="72770" x="4683125" y="4130675"/>
          <p14:tracePt t="72785" x="4689475" y="4130675"/>
          <p14:tracePt t="72787" x="4695825" y="4137025"/>
          <p14:tracePt t="72794" x="4702175" y="4137025"/>
          <p14:tracePt t="72802" x="4714875" y="4143375"/>
          <p14:tracePt t="72808" x="4721225" y="4143375"/>
          <p14:tracePt t="72818" x="4733925" y="4149725"/>
          <p14:tracePt t="72824" x="4746625" y="4149725"/>
          <p14:tracePt t="72835" x="4765675" y="4156075"/>
          <p14:tracePt t="72840" x="4778375" y="4162425"/>
          <p14:tracePt t="72852" x="4784725" y="4162425"/>
          <p14:tracePt t="72857" x="4805363" y="4168775"/>
          <p14:tracePt t="72868" x="4824413" y="4168775"/>
          <p14:tracePt t="72871" x="4843463" y="4168775"/>
          <p14:tracePt t="72885" x="4849813" y="4175125"/>
          <p14:tracePt t="72887" x="4862513" y="4175125"/>
          <p14:tracePt t="72902" x="4868863" y="4175125"/>
          <p14:tracePt t="72904" x="4875213" y="4175125"/>
          <p14:tracePt t="72918" x="4887913" y="4175125"/>
          <p14:tracePt t="72935" x="4906963" y="4175125"/>
          <p14:tracePt t="72940" x="4913313" y="4175125"/>
          <p14:tracePt t="72952" x="4926013" y="4175125"/>
          <p14:tracePt t="72957" x="4932363" y="4175125"/>
          <p14:tracePt t="72973" x="4945063" y="4175125"/>
          <p14:tracePt t="72989" x="4951413" y="4175125"/>
          <p14:tracePt t="73001" x="4957763" y="4175125"/>
          <p14:tracePt t="73005" x="4964113" y="4175125"/>
          <p14:tracePt t="73019" x="4970463" y="4175125"/>
          <p14:tracePt t="73035" x="4983163" y="4168775"/>
          <p14:tracePt t="73044" x="4995863" y="4162425"/>
          <p14:tracePt t="73053" x="5002213" y="4162425"/>
          <p14:tracePt t="73059" x="5014913" y="4162425"/>
          <p14:tracePt t="73068" x="5033963" y="4162425"/>
          <p14:tracePt t="73074" x="5046663" y="4156075"/>
          <p14:tracePt t="73085" x="5065713" y="4156075"/>
          <p14:tracePt t="73089" x="5078413" y="4156075"/>
          <p14:tracePt t="73102" x="5097463" y="4156075"/>
          <p14:tracePt t="73105" x="5103813" y="4149725"/>
          <p14:tracePt t="73118" x="5110163" y="4149725"/>
          <p14:tracePt t="73120" x="5116513" y="4143375"/>
          <p14:tracePt t="73134" x="5122863" y="4143375"/>
          <p14:tracePt t="73136" x="5129213" y="4137025"/>
          <p14:tracePt t="73151" x="5135563" y="4137025"/>
          <p14:tracePt t="73160" x="5141913" y="4137025"/>
          <p14:tracePt t="73170" x="5154613" y="4137025"/>
          <p14:tracePt t="73175" x="5154613" y="4130675"/>
          <p14:tracePt t="73189" x="5167313" y="4130675"/>
          <p14:tracePt t="73202" x="5173663" y="4130675"/>
          <p14:tracePt t="73206" x="5180013" y="4130675"/>
          <p14:tracePt t="73217" x="5186363" y="4124325"/>
          <p14:tracePt t="73234" x="5192713" y="4117975"/>
          <p14:tracePt t="73237" x="5199063" y="4117975"/>
          <p14:tracePt t="73253" x="5205413" y="4117975"/>
          <p14:tracePt t="73267" x="5211763" y="4117975"/>
          <p14:tracePt t="73269" x="5218113" y="4117975"/>
          <p14:tracePt t="73294" x="5218113" y="4111625"/>
          <p14:tracePt t="73385" x="5224463" y="4111625"/>
          <p14:tracePt t="73409" x="5224463" y="4105275"/>
          <p14:tracePt t="73424" x="5224463" y="4098925"/>
          <p14:tracePt t="73434" x="5230813" y="4092575"/>
          <p14:tracePt t="73444" x="5230813" y="4086225"/>
          <p14:tracePt t="73459" x="5230813" y="4073525"/>
          <p14:tracePt t="73463" x="5230813" y="4065588"/>
          <p14:tracePt t="73475" x="5230813" y="4052888"/>
          <p14:tracePt t="73479" x="5230813" y="4046538"/>
          <p14:tracePt t="73490" x="5230813" y="4040188"/>
          <p14:tracePt t="73498" x="5230813" y="4021138"/>
          <p14:tracePt t="73505" x="5224463" y="4002088"/>
          <p14:tracePt t="73519" x="5211763" y="3970338"/>
          <p14:tracePt t="73525" x="5205413" y="3944938"/>
          <p14:tracePt t="73535" x="5199063" y="3925888"/>
          <p14:tracePt t="73541" x="5192713" y="3900488"/>
          <p14:tracePt t="73551" x="5186363" y="3887788"/>
          <p14:tracePt t="73557" x="5173663" y="3868738"/>
          <p14:tracePt t="73567" x="5167313" y="3843338"/>
          <p14:tracePt t="73573" x="5154613" y="3824288"/>
          <p14:tracePt t="73584" x="5135563" y="3798888"/>
          <p14:tracePt t="73589" x="5122863" y="3773488"/>
          <p14:tracePt t="73601" x="5097463" y="3748088"/>
          <p14:tracePt t="73602" x="5078413" y="3716338"/>
          <p14:tracePt t="73617" x="5059363" y="3697288"/>
          <p14:tracePt t="73619" x="5040313" y="3678238"/>
          <p14:tracePt t="73634" x="5021263" y="3652838"/>
          <p14:tracePt t="73635" x="5002213" y="3632200"/>
          <p14:tracePt t="73650" x="4983163" y="3613150"/>
          <p14:tracePt t="73652" x="4957763" y="3587750"/>
          <p14:tracePt t="73659" x="4926013" y="3549650"/>
          <p14:tracePt t="73669" x="4875213" y="3498850"/>
          <p14:tracePt t="73673" x="4830763" y="3460750"/>
          <p14:tracePt t="73685" x="4765675" y="3416300"/>
          <p14:tracePt t="73689" x="4708525" y="3378200"/>
          <p14:tracePt t="73700" x="4645025" y="3340100"/>
          <p14:tracePt t="73705" x="4581525" y="3289300"/>
          <p14:tracePt t="73717" x="4511675" y="3238500"/>
          <p14:tracePt t="73720" x="4448175" y="3186113"/>
          <p14:tracePt t="73734" x="4365625" y="3141663"/>
          <p14:tracePt t="73737" x="4300538" y="3097213"/>
          <p14:tracePt t="73750" x="4249738" y="3065463"/>
          <p14:tracePt t="73752" x="4205288" y="3033713"/>
          <p14:tracePt t="73760" x="4167188" y="3014663"/>
          <p14:tracePt t="73768" x="4135438" y="2982913"/>
          <p14:tracePt t="73776" x="4110038" y="2963863"/>
          <p14:tracePt t="73786" x="4059238" y="2932113"/>
          <p14:tracePt t="73790" x="4014788" y="2906713"/>
          <p14:tracePt t="73805" x="3963988" y="2874963"/>
          <p14:tracePt t="73813" x="3879850" y="2824163"/>
          <p14:tracePt t="73822" x="3835400" y="2798763"/>
          <p14:tracePt t="73830" x="3797300" y="2784475"/>
          <p14:tracePt t="73840" x="3752850" y="2759075"/>
          <p14:tracePt t="73846" x="3702050" y="2740025"/>
          <p14:tracePt t="73853" x="3644900" y="2714625"/>
          <p14:tracePt t="73863" x="3600450" y="2689225"/>
          <p14:tracePt t="73868" x="3556000" y="2663825"/>
          <p14:tracePt t="73879" x="3498850" y="2644775"/>
          <p14:tracePt t="73883" x="3448050" y="2619375"/>
          <p14:tracePt t="73895" x="3382963" y="2587625"/>
          <p14:tracePt t="73901" x="3325813" y="2562225"/>
          <p14:tracePt t="73912" x="3275013" y="2536825"/>
          <p14:tracePt t="73916" x="3236913" y="2517775"/>
          <p14:tracePt t="73928" x="3211513" y="2498725"/>
          <p14:tracePt t="73931" x="3198813" y="2492375"/>
          <p14:tracePt t="73944" x="3179763" y="2486025"/>
          <p14:tracePt t="73951" x="3160713" y="2473325"/>
          <p14:tracePt t="73955" x="3141663" y="2466975"/>
          <p14:tracePt t="73963" x="3128963" y="2460625"/>
          <p14:tracePt t="73969" x="3109913" y="2454275"/>
          <p14:tracePt t="73980" x="3090863" y="2447925"/>
          <p14:tracePt t="73984" x="3071813" y="2441575"/>
          <p14:tracePt t="73998" x="3059113" y="2435225"/>
          <p14:tracePt t="74002" x="3046413" y="2428875"/>
          <p14:tracePt t="74014" x="3027363" y="2428875"/>
          <p14:tracePt t="74018" x="3008313" y="2422525"/>
          <p14:tracePt t="74033" x="2995613" y="2416175"/>
          <p14:tracePt t="74034" x="2976563" y="2409825"/>
          <p14:tracePt t="74039" x="2955925" y="2397125"/>
          <p14:tracePt t="74049" x="2943225" y="2390775"/>
          <p14:tracePt t="74054" x="2930525" y="2384425"/>
          <p14:tracePt t="74067" x="2911475" y="2378075"/>
          <p14:tracePt t="74071" x="2892425" y="2371725"/>
          <p14:tracePt t="74084" x="2873375" y="2365375"/>
          <p14:tracePt t="74087" x="2860675" y="2365375"/>
          <p14:tracePt t="74100" x="2841625" y="2359025"/>
          <p14:tracePt t="74103" x="2822575" y="2351088"/>
          <p14:tracePt t="74109" x="2803525" y="2344738"/>
          <p14:tracePt t="74118" x="2784475" y="2338388"/>
          <p14:tracePt t="74125" x="2765425" y="2332038"/>
          <p14:tracePt t="74134" x="2740025" y="2319338"/>
          <p14:tracePt t="74140" x="2714625" y="2312988"/>
          <p14:tracePt t="74151" x="2689225" y="2306638"/>
          <p14:tracePt t="74157" x="2670175" y="2300288"/>
          <p14:tracePt t="74167" x="2657475" y="2293938"/>
          <p14:tracePt t="74173" x="2638425" y="2287588"/>
          <p14:tracePt t="74184" x="2619375" y="2281238"/>
          <p14:tracePt t="74187" x="2600325" y="2274888"/>
          <p14:tracePt t="74200" x="2587625" y="2268538"/>
          <p14:tracePt t="74203" x="2568575" y="2268538"/>
          <p14:tracePt t="74216" x="2549525" y="2262188"/>
          <p14:tracePt t="74219" x="2536825" y="2255838"/>
          <p14:tracePt t="74234" x="2524125" y="2249488"/>
          <p14:tracePt t="74235" x="2509838" y="2249488"/>
          <p14:tracePt t="74250" x="2503488" y="2243138"/>
          <p14:tracePt t="74252" x="2497138" y="2236788"/>
          <p14:tracePt t="74257" x="2490788" y="2236788"/>
          <p14:tracePt t="74267" x="2484438" y="2236788"/>
          <p14:tracePt t="74285" x="2478088" y="2230438"/>
          <p14:tracePt t="74300" x="2471738" y="2230438"/>
          <p14:tracePt t="74316" x="2465388" y="2230438"/>
          <p14:tracePt t="74335" x="2459038" y="2230438"/>
          <p14:tracePt t="74391" x="2452688" y="2230438"/>
          <p14:tracePt t="74678" x="2459038" y="2230438"/>
          <p14:tracePt t="74687" x="2459038" y="2224088"/>
          <p14:tracePt t="74696" x="2465388" y="2224088"/>
          <p14:tracePt t="74701" x="2471738" y="2224088"/>
          <p14:tracePt t="74713" x="2478088" y="2224088"/>
          <p14:tracePt t="74717" x="2478088" y="2217738"/>
          <p14:tracePt t="74726" x="2484438" y="2217738"/>
          <p14:tracePt t="74733" x="2490788" y="2217738"/>
          <p14:tracePt t="74741" x="2490788" y="2211388"/>
          <p14:tracePt t="74749" x="2497138" y="2211388"/>
          <p14:tracePt t="74758" x="2503488" y="2211388"/>
          <p14:tracePt t="74764" x="2509838" y="2205038"/>
          <p14:tracePt t="74780" x="2517775" y="2205038"/>
          <p14:tracePt t="74789" x="2524125" y="2205038"/>
          <p14:tracePt t="74807" x="2530475" y="2205038"/>
          <p14:tracePt t="74811" x="2536825" y="2205038"/>
          <p14:tracePt t="74822" x="2543175" y="2198688"/>
          <p14:tracePt t="74836" x="2549525" y="2198688"/>
          <p14:tracePt t="74842" x="2555875" y="2198688"/>
          <p14:tracePt t="74856" x="2562225" y="2198688"/>
          <p14:tracePt t="74867" x="2574925" y="2198688"/>
          <p14:tracePt t="74873" x="2574925" y="2192338"/>
          <p14:tracePt t="74883" x="2587625" y="2192338"/>
          <p14:tracePt t="74888" x="2593975" y="2192338"/>
          <p14:tracePt t="74899" x="2600325" y="2185988"/>
          <p14:tracePt t="74904" x="2606675" y="2185988"/>
          <p14:tracePt t="74916" x="2613025" y="2185988"/>
          <p14:tracePt t="74919" x="2625725" y="2185988"/>
          <p14:tracePt t="74933" x="2638425" y="2185988"/>
          <p14:tracePt t="74935" x="2651125" y="2179638"/>
          <p14:tracePt t="74950" x="2663825" y="2179638"/>
          <p14:tracePt t="74951" x="2676525" y="2179638"/>
          <p14:tracePt t="74966" x="2682875" y="2173288"/>
          <p14:tracePt t="74968" x="2695575" y="2173288"/>
          <p14:tracePt t="74983" x="2714625" y="2166938"/>
          <p14:tracePt t="74988" x="2727325" y="2160588"/>
          <p14:tracePt t="74998" x="2733675" y="2160588"/>
          <p14:tracePt t="75017" x="2740025" y="2154238"/>
          <p14:tracePt t="75020" x="2746375" y="2154238"/>
          <p14:tracePt t="75034" x="2752725" y="2154238"/>
          <p14:tracePt t="75049" x="2765425" y="2154238"/>
          <p14:tracePt t="75066" x="2771775" y="2154238"/>
          <p14:tracePt t="75067" x="2778125" y="2147888"/>
          <p14:tracePt t="75084" x="2797175" y="2147888"/>
          <p14:tracePt t="75091" x="2803525" y="2147888"/>
          <p14:tracePt t="75100" x="2809875" y="2141538"/>
          <p14:tracePt t="75107" x="2822575" y="2141538"/>
          <p14:tracePt t="75116" x="2828925" y="2141538"/>
          <p14:tracePt t="75123" x="2835275" y="2141538"/>
          <p14:tracePt t="75134" x="2847975" y="2141538"/>
          <p14:tracePt t="75150" x="2860675" y="2141538"/>
          <p14:tracePt t="75153" x="2867025" y="2141538"/>
          <p14:tracePt t="75167" x="2879725" y="2141538"/>
          <p14:tracePt t="75169" x="2892425" y="2141538"/>
          <p14:tracePt t="75183" x="2898775" y="2141538"/>
          <p14:tracePt t="75185" x="2917825" y="2141538"/>
          <p14:tracePt t="75195" x="2930525" y="2141538"/>
          <p14:tracePt t="75203" x="2936875" y="2141538"/>
          <p14:tracePt t="75208" x="2955925" y="2147888"/>
          <p14:tracePt t="75218" x="2968625" y="2147888"/>
          <p14:tracePt t="75223" x="2976563" y="2154238"/>
          <p14:tracePt t="75233" x="2989263" y="2154238"/>
          <p14:tracePt t="75239" x="3001963" y="2154238"/>
          <p14:tracePt t="75253" x="3008313" y="2154238"/>
          <p14:tracePt t="75255" x="3014663" y="2160588"/>
          <p14:tracePt t="75268" x="3021013" y="2160588"/>
          <p14:tracePt t="75283" x="3033713" y="2160588"/>
          <p14:tracePt t="75287" x="3040063" y="2160588"/>
          <p14:tracePt t="75299" x="3040063" y="2166938"/>
          <p14:tracePt t="75301" x="3052763" y="2166938"/>
          <p14:tracePt t="75316" x="3059113" y="2173288"/>
          <p14:tracePt t="75319" x="3071813" y="2173288"/>
          <p14:tracePt t="75332" x="3078163" y="2179638"/>
          <p14:tracePt t="75341" x="3084513" y="2179638"/>
          <p14:tracePt t="75350" x="3090863" y="2185988"/>
          <p14:tracePt t="75354" x="3097213" y="2192338"/>
          <p14:tracePt t="75370" x="3109913" y="2198688"/>
          <p14:tracePt t="75382" x="3116263" y="2198688"/>
          <p14:tracePt t="75399" x="3122613" y="2198688"/>
          <p14:tracePt t="75403" x="3128963" y="2198688"/>
          <p14:tracePt t="75419" x="3135313" y="2198688"/>
          <p14:tracePt t="75432" x="3148013" y="2198688"/>
          <p14:tracePt t="75441" x="3154363" y="2198688"/>
          <p14:tracePt t="75450" x="3160713" y="2198688"/>
          <p14:tracePt t="75459" x="3167063" y="2198688"/>
          <p14:tracePt t="75473" x="3173413" y="2198688"/>
          <p14:tracePt t="75483" x="3179763" y="2198688"/>
          <p14:tracePt t="75499" x="3186113" y="2198688"/>
          <p14:tracePt t="75503" x="3192463" y="2198688"/>
          <p14:tracePt t="75527" x="3198813" y="2198688"/>
          <p14:tracePt t="75894" x="3198813" y="2205038"/>
          <p14:tracePt t="75901" x="3198813" y="2211388"/>
          <p14:tracePt t="75917" x="3198813" y="2224088"/>
          <p14:tracePt t="75927" x="3192463" y="2236788"/>
          <p14:tracePt t="75931" x="3186113" y="2236788"/>
          <p14:tracePt t="75940" x="3179763" y="2249488"/>
          <p14:tracePt t="75948" x="3179763" y="2262188"/>
          <p14:tracePt t="75956" x="3173413" y="2268538"/>
          <p14:tracePt t="75964" x="3167063" y="2281238"/>
          <p14:tracePt t="75971" x="3160713" y="2287588"/>
          <p14:tracePt t="75981" x="3154363" y="2293938"/>
          <p14:tracePt t="75991" x="3148013" y="2312988"/>
          <p14:tracePt t="75995" x="3148013" y="2325688"/>
          <p14:tracePt t="76001" x="3141663" y="2351088"/>
          <p14:tracePt t="76011" x="3135313" y="2365375"/>
          <p14:tracePt t="76017" x="3128963" y="2390775"/>
          <p14:tracePt t="76030" x="3122613" y="2409825"/>
          <p14:tracePt t="76033" x="3116263" y="2428875"/>
          <p14:tracePt t="76045" x="3109913" y="2441575"/>
          <p14:tracePt t="76049" x="3103563" y="2460625"/>
          <p14:tracePt t="76060" x="3090863" y="2479675"/>
          <p14:tracePt t="76065" x="3084513" y="2498725"/>
          <p14:tracePt t="76077" x="3071813" y="2517775"/>
          <p14:tracePt t="76080" x="3065463" y="2530475"/>
          <p14:tracePt t="76087" x="3065463" y="2549525"/>
          <p14:tracePt t="76096" x="3059113" y="2562225"/>
          <p14:tracePt t="76103" x="3052763" y="2574925"/>
          <p14:tracePt t="76113" x="3046413" y="2593975"/>
          <p14:tracePt t="76119" x="3040063" y="2613025"/>
          <p14:tracePt t="76133" x="3033713" y="2632075"/>
          <p14:tracePt t="76135" x="3027363" y="2644775"/>
          <p14:tracePt t="76146" x="3021013" y="2663825"/>
          <p14:tracePt t="76151" x="3008313" y="2682875"/>
          <p14:tracePt t="76161" x="3001963" y="2701925"/>
          <p14:tracePt t="76165" x="2995613" y="2720975"/>
          <p14:tracePt t="76177" x="2982913" y="2746375"/>
          <p14:tracePt t="76181" x="2976563" y="2759075"/>
          <p14:tracePt t="76191" x="2962275" y="2778125"/>
          <p14:tracePt t="76198" x="2949575" y="2798763"/>
          <p14:tracePt t="76209" x="2930525" y="2817813"/>
          <p14:tracePt t="76214" x="2917825" y="2836863"/>
          <p14:tracePt t="76219" x="2905125" y="2843213"/>
          <p14:tracePt t="76227" x="2905125" y="2849563"/>
          <p14:tracePt t="76235" x="2898775" y="2862263"/>
          <p14:tracePt t="76245" x="2892425" y="2862263"/>
          <p14:tracePt t="76251" x="2886075" y="2868613"/>
          <p14:tracePt t="76264" x="2886075" y="2874963"/>
          <p14:tracePt t="76267" x="2879725" y="2881313"/>
          <p14:tracePt t="76278" x="2873375" y="2887663"/>
          <p14:tracePt t="76284" x="2867025" y="2900363"/>
          <p14:tracePt t="76297" x="2867025" y="2913063"/>
          <p14:tracePt t="76301" x="2854325" y="2925763"/>
          <p14:tracePt t="76305" x="2847975" y="2932113"/>
          <p14:tracePt t="76315" x="2835275" y="2944813"/>
          <p14:tracePt t="76321" x="2828925" y="2957513"/>
          <p14:tracePt t="76331" x="2822575" y="2970213"/>
          <p14:tracePt t="76337" x="2816225" y="2982913"/>
          <p14:tracePt t="76349" x="2809875" y="2982913"/>
          <p14:tracePt t="76353" x="2809875" y="2989263"/>
          <p14:tracePt t="76364" x="2803525" y="2995613"/>
          <p14:tracePt t="76367" x="2797175" y="2995613"/>
          <p14:tracePt t="76379" x="2790825" y="3001963"/>
          <p14:tracePt t="76383" x="2790825" y="3008313"/>
          <p14:tracePt t="76397" x="2784475" y="3014663"/>
          <p14:tracePt t="76399" x="2778125" y="3014663"/>
          <p14:tracePt t="76415" x="2771775" y="3021013"/>
          <p14:tracePt t="76425" x="2765425" y="3027363"/>
          <p14:tracePt t="76431" x="2759075" y="3027363"/>
          <p14:tracePt t="76443" x="2759075" y="3033713"/>
          <p14:tracePt t="76446" x="2752725" y="3040063"/>
          <p14:tracePt t="76458" x="2746375" y="3040063"/>
          <p14:tracePt t="76461" x="2746375" y="3046413"/>
          <p14:tracePt t="76474" x="2746375" y="3052763"/>
          <p14:tracePt t="76477" x="2746375" y="3059113"/>
          <p14:tracePt t="76490" x="2740025" y="3059113"/>
          <p14:tracePt t="76503" x="2733675" y="3065463"/>
          <p14:tracePt t="76516" x="2727325" y="3071813"/>
          <p14:tracePt t="76534" x="2727325" y="3078163"/>
          <p14:tracePt t="76539" x="2727325" y="3084513"/>
          <p14:tracePt t="76548" x="2727325" y="3090863"/>
          <p14:tracePt t="76554" x="2720975" y="3097213"/>
          <p14:tracePt t="76565" x="2720975" y="3103563"/>
          <p14:tracePt t="76570" x="2714625" y="3109913"/>
          <p14:tracePt t="76583" x="2714625" y="3116263"/>
          <p14:tracePt t="76585" x="2708275" y="3122613"/>
          <p14:tracePt t="76597" x="2708275" y="3128963"/>
          <p14:tracePt t="76600" x="2708275" y="3141663"/>
          <p14:tracePt t="76614" x="2701925" y="3148013"/>
          <p14:tracePt t="76617" x="2701925" y="3154363"/>
          <p14:tracePt t="76632" x="2695575" y="3160713"/>
          <p14:tracePt t="76634" x="2695575" y="3173413"/>
          <p14:tracePt t="76649" x="2689225" y="3179763"/>
          <p14:tracePt t="76654" x="2689225" y="3186113"/>
          <p14:tracePt t="76671" x="2689225" y="3192463"/>
          <p14:tracePt t="76682" x="2689225" y="3198813"/>
          <p14:tracePt t="76687" x="2689225" y="3205163"/>
          <p14:tracePt t="76703" x="2689225" y="3211513"/>
          <p14:tracePt t="76714" x="2689225" y="3219450"/>
          <p14:tracePt t="76732" x="2689225" y="3225800"/>
          <p14:tracePt t="76733" x="2689225" y="3232150"/>
          <p14:tracePt t="76749" x="2689225" y="3238500"/>
          <p14:tracePt t="76764" x="2689225" y="3244850"/>
          <p14:tracePt t="76769" x="2689225" y="3251200"/>
          <p14:tracePt t="76782" x="2689225" y="3257550"/>
          <p14:tracePt t="76789" x="2689225" y="3263900"/>
          <p14:tracePt t="76803" x="2689225" y="3270250"/>
          <p14:tracePt t="76815" x="2682875" y="3276600"/>
          <p14:tracePt t="76819" x="2682875" y="3282950"/>
          <p14:tracePt t="76835" x="2682875" y="3289300"/>
          <p14:tracePt t="76847" x="2676525" y="3295650"/>
          <p14:tracePt t="76850" x="2676525" y="3302000"/>
          <p14:tracePt t="76865" x="2676525" y="3308350"/>
          <p14:tracePt t="76867" x="2676525" y="3314700"/>
          <p14:tracePt t="76882" x="2676525" y="3321050"/>
          <p14:tracePt t="76889" x="2676525" y="3333750"/>
          <p14:tracePt t="76904" x="2676525" y="3346450"/>
          <p14:tracePt t="76916" x="2676525" y="3352800"/>
          <p14:tracePt t="76920" x="2676525" y="3359150"/>
          <p14:tracePt t="76931" x="2676525" y="3371850"/>
          <p14:tracePt t="76947" x="2670175" y="3378200"/>
          <p14:tracePt t="76950" x="2670175" y="3384550"/>
          <p14:tracePt t="76967" x="2670175" y="3397250"/>
          <p14:tracePt t="76982" x="2670175" y="3403600"/>
          <p14:tracePt t="76996" x="2670175" y="3409950"/>
          <p14:tracePt t="77000" x="2670175" y="3416300"/>
          <p14:tracePt t="77015" x="2670175" y="3422650"/>
          <p14:tracePt t="77020" x="2670175" y="3429000"/>
          <p14:tracePt t="77031" x="2670175" y="3435350"/>
          <p14:tracePt t="77047" x="2670175" y="3441700"/>
          <p14:tracePt t="77052" x="2670175" y="3448050"/>
          <p14:tracePt t="77064" x="2670175" y="3454400"/>
          <p14:tracePt t="77094" x="2670175" y="3460750"/>
          <p14:tracePt t="77100" x="2670175" y="3467100"/>
          <p14:tracePt t="77115" x="2670175" y="3473450"/>
          <p14:tracePt t="77131" x="2670175" y="3479800"/>
          <p14:tracePt t="77139" x="2670175" y="3486150"/>
          <p14:tracePt t="77154" x="2670175" y="3492500"/>
          <p14:tracePt t="77164" x="2676525" y="3498850"/>
          <p14:tracePt t="77181" x="2682875" y="3505200"/>
          <p14:tracePt t="77184" x="2682875" y="3511550"/>
          <p14:tracePt t="77200" x="2682875" y="3517900"/>
          <p14:tracePt t="77214" x="2689225" y="3524250"/>
          <p14:tracePt t="77217" x="2695575" y="3530600"/>
          <p14:tracePt t="77233" x="2701925" y="3536950"/>
          <p14:tracePt t="77247" x="2701925" y="3543300"/>
          <p14:tracePt t="77255" x="2701925" y="3549650"/>
          <p14:tracePt t="77265" x="2708275" y="3556000"/>
          <p14:tracePt t="77270" x="2708275" y="3562350"/>
          <p14:tracePt t="77281" x="2714625" y="3562350"/>
          <p14:tracePt t="77287" x="2714625" y="3568700"/>
          <p14:tracePt t="77300" x="2714625" y="3575050"/>
          <p14:tracePt t="77314" x="2720975" y="3581400"/>
          <p14:tracePt t="77317" x="2720975" y="3587750"/>
          <p14:tracePt t="77331" x="2727325" y="3594100"/>
          <p14:tracePt t="77333" x="2733675" y="3594100"/>
          <p14:tracePt t="77348" x="2733675" y="3600450"/>
          <p14:tracePt t="77364" x="2740025" y="3606800"/>
          <p14:tracePt t="77380" x="2746375" y="3606800"/>
          <p14:tracePt t="77386" x="2746375" y="3613150"/>
          <p14:tracePt t="77397" x="2752725" y="3613150"/>
          <p14:tracePt t="77402" x="2752725" y="3619500"/>
          <p14:tracePt t="77414" x="2759075" y="3625850"/>
          <p14:tracePt t="77431" x="2765425" y="3625850"/>
          <p14:tracePt t="77434" x="2765425" y="3632200"/>
          <p14:tracePt t="77447" x="2765425" y="3638550"/>
          <p14:tracePt t="77465" x="2771775" y="3638550"/>
          <p14:tracePt t="77489" x="2771775" y="3646488"/>
          <p14:tracePt t="77513" x="2778125" y="3652838"/>
          <p14:tracePt t="77530" x="2778125" y="3659188"/>
          <p14:tracePt t="77559" x="2784475" y="3659188"/>
          <p14:tracePt t="77599" x="2790825" y="3659188"/>
          <p14:tracePt t="77620" x="2797175" y="3659188"/>
          <p14:tracePt t="77630" x="2797175" y="3665538"/>
          <p14:tracePt t="77690" x="2803525" y="3665538"/>
          <p14:tracePt t="77709" x="2809875" y="3665538"/>
          <p14:tracePt t="77739" x="2816225" y="3665538"/>
          <p14:tracePt t="77761" x="2822575" y="3665538"/>
          <p14:tracePt t="77778" x="2828925" y="3665538"/>
          <p14:tracePt t="77817" x="2835275" y="3665538"/>
          <p14:tracePt t="77825" x="2841625" y="3665538"/>
          <p14:tracePt t="77949" x="2841625" y="3659188"/>
          <p14:tracePt t="77965" x="2841625" y="3652838"/>
          <p14:tracePt t="77978" x="2841625" y="3646488"/>
          <p14:tracePt t="77988" x="2835275" y="3638550"/>
          <p14:tracePt t="78013" x="2835275" y="3632200"/>
          <p14:tracePt t="78028" x="2828925" y="3632200"/>
          <p14:tracePt t="78048" x="2822575" y="3625850"/>
          <p14:tracePt t="78074" x="2822575" y="3619500"/>
          <p14:tracePt t="78299" x="2828925" y="3619500"/>
          <p14:tracePt t="78385" x="2835275" y="3619500"/>
          <p14:tracePt t="79217" x="2841625" y="3619500"/>
          <p14:tracePt t="79233" x="2841625" y="3625850"/>
          <p14:tracePt t="79244" x="2860675" y="3625850"/>
          <p14:tracePt t="79248" x="2867025" y="3632200"/>
          <p14:tracePt t="79261" x="2886075" y="3638550"/>
          <p14:tracePt t="79265" x="2898775" y="3638550"/>
          <p14:tracePt t="79275" x="2911475" y="3646488"/>
          <p14:tracePt t="79291" x="2917825" y="3646488"/>
          <p14:tracePt t="79295" x="2917825" y="3652838"/>
          <p14:tracePt t="79307" x="2924175" y="3652838"/>
          <p14:tracePt t="79321" x="2930525" y="3652838"/>
          <p14:tracePt t="79328" x="2936875" y="3652838"/>
          <p14:tracePt t="79336" x="2943225" y="3652838"/>
          <p14:tracePt t="79345" x="2955925" y="3652838"/>
          <p14:tracePt t="79354" x="2976563" y="3652838"/>
          <p14:tracePt t="79360" x="2982913" y="3652838"/>
          <p14:tracePt t="79369" x="2989263" y="3652838"/>
          <p14:tracePt t="79374" x="2995613" y="3652838"/>
          <p14:tracePt t="79384" x="3008313" y="3652838"/>
          <p14:tracePt t="79398" x="3021013" y="3652838"/>
          <p14:tracePt t="79412" x="3040063" y="3652838"/>
          <p14:tracePt t="79414" x="3059113" y="3652838"/>
          <p14:tracePt t="79428" x="3071813" y="3652838"/>
          <p14:tracePt t="79430" x="3090863" y="3652838"/>
          <p14:tracePt t="79434" x="3109913" y="3652838"/>
          <p14:tracePt t="79446" x="3122613" y="3659188"/>
          <p14:tracePt t="79451" x="3135313" y="3659188"/>
          <p14:tracePt t="79462" x="3141663" y="3659188"/>
          <p14:tracePt t="79467" x="3148013" y="3665538"/>
          <p14:tracePt t="79478" x="3154363" y="3665538"/>
          <p14:tracePt t="79483" x="3160713" y="3671888"/>
          <p14:tracePt t="79495" x="3173413" y="3671888"/>
          <p14:tracePt t="79499" x="3192463" y="3678238"/>
          <p14:tracePt t="79512" x="3230563" y="3684588"/>
          <p14:tracePt t="79513" x="3255963" y="3690938"/>
          <p14:tracePt t="79528" x="3300413" y="3697288"/>
          <p14:tracePt t="79530" x="3357563" y="3703638"/>
          <p14:tracePt t="79538" x="3402013" y="3709988"/>
          <p14:tracePt t="79547" x="3467100" y="3722688"/>
          <p14:tracePt t="79554" x="3530600" y="3729038"/>
          <p14:tracePt t="79563" x="3575050" y="3741738"/>
          <p14:tracePt t="79569" x="3625850" y="3767138"/>
          <p14:tracePt t="79578" x="3670300" y="3773488"/>
          <p14:tracePt t="79585" x="3702050" y="3792538"/>
          <p14:tracePt t="79597" x="3740150" y="3798888"/>
          <p14:tracePt t="79600" x="3765550" y="3805238"/>
          <p14:tracePt t="79614" x="3790950" y="3811588"/>
          <p14:tracePt t="79615" x="3803650" y="3811588"/>
          <p14:tracePt t="79629" x="3822700" y="3811588"/>
          <p14:tracePt t="79631" x="3841750" y="3811588"/>
          <p14:tracePt t="79645" x="3854450" y="3811588"/>
          <p14:tracePt t="79647" x="3879850" y="3805238"/>
          <p14:tracePt t="79662" x="3970338" y="3786188"/>
          <p14:tracePt t="79668" x="4014788" y="3786188"/>
          <p14:tracePt t="79679" x="4046538" y="3786188"/>
          <p14:tracePt t="79684" x="4071938" y="3779838"/>
          <p14:tracePt t="79695" x="4090988" y="3773488"/>
          <p14:tracePt t="79701" x="4110038" y="3767138"/>
          <p14:tracePt t="79712" x="4116388" y="3754438"/>
          <p14:tracePt t="79717" x="4122738" y="3735388"/>
          <p14:tracePt t="79728" x="4129088" y="3716338"/>
          <p14:tracePt t="79730" x="4135438" y="3697288"/>
          <p14:tracePt t="79745" x="4135438" y="3652838"/>
          <p14:tracePt t="79747" x="4135438" y="3575050"/>
          <p14:tracePt t="79761" x="4116388" y="3479800"/>
          <p14:tracePt t="79763" x="4078288" y="3352800"/>
          <p14:tracePt t="79778" x="4033838" y="3198813"/>
          <p14:tracePt t="79779" x="3963988" y="3040063"/>
          <p14:tracePt t="79788" x="3848100" y="2830513"/>
          <p14:tracePt t="79797" x="3695700" y="2613025"/>
          <p14:tracePt t="79800" x="3549650" y="2397125"/>
          <p14:tracePt t="79813" x="3363913" y="2154238"/>
          <p14:tracePt t="79816" x="3148013" y="1924050"/>
          <p14:tracePt t="79830" x="2924175" y="1727200"/>
          <p14:tracePt t="79833" x="2720975" y="1549400"/>
          <p14:tracePt t="79845" x="2517775" y="1357313"/>
          <p14:tracePt t="79849" x="2274888" y="1173163"/>
          <p14:tracePt t="79862" x="2071688" y="993775"/>
          <p14:tracePt t="79865" x="1943100" y="873125"/>
          <p14:tracePt t="79878" x="1835150" y="790575"/>
          <p14:tracePt t="79879" x="1739900" y="714375"/>
          <p14:tracePt t="79888" x="1625600" y="617538"/>
          <p14:tracePt t="79896" x="1541463" y="541338"/>
          <p14:tracePt t="79904" x="1471613" y="490538"/>
          <p14:tracePt t="79913" x="1401763" y="433388"/>
          <p14:tracePt t="79919" x="1338263" y="382588"/>
          <p14:tracePt t="79932" x="1268413" y="331788"/>
          <p14:tracePt t="79934" x="1198563" y="280988"/>
          <p14:tracePt t="79944" x="1127125" y="230188"/>
          <p14:tracePt t="79951" x="1057275" y="184150"/>
          <p14:tracePt t="79960" x="1012825" y="146050"/>
          <p14:tracePt t="79965" x="962025" y="114300"/>
          <p14:tracePt t="79975" x="917575" y="82550"/>
          <p14:tracePt t="79980" x="866775" y="57150"/>
          <p14:tracePt t="79993" x="822325" y="31750"/>
          <p14:tracePt t="79997" x="771525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45193" y="866468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259393" y="2145891"/>
            <a:ext cx="4682613" cy="244823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800" dirty="0" err="1">
                <a:solidFill>
                  <a:schemeClr val="tx1"/>
                </a:solidFill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nhiều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cách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để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thể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hiện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tranh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về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gương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mặt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khác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nhau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mỗi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hình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thức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chất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liệu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vẻ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đẹp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riêng</a:t>
            </a:r>
            <a:r>
              <a:rPr lang="en-US" altLang="zh-CN" sz="1800" dirty="0">
                <a:solidFill>
                  <a:schemeClr val="tx1"/>
                </a:solidFill>
              </a:rPr>
              <a:t>.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1.9|6.9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|1.4|1.3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2.2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584</Words>
  <Application>Microsoft Office PowerPoint</Application>
  <PresentationFormat>Trình chiếu Trên màn hình (16:9)</PresentationFormat>
  <Paragraphs>83</Paragraphs>
  <Slides>20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1" baseType="lpstr">
      <vt:lpstr>times new roman</vt:lpstr>
      <vt:lpstr>Lora</vt:lpstr>
      <vt:lpstr>Concert One</vt:lpstr>
      <vt:lpstr>Be Vietnam Pro</vt:lpstr>
      <vt:lpstr>微软雅黑</vt:lpstr>
      <vt:lpstr>方正大标宋简体</vt:lpstr>
      <vt:lpstr>Bahnschrift SemiLight SemiConde</vt:lpstr>
      <vt:lpstr>times new roman</vt:lpstr>
      <vt:lpstr>#9Slide03 Ample</vt:lpstr>
      <vt:lpstr>Arial</vt:lpstr>
      <vt:lpstr>Summer Campaign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HOẠT ĐỘNG 5:  VẬN DỤNG – PHÁT TRIỂN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An Pham</cp:lastModifiedBy>
  <cp:revision>16</cp:revision>
  <dcterms:modified xsi:type="dcterms:W3CDTF">2026-01-31T06:02:46Z</dcterms:modified>
</cp:coreProperties>
</file>