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  <p:sldMasterId id="2147483735" r:id="rId5"/>
    <p:sldMasterId id="2147483741" r:id="rId6"/>
  </p:sldMasterIdLst>
  <p:notesMasterIdLst>
    <p:notesMasterId r:id="rId48"/>
  </p:notesMasterIdLst>
  <p:sldIdLst>
    <p:sldId id="257" r:id="rId7"/>
    <p:sldId id="4352" r:id="rId8"/>
    <p:sldId id="4353" r:id="rId9"/>
    <p:sldId id="4354" r:id="rId10"/>
    <p:sldId id="4355" r:id="rId11"/>
    <p:sldId id="4356" r:id="rId12"/>
    <p:sldId id="4357" r:id="rId13"/>
    <p:sldId id="3186" r:id="rId14"/>
    <p:sldId id="260" r:id="rId15"/>
    <p:sldId id="3204" r:id="rId16"/>
    <p:sldId id="275" r:id="rId17"/>
    <p:sldId id="3192" r:id="rId18"/>
    <p:sldId id="3193" r:id="rId19"/>
    <p:sldId id="3194" r:id="rId20"/>
    <p:sldId id="3200" r:id="rId21"/>
    <p:sldId id="4373" r:id="rId22"/>
    <p:sldId id="4374" r:id="rId23"/>
    <p:sldId id="4375" r:id="rId24"/>
    <p:sldId id="3202" r:id="rId25"/>
    <p:sldId id="3203" r:id="rId26"/>
    <p:sldId id="4358" r:id="rId27"/>
    <p:sldId id="4359" r:id="rId28"/>
    <p:sldId id="4360" r:id="rId29"/>
    <p:sldId id="3205" r:id="rId30"/>
    <p:sldId id="3206" r:id="rId31"/>
    <p:sldId id="4376" r:id="rId32"/>
    <p:sldId id="4361" r:id="rId33"/>
    <p:sldId id="4364" r:id="rId34"/>
    <p:sldId id="4362" r:id="rId35"/>
    <p:sldId id="4363" r:id="rId36"/>
    <p:sldId id="4365" r:id="rId37"/>
    <p:sldId id="4366" r:id="rId38"/>
    <p:sldId id="4367" r:id="rId39"/>
    <p:sldId id="4369" r:id="rId40"/>
    <p:sldId id="4368" r:id="rId41"/>
    <p:sldId id="4371" r:id="rId42"/>
    <p:sldId id="4370" r:id="rId43"/>
    <p:sldId id="3207" r:id="rId44"/>
    <p:sldId id="3208" r:id="rId45"/>
    <p:sldId id="3209" r:id="rId46"/>
    <p:sldId id="318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D2694-5CB6-4EE1-B142-2DFA22446604}" type="datetimeFigureOut">
              <a:rPr lang="en-US" smtClean="0"/>
              <a:t>31/01/2026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20F1D-6D93-4238-BA7D-D8EA61089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các con gà để ra câu hỏi, trả lời xong bấm quay về. Bấm vào nút đi qua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20F1D-6D93-4238-BA7D-D8EA610893B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3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1384-D1CB-41C1-98F2-30CD180C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F4CA1-70FC-495F-9BA2-C08BDD10BC47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5FE1E-AFDE-439A-9264-C92E2D51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DD4B2-02C7-498A-8EF5-D160DE30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ECE4-B651-490C-B489-78CF45CE94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1487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1597E-06E1-44C5-A496-4B7D7CB3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D21-6C56-4B51-807D-FA145A7A9C18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9E1D9-BEAC-4FD7-A2D9-DA566224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71DB-CF4E-4EC2-B6D1-C5B3BD0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816A-3DD8-441F-8EB7-116481F5EB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1551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D6CD9-E5F5-4AC4-BFFF-F3E1A1ED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7F5F-B563-41C3-A492-380D746BF195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E6F24-B9EB-43DF-A06C-F9275710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EED2-2874-4D01-9A45-C3E00BD6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B3-7EBC-445D-86F7-B04F7E6F8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45872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81A6-B002-4EE8-9292-6460E03D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3218-D63D-4EA1-B6E0-281E688337AA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CC937-7728-43C9-8449-80B858E5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00D0E-DFEA-405E-AAE7-506D36FD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6D74-8155-493D-9FC7-8AAECFB7A9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259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B7F44-F68D-425F-B0B3-E71955A2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84D51-0F4F-4DA9-A46B-1118577CF457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51D9-BAA8-4A8E-84CD-A29A2B0E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303C-C270-4B98-BB14-EFA796E2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2820-3DF3-49A1-8194-E1488C7396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561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E4B3-C42B-48E3-9DFB-4A6348E8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917A-8447-4AAE-88BF-B4D78080F5D2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2874D-7AC9-4248-B513-43520ABE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851-84D6-42C8-81B6-8CE07DD4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8A4E-8C26-4269-BC92-96D5427537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7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B172-54DB-4B46-94E1-90D8A6C2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56B57-3B09-460A-B06D-B3F272EF9186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DAFF1-3E69-474C-A0F4-9D5518632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D0F7-1A94-4098-B61C-DB0D6728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5E3BA-B9E0-4C7A-B7F4-38C1C8498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09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6679-B28E-415A-A110-7AEAE378F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F392A-0EC4-45FC-847B-0ACA27B73105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1B35F-BF55-4BF5-9FD0-6CFE994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28D5-E76A-48CD-A387-21B730C4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2642F-AF4C-4E57-8489-A37154600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788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C33A0-D127-473E-B5A0-BAAF45BD6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48DB7-3DF3-41C4-95D5-862BC8C327E3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0762E-3907-4F90-A18E-22660844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DB8BC-8469-4DFC-ADEC-2857E6BC2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924C6-3C5F-4576-8E89-341E3C602F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8168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D938-5CBF-447F-AC43-C99F940D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E234D-021A-45CA-B236-295919FC36AB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0E23C-F989-4F19-BCB8-88004C31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4C802-C8FA-4AE2-8FFE-43E73F22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DB07F-F4B4-4569-9537-CEC71CCE18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450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AE75E-C4E2-44BE-B03A-AC11980A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B1C5-D2A3-4C1A-90A6-BAC6785BA6FA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98E57-3323-4F6A-8B49-C1584FC1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F54DC-D099-43F5-AD3F-FF66CCD2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CA83E-13C4-411F-B22A-1EF1EB872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8839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D3C7B-94ED-47DC-8292-A432F0F5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E89C0-D135-4054-B608-A891180DB737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5B5BD-5C4E-49E2-A884-6F5AE708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1E5B2-9BCC-46EB-949A-23A3FDC1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D1CB-1BB0-4495-A66A-63B22BD11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9490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89AA9-D1D9-4AB6-9257-48BD196BD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92042-9D6D-4D40-A079-2DC944375A36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4A28-494E-4C93-8963-9E34B7A5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BF7F2-8E7B-4A2A-A9E0-1599936BB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01573-BA81-4A55-8FC9-83CFB87DD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27906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F3422-78C0-42EE-9D21-E3AABB27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D3A4-BB9C-4725-A1EB-0668DE411C50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FDC6C-EB1C-42C6-B73B-AE6688C9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552E8-FAF1-4291-9135-AA9260845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8A6F6-912D-4E12-907C-804425F3C4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1058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82898-DE3E-41FB-8CDF-3BD03F08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59B4-B471-4578-B1C6-EBD9840A03DE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A427-14DD-49D6-9726-8D4F883B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5A729-98A0-465F-8BE3-22D8F6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77D4B-C715-4946-95DA-5BEAB94305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45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3D702-8898-4BC8-AC17-234DF100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33AF2-5844-4484-B0B1-E0682B84FFA7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86EA-08E0-46F4-848F-46F16E15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325C3-F11D-400D-9984-3E1F7135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C818F-E49C-4EA1-823E-76D2623BDE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408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BB46-0D98-4AA2-BE5F-598D0ED81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6569-3B56-4B32-919F-FAE938D7FCB4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F1C1-0718-4DC4-845C-CEBD450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A13D7-7F15-4919-A0BB-534B072C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8857-4E8A-4275-B92A-5CC288B1C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4262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4F64-D410-4481-B33E-32128991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35443-88ED-4F2E-B9E4-DFD221E171EF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81881-046C-43A6-AB4D-FC63AA8A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9305C-771B-4E9A-A574-6A91DD3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0F00E-763D-4C17-866F-90904B962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19019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75D3-0FF8-4533-8F9A-E40A91306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E74F7-B064-41B6-B756-2431564A03E5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E6965-7D47-49C6-9DCE-34E7EA5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01662-7447-4223-8F79-F2038780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B6B4B-00E7-487E-915B-6A0E89F5CE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763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2DF7-C1B3-45D7-8020-1A3AB9F3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24F9-1608-4381-8C61-B27F8A48EB6E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5EA4F-E3AB-49F7-B976-F92802FA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5ECE5-466D-4D0D-AFE8-51B76A5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7A61-CAEC-40D5-8CDC-5682F8EF54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649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B6D39-856C-450C-AEB6-76F13EA5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E2AF6-7173-448B-AE64-F8EB7BF9DE93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68CDF-A7D9-47E4-99B6-3A4D9292F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FD417-E080-4076-A3F3-C33AD675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F7192-53D7-40C2-8562-9BFEDCC717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815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0AF8-B4F6-4F2B-A60F-EF7C5F513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B644-8C33-4524-B6B1-6337E7245957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683-7D33-43C3-B2C4-21D02832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C232B-A5F6-4D74-88EF-D2C9E4DB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E476-7856-48D7-A491-72FE49D675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79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E681-A70D-43E3-8F78-A9FDD095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6BEF9-EC97-4C35-BED2-D660205867A8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4C1-FAF9-4036-B829-B9A4EDE48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73837-2100-4AAB-96AC-C7F07E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9D775-A99F-4B8C-96F5-3FF92EBF65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02083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D9BB-51C7-48CD-8E7D-4D6A26E5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7CE6-3EFC-418D-B7A9-D72E072DEC4A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4DCFC-154C-4023-AE55-91E02094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CC443-5391-4DBD-9B1A-F093C177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23401-42F2-430A-808D-AA55B509BB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00470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AF648-37F0-4746-A6D0-3A26C906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FECE6-2F62-40B2-A655-174C4AE95A45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B7BF-E15B-459F-9B24-CABDBE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9CCDE-ED69-44D7-A3C4-1F7A458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9CE17-7BC8-463F-B47F-5835551E05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55955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7362C-CB90-4E6E-B07C-B6E73C4E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BA8A7-147A-4FD2-A64D-A133A2CC117E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79E34-F8D3-46B5-ADFD-85902280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06E1C-1099-4D6A-8E3F-6FB97EEB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F75DE-9BE2-4858-8A9D-7EBA86CDC6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4899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E2286-5E4A-4E4B-A23C-1B6359CA4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389F6-DC7C-4073-905A-66393AE13F08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18D9C-F37F-484E-BB26-B551BD06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6E708-DCD2-4E6C-B9CF-E81DB60C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EBC59-2DC3-44AD-96E7-87DCBF2635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4348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82658-25C4-4ADB-B3FB-87BC1F7D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BA8D-5DFF-4B96-9D07-4125AA32DCEB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1A1A-E3DA-436B-B982-F0BA158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AFEE06-4FAE-45E9-91A8-D685F5B4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6133E-01A4-4B97-A539-39B26586E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0712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BDC36-4FA8-4C2A-A538-EB4F826E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04C3-BD57-400B-9FAD-C1FE42F6CAD1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42540-6A10-4303-BBED-6B58EAA3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DF636-F5BA-40FF-8B4C-68251789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11A0-54F3-470E-B671-A6513A8CAD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8940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3956-85C6-4610-BD17-50614D228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EA2B6-D25F-4222-BC22-EDA78E6E76F8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1769A-FC74-4E21-A4FA-EB775041D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604DC-959B-4561-942C-74CA1E0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76417-F682-456C-80BC-33010CBA8C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3257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7573A-AF66-4BA0-A48D-4A8D8839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777BD-19C0-4552-A74D-873899FD7824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F3B39-797E-4F1D-903D-46AE2A70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7928D-4BA3-44A2-B3F0-1B0FD37B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427AB-0BA9-4660-B0CA-152CE8C212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497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EF66-4899-496A-A663-FF3DE2A7E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8A064-5C4F-41E7-AD49-5B8B73F0DB0D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07CC-0547-4293-B6BF-D81D2DB2B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EFA6-68EC-459F-84C4-2C96E7F62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97E20-2F53-4064-AA7B-0360E7AB1B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11760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0B214-41FC-42C4-AF56-326A1BCB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00CD-5612-4859-853B-A70B9173C974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763E4-9A20-4BC7-9778-76F91E70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37610-CB34-4D34-B0F1-74070BF2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F1105-3619-4809-8540-7F677DC12A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318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A808-C68B-4901-86C8-B762292E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5FB5-345A-40EC-9D66-2B4839C0E70B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0CB5D-05DA-458D-9DA6-3279187D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233FC-25E0-45CB-883D-C34D91F0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C748-3EE9-4F6A-887D-557ED5DCBE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19426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7CA6E8-FA88-41B9-BB7A-FF850AE1C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339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811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65F83-7B98-4550-A843-7DCC2110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72A9-48B6-403F-9170-091326D08C45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568B2-8136-4B1F-9B09-4ACF90650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8F128-D0A5-4B3E-A4AC-A5BA17AF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F111-E204-44FE-9D84-C5901898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59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A01EA-FC8F-4272-A104-C497234B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534A4-4410-410E-A83E-E90317AAD7AB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AA1AB-43CC-4548-8AA4-9D00AFBF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870456-A891-4787-BBBA-09552D9C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134E-0BA5-48AE-8264-1D505F305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4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EE3907-AB13-4282-A832-07BF1A66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0DE6D-663F-4B78-82AB-82FCAAD79FE7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DD34B-29F7-4EF8-AD1B-FEFC9F9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98BB6-BC11-4966-83F6-66F15F3F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9675B-7CC9-4361-8118-19EDAC236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78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AA6BB-CD41-4791-AE0C-55E701C8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5F02-33FF-44C5-AC0B-2F71BCB6F6C4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68A4B-FF35-4D5A-A9EC-43A7EF17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F400A-F007-4644-A29A-88067812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846F6-D413-41F5-87FE-CEB35EAA6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9057CF-D8CE-4E89-B127-7B394F876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C64D-FF9F-44E5-A0D5-4A6A1DAB35DB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40498-6EE1-49F2-9483-61DDE149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6792-D63F-4B27-9702-CCBCBA64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B4CCB-B823-48DE-AB5D-CACF6E48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50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696F-B297-4F25-9BD1-AEE1CE91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A0D0-FF28-4CBF-9612-BEDAF28F7367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642FF-EF64-4783-A028-AB45EF33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A9EC-1B7C-4647-9F59-702B252E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3B472-3240-4CDD-B714-16A12AA94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88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8A0B-B5C5-4A01-BBBB-E7744FC6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F1628-09A5-40F0-92FE-9C1D793B6AEA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D33C4-B86A-4C24-B3F4-B0F6F43A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581E-B78C-4BFE-BC03-BFBD23CE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D992-FC34-4B65-83D9-C3DB0CCE8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35690-CF59-45EB-A31B-1AA741A9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8DD0-C88F-4DFE-881E-DE0E2BB892FA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5ACB-382F-4121-BA9F-D4DA236C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5B6E-BB41-49B0-88CE-BFF30F72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74D6-4451-4A4A-9767-49B0270C00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0326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DDA0-A751-47AC-9D1A-B85D5EA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2118-AEAC-4BE5-B6F6-0A174F1AEA3A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52BF-2176-4804-A6CD-D8E3430A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92BDD-FC15-4DEC-A24C-6628D8B47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E8868-987B-4D31-B62F-25DF1ACC3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236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E88A6150-AD7A-430B-9B44-A8ABB19C84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16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57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96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A866FA-27A2-4E71-A212-02EE7F3CA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408E9-9287-426A-9580-B790F9AA8642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D5413C-54C4-4C7C-B88B-9240C3DB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4F65E3-F432-4973-A7B4-DC4E74CB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AC46-4FC8-4AEB-AA17-27BA4CDC0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7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A9A17DC-C974-452E-9293-7B1B1A22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2CD67-7F53-4F28-A85D-F46320BFAF83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36DFB3-3002-4423-B525-7A877EA36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D17D0C-019D-420A-B35F-11E501E9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9C48-7A84-41E6-96CC-676E3151E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90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BAE5019-AA56-4EEC-84D8-4636CF71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11256-D9FE-4767-AC8D-6A686DBF16CF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1D63DC-A155-419D-ACCE-9B25C437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5F2D8C-4EB0-4FD2-A909-AF1E0CAE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A0CF-2AAD-4CB6-B69C-2684D7893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31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FE0F2AF-BDA7-44A6-A955-1FD018CE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DB3A-095E-46B1-9286-689675BAFACE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B25F4C-ECB8-4F87-8BAF-7CCCC7B0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0FABF1-1B13-4C7D-85B7-438D13003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38EB5-871F-4870-A030-92E128AE9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D6C9F-B0C5-495B-AFEB-12E45771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0AC9-4FCE-4613-84F4-E3F142E9AC9E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3016E9-94E7-4A33-B6DC-4AAE77767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4AB787-689A-4CD4-923B-F9CD884E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A050B-07D8-443D-8A21-90EAC36B3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F093F8-75F9-46E1-A85F-99E6B6CD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D25E7-F7B9-4C0F-A064-D510FA418CB2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917F24-D9E6-4C58-9FE7-8310A63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4C44A4-40D9-4A23-A520-492F89FA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27FA0-C6C8-4B89-9F09-2E4CBF23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193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0103-BAFC-4460-A68F-A534D170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B4F41-1EA6-4452-AB0E-84B970E36357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715DD-BA6C-4147-8E72-B75CB4250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3AF8-8822-407E-B76B-F5594BE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06DCB-33C9-4B86-95DC-C394615C97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27809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76328-82C2-4696-94A6-EAC72098E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2032D-1058-4DCE-BBB2-B83E8B547660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8B79C-1556-4016-ABA6-BCD9C8F49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80EE-CA87-40C2-BAB6-66AE113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584D-D9DA-407D-9BC9-3E24E613E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79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E06F4-BAB4-4DC6-BBFB-D95F9905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C022F-10D2-4394-8FCC-66070E4EAA13}" type="datetimeFigureOut">
              <a:rPr lang="en-US"/>
              <a:pPr>
                <a:defRPr/>
              </a:pPr>
              <a:t>31/01/2026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60F3-9D26-45C6-B42D-4275034F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D71A3-8549-4AB6-9ECC-447F5D31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005FA-0662-4263-BB92-E8651D7BB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5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4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1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1415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78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3012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5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AC7A6-982A-480A-8D75-B1629361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60BC9-BA04-4AAF-840D-1DC2F98E8170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A78D3-E861-4645-AC09-CB022660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62D9-D549-4D56-972D-4E7EFC8F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B8FBA-C714-43EC-BC69-2F47144DAE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71794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9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12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817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622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8397AF4-471F-40AD-BBEF-12715845866A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40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FDC91A89-E8CE-409F-B6FB-2FE31E2C8F78}" type="datetimeFigureOut">
              <a:rPr lang="en-US" smtClean="0"/>
              <a:t>31/01/2026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356351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</p:spPr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7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08125-B316-4CCA-B5EE-62FC4971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54C30-B7A7-41B0-88D9-4AFCB6B5A03B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D1D9-39A3-4C0C-B60A-C8CD9AF8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AF015-ED30-4FD9-94A4-A4E065BE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1437A-19EE-40A0-BE2F-48C6C5A7B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845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A5DF4-9964-4807-9B9E-53C61946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075B-4A76-4215-BB5C-19A0BA0150DC}" type="datetimeFigureOut">
              <a:rPr lang="en-GB"/>
              <a:pPr>
                <a:defRPr/>
              </a:pPr>
              <a:t>31/01/2026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9BAC1-B7C8-4F6B-97CB-6B4693C4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B9871-D5C7-4D25-94BC-8D49B401F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18162-21F1-489C-8E31-104C8F496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61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9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80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934742E8-E8D4-4067-961D-F15C7A1B41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834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2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C2ADF08-DF09-4FB2-8C94-9B64418C26AA}"/>
              </a:ext>
            </a:extLst>
          </p:cNvPr>
          <p:cNvSpPr txBox="1"/>
          <p:nvPr userDrawn="1"/>
        </p:nvSpPr>
        <p:spPr>
          <a:xfrm>
            <a:off x="1" y="-1604537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" y="2"/>
            <a:ext cx="12192000" cy="68579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>
            <a:fillRect/>
          </a:stretch>
        </p:blipFill>
        <p:spPr>
          <a:xfrm>
            <a:off x="1" y="4984471"/>
            <a:ext cx="12192000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3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79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audio" Target="../media/audio3.wav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audio" Target="../media/audio3.wav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slide" Target="slide6.xml"/><Relationship Id="rId3" Type="http://schemas.openxmlformats.org/officeDocument/2006/relationships/slideLayout" Target="../slideLayouts/slideLayout68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GIF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5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12.png"/><Relationship Id="rId10" Type="http://schemas.openxmlformats.org/officeDocument/2006/relationships/image" Target="../media/image13.jpe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4567B-A897-487A-95AC-6CE56A05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63595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67245 L -2.08333E-7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02DAA1D2-6B75-4503-A9E1-9E1EA3FA15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E6B2449-44C2-48D0-9162-28B3FC377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C9CBE2-EAD4-4501-9C17-E9195277F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535" y="2266701"/>
            <a:ext cx="7340220" cy="1975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675974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r>
              <a:rPr lang="en-US" sz="2800" b="1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Arial"/>
              </a:rPr>
              <a:t>thời 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034E3D9-94FA-41F5-942F-1DF4D59DED5D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77E7-3001-48CF-B180-BDFECDF8A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7" y="647272"/>
            <a:ext cx="9989585" cy="5737128"/>
          </a:xfrm>
          <a:prstGeom prst="rect">
            <a:avLst/>
          </a:prstGeom>
        </p:spPr>
      </p:pic>
      <p:pic>
        <p:nvPicPr>
          <p:cNvPr id="7" name="Đồng hồ đếm ngược 1 phút(720p)">
            <a:hlinkClick r:id="" action="ppaction://media"/>
            <a:extLst>
              <a:ext uri="{FF2B5EF4-FFF2-40B4-BE49-F238E27FC236}">
                <a16:creationId xmlns:a16="http://schemas.microsoft.com/office/drawing/2014/main" id="{6F493047-B405-41A7-93B2-B668F63B9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8953" y="184936"/>
            <a:ext cx="1849348" cy="10402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640CD-CE05-4CAA-B8B1-A1DCBA026051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4C54F7-0FD2-4607-8E98-121CE90DCD32}"/>
              </a:ext>
            </a:extLst>
          </p:cNvPr>
          <p:cNvSpPr/>
          <p:nvPr/>
        </p:nvSpPr>
        <p:spPr>
          <a:xfrm>
            <a:off x="4971212" y="89613"/>
            <a:ext cx="2980986" cy="835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889E9-0AE6-475A-AB91-CA8009330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36" y="1170943"/>
            <a:ext cx="9185095" cy="52751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4181D7-81DB-4594-AD9B-27A7B5E55FCF}"/>
              </a:ext>
            </a:extLst>
          </p:cNvPr>
          <p:cNvSpPr/>
          <p:nvPr/>
        </p:nvSpPr>
        <p:spPr>
          <a:xfrm>
            <a:off x="2312285" y="3141038"/>
            <a:ext cx="1652061" cy="32135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 </a:t>
            </a:r>
            <a:r>
              <a:rPr lang="vi-VN" sz="2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90FFE8-0927-40D5-A3CC-6A7D9F3C82F6}"/>
              </a:ext>
            </a:extLst>
          </p:cNvPr>
          <p:cNvSpPr/>
          <p:nvPr/>
        </p:nvSpPr>
        <p:spPr>
          <a:xfrm>
            <a:off x="4868471" y="3151313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 dán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4993F5-EDEA-4A23-AA36-F7FD5BE36619}"/>
              </a:ext>
            </a:extLst>
          </p:cNvPr>
          <p:cNvSpPr/>
          <p:nvPr/>
        </p:nvSpPr>
        <p:spPr>
          <a:xfrm>
            <a:off x="2803365" y="4641066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2BE624-DC71-4F8A-AF6D-6DE682A41918}"/>
              </a:ext>
            </a:extLst>
          </p:cNvPr>
          <p:cNvSpPr/>
          <p:nvPr/>
        </p:nvSpPr>
        <p:spPr>
          <a:xfrm>
            <a:off x="4991760" y="5216418"/>
            <a:ext cx="1491233" cy="3110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C8B5E3-CA13-49D8-87EB-A9B321F81B3D}"/>
              </a:ext>
            </a:extLst>
          </p:cNvPr>
          <p:cNvSpPr/>
          <p:nvPr/>
        </p:nvSpPr>
        <p:spPr>
          <a:xfrm>
            <a:off x="2455524" y="6098432"/>
            <a:ext cx="2185923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 dán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36A28B-F14E-4F14-B4CA-7F3EED0F5970}"/>
              </a:ext>
            </a:extLst>
          </p:cNvPr>
          <p:cNvSpPr/>
          <p:nvPr/>
        </p:nvSpPr>
        <p:spPr>
          <a:xfrm>
            <a:off x="7263829" y="3120488"/>
            <a:ext cx="1068513" cy="382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7FD12F-3155-4478-8F0E-D8054977A90E}"/>
              </a:ext>
            </a:extLst>
          </p:cNvPr>
          <p:cNvSpPr/>
          <p:nvPr/>
        </p:nvSpPr>
        <p:spPr>
          <a:xfrm>
            <a:off x="9400854" y="3151311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575C8D-B3D7-43D8-B751-0DE5CC82480C}"/>
              </a:ext>
            </a:extLst>
          </p:cNvPr>
          <p:cNvSpPr/>
          <p:nvPr/>
        </p:nvSpPr>
        <p:spPr>
          <a:xfrm>
            <a:off x="7181636" y="5134223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màu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D5373-A418-4773-87E4-2C1711C0313A}"/>
              </a:ext>
            </a:extLst>
          </p:cNvPr>
          <p:cNvSpPr/>
          <p:nvPr/>
        </p:nvSpPr>
        <p:spPr>
          <a:xfrm>
            <a:off x="9308386" y="51444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pa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0FAEE1D-5169-4388-9F52-E1661FB6DBEA}"/>
              </a:ext>
            </a:extLst>
          </p:cNvPr>
          <p:cNvSpPr/>
          <p:nvPr/>
        </p:nvSpPr>
        <p:spPr>
          <a:xfrm>
            <a:off x="8291244" y="6058897"/>
            <a:ext cx="1674688" cy="35217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4304872" y="1674688"/>
            <a:ext cx="7274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Ngoài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những vật liệu và dụng cụ làm thủ công trong Hình 1, em hãy kể thêm các vật liệu và dụng cụ </a:t>
            </a:r>
            <a:r>
              <a:rPr lang="es-E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khác</a:t>
            </a:r>
            <a:r>
              <a:rPr lang="vi-VN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mà em biết</a:t>
            </a:r>
            <a:r>
              <a:rPr lang="es-E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cụ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những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yếu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tố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chính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tạo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ra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sản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phẩm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50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50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5644-2E28-F966-A0F3-65D980D0E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338E99DF-3083-19F7-C3E1-ACC1E001B237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C748D-ABD4-6795-331A-43CE47E5E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75610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7E6845-2F99-A58E-3636-C23159C295EC}"/>
              </a:ext>
            </a:extLst>
          </p:cNvPr>
          <p:cNvSpPr/>
          <p:nvPr/>
        </p:nvSpPr>
        <p:spPr>
          <a:xfrm>
            <a:off x="2358938" y="1897216"/>
            <a:ext cx="7474124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hình: xé, nặn, 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6C207F1-D536-C587-F78C-B7C72F538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108" y="403045"/>
            <a:ext cx="104179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sát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và gọi tên một số cách tạo hình cơ bản với vật liệu thủ công trong hình dưới đây.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20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CE741-A583-0084-AC3F-1483D5F40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6FA668D-1453-F2AA-E8C6-75957190D07F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6F090-DDA4-BBCF-97A5-71E6FDE21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2528483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B758F3-FC5C-A0F1-79D0-292782D1AA3C}"/>
              </a:ext>
            </a:extLst>
          </p:cNvPr>
          <p:cNvSpPr/>
          <p:nvPr/>
        </p:nvSpPr>
        <p:spPr>
          <a:xfrm>
            <a:off x="394474" y="1342664"/>
            <a:ext cx="11403052" cy="5447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black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cắt </a:t>
            </a:r>
            <a:r>
              <a:rPr lang="en-US" sz="3600" b="1" err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hình: cắt theo đường thẳng, cắt theo đường cong, cắt thành các đoạn khác nhau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b="1">
              <a:solidFill>
                <a:prstClr val="black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53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3355E-1B2D-E752-B0AD-050079AD2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3F6C2A0-E76B-5CE5-8E7F-D0A3CB40C91F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0732C-8C18-0000-424A-B88DC89D0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679" y="255487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FE8D47-B005-57DF-A1A4-6DAA8F732450}"/>
              </a:ext>
            </a:extLst>
          </p:cNvPr>
          <p:cNvSpPr/>
          <p:nvPr/>
        </p:nvSpPr>
        <p:spPr>
          <a:xfrm>
            <a:off x="1006997" y="1199873"/>
            <a:ext cx="10718278" cy="5371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b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 liệu hỗ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trợ dán</a:t>
            </a:r>
            <a:r>
              <a:rPr kumimoji="0" lang="vi-VN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dính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noProof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án bằng hồ dán giấy, dán bằng keo sữa, dán bằng băng dính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b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b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824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8B04235-48D8-40C3-8A10-FC78D94AEC25}"/>
              </a:ext>
            </a:extLst>
          </p:cNvPr>
          <p:cNvSpPr/>
          <p:nvPr/>
        </p:nvSpPr>
        <p:spPr>
          <a:xfrm>
            <a:off x="277813" y="457200"/>
            <a:ext cx="116363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DAAE7CB-6F0B-4A49-A767-6440B0DD7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287086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717764-CEE4-444A-92E0-82734AEAEE2F}"/>
              </a:ext>
            </a:extLst>
          </p:cNvPr>
          <p:cNvGrpSpPr/>
          <p:nvPr/>
        </p:nvGrpSpPr>
        <p:grpSpPr>
          <a:xfrm>
            <a:off x="1094696" y="198927"/>
            <a:ext cx="3642219" cy="3240000"/>
            <a:chOff x="1189829" y="29109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66E1B4A-D7EF-4B11-804F-24A0C11FF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027E4-B913-4F5E-9532-BA0DD1457410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C00CC"/>
                  </a:solidFill>
                </a:rPr>
                <a:t>Chia </a:t>
              </a:r>
              <a:r>
                <a:rPr lang="en-US" sz="4000" b="1" dirty="0" err="1">
                  <a:solidFill>
                    <a:srgbClr val="CC00CC"/>
                  </a:solidFill>
                </a:rPr>
                <a:t>sẻ</a:t>
              </a:r>
              <a:endParaRPr lang="en-US" sz="40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D62DB9-545B-4FB7-956F-275AD0837052}"/>
              </a:ext>
            </a:extLst>
          </p:cNvPr>
          <p:cNvGrpSpPr/>
          <p:nvPr/>
        </p:nvGrpSpPr>
        <p:grpSpPr>
          <a:xfrm>
            <a:off x="7297304" y="71910"/>
            <a:ext cx="3642219" cy="3240000"/>
            <a:chOff x="7359952" y="291095"/>
            <a:chExt cx="3642219" cy="324000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5E2CDDF-57B2-4FE6-B489-0711516D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A291CF-264E-4067-94E3-6B5480FFDCBE}"/>
                </a:ext>
              </a:extLst>
            </p:cNvPr>
            <p:cNvSpPr txBox="1"/>
            <p:nvPr/>
          </p:nvSpPr>
          <p:spPr>
            <a:xfrm rot="1511865">
              <a:off x="8079777" y="1431845"/>
              <a:ext cx="2221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3399"/>
                  </a:solidFill>
                </a:rPr>
                <a:t>Nhận xét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4551" y="2027286"/>
            <a:ext cx="1900841" cy="1900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5424" y="2027286"/>
            <a:ext cx="1900841" cy="190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7919" y="2460927"/>
            <a:ext cx="1900841" cy="190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1445" y="2244107"/>
            <a:ext cx="1900841" cy="1900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506" y="794485"/>
            <a:ext cx="3332882" cy="33328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4063" y="1473432"/>
            <a:ext cx="5804886" cy="1107707"/>
          </a:xfrm>
          <a:prstGeom prst="rect">
            <a:avLst/>
          </a:prstGeom>
          <a:noFill/>
        </p:spPr>
        <p:txBody>
          <a:bodyPr spcFirstLastPara="1" wrap="none" lIns="91416" tIns="45708" rIns="91416" bIns="45708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3981" y="1374992"/>
            <a:ext cx="609441" cy="60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040" y="2142643"/>
            <a:ext cx="7662132" cy="29738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267182" y="1445802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2753474" y="4651340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BF50C-91E0-44B4-AB58-5CAB810C6CC4}"/>
              </a:ext>
            </a:extLst>
          </p:cNvPr>
          <p:cNvSpPr/>
          <p:nvPr/>
        </p:nvSpPr>
        <p:spPr>
          <a:xfrm>
            <a:off x="5260369" y="4692436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6C19DC-13E9-4D6C-A799-AC940B446B33}"/>
              </a:ext>
            </a:extLst>
          </p:cNvPr>
          <p:cNvSpPr/>
          <p:nvPr/>
        </p:nvSpPr>
        <p:spPr>
          <a:xfrm>
            <a:off x="7921376" y="4723259"/>
            <a:ext cx="1859623" cy="5371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869" y="1787704"/>
            <a:ext cx="10356670" cy="3310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6657653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962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D9F27-06E5-446B-8CC9-F6254EBCD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591" y="1490009"/>
            <a:ext cx="9842643" cy="36080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051425" y="736886"/>
            <a:ext cx="7429762" cy="53711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 liệu hỗ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trợ dán, dính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BE06AF-526B-4479-B777-2E429DF163BA}"/>
              </a:ext>
            </a:extLst>
          </p:cNvPr>
          <p:cNvSpPr/>
          <p:nvPr/>
        </p:nvSpPr>
        <p:spPr>
          <a:xfrm>
            <a:off x="1654140" y="466161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băng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3214F7-9967-4BC8-92C4-A5549950F21B}"/>
              </a:ext>
            </a:extLst>
          </p:cNvPr>
          <p:cNvSpPr/>
          <p:nvPr/>
        </p:nvSpPr>
        <p:spPr>
          <a:xfrm>
            <a:off x="5208998" y="4651339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409F8B-F5B3-4151-AFCF-12E5BD1943FD}"/>
              </a:ext>
            </a:extLst>
          </p:cNvPr>
          <p:cNvSpPr/>
          <p:nvPr/>
        </p:nvSpPr>
        <p:spPr>
          <a:xfrm>
            <a:off x="8517277" y="4589693"/>
            <a:ext cx="3143892" cy="9891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89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5000" i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Chúng ta có nhiều cách tạo hình với vật liệu thủ công khác nhau.</a:t>
            </a:r>
            <a:endParaRPr kumimoji="0" sz="5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5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E37903BB-79C4-4765-8253-AC367766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DFB6135-2AD1-4E59-9014-4A99FE0A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367171"/>
            <a:ext cx="3413760" cy="4663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3B0011-972B-46AD-80D1-87F5D62EF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57" y="2156394"/>
            <a:ext cx="7340220" cy="19082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hãy quan sát Hình 5 và cho biết vật liệu nào có tính chất mềm, cứng, thấm nước, không thấm nước?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10C85-BBF2-4C75-97B4-524A14F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33" y="1917682"/>
            <a:ext cx="7013878" cy="44902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F303C-5938-75D1-87E4-69BADAE9A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494CA64-EC77-FA56-4BA1-78719AAB41C2}"/>
              </a:ext>
            </a:extLst>
          </p:cNvPr>
          <p:cNvSpPr/>
          <p:nvPr/>
        </p:nvSpPr>
        <p:spPr>
          <a:xfrm>
            <a:off x="277813" y="457200"/>
            <a:ext cx="11636375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94A83D90-CF8F-0AE3-C76D-80710B8D3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287086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1C6437-2295-72A6-36AF-438EABB40184}"/>
              </a:ext>
            </a:extLst>
          </p:cNvPr>
          <p:cNvGrpSpPr/>
          <p:nvPr/>
        </p:nvGrpSpPr>
        <p:grpSpPr>
          <a:xfrm>
            <a:off x="1094696" y="198927"/>
            <a:ext cx="3642219" cy="3240000"/>
            <a:chOff x="1189829" y="29109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0D1979C-C6DD-59D4-B798-BB1A82193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62388B-0886-5B66-CF1D-449058BF6C34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C00CC"/>
                  </a:solidFill>
                </a:rPr>
                <a:t>Chia </a:t>
              </a:r>
              <a:r>
                <a:rPr lang="en-US" sz="4000" b="1" dirty="0" err="1">
                  <a:solidFill>
                    <a:srgbClr val="CC00CC"/>
                  </a:solidFill>
                </a:rPr>
                <a:t>sẻ</a:t>
              </a:r>
              <a:endParaRPr lang="en-US" sz="40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931798-0B70-8741-7880-0B0646E16111}"/>
              </a:ext>
            </a:extLst>
          </p:cNvPr>
          <p:cNvGrpSpPr/>
          <p:nvPr/>
        </p:nvGrpSpPr>
        <p:grpSpPr>
          <a:xfrm>
            <a:off x="7297304" y="71910"/>
            <a:ext cx="3642219" cy="3240000"/>
            <a:chOff x="7359952" y="291095"/>
            <a:chExt cx="3642219" cy="324000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7E57D60-D48B-568E-725C-B2953A2C7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16C9AC-A0DB-6EAB-3D9C-ED2179CC87B5}"/>
                </a:ext>
              </a:extLst>
            </p:cNvPr>
            <p:cNvSpPr txBox="1"/>
            <p:nvPr/>
          </p:nvSpPr>
          <p:spPr>
            <a:xfrm rot="1511865">
              <a:off x="8079777" y="1431845"/>
              <a:ext cx="2221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3399"/>
                  </a:solidFill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6327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Mềm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2DA65-DCCC-4A58-96D8-593FEF25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3" y="1731035"/>
            <a:ext cx="3362725" cy="3323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992F-297D-490A-8443-4F28303F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27" y="1805951"/>
            <a:ext cx="3400311" cy="3290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74FC4-6DB7-4EC7-92B1-11F27C2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592" y="1933253"/>
            <a:ext cx="2927035" cy="29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993240" y="133564"/>
            <a:ext cx="2332233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5CEDF-0E8E-4027-92F0-2459B21A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721EE2-DB06-4B9D-A219-257E4EED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70" y="2085600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4243228" y="133564"/>
            <a:ext cx="3770616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F6F6D-650D-4982-8F1E-BE272A75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28" y="1998163"/>
            <a:ext cx="2583152" cy="25532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FC6F2-8497-47E6-97F6-1C21B25E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99" y="1922980"/>
            <a:ext cx="2442282" cy="2484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F8FF7-A546-4EF5-BA9E-7CF3E7848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858" y="2042255"/>
            <a:ext cx="2575294" cy="2478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D4B04-4DDE-4DA1-B1AB-0DFE37FB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174" y="1890445"/>
            <a:ext cx="2728966" cy="26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21282" y="3174338"/>
            <a:ext cx="751808" cy="118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6160" y="1421316"/>
            <a:ext cx="2955642" cy="2831336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70" y="4060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70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53" y="40719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235" y="4083436"/>
            <a:ext cx="841573" cy="1181378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494327" y="2681770"/>
            <a:ext cx="752684" cy="1184169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51514" y="-875179"/>
            <a:ext cx="609441" cy="609441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239400" y="2735354"/>
            <a:ext cx="751808" cy="1182791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54831" y="3135007"/>
            <a:ext cx="710440" cy="1117708"/>
          </a:xfrm>
          <a:prstGeom prst="rect">
            <a:avLst/>
          </a:prstGeom>
        </p:spPr>
      </p:pic>
      <p:sp>
        <p:nvSpPr>
          <p:cNvPr id="4" name="Right Arrow 3">
            <a:hlinkClick r:id="rId14" action="ppaction://hlinksldjump"/>
          </p:cNvPr>
          <p:cNvSpPr/>
          <p:nvPr/>
        </p:nvSpPr>
        <p:spPr>
          <a:xfrm>
            <a:off x="5391616" y="5801179"/>
            <a:ext cx="2020479" cy="9334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Kết thúc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79479 0.049537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-9.25926e-05 L -0.794894 0.0253704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" y="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969e-05 0 L -0.801146 -0.0102778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DB7A62-615F-46A4-9367-DA4CAA271E94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D85482-ED2A-4CA3-AEC2-60D7FB12F41C}"/>
              </a:ext>
            </a:extLst>
          </p:cNvPr>
          <p:cNvSpPr/>
          <p:nvPr/>
        </p:nvSpPr>
        <p:spPr>
          <a:xfrm>
            <a:off x="3369924" y="133564"/>
            <a:ext cx="6380251" cy="7808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EB704-57CE-4BE3-982D-AB09B3533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73" y="1749550"/>
            <a:ext cx="3793733" cy="4160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B0D54-E8F5-4E0D-B88F-51CD234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16" y="1931487"/>
            <a:ext cx="3401520" cy="35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B007D4B4-D580-4522-B865-440C09E681D0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5A40AA23-C210-4EEA-ADA6-84C2170296DC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43ACE70-94FD-4D73-AFF5-2BDAFBF3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A9D6DFEB-CF20-4DAA-98AB-48C4F11A3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7AEC6052-68FA-4BC4-ADA6-B8705B5B7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6470478-7072-49D0-B370-E8EF77BD6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7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8F444D2-C536-4378-81E1-A2340A79F8E9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任意多边形: 形状 1">
            <a:extLst>
              <a:ext uri="{FF2B5EF4-FFF2-40B4-BE49-F238E27FC236}">
                <a16:creationId xmlns:a16="http://schemas.microsoft.com/office/drawing/2014/main" id="{2F03A54B-6142-452D-AE41-977120954C29}"/>
              </a:ext>
            </a:extLst>
          </p:cNvPr>
          <p:cNvSpPr/>
          <p:nvPr/>
        </p:nvSpPr>
        <p:spPr>
          <a:xfrm>
            <a:off x="3356118" y="975912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66BEC06-48EB-4CAF-8EF8-578896CD2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04456" y="1674688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CD169-174F-45B0-9EEB-B5D91E46F46E}"/>
              </a:ext>
            </a:extLst>
          </p:cNvPr>
          <p:cNvSpPr txBox="1"/>
          <p:nvPr/>
        </p:nvSpPr>
        <p:spPr>
          <a:xfrm>
            <a:off x="3934482" y="2147500"/>
            <a:ext cx="7274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  <a:cs typeface="Times New Roman" panose="02020603050405020304" pitchFamily="18" charset="0"/>
              </a:rPr>
              <a:t>Kể tên một số sản phẩm thủ công đã được tạo nên từ các vật liệu tái chế.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48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8+ Ý Tưởng Cách Tái Chế Chai Nhựa Thành Đồ Chơi Cho Bé Độc Đáo | Cleanipedia">
            <a:extLst>
              <a:ext uri="{FF2B5EF4-FFF2-40B4-BE49-F238E27FC236}">
                <a16:creationId xmlns:a16="http://schemas.microsoft.com/office/drawing/2014/main" id="{C818B4AD-32C5-4312-8DF7-67D1209F4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5" r="16479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noi Academy">
            <a:extLst>
              <a:ext uri="{FF2B5EF4-FFF2-40B4-BE49-F238E27FC236}">
                <a16:creationId xmlns:a16="http://schemas.microsoft.com/office/drawing/2014/main" id="{BCDF2FA9-E700-4ACA-B171-36C8C9AA1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18284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75097-4958-448D-B802-17FAA7A49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069" y="3534260"/>
            <a:ext cx="583437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31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7">
            <a:extLst>
              <a:ext uri="{FF2B5EF4-FFF2-40B4-BE49-F238E27FC236}">
                <a16:creationId xmlns:a16="http://schemas.microsoft.com/office/drawing/2014/main" id="{F9D04392-37BE-4A84-9EB4-44D1ABE2C8F8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AAED5539-2C2E-4EB3-8138-F180BECBD007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45E1DA4D-9D0B-4F44-9915-94D5C3F59923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26189F2-315C-4139-A017-42728116CD5B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D2B6287-78F0-4F06-A1EE-73B60CEDA0FA}"/>
              </a:ext>
            </a:extLst>
          </p:cNvPr>
          <p:cNvGrpSpPr>
            <a:grpSpLocks/>
          </p:cNvGrpSpPr>
          <p:nvPr/>
        </p:nvGrpSpPr>
        <p:grpSpPr bwMode="auto">
          <a:xfrm>
            <a:off x="-462336" y="-15875"/>
            <a:ext cx="13654354" cy="1885772"/>
            <a:chOff x="1131479" y="-16274"/>
            <a:chExt cx="10344150" cy="1886651"/>
          </a:xfrm>
        </p:grpSpPr>
        <p:pic>
          <p:nvPicPr>
            <p:cNvPr id="91142" name="Picture 6">
              <a:extLst>
                <a:ext uri="{FF2B5EF4-FFF2-40B4-BE49-F238E27FC236}">
                  <a16:creationId xmlns:a16="http://schemas.microsoft.com/office/drawing/2014/main" id="{2D965406-E6AE-4EBD-A645-9BC114969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88" r="43164"/>
            <a:stretch>
              <a:fillRect/>
            </a:stretch>
          </p:blipFill>
          <p:spPr bwMode="auto">
            <a:xfrm>
              <a:off x="1131479" y="-16274"/>
              <a:ext cx="10344150" cy="1886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143" name="TextBox 8">
              <a:extLst>
                <a:ext uri="{FF2B5EF4-FFF2-40B4-BE49-F238E27FC236}">
                  <a16:creationId xmlns:a16="http://schemas.microsoft.com/office/drawing/2014/main" id="{997F4762-D99B-4B80-845C-BD861CBEF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5588" y="432775"/>
              <a:ext cx="7892377" cy="12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hãy quan sát các sản phẩm thủ công trong Hình 6 và cho biết chúng được làm từ những vật liệu nào.</a:t>
              </a:r>
              <a:endPara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EDCADE7-CAE9-4717-879C-552FF5C1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1" y="1938658"/>
            <a:ext cx="9709079" cy="38333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56536A-57E4-4552-89B6-0364B9E05B9A}"/>
              </a:ext>
            </a:extLst>
          </p:cNvPr>
          <p:cNvSpPr/>
          <p:nvPr/>
        </p:nvSpPr>
        <p:spPr>
          <a:xfrm>
            <a:off x="1323887" y="5257513"/>
            <a:ext cx="2672760" cy="41382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C11A89-C805-45D7-82AA-6E20CFA8A2FE}"/>
              </a:ext>
            </a:extLst>
          </p:cNvPr>
          <p:cNvSpPr/>
          <p:nvPr/>
        </p:nvSpPr>
        <p:spPr>
          <a:xfrm>
            <a:off x="3739794" y="3901323"/>
            <a:ext cx="2054831" cy="77266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BCF3F9-B269-4DBC-AF1A-EEED321E51F4}"/>
              </a:ext>
            </a:extLst>
          </p:cNvPr>
          <p:cNvSpPr/>
          <p:nvPr/>
        </p:nvSpPr>
        <p:spPr>
          <a:xfrm>
            <a:off x="5389705" y="5157928"/>
            <a:ext cx="2901541" cy="73232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94DBD5-56F9-4075-90D3-8B5C87EEB6E4}"/>
              </a:ext>
            </a:extLst>
          </p:cNvPr>
          <p:cNvSpPr/>
          <p:nvPr/>
        </p:nvSpPr>
        <p:spPr>
          <a:xfrm>
            <a:off x="8486455" y="4928741"/>
            <a:ext cx="2630183" cy="78369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buộc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05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D333517-2D8C-5CF9-D8FD-AEC674DDD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BDB8C44-EA86-43F0-A748-1C64F4C0BCC5}"/>
              </a:ext>
            </a:extLst>
          </p:cNvPr>
          <p:cNvSpPr/>
          <p:nvPr/>
        </p:nvSpPr>
        <p:spPr>
          <a:xfrm>
            <a:off x="466725" y="457200"/>
            <a:ext cx="11258550" cy="6107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8F4897C2-07DF-B2AB-B040-D160E251AB0B}"/>
              </a:ext>
            </a:extLst>
          </p:cNvPr>
          <p:cNvSpPr/>
          <p:nvPr/>
        </p:nvSpPr>
        <p:spPr>
          <a:xfrm>
            <a:off x="1973889" y="1760005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7DB34B70-7EC2-DE86-6D1B-9E18DEF37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F2D77C80-CF34-C520-A06B-589C35F26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47126547-5FCA-5A90-B5F7-02C8FDDD1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AD1B9737-4BD3-2611-1452-E08808E48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05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任意多边形: 形状 5">
            <a:extLst>
              <a:ext uri="{FF2B5EF4-FFF2-40B4-BE49-F238E27FC236}">
                <a16:creationId xmlns:a16="http://schemas.microsoft.com/office/drawing/2014/main" id="{CCE72ED6-8329-34C7-2E46-B8D50798D284}"/>
              </a:ext>
            </a:extLst>
          </p:cNvPr>
          <p:cNvSpPr/>
          <p:nvPr/>
        </p:nvSpPr>
        <p:spPr>
          <a:xfrm>
            <a:off x="1057000" y="1627517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-1" fmla="*/ 165100 w 10439439"/>
              <a:gd name="connsiteY0-2" fmla="*/ 153072 h 4934357"/>
              <a:gd name="connsiteX1-3" fmla="*/ 711200 w 10439439"/>
              <a:gd name="connsiteY1-4" fmla="*/ 13372 h 4934357"/>
              <a:gd name="connsiteX2-5" fmla="*/ 2006600 w 10439439"/>
              <a:gd name="connsiteY2-6" fmla="*/ 76872 h 4934357"/>
              <a:gd name="connsiteX3-7" fmla="*/ 4165600 w 10439439"/>
              <a:gd name="connsiteY3-8" fmla="*/ 672 h 4934357"/>
              <a:gd name="connsiteX4-9" fmla="*/ 5765800 w 10439439"/>
              <a:gd name="connsiteY4-10" fmla="*/ 127672 h 4934357"/>
              <a:gd name="connsiteX5-11" fmla="*/ 7556500 w 10439439"/>
              <a:gd name="connsiteY5-12" fmla="*/ 672 h 4934357"/>
              <a:gd name="connsiteX6-13" fmla="*/ 8648700 w 10439439"/>
              <a:gd name="connsiteY6-14" fmla="*/ 76872 h 4934357"/>
              <a:gd name="connsiteX7-15" fmla="*/ 10134600 w 10439439"/>
              <a:gd name="connsiteY7-16" fmla="*/ 64172 h 4934357"/>
              <a:gd name="connsiteX8-17" fmla="*/ 10375900 w 10439439"/>
              <a:gd name="connsiteY8-18" fmla="*/ 1003972 h 4934357"/>
              <a:gd name="connsiteX9-19" fmla="*/ 10401300 w 10439439"/>
              <a:gd name="connsiteY9-20" fmla="*/ 1994572 h 4934357"/>
              <a:gd name="connsiteX10-21" fmla="*/ 10350500 w 10439439"/>
              <a:gd name="connsiteY10-22" fmla="*/ 2781972 h 4934357"/>
              <a:gd name="connsiteX11-23" fmla="*/ 10439400 w 10439439"/>
              <a:gd name="connsiteY11-24" fmla="*/ 3759872 h 4934357"/>
              <a:gd name="connsiteX12-25" fmla="*/ 10337800 w 10439439"/>
              <a:gd name="connsiteY12-26" fmla="*/ 4559972 h 4934357"/>
              <a:gd name="connsiteX13-27" fmla="*/ 10350500 w 10439439"/>
              <a:gd name="connsiteY13-28" fmla="*/ 4864772 h 4934357"/>
              <a:gd name="connsiteX14-29" fmla="*/ 9093200 w 10439439"/>
              <a:gd name="connsiteY14-30" fmla="*/ 4915572 h 4934357"/>
              <a:gd name="connsiteX15-31" fmla="*/ 8267700 w 10439439"/>
              <a:gd name="connsiteY15-32" fmla="*/ 4801272 h 4934357"/>
              <a:gd name="connsiteX16-33" fmla="*/ 6273800 w 10439439"/>
              <a:gd name="connsiteY16-34" fmla="*/ 4915572 h 4934357"/>
              <a:gd name="connsiteX17-35" fmla="*/ 4343400 w 10439439"/>
              <a:gd name="connsiteY17-36" fmla="*/ 4839372 h 4934357"/>
              <a:gd name="connsiteX18-37" fmla="*/ 1879600 w 10439439"/>
              <a:gd name="connsiteY18-38" fmla="*/ 4877472 h 4934357"/>
              <a:gd name="connsiteX19-39" fmla="*/ 520700 w 10439439"/>
              <a:gd name="connsiteY19-40" fmla="*/ 4928272 h 4934357"/>
              <a:gd name="connsiteX20-41" fmla="*/ 114300 w 10439439"/>
              <a:gd name="connsiteY20-42" fmla="*/ 4725072 h 4934357"/>
              <a:gd name="connsiteX21-43" fmla="*/ 12700 w 10439439"/>
              <a:gd name="connsiteY21-44" fmla="*/ 4242472 h 4934357"/>
              <a:gd name="connsiteX22-45" fmla="*/ 63500 w 10439439"/>
              <a:gd name="connsiteY22-46" fmla="*/ 2820072 h 4934357"/>
              <a:gd name="connsiteX23-47" fmla="*/ 0 w 10439439"/>
              <a:gd name="connsiteY23-48" fmla="*/ 1804072 h 4934357"/>
              <a:gd name="connsiteX24-49" fmla="*/ 63500 w 10439439"/>
              <a:gd name="connsiteY24-50" fmla="*/ 864272 h 4934357"/>
              <a:gd name="connsiteX25-51" fmla="*/ 165100 w 10439439"/>
              <a:gd name="connsiteY25-52" fmla="*/ 153072 h 4934357"/>
              <a:gd name="connsiteX0-53" fmla="*/ 165100 w 10472164"/>
              <a:gd name="connsiteY0-54" fmla="*/ 153072 h 4934357"/>
              <a:gd name="connsiteX1-55" fmla="*/ 711200 w 10472164"/>
              <a:gd name="connsiteY1-56" fmla="*/ 13372 h 4934357"/>
              <a:gd name="connsiteX2-57" fmla="*/ 2006600 w 10472164"/>
              <a:gd name="connsiteY2-58" fmla="*/ 76872 h 4934357"/>
              <a:gd name="connsiteX3-59" fmla="*/ 4165600 w 10472164"/>
              <a:gd name="connsiteY3-60" fmla="*/ 672 h 4934357"/>
              <a:gd name="connsiteX4-61" fmla="*/ 5765800 w 10472164"/>
              <a:gd name="connsiteY4-62" fmla="*/ 127672 h 4934357"/>
              <a:gd name="connsiteX5-63" fmla="*/ 7556500 w 10472164"/>
              <a:gd name="connsiteY5-64" fmla="*/ 672 h 4934357"/>
              <a:gd name="connsiteX6-65" fmla="*/ 8648700 w 10472164"/>
              <a:gd name="connsiteY6-66" fmla="*/ 76872 h 4934357"/>
              <a:gd name="connsiteX7-67" fmla="*/ 10134600 w 10472164"/>
              <a:gd name="connsiteY7-68" fmla="*/ 64172 h 4934357"/>
              <a:gd name="connsiteX8-69" fmla="*/ 10375900 w 10472164"/>
              <a:gd name="connsiteY8-70" fmla="*/ 1003972 h 4934357"/>
              <a:gd name="connsiteX9-71" fmla="*/ 10401300 w 10472164"/>
              <a:gd name="connsiteY9-72" fmla="*/ 1994572 h 4934357"/>
              <a:gd name="connsiteX10-73" fmla="*/ 10350500 w 10472164"/>
              <a:gd name="connsiteY10-74" fmla="*/ 2781972 h 4934357"/>
              <a:gd name="connsiteX11-75" fmla="*/ 10439400 w 10472164"/>
              <a:gd name="connsiteY11-76" fmla="*/ 3759872 h 4934357"/>
              <a:gd name="connsiteX12-77" fmla="*/ 10337800 w 10472164"/>
              <a:gd name="connsiteY12-78" fmla="*/ 4559972 h 4934357"/>
              <a:gd name="connsiteX13-79" fmla="*/ 9093200 w 10472164"/>
              <a:gd name="connsiteY13-80" fmla="*/ 4915572 h 4934357"/>
              <a:gd name="connsiteX14-81" fmla="*/ 8267700 w 10472164"/>
              <a:gd name="connsiteY14-82" fmla="*/ 4801272 h 4934357"/>
              <a:gd name="connsiteX15-83" fmla="*/ 6273800 w 10472164"/>
              <a:gd name="connsiteY15-84" fmla="*/ 4915572 h 4934357"/>
              <a:gd name="connsiteX16-85" fmla="*/ 4343400 w 10472164"/>
              <a:gd name="connsiteY16-86" fmla="*/ 4839372 h 4934357"/>
              <a:gd name="connsiteX17-87" fmla="*/ 1879600 w 10472164"/>
              <a:gd name="connsiteY17-88" fmla="*/ 4877472 h 4934357"/>
              <a:gd name="connsiteX18-89" fmla="*/ 520700 w 10472164"/>
              <a:gd name="connsiteY18-90" fmla="*/ 4928272 h 4934357"/>
              <a:gd name="connsiteX19-91" fmla="*/ 114300 w 10472164"/>
              <a:gd name="connsiteY19-92" fmla="*/ 4725072 h 4934357"/>
              <a:gd name="connsiteX20-93" fmla="*/ 12700 w 10472164"/>
              <a:gd name="connsiteY20-94" fmla="*/ 4242472 h 4934357"/>
              <a:gd name="connsiteX21-95" fmla="*/ 63500 w 10472164"/>
              <a:gd name="connsiteY21-96" fmla="*/ 2820072 h 4934357"/>
              <a:gd name="connsiteX22-97" fmla="*/ 0 w 10472164"/>
              <a:gd name="connsiteY22-98" fmla="*/ 1804072 h 4934357"/>
              <a:gd name="connsiteX23-99" fmla="*/ 63500 w 10472164"/>
              <a:gd name="connsiteY23-100" fmla="*/ 864272 h 4934357"/>
              <a:gd name="connsiteX24-101" fmla="*/ 165100 w 10472164"/>
              <a:gd name="connsiteY24-102" fmla="*/ 153072 h 4934357"/>
              <a:gd name="connsiteX0-103" fmla="*/ 165100 w 10441336"/>
              <a:gd name="connsiteY0-104" fmla="*/ 153072 h 4934357"/>
              <a:gd name="connsiteX1-105" fmla="*/ 711200 w 10441336"/>
              <a:gd name="connsiteY1-106" fmla="*/ 13372 h 4934357"/>
              <a:gd name="connsiteX2-107" fmla="*/ 2006600 w 10441336"/>
              <a:gd name="connsiteY2-108" fmla="*/ 76872 h 4934357"/>
              <a:gd name="connsiteX3-109" fmla="*/ 4165600 w 10441336"/>
              <a:gd name="connsiteY3-110" fmla="*/ 672 h 4934357"/>
              <a:gd name="connsiteX4-111" fmla="*/ 5765800 w 10441336"/>
              <a:gd name="connsiteY4-112" fmla="*/ 127672 h 4934357"/>
              <a:gd name="connsiteX5-113" fmla="*/ 7556500 w 10441336"/>
              <a:gd name="connsiteY5-114" fmla="*/ 672 h 4934357"/>
              <a:gd name="connsiteX6-115" fmla="*/ 8648700 w 10441336"/>
              <a:gd name="connsiteY6-116" fmla="*/ 76872 h 4934357"/>
              <a:gd name="connsiteX7-117" fmla="*/ 10134600 w 10441336"/>
              <a:gd name="connsiteY7-118" fmla="*/ 64172 h 4934357"/>
              <a:gd name="connsiteX8-119" fmla="*/ 10375900 w 10441336"/>
              <a:gd name="connsiteY8-120" fmla="*/ 1003972 h 4934357"/>
              <a:gd name="connsiteX9-121" fmla="*/ 10401300 w 10441336"/>
              <a:gd name="connsiteY9-122" fmla="*/ 1994572 h 4934357"/>
              <a:gd name="connsiteX10-123" fmla="*/ 10350500 w 10441336"/>
              <a:gd name="connsiteY10-124" fmla="*/ 2781972 h 4934357"/>
              <a:gd name="connsiteX11-125" fmla="*/ 10439400 w 10441336"/>
              <a:gd name="connsiteY11-126" fmla="*/ 3759872 h 4934357"/>
              <a:gd name="connsiteX12-127" fmla="*/ 10248900 w 10441336"/>
              <a:gd name="connsiteY12-128" fmla="*/ 4737772 h 4934357"/>
              <a:gd name="connsiteX13-129" fmla="*/ 9093200 w 10441336"/>
              <a:gd name="connsiteY13-130" fmla="*/ 4915572 h 4934357"/>
              <a:gd name="connsiteX14-131" fmla="*/ 8267700 w 10441336"/>
              <a:gd name="connsiteY14-132" fmla="*/ 4801272 h 4934357"/>
              <a:gd name="connsiteX15-133" fmla="*/ 6273800 w 10441336"/>
              <a:gd name="connsiteY15-134" fmla="*/ 4915572 h 4934357"/>
              <a:gd name="connsiteX16-135" fmla="*/ 4343400 w 10441336"/>
              <a:gd name="connsiteY16-136" fmla="*/ 4839372 h 4934357"/>
              <a:gd name="connsiteX17-137" fmla="*/ 1879600 w 10441336"/>
              <a:gd name="connsiteY17-138" fmla="*/ 4877472 h 4934357"/>
              <a:gd name="connsiteX18-139" fmla="*/ 520700 w 10441336"/>
              <a:gd name="connsiteY18-140" fmla="*/ 4928272 h 4934357"/>
              <a:gd name="connsiteX19-141" fmla="*/ 114300 w 10441336"/>
              <a:gd name="connsiteY19-142" fmla="*/ 4725072 h 4934357"/>
              <a:gd name="connsiteX20-143" fmla="*/ 12700 w 10441336"/>
              <a:gd name="connsiteY20-144" fmla="*/ 4242472 h 4934357"/>
              <a:gd name="connsiteX21-145" fmla="*/ 63500 w 10441336"/>
              <a:gd name="connsiteY21-146" fmla="*/ 2820072 h 4934357"/>
              <a:gd name="connsiteX22-147" fmla="*/ 0 w 10441336"/>
              <a:gd name="connsiteY22-148" fmla="*/ 1804072 h 4934357"/>
              <a:gd name="connsiteX23-149" fmla="*/ 63500 w 10441336"/>
              <a:gd name="connsiteY23-150" fmla="*/ 864272 h 4934357"/>
              <a:gd name="connsiteX24-151" fmla="*/ 165100 w 10441336"/>
              <a:gd name="connsiteY24-152" fmla="*/ 153072 h 4934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  <a:defRPr/>
            </a:pP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làm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Khi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lựa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thủ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cần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chọn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loại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tính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chất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phù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an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toàn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không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độc</a:t>
            </a:r>
            <a:r>
              <a:rPr lang="en-US" sz="4400" i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hại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tận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dụng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vật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liệu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tái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chế</a:t>
            </a:r>
            <a:r>
              <a:rPr lang="en-US" sz="4400" i="1" dirty="0">
                <a:solidFill>
                  <a:srgbClr val="FF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endParaRPr kumimoji="0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9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7">
            <a:extLst>
              <a:ext uri="{FF2B5EF4-FFF2-40B4-BE49-F238E27FC236}">
                <a16:creationId xmlns:a16="http://schemas.microsoft.com/office/drawing/2014/main" id="{5CA1B01A-8C0E-4D2E-887C-626456199419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82DEC834-F0EF-49C5-80FA-D89F09BEE762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2D95C93C-0957-426B-AED8-3E72F98C053F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21BDA373-3923-4480-92A7-BE99AC80EFA3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图片 8196" descr="20">
            <a:extLst>
              <a:ext uri="{FF2B5EF4-FFF2-40B4-BE49-F238E27FC236}">
                <a16:creationId xmlns:a16="http://schemas.microsoft.com/office/drawing/2014/main" id="{6C3D5A9A-500E-4B7C-A595-996F0573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288"/>
            <a:ext cx="1191577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87A3B51-9A5A-41D8-AB90-0F4813ED6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563" y="2386013"/>
            <a:ext cx="6454775" cy="1874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747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Chia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sẻ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790" b="1" i="0" u="none" strike="noStrike" kern="1200" cap="all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579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方正稚艺简体" panose="03000509000000000000" pitchFamily="65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7">
            <a:extLst>
              <a:ext uri="{FF2B5EF4-FFF2-40B4-BE49-F238E27FC236}">
                <a16:creationId xmlns:a16="http://schemas.microsoft.com/office/drawing/2014/main" id="{B9D99E53-4D03-4559-B5B7-F7F4440C3D53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7" y="339213"/>
            <a:chExt cx="11813459" cy="6797978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433C338A-8B20-4CB2-A149-EA255018C7C3}"/>
                </a:ext>
              </a:extLst>
            </p:cNvPr>
            <p:cNvSpPr/>
            <p:nvPr/>
          </p:nvSpPr>
          <p:spPr>
            <a:xfrm>
              <a:off x="191727" y="501145"/>
              <a:ext cx="11813459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C3F2C3EC-B9BE-4E29-AD5E-94FD618F09EB}"/>
                </a:ext>
              </a:extLst>
            </p:cNvPr>
            <p:cNvSpPr/>
            <p:nvPr/>
          </p:nvSpPr>
          <p:spPr>
            <a:xfrm>
              <a:off x="191727" y="780558"/>
              <a:ext cx="11389991" cy="6356633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solidFill>
              <a:schemeClr val="bg1">
                <a:alpha val="63000"/>
              </a:schemeClr>
            </a:solidFill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AB171F84-4B64-4A4D-A424-3438BFBA043E}"/>
                </a:ext>
              </a:extLst>
            </p:cNvPr>
            <p:cNvSpPr/>
            <p:nvPr/>
          </p:nvSpPr>
          <p:spPr>
            <a:xfrm>
              <a:off x="191727" y="339213"/>
              <a:ext cx="11695469" cy="6755114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no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93187" name="Freeform 10">
            <a:extLst>
              <a:ext uri="{FF2B5EF4-FFF2-40B4-BE49-F238E27FC236}">
                <a16:creationId xmlns:a16="http://schemas.microsoft.com/office/drawing/2014/main" id="{3E1AB5A1-0D8C-406F-9BA4-EE1EDC6C1EB2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5118100"/>
            <a:ext cx="3848100" cy="1193800"/>
            <a:chOff x="616" y="3224"/>
            <a:chExt cx="2424" cy="752"/>
          </a:xfrm>
        </p:grpSpPr>
        <p:pic>
          <p:nvPicPr>
            <p:cNvPr id="93223" name="Freeform 10">
              <a:extLst>
                <a:ext uri="{FF2B5EF4-FFF2-40B4-BE49-F238E27FC236}">
                  <a16:creationId xmlns:a16="http://schemas.microsoft.com/office/drawing/2014/main" id="{97ADE422-21DF-4FEC-9BFB-94F3D674424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" y="3224"/>
              <a:ext cx="242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4" name="Text Box 3">
              <a:extLst>
                <a:ext uri="{FF2B5EF4-FFF2-40B4-BE49-F238E27FC236}">
                  <a16:creationId xmlns:a16="http://schemas.microsoft.com/office/drawing/2014/main" id="{5B0751B7-54F7-4B59-BB8E-43232EA67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" y="3225"/>
              <a:ext cx="2412" cy="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93188" name="Group 4">
            <a:extLst>
              <a:ext uri="{FF2B5EF4-FFF2-40B4-BE49-F238E27FC236}">
                <a16:creationId xmlns:a16="http://schemas.microsoft.com/office/drawing/2014/main" id="{B22FDC62-34AF-4D68-A206-8F8A5E7A005C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3321050"/>
            <a:ext cx="2581275" cy="3354388"/>
            <a:chOff x="3491880" y="3356992"/>
            <a:chExt cx="2160240" cy="2808312"/>
          </a:xfrm>
        </p:grpSpPr>
        <p:pic>
          <p:nvPicPr>
            <p:cNvPr id="93221" name="Rounded Rectangle 2">
              <a:extLst>
                <a:ext uri="{FF2B5EF4-FFF2-40B4-BE49-F238E27FC236}">
                  <a16:creationId xmlns:a16="http://schemas.microsoft.com/office/drawing/2014/main" id="{CF857892-96E5-47B6-B5EE-4202C94393C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3" y="4361764"/>
              <a:ext cx="3571172" cy="1286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6BFC21E-B9E3-42C9-A5FE-3EFD66305878}"/>
                </a:ext>
              </a:extLst>
            </p:cNvPr>
            <p:cNvSpPr/>
            <p:nvPr/>
          </p:nvSpPr>
          <p:spPr>
            <a:xfrm>
              <a:off x="4392644" y="5415712"/>
              <a:ext cx="360040" cy="717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93189" name="Freeform 7">
            <a:extLst>
              <a:ext uri="{FF2B5EF4-FFF2-40B4-BE49-F238E27FC236}">
                <a16:creationId xmlns:a16="http://schemas.microsoft.com/office/drawing/2014/main" id="{1F8EB99F-5E4C-49C7-9BC3-3C1C73D71DA1}"/>
              </a:ext>
            </a:extLst>
          </p:cNvPr>
          <p:cNvGrpSpPr>
            <a:grpSpLocks/>
          </p:cNvGrpSpPr>
          <p:nvPr/>
        </p:nvGrpSpPr>
        <p:grpSpPr bwMode="auto">
          <a:xfrm>
            <a:off x="444500" y="2527300"/>
            <a:ext cx="5207000" cy="3238500"/>
            <a:chOff x="280" y="1592"/>
            <a:chExt cx="3280" cy="2040"/>
          </a:xfrm>
        </p:grpSpPr>
        <p:pic>
          <p:nvPicPr>
            <p:cNvPr id="93219" name="Freeform 7">
              <a:extLst>
                <a:ext uri="{FF2B5EF4-FFF2-40B4-BE49-F238E27FC236}">
                  <a16:creationId xmlns:a16="http://schemas.microsoft.com/office/drawing/2014/main" id="{A1D1FC27-86AD-4762-B222-91CA9AECF58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1592"/>
              <a:ext cx="328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20" name="Text Box 7">
              <a:extLst>
                <a:ext uri="{FF2B5EF4-FFF2-40B4-BE49-F238E27FC236}">
                  <a16:creationId xmlns:a16="http://schemas.microsoft.com/office/drawing/2014/main" id="{4C9D3DAC-F0CE-4DAB-9714-AEF6841CC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1592"/>
              <a:ext cx="3278" cy="2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휴먼매직체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6CC296-697D-4FB5-96E2-DD0433FA3168}"/>
              </a:ext>
            </a:extLst>
          </p:cNvPr>
          <p:cNvGrpSpPr/>
          <p:nvPr/>
        </p:nvGrpSpPr>
        <p:grpSpPr>
          <a:xfrm rot="490439" flipH="1">
            <a:off x="5153605" y="1248269"/>
            <a:ext cx="1514451" cy="1716282"/>
            <a:chOff x="5365048" y="479821"/>
            <a:chExt cx="8036930" cy="9108010"/>
          </a:xfrm>
          <a:solidFill>
            <a:srgbClr val="FF7B2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CCC858-A987-40C9-BDE7-D699764C9600}"/>
                </a:ext>
              </a:extLst>
            </p:cNvPr>
            <p:cNvSpPr/>
            <p:nvPr/>
          </p:nvSpPr>
          <p:spPr>
            <a:xfrm>
              <a:off x="11674969" y="8268753"/>
              <a:ext cx="1052700" cy="1319078"/>
            </a:xfrm>
            <a:custGeom>
              <a:avLst/>
              <a:gdLst>
                <a:gd name="connsiteX0" fmla="*/ 0 w 266700"/>
                <a:gd name="connsiteY0" fmla="*/ 0 h 438150"/>
                <a:gd name="connsiteX1" fmla="*/ 19050 w 266700"/>
                <a:gd name="connsiteY1" fmla="*/ 438150 h 438150"/>
                <a:gd name="connsiteX2" fmla="*/ 266700 w 266700"/>
                <a:gd name="connsiteY2" fmla="*/ 76200 h 438150"/>
                <a:gd name="connsiteX3" fmla="*/ 0 w 266700"/>
                <a:gd name="connsiteY3" fmla="*/ 0 h 438150"/>
                <a:gd name="connsiteX0" fmla="*/ 0 w 366579"/>
                <a:gd name="connsiteY0" fmla="*/ 0 h 459339"/>
                <a:gd name="connsiteX1" fmla="*/ 366579 w 366579"/>
                <a:gd name="connsiteY1" fmla="*/ 459339 h 459339"/>
                <a:gd name="connsiteX2" fmla="*/ 266700 w 366579"/>
                <a:gd name="connsiteY2" fmla="*/ 76200 h 459339"/>
                <a:gd name="connsiteX3" fmla="*/ 0 w 366579"/>
                <a:gd name="connsiteY3" fmla="*/ 0 h 45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579" h="459339">
                  <a:moveTo>
                    <a:pt x="0" y="0"/>
                  </a:moveTo>
                  <a:lnTo>
                    <a:pt x="366579" y="459339"/>
                  </a:lnTo>
                  <a:lnTo>
                    <a:pt x="266700" y="76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172F7E5-6119-49B6-BE88-D6AB669A9AA0}"/>
                </a:ext>
              </a:extLst>
            </p:cNvPr>
            <p:cNvSpPr/>
            <p:nvPr/>
          </p:nvSpPr>
          <p:spPr>
            <a:xfrm>
              <a:off x="9084335" y="7039961"/>
              <a:ext cx="3333521" cy="1613816"/>
            </a:xfrm>
            <a:custGeom>
              <a:avLst/>
              <a:gdLst>
                <a:gd name="connsiteX0" fmla="*/ 1219200 w 1219200"/>
                <a:gd name="connsiteY0" fmla="*/ 561975 h 561975"/>
                <a:gd name="connsiteX1" fmla="*/ 438150 w 1219200"/>
                <a:gd name="connsiteY1" fmla="*/ 0 h 561975"/>
                <a:gd name="connsiteX2" fmla="*/ 0 w 1219200"/>
                <a:gd name="connsiteY2" fmla="*/ 361950 h 561975"/>
                <a:gd name="connsiteX3" fmla="*/ 1219200 w 1219200"/>
                <a:gd name="connsiteY3" fmla="*/ 561975 h 561975"/>
                <a:gd name="connsiteX0" fmla="*/ 1158170 w 1158170"/>
                <a:gd name="connsiteY0" fmla="*/ 561975 h 561975"/>
                <a:gd name="connsiteX1" fmla="*/ 377120 w 1158170"/>
                <a:gd name="connsiteY1" fmla="*/ 0 h 561975"/>
                <a:gd name="connsiteX2" fmla="*/ 0 w 1158170"/>
                <a:gd name="connsiteY2" fmla="*/ 375217 h 561975"/>
                <a:gd name="connsiteX3" fmla="*/ 1158170 w 1158170"/>
                <a:gd name="connsiteY3" fmla="*/ 561975 h 561975"/>
                <a:gd name="connsiteX0" fmla="*/ 1160823 w 1160823"/>
                <a:gd name="connsiteY0" fmla="*/ 561975 h 561975"/>
                <a:gd name="connsiteX1" fmla="*/ 379773 w 1160823"/>
                <a:gd name="connsiteY1" fmla="*/ 0 h 561975"/>
                <a:gd name="connsiteX2" fmla="*/ 0 w 1160823"/>
                <a:gd name="connsiteY2" fmla="*/ 367257 h 561975"/>
                <a:gd name="connsiteX3" fmla="*/ 1160823 w 1160823"/>
                <a:gd name="connsiteY3" fmla="*/ 56197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823" h="561975">
                  <a:moveTo>
                    <a:pt x="1160823" y="561975"/>
                  </a:moveTo>
                  <a:lnTo>
                    <a:pt x="379773" y="0"/>
                  </a:lnTo>
                  <a:lnTo>
                    <a:pt x="0" y="367257"/>
                  </a:lnTo>
                  <a:lnTo>
                    <a:pt x="1160823" y="561975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BDECF6-73F3-40C1-9C33-A17C3D7041FF}"/>
                </a:ext>
              </a:extLst>
            </p:cNvPr>
            <p:cNvSpPr/>
            <p:nvPr/>
          </p:nvSpPr>
          <p:spPr>
            <a:xfrm>
              <a:off x="5365048" y="5540922"/>
              <a:ext cx="1132617" cy="452885"/>
            </a:xfrm>
            <a:custGeom>
              <a:avLst/>
              <a:gdLst>
                <a:gd name="connsiteX0" fmla="*/ 133350 w 276225"/>
                <a:gd name="connsiteY0" fmla="*/ 0 h 200025"/>
                <a:gd name="connsiteX1" fmla="*/ 0 w 276225"/>
                <a:gd name="connsiteY1" fmla="*/ 200025 h 200025"/>
                <a:gd name="connsiteX2" fmla="*/ 276225 w 276225"/>
                <a:gd name="connsiteY2" fmla="*/ 152400 h 200025"/>
                <a:gd name="connsiteX3" fmla="*/ 133350 w 276225"/>
                <a:gd name="connsiteY3" fmla="*/ 0 h 200025"/>
                <a:gd name="connsiteX0" fmla="*/ 157232 w 276225"/>
                <a:gd name="connsiteY0" fmla="*/ 0 h 205332"/>
                <a:gd name="connsiteX1" fmla="*/ 0 w 276225"/>
                <a:gd name="connsiteY1" fmla="*/ 205332 h 205332"/>
                <a:gd name="connsiteX2" fmla="*/ 276225 w 276225"/>
                <a:gd name="connsiteY2" fmla="*/ 157707 h 205332"/>
                <a:gd name="connsiteX3" fmla="*/ 157232 w 276225"/>
                <a:gd name="connsiteY3" fmla="*/ 0 h 205332"/>
                <a:gd name="connsiteX0" fmla="*/ 275415 w 394408"/>
                <a:gd name="connsiteY0" fmla="*/ 0 h 157707"/>
                <a:gd name="connsiteX1" fmla="*/ 0 w 394408"/>
                <a:gd name="connsiteY1" fmla="*/ 150097 h 157707"/>
                <a:gd name="connsiteX2" fmla="*/ 394408 w 394408"/>
                <a:gd name="connsiteY2" fmla="*/ 157707 h 157707"/>
                <a:gd name="connsiteX3" fmla="*/ 275415 w 394408"/>
                <a:gd name="connsiteY3" fmla="*/ 0 h 157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408" h="157707">
                  <a:moveTo>
                    <a:pt x="275415" y="0"/>
                  </a:moveTo>
                  <a:lnTo>
                    <a:pt x="0" y="150097"/>
                  </a:lnTo>
                  <a:lnTo>
                    <a:pt x="394408" y="157707"/>
                  </a:lnTo>
                  <a:lnTo>
                    <a:pt x="275415" y="0"/>
                  </a:lnTo>
                  <a:close/>
                </a:path>
              </a:pathLst>
            </a:cu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6F6ED7-1460-48CE-8ED4-80C7B8081F6F}"/>
                </a:ext>
              </a:extLst>
            </p:cNvPr>
            <p:cNvSpPr/>
            <p:nvPr/>
          </p:nvSpPr>
          <p:spPr>
            <a:xfrm>
              <a:off x="6149698" y="5215816"/>
              <a:ext cx="1586463" cy="2373441"/>
            </a:xfrm>
            <a:custGeom>
              <a:avLst/>
              <a:gdLst>
                <a:gd name="connsiteX0" fmla="*/ 552450 w 552450"/>
                <a:gd name="connsiteY0" fmla="*/ 0 h 847725"/>
                <a:gd name="connsiteX1" fmla="*/ 0 w 552450"/>
                <a:gd name="connsiteY1" fmla="*/ 114300 h 847725"/>
                <a:gd name="connsiteX2" fmla="*/ 523875 w 552450"/>
                <a:gd name="connsiteY2" fmla="*/ 847725 h 847725"/>
                <a:gd name="connsiteX3" fmla="*/ 552450 w 552450"/>
                <a:gd name="connsiteY3" fmla="*/ 0 h 847725"/>
                <a:gd name="connsiteX0" fmla="*/ 552450 w 552450"/>
                <a:gd name="connsiteY0" fmla="*/ 0 h 826497"/>
                <a:gd name="connsiteX1" fmla="*/ 0 w 552450"/>
                <a:gd name="connsiteY1" fmla="*/ 114300 h 826497"/>
                <a:gd name="connsiteX2" fmla="*/ 502647 w 552450"/>
                <a:gd name="connsiteY2" fmla="*/ 826497 h 826497"/>
                <a:gd name="connsiteX3" fmla="*/ 552450 w 552450"/>
                <a:gd name="connsiteY3" fmla="*/ 0 h 82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826497">
                  <a:moveTo>
                    <a:pt x="552450" y="0"/>
                  </a:moveTo>
                  <a:lnTo>
                    <a:pt x="0" y="114300"/>
                  </a:lnTo>
                  <a:lnTo>
                    <a:pt x="502647" y="826497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4522A5-4C50-4367-BE95-E047D2C6812E}"/>
                </a:ext>
              </a:extLst>
            </p:cNvPr>
            <p:cNvSpPr/>
            <p:nvPr/>
          </p:nvSpPr>
          <p:spPr>
            <a:xfrm>
              <a:off x="9871174" y="2566277"/>
              <a:ext cx="3530804" cy="3853064"/>
            </a:xfrm>
            <a:custGeom>
              <a:avLst/>
              <a:gdLst>
                <a:gd name="connsiteX0" fmla="*/ 1019175 w 1019175"/>
                <a:gd name="connsiteY0" fmla="*/ 0 h 1390650"/>
                <a:gd name="connsiteX1" fmla="*/ 0 w 1019175"/>
                <a:gd name="connsiteY1" fmla="*/ 295275 h 1390650"/>
                <a:gd name="connsiteX2" fmla="*/ 19050 w 1019175"/>
                <a:gd name="connsiteY2" fmla="*/ 1390650 h 1390650"/>
                <a:gd name="connsiteX3" fmla="*/ 1019175 w 1019175"/>
                <a:gd name="connsiteY3" fmla="*/ 0 h 1390650"/>
                <a:gd name="connsiteX0" fmla="*/ 1113905 w 1113905"/>
                <a:gd name="connsiteY0" fmla="*/ 0 h 1390650"/>
                <a:gd name="connsiteX1" fmla="*/ 0 w 1113905"/>
                <a:gd name="connsiteY1" fmla="*/ 643150 h 1390650"/>
                <a:gd name="connsiteX2" fmla="*/ 113780 w 1113905"/>
                <a:gd name="connsiteY2" fmla="*/ 1390650 h 1390650"/>
                <a:gd name="connsiteX3" fmla="*/ 1113905 w 1113905"/>
                <a:gd name="connsiteY3" fmla="*/ 0 h 1390650"/>
                <a:gd name="connsiteX0" fmla="*/ 1229522 w 1229522"/>
                <a:gd name="connsiteY0" fmla="*/ 0 h 1341742"/>
                <a:gd name="connsiteX1" fmla="*/ 0 w 1229522"/>
                <a:gd name="connsiteY1" fmla="*/ 594242 h 1341742"/>
                <a:gd name="connsiteX2" fmla="*/ 113780 w 1229522"/>
                <a:gd name="connsiteY2" fmla="*/ 1341742 h 1341742"/>
                <a:gd name="connsiteX3" fmla="*/ 1229522 w 1229522"/>
                <a:gd name="connsiteY3" fmla="*/ 0 h 134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522" h="1341742">
                  <a:moveTo>
                    <a:pt x="1229522" y="0"/>
                  </a:moveTo>
                  <a:lnTo>
                    <a:pt x="0" y="594242"/>
                  </a:lnTo>
                  <a:lnTo>
                    <a:pt x="113780" y="1341742"/>
                  </a:lnTo>
                  <a:lnTo>
                    <a:pt x="1229522" y="0"/>
                  </a:lnTo>
                  <a:close/>
                </a:path>
              </a:pathLst>
            </a:custGeom>
            <a:solidFill>
              <a:srgbClr val="FF66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114C60-A493-4897-A6E8-731EC79800B7}"/>
                </a:ext>
              </a:extLst>
            </p:cNvPr>
            <p:cNvSpPr/>
            <p:nvPr/>
          </p:nvSpPr>
          <p:spPr>
            <a:xfrm>
              <a:off x="7585440" y="3324702"/>
              <a:ext cx="2667179" cy="4626397"/>
            </a:xfrm>
            <a:custGeom>
              <a:avLst/>
              <a:gdLst>
                <a:gd name="connsiteX0" fmla="*/ 528637 w 928687"/>
                <a:gd name="connsiteY0" fmla="*/ 1628775 h 1628775"/>
                <a:gd name="connsiteX1" fmla="*/ 0 w 928687"/>
                <a:gd name="connsiteY1" fmla="*/ 1500188 h 1628775"/>
                <a:gd name="connsiteX2" fmla="*/ 71437 w 928687"/>
                <a:gd name="connsiteY2" fmla="*/ 0 h 1628775"/>
                <a:gd name="connsiteX3" fmla="*/ 928687 w 928687"/>
                <a:gd name="connsiteY3" fmla="*/ 1271588 h 1628775"/>
                <a:gd name="connsiteX4" fmla="*/ 528637 w 928687"/>
                <a:gd name="connsiteY4" fmla="*/ 1628775 h 1628775"/>
                <a:gd name="connsiteX0" fmla="*/ 542925 w 942975"/>
                <a:gd name="connsiteY0" fmla="*/ 1304925 h 1304925"/>
                <a:gd name="connsiteX1" fmla="*/ 14288 w 942975"/>
                <a:gd name="connsiteY1" fmla="*/ 1176338 h 1304925"/>
                <a:gd name="connsiteX2" fmla="*/ 0 w 942975"/>
                <a:gd name="connsiteY2" fmla="*/ 0 h 1304925"/>
                <a:gd name="connsiteX3" fmla="*/ 942975 w 942975"/>
                <a:gd name="connsiteY3" fmla="*/ 947738 h 1304925"/>
                <a:gd name="connsiteX4" fmla="*/ 542925 w 942975"/>
                <a:gd name="connsiteY4" fmla="*/ 1304925 h 1304925"/>
                <a:gd name="connsiteX0" fmla="*/ 528637 w 928687"/>
                <a:gd name="connsiteY0" fmla="*/ 1581150 h 1581150"/>
                <a:gd name="connsiteX1" fmla="*/ 0 w 928687"/>
                <a:gd name="connsiteY1" fmla="*/ 1452563 h 1581150"/>
                <a:gd name="connsiteX2" fmla="*/ 61912 w 928687"/>
                <a:gd name="connsiteY2" fmla="*/ 0 h 1581150"/>
                <a:gd name="connsiteX3" fmla="*/ 928687 w 928687"/>
                <a:gd name="connsiteY3" fmla="*/ 1223963 h 1581150"/>
                <a:gd name="connsiteX4" fmla="*/ 528637 w 928687"/>
                <a:gd name="connsiteY4" fmla="*/ 1581150 h 1581150"/>
                <a:gd name="connsiteX0" fmla="*/ 528637 w 928687"/>
                <a:gd name="connsiteY0" fmla="*/ 1619250 h 1619250"/>
                <a:gd name="connsiteX1" fmla="*/ 0 w 928687"/>
                <a:gd name="connsiteY1" fmla="*/ 1490663 h 1619250"/>
                <a:gd name="connsiteX2" fmla="*/ 42862 w 928687"/>
                <a:gd name="connsiteY2" fmla="*/ 0 h 1619250"/>
                <a:gd name="connsiteX3" fmla="*/ 928687 w 928687"/>
                <a:gd name="connsiteY3" fmla="*/ 1262063 h 1619250"/>
                <a:gd name="connsiteX4" fmla="*/ 528637 w 928687"/>
                <a:gd name="connsiteY4" fmla="*/ 1619250 h 1619250"/>
                <a:gd name="connsiteX0" fmla="*/ 528637 w 928687"/>
                <a:gd name="connsiteY0" fmla="*/ 1614196 h 1614196"/>
                <a:gd name="connsiteX1" fmla="*/ 0 w 928687"/>
                <a:gd name="connsiteY1" fmla="*/ 1485609 h 1614196"/>
                <a:gd name="connsiteX2" fmla="*/ 47916 w 928687"/>
                <a:gd name="connsiteY2" fmla="*/ 0 h 1614196"/>
                <a:gd name="connsiteX3" fmla="*/ 928687 w 928687"/>
                <a:gd name="connsiteY3" fmla="*/ 1257009 h 1614196"/>
                <a:gd name="connsiteX4" fmla="*/ 528637 w 928687"/>
                <a:gd name="connsiteY4" fmla="*/ 1614196 h 1614196"/>
                <a:gd name="connsiteX0" fmla="*/ 528637 w 928687"/>
                <a:gd name="connsiteY0" fmla="*/ 1442351 h 1442351"/>
                <a:gd name="connsiteX1" fmla="*/ 0 w 928687"/>
                <a:gd name="connsiteY1" fmla="*/ 1313764 h 1442351"/>
                <a:gd name="connsiteX2" fmla="*/ 2427 w 928687"/>
                <a:gd name="connsiteY2" fmla="*/ 0 h 1442351"/>
                <a:gd name="connsiteX3" fmla="*/ 928687 w 928687"/>
                <a:gd name="connsiteY3" fmla="*/ 1085164 h 1442351"/>
                <a:gd name="connsiteX4" fmla="*/ 528637 w 928687"/>
                <a:gd name="connsiteY4" fmla="*/ 1442351 h 1442351"/>
                <a:gd name="connsiteX0" fmla="*/ 528637 w 928687"/>
                <a:gd name="connsiteY0" fmla="*/ 1624305 h 1624305"/>
                <a:gd name="connsiteX1" fmla="*/ 0 w 928687"/>
                <a:gd name="connsiteY1" fmla="*/ 1495718 h 1624305"/>
                <a:gd name="connsiteX2" fmla="*/ 47916 w 928687"/>
                <a:gd name="connsiteY2" fmla="*/ 0 h 1624305"/>
                <a:gd name="connsiteX3" fmla="*/ 928687 w 928687"/>
                <a:gd name="connsiteY3" fmla="*/ 1267118 h 1624305"/>
                <a:gd name="connsiteX4" fmla="*/ 528637 w 928687"/>
                <a:gd name="connsiteY4" fmla="*/ 1624305 h 1624305"/>
                <a:gd name="connsiteX0" fmla="*/ 528637 w 928687"/>
                <a:gd name="connsiteY0" fmla="*/ 1616345 h 1616345"/>
                <a:gd name="connsiteX1" fmla="*/ 0 w 928687"/>
                <a:gd name="connsiteY1" fmla="*/ 1487758 h 1616345"/>
                <a:gd name="connsiteX2" fmla="*/ 53223 w 928687"/>
                <a:gd name="connsiteY2" fmla="*/ 0 h 1616345"/>
                <a:gd name="connsiteX3" fmla="*/ 928687 w 928687"/>
                <a:gd name="connsiteY3" fmla="*/ 1259158 h 1616345"/>
                <a:gd name="connsiteX4" fmla="*/ 528637 w 928687"/>
                <a:gd name="connsiteY4" fmla="*/ 1616345 h 1616345"/>
                <a:gd name="connsiteX0" fmla="*/ 528637 w 928687"/>
                <a:gd name="connsiteY0" fmla="*/ 1618998 h 1618998"/>
                <a:gd name="connsiteX1" fmla="*/ 0 w 928687"/>
                <a:gd name="connsiteY1" fmla="*/ 1490411 h 1618998"/>
                <a:gd name="connsiteX2" fmla="*/ 55877 w 928687"/>
                <a:gd name="connsiteY2" fmla="*/ 0 h 1618998"/>
                <a:gd name="connsiteX3" fmla="*/ 928687 w 928687"/>
                <a:gd name="connsiteY3" fmla="*/ 1261811 h 1618998"/>
                <a:gd name="connsiteX4" fmla="*/ 528637 w 928687"/>
                <a:gd name="connsiteY4" fmla="*/ 1618998 h 1618998"/>
                <a:gd name="connsiteX0" fmla="*/ 528637 w 928687"/>
                <a:gd name="connsiteY0" fmla="*/ 1611038 h 1611038"/>
                <a:gd name="connsiteX1" fmla="*/ 0 w 928687"/>
                <a:gd name="connsiteY1" fmla="*/ 1482451 h 1611038"/>
                <a:gd name="connsiteX2" fmla="*/ 50570 w 928687"/>
                <a:gd name="connsiteY2" fmla="*/ 0 h 1611038"/>
                <a:gd name="connsiteX3" fmla="*/ 928687 w 928687"/>
                <a:gd name="connsiteY3" fmla="*/ 1253851 h 1611038"/>
                <a:gd name="connsiteX4" fmla="*/ 528637 w 928687"/>
                <a:gd name="connsiteY4" fmla="*/ 1611038 h 1611038"/>
                <a:gd name="connsiteX0" fmla="*/ 536444 w 936494"/>
                <a:gd name="connsiteY0" fmla="*/ 1597771 h 1597771"/>
                <a:gd name="connsiteX1" fmla="*/ 7807 w 936494"/>
                <a:gd name="connsiteY1" fmla="*/ 1469184 h 1597771"/>
                <a:gd name="connsiteX2" fmla="*/ 0 w 936494"/>
                <a:gd name="connsiteY2" fmla="*/ 0 h 1597771"/>
                <a:gd name="connsiteX3" fmla="*/ 936494 w 936494"/>
                <a:gd name="connsiteY3" fmla="*/ 1240584 h 1597771"/>
                <a:gd name="connsiteX4" fmla="*/ 536444 w 936494"/>
                <a:gd name="connsiteY4" fmla="*/ 1597771 h 1597771"/>
                <a:gd name="connsiteX0" fmla="*/ 528735 w 928785"/>
                <a:gd name="connsiteY0" fmla="*/ 1611038 h 1611038"/>
                <a:gd name="connsiteX1" fmla="*/ 98 w 928785"/>
                <a:gd name="connsiteY1" fmla="*/ 1482451 h 1611038"/>
                <a:gd name="connsiteX2" fmla="*/ 45361 w 928785"/>
                <a:gd name="connsiteY2" fmla="*/ 0 h 1611038"/>
                <a:gd name="connsiteX3" fmla="*/ 928785 w 928785"/>
                <a:gd name="connsiteY3" fmla="*/ 1253851 h 1611038"/>
                <a:gd name="connsiteX4" fmla="*/ 528735 w 928785"/>
                <a:gd name="connsiteY4" fmla="*/ 1611038 h 161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785" h="1611038">
                  <a:moveTo>
                    <a:pt x="528735" y="1611038"/>
                  </a:moveTo>
                  <a:lnTo>
                    <a:pt x="98" y="1482451"/>
                  </a:lnTo>
                  <a:cubicBezTo>
                    <a:pt x="-2504" y="992723"/>
                    <a:pt x="47963" y="489728"/>
                    <a:pt x="45361" y="0"/>
                  </a:cubicBezTo>
                  <a:lnTo>
                    <a:pt x="928785" y="1253851"/>
                  </a:lnTo>
                  <a:lnTo>
                    <a:pt x="528735" y="1611038"/>
                  </a:lnTo>
                  <a:close/>
                </a:path>
              </a:pathLst>
            </a:custGeom>
            <a:solidFill>
              <a:srgbClr val="FF964F"/>
            </a:solidFill>
            <a:ln w="127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14EB89-F0A7-42C8-8F4D-F8DB3C58E820}"/>
                </a:ext>
              </a:extLst>
            </p:cNvPr>
            <p:cNvSpPr/>
            <p:nvPr/>
          </p:nvSpPr>
          <p:spPr>
            <a:xfrm>
              <a:off x="7708808" y="479821"/>
              <a:ext cx="2543813" cy="6474124"/>
            </a:xfrm>
            <a:custGeom>
              <a:avLst/>
              <a:gdLst>
                <a:gd name="connsiteX0" fmla="*/ 0 w 885825"/>
                <a:gd name="connsiteY0" fmla="*/ 914400 h 2171700"/>
                <a:gd name="connsiteX1" fmla="*/ 871538 w 885825"/>
                <a:gd name="connsiteY1" fmla="*/ 0 h 2171700"/>
                <a:gd name="connsiteX2" fmla="*/ 885825 w 885825"/>
                <a:gd name="connsiteY2" fmla="*/ 2171700 h 2171700"/>
                <a:gd name="connsiteX3" fmla="*/ 0 w 885825"/>
                <a:gd name="connsiteY3" fmla="*/ 914400 h 2171700"/>
                <a:gd name="connsiteX0" fmla="*/ 0 w 885825"/>
                <a:gd name="connsiteY0" fmla="*/ 997167 h 2254467"/>
                <a:gd name="connsiteX1" fmla="*/ 675879 w 885825"/>
                <a:gd name="connsiteY1" fmla="*/ 0 h 2254467"/>
                <a:gd name="connsiteX2" fmla="*/ 885825 w 885825"/>
                <a:gd name="connsiteY2" fmla="*/ 2254467 h 2254467"/>
                <a:gd name="connsiteX3" fmla="*/ 0 w 885825"/>
                <a:gd name="connsiteY3" fmla="*/ 997167 h 225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5825" h="2254467">
                  <a:moveTo>
                    <a:pt x="0" y="997167"/>
                  </a:moveTo>
                  <a:lnTo>
                    <a:pt x="675879" y="0"/>
                  </a:lnTo>
                  <a:cubicBezTo>
                    <a:pt x="680641" y="723900"/>
                    <a:pt x="881063" y="1530567"/>
                    <a:pt x="885825" y="2254467"/>
                  </a:cubicBezTo>
                  <a:lnTo>
                    <a:pt x="0" y="997167"/>
                  </a:lnTo>
                  <a:close/>
                </a:path>
              </a:pathLst>
            </a:custGeom>
            <a:solidFill>
              <a:srgbClr val="FF7B2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93191" name="Group 14">
            <a:extLst>
              <a:ext uri="{FF2B5EF4-FFF2-40B4-BE49-F238E27FC236}">
                <a16:creationId xmlns:a16="http://schemas.microsoft.com/office/drawing/2014/main" id="{91F01164-DF0A-49DA-B4B8-AE7CBEDACF0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781300"/>
            <a:ext cx="38100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6">
            <a:extLst>
              <a:ext uri="{FF2B5EF4-FFF2-40B4-BE49-F238E27FC236}">
                <a16:creationId xmlns:a16="http://schemas.microsoft.com/office/drawing/2014/main" id="{7427E9DE-B368-4AB0-97F0-B3CC99DF7E63}"/>
              </a:ext>
            </a:extLst>
          </p:cNvPr>
          <p:cNvSpPr/>
          <p:nvPr/>
        </p:nvSpPr>
        <p:spPr>
          <a:xfrm>
            <a:off x="3576638" y="3978275"/>
            <a:ext cx="219075" cy="13970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DDF1A8B7-94BA-4131-8453-C44C5AC50E22}"/>
              </a:ext>
            </a:extLst>
          </p:cNvPr>
          <p:cNvSpPr>
            <a:spLocks noChangeAspect="1"/>
          </p:cNvSpPr>
          <p:nvPr/>
        </p:nvSpPr>
        <p:spPr>
          <a:xfrm>
            <a:off x="2528888" y="3756025"/>
            <a:ext cx="230187" cy="233363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Donut 8">
            <a:extLst>
              <a:ext uri="{FF2B5EF4-FFF2-40B4-BE49-F238E27FC236}">
                <a16:creationId xmlns:a16="http://schemas.microsoft.com/office/drawing/2014/main" id="{18013E41-58AD-4DB0-9BDC-9F15F5A3DA1F}"/>
              </a:ext>
            </a:extLst>
          </p:cNvPr>
          <p:cNvSpPr/>
          <p:nvPr/>
        </p:nvSpPr>
        <p:spPr>
          <a:xfrm>
            <a:off x="3633788" y="3051175"/>
            <a:ext cx="222250" cy="266700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Teardrop 6">
            <a:extLst>
              <a:ext uri="{FF2B5EF4-FFF2-40B4-BE49-F238E27FC236}">
                <a16:creationId xmlns:a16="http://schemas.microsoft.com/office/drawing/2014/main" id="{09FA1610-37AD-454D-9E59-449DF4427A46}"/>
              </a:ext>
            </a:extLst>
          </p:cNvPr>
          <p:cNvSpPr/>
          <p:nvPr/>
        </p:nvSpPr>
        <p:spPr>
          <a:xfrm rot="8100000">
            <a:off x="2146300" y="5000625"/>
            <a:ext cx="227013" cy="219075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rgbClr val="FF7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FE5CE374-A968-4069-9546-F3D30E4E4F0C}"/>
              </a:ext>
            </a:extLst>
          </p:cNvPr>
          <p:cNvSpPr/>
          <p:nvPr/>
        </p:nvSpPr>
        <p:spPr>
          <a:xfrm>
            <a:off x="2881313" y="4559300"/>
            <a:ext cx="263525" cy="22066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DE3BE12-84ED-4FA7-A90A-B52D9030695B}"/>
              </a:ext>
            </a:extLst>
          </p:cNvPr>
          <p:cNvSpPr/>
          <p:nvPr/>
        </p:nvSpPr>
        <p:spPr>
          <a:xfrm rot="2700000">
            <a:off x="2991644" y="3521869"/>
            <a:ext cx="155575" cy="28733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46639996-BB06-4F1D-95CE-0B248939AB22}"/>
              </a:ext>
            </a:extLst>
          </p:cNvPr>
          <p:cNvSpPr/>
          <p:nvPr/>
        </p:nvSpPr>
        <p:spPr>
          <a:xfrm>
            <a:off x="3932238" y="4868863"/>
            <a:ext cx="261937" cy="238125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8" name="Freeform 19">
            <a:extLst>
              <a:ext uri="{FF2B5EF4-FFF2-40B4-BE49-F238E27FC236}">
                <a16:creationId xmlns:a16="http://schemas.microsoft.com/office/drawing/2014/main" id="{9D34BB6E-B784-4CBE-A121-CD6DF549CCA5}"/>
              </a:ext>
            </a:extLst>
          </p:cNvPr>
          <p:cNvSpPr/>
          <p:nvPr/>
        </p:nvSpPr>
        <p:spPr>
          <a:xfrm>
            <a:off x="2157413" y="4225925"/>
            <a:ext cx="203200" cy="200025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rgbClr val="FF9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09" name="Donut 39">
            <a:extLst>
              <a:ext uri="{FF2B5EF4-FFF2-40B4-BE49-F238E27FC236}">
                <a16:creationId xmlns:a16="http://schemas.microsoft.com/office/drawing/2014/main" id="{E98232B4-53A7-4023-AC88-A8E875CFCE82}"/>
              </a:ext>
            </a:extLst>
          </p:cNvPr>
          <p:cNvSpPr/>
          <p:nvPr/>
        </p:nvSpPr>
        <p:spPr>
          <a:xfrm>
            <a:off x="4003675" y="3840163"/>
            <a:ext cx="250825" cy="2492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1" name="Oval 68610">
            <a:extLst>
              <a:ext uri="{FF2B5EF4-FFF2-40B4-BE49-F238E27FC236}">
                <a16:creationId xmlns:a16="http://schemas.microsoft.com/office/drawing/2014/main" id="{43E1410A-3F36-4139-BC8B-A2683BB2415F}"/>
              </a:ext>
            </a:extLst>
          </p:cNvPr>
          <p:cNvSpPr/>
          <p:nvPr/>
        </p:nvSpPr>
        <p:spPr>
          <a:xfrm>
            <a:off x="6451600" y="2581275"/>
            <a:ext cx="1076325" cy="1106488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2" name="TextBox 68611">
            <a:extLst>
              <a:ext uri="{FF2B5EF4-FFF2-40B4-BE49-F238E27FC236}">
                <a16:creationId xmlns:a16="http://schemas.microsoft.com/office/drawing/2014/main" id="{3E82C757-2B81-4F8A-9051-F1F3FAFC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2808288"/>
            <a:ext cx="4651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휴먼매직체"/>
              </a:rPr>
              <a:t>1</a:t>
            </a:r>
          </a:p>
        </p:txBody>
      </p:sp>
      <p:sp>
        <p:nvSpPr>
          <p:cNvPr id="68613" name="Oval 68612">
            <a:extLst>
              <a:ext uri="{FF2B5EF4-FFF2-40B4-BE49-F238E27FC236}">
                <a16:creationId xmlns:a16="http://schemas.microsoft.com/office/drawing/2014/main" id="{4F118788-2BE7-442E-B6F1-EC77382ABA14}"/>
              </a:ext>
            </a:extLst>
          </p:cNvPr>
          <p:cNvSpPr/>
          <p:nvPr/>
        </p:nvSpPr>
        <p:spPr>
          <a:xfrm>
            <a:off x="6410325" y="3911600"/>
            <a:ext cx="1098550" cy="1057275"/>
          </a:xfrm>
          <a:prstGeom prst="ellipse">
            <a:avLst/>
          </a:prstGeom>
          <a:solidFill>
            <a:srgbClr val="FF99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8614" name="TextBox 68613">
            <a:extLst>
              <a:ext uri="{FF2B5EF4-FFF2-40B4-BE49-F238E27FC236}">
                <a16:creationId xmlns:a16="http://schemas.microsoft.com/office/drawing/2014/main" id="{E9EDFCEC-EC45-41DC-8875-EEAAAEDA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575" y="4095750"/>
            <a:ext cx="3937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맑은 고딕" panose="020B0503020000020004" pitchFamily="34" charset="-127"/>
                <a:cs typeface="휴먼매직체"/>
              </a:rPr>
              <a:t>2</a:t>
            </a:r>
          </a:p>
        </p:txBody>
      </p:sp>
      <p:pic>
        <p:nvPicPr>
          <p:cNvPr id="93205" name="Ink 29">
            <a:extLst>
              <a:ext uri="{FF2B5EF4-FFF2-40B4-BE49-F238E27FC236}">
                <a16:creationId xmlns:a16="http://schemas.microsoft.com/office/drawing/2014/main" id="{4E59951D-04A5-4CF0-8F6D-000AADF5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96925"/>
            <a:ext cx="16779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Ink 30">
            <a:extLst>
              <a:ext uri="{FF2B5EF4-FFF2-40B4-BE49-F238E27FC236}">
                <a16:creationId xmlns:a16="http://schemas.microsoft.com/office/drawing/2014/main" id="{6D358DAF-6C47-4287-8611-82F6D221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1762125"/>
            <a:ext cx="8731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Ink 31">
            <a:extLst>
              <a:ext uri="{FF2B5EF4-FFF2-40B4-BE49-F238E27FC236}">
                <a16:creationId xmlns:a16="http://schemas.microsoft.com/office/drawing/2014/main" id="{EF862517-D7CB-44DE-AF57-902F13E2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249488"/>
            <a:ext cx="114935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Ink 35">
            <a:extLst>
              <a:ext uri="{FF2B5EF4-FFF2-40B4-BE49-F238E27FC236}">
                <a16:creationId xmlns:a16="http://schemas.microsoft.com/office/drawing/2014/main" id="{08A6F5FF-68CF-4FF2-A297-79538E73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120900"/>
            <a:ext cx="15367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Ink 36">
            <a:extLst>
              <a:ext uri="{FF2B5EF4-FFF2-40B4-BE49-F238E27FC236}">
                <a16:creationId xmlns:a16="http://schemas.microsoft.com/office/drawing/2014/main" id="{000E83A6-DA8A-4AB6-8E4E-2D348C78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838" y="1589088"/>
            <a:ext cx="863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Ink 40">
            <a:extLst>
              <a:ext uri="{FF2B5EF4-FFF2-40B4-BE49-F238E27FC236}">
                <a16:creationId xmlns:a16="http://schemas.microsoft.com/office/drawing/2014/main" id="{D7D28AF6-D9FF-47B6-A614-7C3FCF21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8" y="1319213"/>
            <a:ext cx="615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1" name="Ink 43">
            <a:extLst>
              <a:ext uri="{FF2B5EF4-FFF2-40B4-BE49-F238E27FC236}">
                <a16:creationId xmlns:a16="http://schemas.microsoft.com/office/drawing/2014/main" id="{C487B295-1502-48C2-9A0F-80881A2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928688"/>
            <a:ext cx="457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2" name="Group 47">
            <a:extLst>
              <a:ext uri="{FF2B5EF4-FFF2-40B4-BE49-F238E27FC236}">
                <a16:creationId xmlns:a16="http://schemas.microsoft.com/office/drawing/2014/main" id="{577C5713-655E-4705-A065-FCBD6525D536}"/>
              </a:ext>
            </a:extLst>
          </p:cNvPr>
          <p:cNvGrpSpPr>
            <a:grpSpLocks/>
          </p:cNvGrpSpPr>
          <p:nvPr/>
        </p:nvGrpSpPr>
        <p:grpSpPr bwMode="auto">
          <a:xfrm>
            <a:off x="7985125" y="669925"/>
            <a:ext cx="2425700" cy="285750"/>
            <a:chOff x="7985080" y="669480"/>
            <a:chExt cx="2425320" cy="285480"/>
          </a:xfrm>
        </p:grpSpPr>
        <p:pic>
          <p:nvPicPr>
            <p:cNvPr id="93216" name="Ink 44">
              <a:extLst>
                <a:ext uri="{FF2B5EF4-FFF2-40B4-BE49-F238E27FC236}">
                  <a16:creationId xmlns:a16="http://schemas.microsoft.com/office/drawing/2014/main" id="{91C44E80-3B16-4667-AAA3-D393B85BC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5080" y="674520"/>
              <a:ext cx="1110960" cy="31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Ink 45">
              <a:extLst>
                <a:ext uri="{FF2B5EF4-FFF2-40B4-BE49-F238E27FC236}">
                  <a16:creationId xmlns:a16="http://schemas.microsoft.com/office/drawing/2014/main" id="{E094000B-2142-4245-8F58-9E7C7E8DFE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3760" y="633840"/>
              <a:ext cx="810720" cy="24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8" name="Ink 46">
              <a:extLst>
                <a:ext uri="{FF2B5EF4-FFF2-40B4-BE49-F238E27FC236}">
                  <a16:creationId xmlns:a16="http://schemas.microsoft.com/office/drawing/2014/main" id="{E1E0F5F4-7490-42F9-826C-4E8401FB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440" y="705120"/>
              <a:ext cx="793800" cy="217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26" name="TextBox 15">
            <a:extLst>
              <a:ext uri="{FF2B5EF4-FFF2-40B4-BE49-F238E27FC236}">
                <a16:creationId xmlns:a16="http://schemas.microsoft.com/office/drawing/2014/main" id="{63508129-2D94-4753-B38F-4692B86F8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5220" y="1158410"/>
            <a:ext cx="29559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 w="0"/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8627" name="Cloud 68626">
            <a:extLst>
              <a:ext uri="{FF2B5EF4-FFF2-40B4-BE49-F238E27FC236}">
                <a16:creationId xmlns:a16="http://schemas.microsoft.com/office/drawing/2014/main" id="{00B9A12E-4999-4298-9D29-F65B81229E77}"/>
              </a:ext>
            </a:extLst>
          </p:cNvPr>
          <p:cNvSpPr/>
          <p:nvPr/>
        </p:nvSpPr>
        <p:spPr>
          <a:xfrm>
            <a:off x="6688138" y="2228850"/>
            <a:ext cx="5705475" cy="1941513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628" name="Cloud 68627">
            <a:extLst>
              <a:ext uri="{FF2B5EF4-FFF2-40B4-BE49-F238E27FC236}">
                <a16:creationId xmlns:a16="http://schemas.microsoft.com/office/drawing/2014/main" id="{E74D4B53-0D5B-4C00-8225-0F3564FA05AD}"/>
              </a:ext>
            </a:extLst>
          </p:cNvPr>
          <p:cNvSpPr/>
          <p:nvPr/>
        </p:nvSpPr>
        <p:spPr>
          <a:xfrm>
            <a:off x="6773863" y="3649663"/>
            <a:ext cx="5586412" cy="1612900"/>
          </a:xfrm>
          <a:prstGeom prst="cloud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sau: </a:t>
            </a:r>
            <a:r>
              <a:rPr lang="en-US" sz="2800">
                <a:latin typeface="Calibri (Thân)"/>
              </a:rPr>
              <a:t>Dụng cụ và vật liệu làm thủ công (tiết 2)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Thân)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/>
      <p:bldP spid="68613" grpId="0" animBg="1"/>
      <p:bldP spid="68614" grpId="0"/>
      <p:bldP spid="68627" grpId="0"/>
      <p:bldP spid="686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258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1534" y="1554232"/>
            <a:ext cx="4328932" cy="255452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suôn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đuồn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đuột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ruột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thui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nít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cui</a:t>
            </a:r>
          </a:p>
          <a:p>
            <a:pPr algn="just">
              <a:defRPr/>
            </a:pP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Dẫm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đè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just">
              <a:defRPr/>
            </a:pPr>
            <a:r>
              <a:rPr lang="en-US" sz="3200" b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    Là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3981" y="4192287"/>
            <a:ext cx="404403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án: Bút chì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E895D5-243A-4D10-8BA9-7E6FA504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1295400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38EAEE-9734-4517-8E0D-FE1FDAECA6CE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117475"/>
            <a:ext cx="11603038" cy="6797675"/>
            <a:chOff x="191726" y="103240"/>
            <a:chExt cx="11813459" cy="6797978"/>
          </a:xfrm>
        </p:grpSpPr>
        <p:grpSp>
          <p:nvGrpSpPr>
            <p:cNvPr id="70662" name="Group 7">
              <a:extLst>
                <a:ext uri="{FF2B5EF4-FFF2-40B4-BE49-F238E27FC236}">
                  <a16:creationId xmlns:a16="http://schemas.microsoft.com/office/drawing/2014/main" id="{2483F4F8-0D18-48C5-976C-3C1DF0A003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726" y="103240"/>
              <a:ext cx="11813459" cy="6797978"/>
              <a:chOff x="191727" y="339213"/>
              <a:chExt cx="11813459" cy="6797978"/>
            </a:xfrm>
          </p:grpSpPr>
          <p:sp>
            <p:nvSpPr>
              <p:cNvPr id="10" name="Rounded Rectangle 3">
                <a:extLst>
                  <a:ext uri="{FF2B5EF4-FFF2-40B4-BE49-F238E27FC236}">
                    <a16:creationId xmlns:a16="http://schemas.microsoft.com/office/drawing/2014/main" id="{0230CC4E-D6C2-44B1-9FF4-C85F1BA095A7}"/>
                  </a:ext>
                </a:extLst>
              </p:cNvPr>
              <p:cNvSpPr/>
              <p:nvPr/>
            </p:nvSpPr>
            <p:spPr>
              <a:xfrm>
                <a:off x="191727" y="501145"/>
                <a:ext cx="11813459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solidFill>
                  <a:schemeClr val="accent4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EE60CC0A-794C-40D7-ABE3-3583072F2ADA}"/>
                  </a:ext>
                </a:extLst>
              </p:cNvPr>
              <p:cNvSpPr/>
              <p:nvPr/>
            </p:nvSpPr>
            <p:spPr>
              <a:xfrm>
                <a:off x="191727" y="780558"/>
                <a:ext cx="11389991" cy="6356633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solidFill>
                <a:schemeClr val="bg1">
                  <a:alpha val="63000"/>
                </a:schemeClr>
              </a:solidFill>
              <a:ln w="25400">
                <a:noFill/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3">
                <a:extLst>
                  <a:ext uri="{FF2B5EF4-FFF2-40B4-BE49-F238E27FC236}">
                    <a16:creationId xmlns:a16="http://schemas.microsoft.com/office/drawing/2014/main" id="{6E448E4A-EB1B-4194-8F77-C470CE0E5CBB}"/>
                  </a:ext>
                </a:extLst>
              </p:cNvPr>
              <p:cNvSpPr/>
              <p:nvPr/>
            </p:nvSpPr>
            <p:spPr>
              <a:xfrm>
                <a:off x="191727" y="339213"/>
                <a:ext cx="11695469" cy="6755114"/>
              </a:xfrm>
              <a:custGeom>
                <a:avLst/>
                <a:gdLst>
                  <a:gd name="connsiteX0" fmla="*/ 0 w 9701212"/>
                  <a:gd name="connsiteY0" fmla="*/ 788210 h 4729163"/>
                  <a:gd name="connsiteX1" fmla="*/ 788210 w 9701212"/>
                  <a:gd name="connsiteY1" fmla="*/ 0 h 4729163"/>
                  <a:gd name="connsiteX2" fmla="*/ 8913002 w 9701212"/>
                  <a:gd name="connsiteY2" fmla="*/ 0 h 4729163"/>
                  <a:gd name="connsiteX3" fmla="*/ 9701212 w 9701212"/>
                  <a:gd name="connsiteY3" fmla="*/ 788210 h 4729163"/>
                  <a:gd name="connsiteX4" fmla="*/ 9701212 w 9701212"/>
                  <a:gd name="connsiteY4" fmla="*/ 3940953 h 4729163"/>
                  <a:gd name="connsiteX5" fmla="*/ 8913002 w 9701212"/>
                  <a:gd name="connsiteY5" fmla="*/ 4729163 h 4729163"/>
                  <a:gd name="connsiteX6" fmla="*/ 788210 w 9701212"/>
                  <a:gd name="connsiteY6" fmla="*/ 4729163 h 4729163"/>
                  <a:gd name="connsiteX7" fmla="*/ 0 w 9701212"/>
                  <a:gd name="connsiteY7" fmla="*/ 3940953 h 4729163"/>
                  <a:gd name="connsiteX8" fmla="*/ 0 w 9701212"/>
                  <a:gd name="connsiteY8" fmla="*/ 788210 h 4729163"/>
                  <a:gd name="connsiteX0" fmla="*/ 0 w 9701212"/>
                  <a:gd name="connsiteY0" fmla="*/ 931084 h 4872037"/>
                  <a:gd name="connsiteX1" fmla="*/ 788210 w 9701212"/>
                  <a:gd name="connsiteY1" fmla="*/ 142874 h 4872037"/>
                  <a:gd name="connsiteX2" fmla="*/ 4457700 w 9701212"/>
                  <a:gd name="connsiteY2" fmla="*/ 0 h 4872037"/>
                  <a:gd name="connsiteX3" fmla="*/ 8913002 w 9701212"/>
                  <a:gd name="connsiteY3" fmla="*/ 142874 h 4872037"/>
                  <a:gd name="connsiteX4" fmla="*/ 9701212 w 9701212"/>
                  <a:gd name="connsiteY4" fmla="*/ 931084 h 4872037"/>
                  <a:gd name="connsiteX5" fmla="*/ 9701212 w 9701212"/>
                  <a:gd name="connsiteY5" fmla="*/ 4083827 h 4872037"/>
                  <a:gd name="connsiteX6" fmla="*/ 8913002 w 9701212"/>
                  <a:gd name="connsiteY6" fmla="*/ 4872037 h 4872037"/>
                  <a:gd name="connsiteX7" fmla="*/ 788210 w 9701212"/>
                  <a:gd name="connsiteY7" fmla="*/ 4872037 h 4872037"/>
                  <a:gd name="connsiteX8" fmla="*/ 0 w 9701212"/>
                  <a:gd name="connsiteY8" fmla="*/ 4083827 h 4872037"/>
                  <a:gd name="connsiteX9" fmla="*/ 0 w 9701212"/>
                  <a:gd name="connsiteY9" fmla="*/ 931084 h 4872037"/>
                  <a:gd name="connsiteX0" fmla="*/ 185738 w 9886950"/>
                  <a:gd name="connsiteY0" fmla="*/ 931084 h 4872037"/>
                  <a:gd name="connsiteX1" fmla="*/ 973948 w 9886950"/>
                  <a:gd name="connsiteY1" fmla="*/ 142874 h 4872037"/>
                  <a:gd name="connsiteX2" fmla="*/ 4643438 w 9886950"/>
                  <a:gd name="connsiteY2" fmla="*/ 0 h 4872037"/>
                  <a:gd name="connsiteX3" fmla="*/ 9098740 w 9886950"/>
                  <a:gd name="connsiteY3" fmla="*/ 142874 h 4872037"/>
                  <a:gd name="connsiteX4" fmla="*/ 9886950 w 9886950"/>
                  <a:gd name="connsiteY4" fmla="*/ 931084 h 4872037"/>
                  <a:gd name="connsiteX5" fmla="*/ 9886950 w 9886950"/>
                  <a:gd name="connsiteY5" fmla="*/ 4083827 h 4872037"/>
                  <a:gd name="connsiteX6" fmla="*/ 9098740 w 9886950"/>
                  <a:gd name="connsiteY6" fmla="*/ 4872037 h 4872037"/>
                  <a:gd name="connsiteX7" fmla="*/ 973948 w 9886950"/>
                  <a:gd name="connsiteY7" fmla="*/ 4872037 h 4872037"/>
                  <a:gd name="connsiteX8" fmla="*/ 185738 w 9886950"/>
                  <a:gd name="connsiteY8" fmla="*/ 4083827 h 4872037"/>
                  <a:gd name="connsiteX9" fmla="*/ 0 w 9886950"/>
                  <a:gd name="connsiteY9" fmla="*/ 2214563 h 4872037"/>
                  <a:gd name="connsiteX10" fmla="*/ 185738 w 9886950"/>
                  <a:gd name="connsiteY10" fmla="*/ 931084 h 4872037"/>
                  <a:gd name="connsiteX0" fmla="*/ 185738 w 9886950"/>
                  <a:gd name="connsiteY0" fmla="*/ 931084 h 5057775"/>
                  <a:gd name="connsiteX1" fmla="*/ 973948 w 9886950"/>
                  <a:gd name="connsiteY1" fmla="*/ 142874 h 5057775"/>
                  <a:gd name="connsiteX2" fmla="*/ 4643438 w 9886950"/>
                  <a:gd name="connsiteY2" fmla="*/ 0 h 5057775"/>
                  <a:gd name="connsiteX3" fmla="*/ 9098740 w 9886950"/>
                  <a:gd name="connsiteY3" fmla="*/ 142874 h 5057775"/>
                  <a:gd name="connsiteX4" fmla="*/ 9886950 w 9886950"/>
                  <a:gd name="connsiteY4" fmla="*/ 931084 h 5057775"/>
                  <a:gd name="connsiteX5" fmla="*/ 9886950 w 9886950"/>
                  <a:gd name="connsiteY5" fmla="*/ 4083827 h 5057775"/>
                  <a:gd name="connsiteX6" fmla="*/ 9098740 w 9886950"/>
                  <a:gd name="connsiteY6" fmla="*/ 4872037 h 5057775"/>
                  <a:gd name="connsiteX7" fmla="*/ 4757738 w 9886950"/>
                  <a:gd name="connsiteY7" fmla="*/ 5057775 h 5057775"/>
                  <a:gd name="connsiteX8" fmla="*/ 973948 w 9886950"/>
                  <a:gd name="connsiteY8" fmla="*/ 4872037 h 5057775"/>
                  <a:gd name="connsiteX9" fmla="*/ 185738 w 9886950"/>
                  <a:gd name="connsiteY9" fmla="*/ 4083827 h 5057775"/>
                  <a:gd name="connsiteX10" fmla="*/ 0 w 9886950"/>
                  <a:gd name="connsiteY10" fmla="*/ 2214563 h 5057775"/>
                  <a:gd name="connsiteX11" fmla="*/ 185738 w 9886950"/>
                  <a:gd name="connsiteY11" fmla="*/ 931084 h 5057775"/>
                  <a:gd name="connsiteX0" fmla="*/ 185738 w 10101263"/>
                  <a:gd name="connsiteY0" fmla="*/ 931084 h 5057775"/>
                  <a:gd name="connsiteX1" fmla="*/ 973948 w 10101263"/>
                  <a:gd name="connsiteY1" fmla="*/ 142874 h 5057775"/>
                  <a:gd name="connsiteX2" fmla="*/ 4643438 w 10101263"/>
                  <a:gd name="connsiteY2" fmla="*/ 0 h 5057775"/>
                  <a:gd name="connsiteX3" fmla="*/ 9098740 w 10101263"/>
                  <a:gd name="connsiteY3" fmla="*/ 142874 h 5057775"/>
                  <a:gd name="connsiteX4" fmla="*/ 9886950 w 10101263"/>
                  <a:gd name="connsiteY4" fmla="*/ 931084 h 5057775"/>
                  <a:gd name="connsiteX5" fmla="*/ 10101263 w 10101263"/>
                  <a:gd name="connsiteY5" fmla="*/ 1814513 h 5057775"/>
                  <a:gd name="connsiteX6" fmla="*/ 9886950 w 10101263"/>
                  <a:gd name="connsiteY6" fmla="*/ 4083827 h 5057775"/>
                  <a:gd name="connsiteX7" fmla="*/ 9098740 w 10101263"/>
                  <a:gd name="connsiteY7" fmla="*/ 4872037 h 5057775"/>
                  <a:gd name="connsiteX8" fmla="*/ 4757738 w 10101263"/>
                  <a:gd name="connsiteY8" fmla="*/ 5057775 h 5057775"/>
                  <a:gd name="connsiteX9" fmla="*/ 973948 w 10101263"/>
                  <a:gd name="connsiteY9" fmla="*/ 4872037 h 5057775"/>
                  <a:gd name="connsiteX10" fmla="*/ 185738 w 10101263"/>
                  <a:gd name="connsiteY10" fmla="*/ 4083827 h 5057775"/>
                  <a:gd name="connsiteX11" fmla="*/ 0 w 10101263"/>
                  <a:gd name="connsiteY11" fmla="*/ 2214563 h 5057775"/>
                  <a:gd name="connsiteX12" fmla="*/ 185738 w 10101263"/>
                  <a:gd name="connsiteY12" fmla="*/ 931084 h 5057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01263" h="5057775">
                    <a:moveTo>
                      <a:pt x="185738" y="931084"/>
                    </a:moveTo>
                    <a:cubicBezTo>
                      <a:pt x="185738" y="495768"/>
                      <a:pt x="538632" y="142874"/>
                      <a:pt x="973948" y="142874"/>
                    </a:cubicBezTo>
                    <a:cubicBezTo>
                      <a:pt x="2135199" y="133349"/>
                      <a:pt x="3482187" y="9525"/>
                      <a:pt x="4643438" y="0"/>
                    </a:cubicBezTo>
                    <a:cubicBezTo>
                      <a:pt x="6190451" y="9525"/>
                      <a:pt x="7551727" y="133349"/>
                      <a:pt x="9098740" y="142874"/>
                    </a:cubicBezTo>
                    <a:cubicBezTo>
                      <a:pt x="9534056" y="142874"/>
                      <a:pt x="9886950" y="495768"/>
                      <a:pt x="9886950" y="931084"/>
                    </a:cubicBezTo>
                    <a:cubicBezTo>
                      <a:pt x="9886950" y="1216035"/>
                      <a:pt x="10101263" y="1529562"/>
                      <a:pt x="10101263" y="1814513"/>
                    </a:cubicBezTo>
                    <a:lnTo>
                      <a:pt x="9886950" y="4083827"/>
                    </a:lnTo>
                    <a:cubicBezTo>
                      <a:pt x="9886950" y="4519143"/>
                      <a:pt x="9534056" y="4872037"/>
                      <a:pt x="9098740" y="4872037"/>
                    </a:cubicBezTo>
                    <a:cubicBezTo>
                      <a:pt x="7604114" y="4872037"/>
                      <a:pt x="6252364" y="5057775"/>
                      <a:pt x="4757738" y="5057775"/>
                    </a:cubicBezTo>
                    <a:lnTo>
                      <a:pt x="973948" y="4872037"/>
                    </a:lnTo>
                    <a:cubicBezTo>
                      <a:pt x="538632" y="4872037"/>
                      <a:pt x="185738" y="4519143"/>
                      <a:pt x="185738" y="4083827"/>
                    </a:cubicBezTo>
                    <a:cubicBezTo>
                      <a:pt x="180975" y="3460739"/>
                      <a:pt x="4763" y="2837651"/>
                      <a:pt x="0" y="2214563"/>
                    </a:cubicBezTo>
                    <a:lnTo>
                      <a:pt x="185738" y="931084"/>
                    </a:lnTo>
                    <a:close/>
                  </a:path>
                </a:pathLst>
              </a:custGeom>
              <a:noFill/>
              <a:ln w="25400">
                <a:solidFill>
                  <a:srgbClr val="7D31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663" name="Rectangle 8">
              <a:extLst>
                <a:ext uri="{FF2B5EF4-FFF2-40B4-BE49-F238E27FC236}">
                  <a16:creationId xmlns:a16="http://schemas.microsoft.com/office/drawing/2014/main" id="{D1A9B83B-417B-4C86-AC37-493A4F07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009" y="1942581"/>
              <a:ext cx="10454907" cy="2707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Kể được tên một số vật liệu, dụng cụ đơn giản để làm thủ công</a:t>
              </a:r>
            </a:p>
            <a:p>
              <a:pPr marL="0" marR="0" lvl="0" indent="228600" algn="just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- Lựa chọn được vật liệu làm thủ công phù hợp, đúng yêu cầu.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ED7546-020E-417A-BC6D-8E0567EEE4C4}"/>
              </a:ext>
            </a:extLst>
          </p:cNvPr>
          <p:cNvGrpSpPr/>
          <p:nvPr/>
        </p:nvGrpSpPr>
        <p:grpSpPr bwMode="auto">
          <a:xfrm>
            <a:off x="2748462" y="608976"/>
            <a:ext cx="7418387" cy="944562"/>
            <a:chOff x="806" y="464576"/>
            <a:chExt cx="12004380" cy="6754760"/>
          </a:xfrm>
          <a:solidFill>
            <a:schemeClr val="bg1"/>
          </a:solidFill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261EF7F3-5C9C-46E1-84C1-8984DF340BC5}"/>
                </a:ext>
              </a:extLst>
            </p:cNvPr>
            <p:cNvSpPr/>
            <p:nvPr/>
          </p:nvSpPr>
          <p:spPr>
            <a:xfrm>
              <a:off x="191729" y="501444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chemeClr val="accent4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1622A040-87E4-4238-91D8-26C810445341}"/>
                </a:ext>
              </a:extLst>
            </p:cNvPr>
            <p:cNvSpPr/>
            <p:nvPr/>
          </p:nvSpPr>
          <p:spPr>
            <a:xfrm>
              <a:off x="191728" y="663676"/>
              <a:ext cx="11813457" cy="6356555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FA1F3C9F-394B-4A4F-BE83-D22E8F54199E}"/>
                </a:ext>
              </a:extLst>
            </p:cNvPr>
            <p:cNvSpPr/>
            <p:nvPr/>
          </p:nvSpPr>
          <p:spPr>
            <a:xfrm>
              <a:off x="806" y="464576"/>
              <a:ext cx="11695473" cy="6754760"/>
            </a:xfrm>
            <a:custGeom>
              <a:avLst/>
              <a:gdLst>
                <a:gd name="connsiteX0" fmla="*/ 0 w 9701212"/>
                <a:gd name="connsiteY0" fmla="*/ 788210 h 4729163"/>
                <a:gd name="connsiteX1" fmla="*/ 788210 w 9701212"/>
                <a:gd name="connsiteY1" fmla="*/ 0 h 4729163"/>
                <a:gd name="connsiteX2" fmla="*/ 8913002 w 9701212"/>
                <a:gd name="connsiteY2" fmla="*/ 0 h 4729163"/>
                <a:gd name="connsiteX3" fmla="*/ 9701212 w 9701212"/>
                <a:gd name="connsiteY3" fmla="*/ 788210 h 4729163"/>
                <a:gd name="connsiteX4" fmla="*/ 9701212 w 9701212"/>
                <a:gd name="connsiteY4" fmla="*/ 3940953 h 4729163"/>
                <a:gd name="connsiteX5" fmla="*/ 8913002 w 9701212"/>
                <a:gd name="connsiteY5" fmla="*/ 4729163 h 4729163"/>
                <a:gd name="connsiteX6" fmla="*/ 788210 w 9701212"/>
                <a:gd name="connsiteY6" fmla="*/ 4729163 h 4729163"/>
                <a:gd name="connsiteX7" fmla="*/ 0 w 9701212"/>
                <a:gd name="connsiteY7" fmla="*/ 3940953 h 4729163"/>
                <a:gd name="connsiteX8" fmla="*/ 0 w 9701212"/>
                <a:gd name="connsiteY8" fmla="*/ 788210 h 4729163"/>
                <a:gd name="connsiteX0" fmla="*/ 0 w 9701212"/>
                <a:gd name="connsiteY0" fmla="*/ 931084 h 4872037"/>
                <a:gd name="connsiteX1" fmla="*/ 788210 w 9701212"/>
                <a:gd name="connsiteY1" fmla="*/ 142874 h 4872037"/>
                <a:gd name="connsiteX2" fmla="*/ 4457700 w 9701212"/>
                <a:gd name="connsiteY2" fmla="*/ 0 h 4872037"/>
                <a:gd name="connsiteX3" fmla="*/ 8913002 w 9701212"/>
                <a:gd name="connsiteY3" fmla="*/ 142874 h 4872037"/>
                <a:gd name="connsiteX4" fmla="*/ 9701212 w 9701212"/>
                <a:gd name="connsiteY4" fmla="*/ 931084 h 4872037"/>
                <a:gd name="connsiteX5" fmla="*/ 9701212 w 9701212"/>
                <a:gd name="connsiteY5" fmla="*/ 4083827 h 4872037"/>
                <a:gd name="connsiteX6" fmla="*/ 8913002 w 9701212"/>
                <a:gd name="connsiteY6" fmla="*/ 4872037 h 4872037"/>
                <a:gd name="connsiteX7" fmla="*/ 788210 w 9701212"/>
                <a:gd name="connsiteY7" fmla="*/ 4872037 h 4872037"/>
                <a:gd name="connsiteX8" fmla="*/ 0 w 9701212"/>
                <a:gd name="connsiteY8" fmla="*/ 4083827 h 4872037"/>
                <a:gd name="connsiteX9" fmla="*/ 0 w 9701212"/>
                <a:gd name="connsiteY9" fmla="*/ 931084 h 4872037"/>
                <a:gd name="connsiteX0" fmla="*/ 185738 w 9886950"/>
                <a:gd name="connsiteY0" fmla="*/ 931084 h 4872037"/>
                <a:gd name="connsiteX1" fmla="*/ 973948 w 9886950"/>
                <a:gd name="connsiteY1" fmla="*/ 142874 h 4872037"/>
                <a:gd name="connsiteX2" fmla="*/ 4643438 w 9886950"/>
                <a:gd name="connsiteY2" fmla="*/ 0 h 4872037"/>
                <a:gd name="connsiteX3" fmla="*/ 9098740 w 9886950"/>
                <a:gd name="connsiteY3" fmla="*/ 142874 h 4872037"/>
                <a:gd name="connsiteX4" fmla="*/ 9886950 w 9886950"/>
                <a:gd name="connsiteY4" fmla="*/ 931084 h 4872037"/>
                <a:gd name="connsiteX5" fmla="*/ 9886950 w 9886950"/>
                <a:gd name="connsiteY5" fmla="*/ 4083827 h 4872037"/>
                <a:gd name="connsiteX6" fmla="*/ 9098740 w 9886950"/>
                <a:gd name="connsiteY6" fmla="*/ 4872037 h 4872037"/>
                <a:gd name="connsiteX7" fmla="*/ 973948 w 9886950"/>
                <a:gd name="connsiteY7" fmla="*/ 4872037 h 4872037"/>
                <a:gd name="connsiteX8" fmla="*/ 185738 w 9886950"/>
                <a:gd name="connsiteY8" fmla="*/ 4083827 h 4872037"/>
                <a:gd name="connsiteX9" fmla="*/ 0 w 9886950"/>
                <a:gd name="connsiteY9" fmla="*/ 2214563 h 4872037"/>
                <a:gd name="connsiteX10" fmla="*/ 185738 w 9886950"/>
                <a:gd name="connsiteY10" fmla="*/ 931084 h 4872037"/>
                <a:gd name="connsiteX0" fmla="*/ 185738 w 9886950"/>
                <a:gd name="connsiteY0" fmla="*/ 931084 h 5057775"/>
                <a:gd name="connsiteX1" fmla="*/ 973948 w 9886950"/>
                <a:gd name="connsiteY1" fmla="*/ 142874 h 5057775"/>
                <a:gd name="connsiteX2" fmla="*/ 4643438 w 9886950"/>
                <a:gd name="connsiteY2" fmla="*/ 0 h 5057775"/>
                <a:gd name="connsiteX3" fmla="*/ 9098740 w 9886950"/>
                <a:gd name="connsiteY3" fmla="*/ 142874 h 5057775"/>
                <a:gd name="connsiteX4" fmla="*/ 9886950 w 9886950"/>
                <a:gd name="connsiteY4" fmla="*/ 931084 h 5057775"/>
                <a:gd name="connsiteX5" fmla="*/ 9886950 w 9886950"/>
                <a:gd name="connsiteY5" fmla="*/ 4083827 h 5057775"/>
                <a:gd name="connsiteX6" fmla="*/ 9098740 w 9886950"/>
                <a:gd name="connsiteY6" fmla="*/ 4872037 h 5057775"/>
                <a:gd name="connsiteX7" fmla="*/ 4757738 w 9886950"/>
                <a:gd name="connsiteY7" fmla="*/ 5057775 h 5057775"/>
                <a:gd name="connsiteX8" fmla="*/ 973948 w 9886950"/>
                <a:gd name="connsiteY8" fmla="*/ 4872037 h 5057775"/>
                <a:gd name="connsiteX9" fmla="*/ 185738 w 9886950"/>
                <a:gd name="connsiteY9" fmla="*/ 4083827 h 5057775"/>
                <a:gd name="connsiteX10" fmla="*/ 0 w 9886950"/>
                <a:gd name="connsiteY10" fmla="*/ 2214563 h 5057775"/>
                <a:gd name="connsiteX11" fmla="*/ 185738 w 9886950"/>
                <a:gd name="connsiteY11" fmla="*/ 931084 h 5057775"/>
                <a:gd name="connsiteX0" fmla="*/ 185738 w 10101263"/>
                <a:gd name="connsiteY0" fmla="*/ 931084 h 5057775"/>
                <a:gd name="connsiteX1" fmla="*/ 973948 w 10101263"/>
                <a:gd name="connsiteY1" fmla="*/ 142874 h 5057775"/>
                <a:gd name="connsiteX2" fmla="*/ 4643438 w 10101263"/>
                <a:gd name="connsiteY2" fmla="*/ 0 h 5057775"/>
                <a:gd name="connsiteX3" fmla="*/ 9098740 w 10101263"/>
                <a:gd name="connsiteY3" fmla="*/ 142874 h 5057775"/>
                <a:gd name="connsiteX4" fmla="*/ 9886950 w 10101263"/>
                <a:gd name="connsiteY4" fmla="*/ 931084 h 5057775"/>
                <a:gd name="connsiteX5" fmla="*/ 10101263 w 10101263"/>
                <a:gd name="connsiteY5" fmla="*/ 1814513 h 5057775"/>
                <a:gd name="connsiteX6" fmla="*/ 9886950 w 10101263"/>
                <a:gd name="connsiteY6" fmla="*/ 4083827 h 5057775"/>
                <a:gd name="connsiteX7" fmla="*/ 9098740 w 10101263"/>
                <a:gd name="connsiteY7" fmla="*/ 4872037 h 5057775"/>
                <a:gd name="connsiteX8" fmla="*/ 4757738 w 10101263"/>
                <a:gd name="connsiteY8" fmla="*/ 5057775 h 5057775"/>
                <a:gd name="connsiteX9" fmla="*/ 973948 w 10101263"/>
                <a:gd name="connsiteY9" fmla="*/ 4872037 h 5057775"/>
                <a:gd name="connsiteX10" fmla="*/ 185738 w 10101263"/>
                <a:gd name="connsiteY10" fmla="*/ 4083827 h 5057775"/>
                <a:gd name="connsiteX11" fmla="*/ 0 w 10101263"/>
                <a:gd name="connsiteY11" fmla="*/ 2214563 h 5057775"/>
                <a:gd name="connsiteX12" fmla="*/ 185738 w 10101263"/>
                <a:gd name="connsiteY12" fmla="*/ 931084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01263" h="5057775">
                  <a:moveTo>
                    <a:pt x="185738" y="931084"/>
                  </a:moveTo>
                  <a:cubicBezTo>
                    <a:pt x="185738" y="495768"/>
                    <a:pt x="538632" y="142874"/>
                    <a:pt x="973948" y="142874"/>
                  </a:cubicBezTo>
                  <a:cubicBezTo>
                    <a:pt x="2135199" y="133349"/>
                    <a:pt x="3482187" y="9525"/>
                    <a:pt x="4643438" y="0"/>
                  </a:cubicBezTo>
                  <a:cubicBezTo>
                    <a:pt x="6190451" y="9525"/>
                    <a:pt x="7551727" y="133349"/>
                    <a:pt x="9098740" y="142874"/>
                  </a:cubicBezTo>
                  <a:cubicBezTo>
                    <a:pt x="9534056" y="142874"/>
                    <a:pt x="9886950" y="495768"/>
                    <a:pt x="9886950" y="931084"/>
                  </a:cubicBezTo>
                  <a:cubicBezTo>
                    <a:pt x="9886950" y="1216035"/>
                    <a:pt x="10101263" y="1529562"/>
                    <a:pt x="10101263" y="1814513"/>
                  </a:cubicBezTo>
                  <a:lnTo>
                    <a:pt x="9886950" y="4083827"/>
                  </a:lnTo>
                  <a:cubicBezTo>
                    <a:pt x="9886950" y="4519143"/>
                    <a:pt x="9534056" y="4872037"/>
                    <a:pt x="9098740" y="4872037"/>
                  </a:cubicBezTo>
                  <a:cubicBezTo>
                    <a:pt x="7604114" y="4872037"/>
                    <a:pt x="6252364" y="5057775"/>
                    <a:pt x="4757738" y="5057775"/>
                  </a:cubicBezTo>
                  <a:lnTo>
                    <a:pt x="973948" y="4872037"/>
                  </a:lnTo>
                  <a:cubicBezTo>
                    <a:pt x="538632" y="4872037"/>
                    <a:pt x="185738" y="4519143"/>
                    <a:pt x="185738" y="4083827"/>
                  </a:cubicBezTo>
                  <a:cubicBezTo>
                    <a:pt x="180975" y="3460739"/>
                    <a:pt x="4763" y="2837651"/>
                    <a:pt x="0" y="2214563"/>
                  </a:cubicBezTo>
                  <a:lnTo>
                    <a:pt x="185738" y="931084"/>
                  </a:lnTo>
                  <a:close/>
                </a:path>
              </a:pathLst>
            </a:custGeom>
            <a:grpFill/>
            <a:ln w="25400">
              <a:solidFill>
                <a:srgbClr val="7D31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60955" y="786581"/>
            <a:ext cx="5515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YÊU CẦU CẦN ĐẠT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5942" y="1860447"/>
            <a:ext cx="7457886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Đầu vuông đuôi vắn như nhau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Thân chia nhiều dốt rất mau, rất đều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Tính tình chân thực đáng yêu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Muốn biết dài ngắn mọi chiều có em?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9809" y="4203862"/>
            <a:ext cx="4252382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án: Thước kẻ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203443" y="2063443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1825" y="1424891"/>
            <a:ext cx="8388350" cy="584751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Đây là gì?</a:t>
            </a:r>
            <a:endParaRPr lang="en-US" sz="3200" b="1" dirty="0">
              <a:ln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1106" y="4794557"/>
            <a:ext cx="406978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án: Giấy màu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8A680-507E-4C03-9047-88916DA440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3624" y="2013031"/>
            <a:ext cx="2664752" cy="266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893"/>
            <a:ext cx="9422899" cy="6624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3636" y="1881956"/>
            <a:ext cx="2355579" cy="2355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7235" y="1055696"/>
            <a:ext cx="2857196" cy="3181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7182" y="1829718"/>
            <a:ext cx="7036647" cy="206207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threePt" dir="t"/>
            </a:scene3d>
          </a:bodyPr>
          <a:lstStyle/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Đủ màu: trắng, xám, đỏ, vàng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Nước vào sẽ dẻo, dễ dàng nặn chơi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Trở nên rắn chắc khi khô </a:t>
            </a:r>
          </a:p>
          <a:p>
            <a:pPr algn="just">
              <a:defRPr/>
            </a:pPr>
            <a:r>
              <a:rPr lang="vi-VN" sz="3200" b="1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Nhà ai cũng có vài đồ đã nung?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7745" y="4081378"/>
            <a:ext cx="4076511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án: Đất sét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exagon 7">
            <a:hlinkClick r:id="rId7" action="ppaction://hlinksldjump"/>
          </p:cNvPr>
          <p:cNvSpPr/>
          <p:nvPr/>
        </p:nvSpPr>
        <p:spPr>
          <a:xfrm>
            <a:off x="10915274" y="5656227"/>
            <a:ext cx="1123836" cy="968825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Quay</a:t>
            </a: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7082" y="-1023938"/>
            <a:ext cx="609441" cy="6094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C69A1DBB-719E-4849-8B79-7C92E9DA3793}"/>
              </a:ext>
            </a:extLst>
          </p:cNvPr>
          <p:cNvSpPr/>
          <p:nvPr/>
        </p:nvSpPr>
        <p:spPr>
          <a:xfrm>
            <a:off x="623888" y="744538"/>
            <a:ext cx="10783887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3D0751F-D48A-42D3-91BE-2AE9776CFC1E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33490E-6A53-49B4-B87F-9DD4C77D2260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F40C9DD-1E04-438F-A79A-7121F7872954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38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226EB891-AFBC-4A79-832A-5FF380BFEBE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72040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BDFE69AA-DD72-4C19-A032-E918D46C2CFD}"/>
              </a:ext>
            </a:extLst>
          </p:cNvPr>
          <p:cNvSpPr/>
          <p:nvPr/>
        </p:nvSpPr>
        <p:spPr>
          <a:xfrm>
            <a:off x="609600" y="744538"/>
            <a:ext cx="10783888" cy="5368925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D0DF9-A25B-4214-8D3E-315E69DC2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93" y="1657228"/>
            <a:ext cx="2213040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6F2FA-E96B-4AE6-96AB-BCB6777A9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481" y="2675738"/>
            <a:ext cx="8650974" cy="144487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AA6C7F4-775B-56EF-0740-F08A47C527E7}"/>
              </a:ext>
            </a:extLst>
          </p:cNvPr>
          <p:cNvSpPr txBox="1"/>
          <p:nvPr/>
        </p:nvSpPr>
        <p:spPr>
          <a:xfrm>
            <a:off x="5272339" y="4248435"/>
            <a:ext cx="1647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Tiết 1</a:t>
            </a:r>
            <a:endParaRPr lang="vi-VN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8D03D495-B499-4447-A8C0-C1DE57C4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4017FCD3-0770-4E5C-8695-88876B79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74650"/>
            <a:ext cx="81121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A_图片 11">
            <a:extLst>
              <a:ext uri="{FF2B5EF4-FFF2-40B4-BE49-F238E27FC236}">
                <a16:creationId xmlns:a16="http://schemas.microsoft.com/office/drawing/2014/main" id="{BB0DFE7B-2AD0-4D17-B5B3-8C6837DECCC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-203200"/>
            <a:ext cx="26797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BB9B8-9231-4040-9DCF-F0C15A99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69" y="3376201"/>
            <a:ext cx="6169687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770</Words>
  <Application>Microsoft Office PowerPoint</Application>
  <PresentationFormat>Widescreen</PresentationFormat>
  <Paragraphs>112</Paragraphs>
  <Slides>41</Slides>
  <Notes>6</Notes>
  <HiddenSlides>13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DengXian</vt:lpstr>
      <vt:lpstr>맑은 고딕</vt:lpstr>
      <vt:lpstr>Arial</vt:lpstr>
      <vt:lpstr>Calibri</vt:lpstr>
      <vt:lpstr>Calibri (Thân)</vt:lpstr>
      <vt:lpstr>Calibri Light</vt:lpstr>
      <vt:lpstr>Humanst521 BT</vt:lpstr>
      <vt:lpstr>inpin heiti</vt:lpstr>
      <vt:lpstr>Times New Roman</vt:lpstr>
      <vt:lpstr>1_Office Theme</vt:lpstr>
      <vt:lpstr>2_Office Theme</vt:lpstr>
      <vt:lpstr>3_Office Theme</vt:lpstr>
      <vt:lpstr>3_Office 主题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Vip855</cp:lastModifiedBy>
  <cp:revision>68</cp:revision>
  <dcterms:created xsi:type="dcterms:W3CDTF">2022-10-30T01:35:51Z</dcterms:created>
  <dcterms:modified xsi:type="dcterms:W3CDTF">2026-01-30T17:06:02Z</dcterms:modified>
</cp:coreProperties>
</file>