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8"/>
  </p:notesMasterIdLst>
  <p:sldIdLst>
    <p:sldId id="329" r:id="rId4"/>
    <p:sldId id="334" r:id="rId5"/>
    <p:sldId id="335" r:id="rId6"/>
    <p:sldId id="336" r:id="rId7"/>
    <p:sldId id="337" r:id="rId8"/>
    <p:sldId id="339" r:id="rId9"/>
    <p:sldId id="261" r:id="rId10"/>
    <p:sldId id="319" r:id="rId11"/>
    <p:sldId id="282" r:id="rId12"/>
    <p:sldId id="284" r:id="rId13"/>
    <p:sldId id="286" r:id="rId14"/>
    <p:sldId id="330" r:id="rId15"/>
    <p:sldId id="322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083D-9FAF-4E13-A090-2B19B333B21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9EDC-1CD5-4FF2-A164-4829EDC4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7.mp3"/><Relationship Id="rId7" Type="http://schemas.openxmlformats.org/officeDocument/2006/relationships/image" Target="../media/image17.jpg"/><Relationship Id="rId12" Type="http://schemas.openxmlformats.org/officeDocument/2006/relationships/audio" Target="../media/audio1.wav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1.wav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7.mp3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7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2" Type="http://schemas.openxmlformats.org/officeDocument/2006/relationships/audio" Target="../media/media3.mp3"/><Relationship Id="rId16" Type="http://schemas.openxmlformats.org/officeDocument/2006/relationships/audio" Target="../media/audio1.wav"/><Relationship Id="rId1" Type="http://schemas.microsoft.com/office/2007/relationships/media" Target="../media/media3.mp3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17.jpg"/><Relationship Id="rId1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gif"/><Relationship Id="rId5" Type="http://schemas.openxmlformats.org/officeDocument/2006/relationships/image" Target="../media/image36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7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openxmlformats.org/officeDocument/2006/relationships/audio" Target="../media/audio1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gif"/><Relationship Id="rId11" Type="http://schemas.openxmlformats.org/officeDocument/2006/relationships/image" Target="../media/image11.png"/><Relationship Id="rId5" Type="http://schemas.openxmlformats.org/officeDocument/2006/relationships/image" Target="../media/image17.jp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2890" y="1674488"/>
            <a:ext cx="1839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8931" y="166261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145012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590" cy="12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1475" y="920374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66263" y="29256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9244" y="1946094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789713"/>
            <a:ext cx="10307444" cy="9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2589480"/>
            <a:ext cx="10307444" cy="84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256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đọc nhạc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244" y="960793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244" y="2707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572438"/>
            <a:ext cx="9669389" cy="2825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036" y="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87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6906" y="957407"/>
            <a:ext cx="609600" cy="609600"/>
          </a:xfrm>
          <a:prstGeom prst="rect">
            <a:avLst/>
          </a:prstGeom>
        </p:spPr>
      </p:pic>
      <p:pic>
        <p:nvPicPr>
          <p:cNvPr id="7" name="BĐN số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9739" y="2370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32049" y="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163" y="1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4629" y="163591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2" y="1996068"/>
            <a:ext cx="445706" cy="2614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71" y="3039350"/>
            <a:ext cx="445706" cy="2614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20" y="2040570"/>
            <a:ext cx="363394" cy="1724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24" y="2040570"/>
            <a:ext cx="363394" cy="1724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45" y="1967124"/>
            <a:ext cx="377455" cy="3192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41" y="2981464"/>
            <a:ext cx="377455" cy="319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5" y="3010406"/>
            <a:ext cx="377455" cy="319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35" y="2005698"/>
            <a:ext cx="344747" cy="2072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14" y="2040570"/>
            <a:ext cx="344747" cy="2072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49" y="2005698"/>
            <a:ext cx="324396" cy="2626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14" y="2981464"/>
            <a:ext cx="510915" cy="3278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48" y="3010406"/>
            <a:ext cx="510915" cy="3278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97" y="3025259"/>
            <a:ext cx="372846" cy="27550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2" y="3054201"/>
            <a:ext cx="372846" cy="27550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812849" y="8921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ký hiệu bàn 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040" y="89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706" y="684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296" y="138321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162" y="118910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Nghe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và cảm nhận giai điệu </a:t>
            </a:r>
            <a:endParaRPr lang="vi-VN" dirty="0"/>
          </a:p>
        </p:txBody>
      </p:sp>
      <p:pic>
        <p:nvPicPr>
          <p:cNvPr id="5" name="Picture 4" descr="C:\Users\ADMIN\Desktop\U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" y="1969761"/>
            <a:ext cx="11907409" cy="291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70" y="21808"/>
            <a:ext cx="5403630" cy="777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191" y="5099504"/>
            <a:ext cx="1158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Các em nhận thấy giai điệu vừa nghe các âm thanh phát ra như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thế nào? Em hãy chỉ ra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chỗ nào ngưng nghỉ.</a:t>
            </a:r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2791912" y="5991018"/>
            <a:ext cx="88200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âm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liên tục lúc âm thanh ngưng nghỉ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Nghỉ sau 2 hình nốt đen cuối cùng của 2 câu</a:t>
            </a:r>
            <a:endParaRPr lang="vi-VN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24" y="697219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BT1 L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6576" y="1079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0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577" y="1435891"/>
            <a:ext cx="86344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ngưng nghỉ của mỗi dấu lặng bằng độ gân dài một hình nốt cùng tên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577" y="797487"/>
            <a:ext cx="93036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âm nhạc sự ngưng nghỉ không vang lên của âm thanh được thể hiện bằng các dấu lặng.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g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98" y="1208369"/>
            <a:ext cx="3869405" cy="554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1908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83" y="270095"/>
            <a:ext cx="84180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các hình nốt đã được học ở tiết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trước, có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 tên gọi với các dấu lặng 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Desktop\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5" y="680977"/>
            <a:ext cx="5076858" cy="5683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19814" y="-2411122"/>
            <a:ext cx="74094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64" y="868772"/>
            <a:ext cx="119727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số phách nghỉ và ngân bằng nhau, dấu lặng thì ngưng nghỉ, hình nốt thì âm thanh ngân dài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64" y="292510"/>
            <a:ext cx="96125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rao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về 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32" y="1749406"/>
            <a:ext cx="120837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của dấu lặng đen và hình nốt đen có bằng nhau không ? Dấu lặng đen có vang lên âm thanh không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862" y="2996142"/>
            <a:ext cx="68756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nhau, dấu lặng đen không vang lên âm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6746" cy="3537284"/>
          </a:xfrm>
          <a:prstGeom prst="rect">
            <a:avLst/>
          </a:prstGeom>
        </p:spPr>
      </p:pic>
      <p:pic>
        <p:nvPicPr>
          <p:cNvPr id="3" name="B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9843" y="4088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383360"/>
            <a:ext cx="9669389" cy="2825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4237" y="352032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3722" y="5999037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06536" y="2167185"/>
            <a:ext cx="6601522" cy="4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96381" y="201528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68925" y="3071696"/>
            <a:ext cx="7102070" cy="2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61448" y="2949512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3570" y="753890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Giới thiệu,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đọc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mẫu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461" y="1095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7889" y="291418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70403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Đọc gam Đô trưởng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" y="814039"/>
            <a:ext cx="12070971" cy="13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Gõ hoặc vỗ tay theo tiết tấu</a:t>
            </a:r>
            <a:endParaRPr lang="en-US" sz="2400" dirty="0"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1784105"/>
            <a:ext cx="285576" cy="29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40" y="820375"/>
            <a:ext cx="514286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777580"/>
            <a:ext cx="1338720" cy="9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1" y="653877"/>
            <a:ext cx="896761" cy="8967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44287" y="813366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4" y="912437"/>
            <a:ext cx="514286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65" y="777580"/>
            <a:ext cx="896761" cy="89676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425149" y="11050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34465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61" y="974697"/>
            <a:ext cx="514286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2" y="839840"/>
            <a:ext cx="896761" cy="896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56108" y="911411"/>
            <a:ext cx="0" cy="825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28982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2" y="839840"/>
            <a:ext cx="1338720" cy="98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7" y="1825491"/>
            <a:ext cx="285576" cy="2921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1784104"/>
            <a:ext cx="285576" cy="2921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1820225"/>
            <a:ext cx="285576" cy="2921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6" y="1820225"/>
            <a:ext cx="285576" cy="2921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1825490"/>
            <a:ext cx="285576" cy="292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7" y="1930199"/>
            <a:ext cx="285576" cy="292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3" name="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36547" y="2578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304</Words>
  <Application>Microsoft Office PowerPoint</Application>
  <PresentationFormat>Widescreen</PresentationFormat>
  <Paragraphs>33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2022-04-04T02:41:08Z</dcterms:created>
  <dcterms:modified xsi:type="dcterms:W3CDTF">2026-01-06T15:42:28Z</dcterms:modified>
</cp:coreProperties>
</file>