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.jpg" ContentType="image/jpeg"/>
  <Override PartName="/ppt/media/image8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  <p:sldMasterId id="2147483974" r:id="rId2"/>
  </p:sldMasterIdLst>
  <p:notesMasterIdLst>
    <p:notesMasterId r:id="rId21"/>
  </p:notesMasterIdLst>
  <p:sldIdLst>
    <p:sldId id="296" r:id="rId3"/>
    <p:sldId id="297" r:id="rId4"/>
    <p:sldId id="304" r:id="rId5"/>
    <p:sldId id="305" r:id="rId6"/>
    <p:sldId id="303" r:id="rId7"/>
    <p:sldId id="313" r:id="rId8"/>
    <p:sldId id="327" r:id="rId9"/>
    <p:sldId id="323" r:id="rId10"/>
    <p:sldId id="318" r:id="rId11"/>
    <p:sldId id="326" r:id="rId12"/>
    <p:sldId id="328" r:id="rId13"/>
    <p:sldId id="329" r:id="rId14"/>
    <p:sldId id="307" r:id="rId15"/>
    <p:sldId id="308" r:id="rId16"/>
    <p:sldId id="330" r:id="rId17"/>
    <p:sldId id="332" r:id="rId18"/>
    <p:sldId id="311" r:id="rId19"/>
    <p:sldId id="294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04700"/>
    <a:srgbClr val="FA5B7F"/>
    <a:srgbClr val="00FFFF"/>
    <a:srgbClr val="66FF66"/>
    <a:srgbClr val="FFFDFE"/>
    <a:srgbClr val="90C226"/>
    <a:srgbClr val="FF3300"/>
    <a:srgbClr val="F84854"/>
    <a:srgbClr val="5F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998F-F143-4614-87A9-677D01BDB65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82180-2B4B-4968-87BF-C20F07DAC1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8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429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03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6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26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02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138E6-E906-4F92-996E-008D3C1AE50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89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01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8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27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253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46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7949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47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1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526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088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68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495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14700" y="697484"/>
            <a:ext cx="6562598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 u="heavy">
                <a:solidFill>
                  <a:srgbClr val="F95B7E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099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824C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67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g object 27"/>
          <p:cNvSpPr/>
          <p:nvPr/>
        </p:nvSpPr>
        <p:spPr>
          <a:xfrm>
            <a:off x="417576" y="192023"/>
            <a:ext cx="851916" cy="620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824C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11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824C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265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69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9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1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14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8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32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90261" y="600532"/>
            <a:ext cx="2390775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C824C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40407" y="2330018"/>
            <a:ext cx="8711184" cy="1500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27/2/2026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0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g"/><Relationship Id="rId7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3.pn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503649" y="126893"/>
            <a:ext cx="3927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7" name="任意多边形 5">
            <a:extLst>
              <a:ext uri="{FF2B5EF4-FFF2-40B4-BE49-F238E27FC236}">
                <a16:creationId xmlns:a16="http://schemas.microsoft.com/office/drawing/2014/main" id="{789F5E59-F03C-4FB8-8DD0-06ED51F34D00}"/>
              </a:ext>
            </a:extLst>
          </p:cNvPr>
          <p:cNvSpPr/>
          <p:nvPr/>
        </p:nvSpPr>
        <p:spPr>
          <a:xfrm>
            <a:off x="10255862" y="281838"/>
            <a:ext cx="1766685" cy="909986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任意多边形 8">
            <a:extLst>
              <a:ext uri="{FF2B5EF4-FFF2-40B4-BE49-F238E27FC236}">
                <a16:creationId xmlns:a16="http://schemas.microsoft.com/office/drawing/2014/main" id="{6DA5DC11-83F7-4246-A2A0-DAE9DC2228BE}"/>
              </a:ext>
            </a:extLst>
          </p:cNvPr>
          <p:cNvSpPr/>
          <p:nvPr/>
        </p:nvSpPr>
        <p:spPr>
          <a:xfrm>
            <a:off x="185128" y="5886520"/>
            <a:ext cx="1640562" cy="81894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08202" y="1133329"/>
            <a:ext cx="11114345" cy="4432237"/>
            <a:chOff x="1096408" y="736831"/>
            <a:chExt cx="11114345" cy="44322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220051" y="1278844"/>
            <a:ext cx="5731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61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9817" y="1071154"/>
            <a:ext cx="11752489" cy="5675813"/>
            <a:chOff x="-409575" y="-228600"/>
            <a:chExt cx="13011150" cy="731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9575" y="-228600"/>
              <a:ext cx="13011150" cy="7315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03178" y="-228600"/>
              <a:ext cx="809064" cy="13258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7999" y="4723241"/>
              <a:ext cx="816466" cy="862865"/>
            </a:xfrm>
            <a:prstGeom prst="rect">
              <a:avLst/>
            </a:prstGeom>
          </p:spPr>
        </p:pic>
      </p:grpSp>
      <p:sp>
        <p:nvSpPr>
          <p:cNvPr id="9" name="object 53"/>
          <p:cNvSpPr txBox="1">
            <a:spLocks/>
          </p:cNvSpPr>
          <p:nvPr/>
        </p:nvSpPr>
        <p:spPr>
          <a:xfrm>
            <a:off x="714048" y="169817"/>
            <a:ext cx="45351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1" i="0">
                <a:solidFill>
                  <a:srgbClr val="C824C1"/>
                </a:solidFill>
                <a:latin typeface="Carlito"/>
                <a:ea typeface="+mj-ea"/>
                <a:cs typeface="Carlito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-215" normalizeH="0" baseline="0" noProof="0">
                <a:ln>
                  <a:noFill/>
                </a:ln>
                <a:solidFill>
                  <a:srgbClr val="F8475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Thảo luận nhóm: </a:t>
            </a:r>
            <a:endParaRPr kumimoji="0" lang="en-US" sz="4800" b="0" i="0" u="none" strike="noStrike" kern="0" cap="none" spc="-70" normalizeH="0" baseline="0" noProof="0" dirty="0">
              <a:ln>
                <a:noFill/>
              </a:ln>
              <a:solidFill>
                <a:srgbClr val="F8475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33303" y="5878286"/>
            <a:ext cx="2272937" cy="627017"/>
          </a:xfrm>
          <a:prstGeom prst="roundRect">
            <a:avLst/>
          </a:prstGeom>
          <a:solidFill>
            <a:srgbClr val="B04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Siêu thị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977718" y="3595551"/>
            <a:ext cx="1546411" cy="627017"/>
          </a:xfrm>
          <a:prstGeom prst="roundRect">
            <a:avLst/>
          </a:prstGeom>
          <a:solidFill>
            <a:srgbClr val="B04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58001" y="6191794"/>
            <a:ext cx="3509682" cy="627017"/>
          </a:xfrm>
          <a:prstGeom prst="roundRect">
            <a:avLst/>
          </a:prstGeom>
          <a:solidFill>
            <a:srgbClr val="B04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Công viên</a:t>
            </a:r>
          </a:p>
        </p:txBody>
      </p:sp>
    </p:spTree>
    <p:extLst>
      <p:ext uri="{BB962C8B-B14F-4D97-AF65-F5344CB8AC3E}">
        <p14:creationId xmlns:p14="http://schemas.microsoft.com/office/powerpoint/2010/main" val="280873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0690859" y="0"/>
              <a:ext cx="1487424" cy="13350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56865" y="845450"/>
            <a:ext cx="9286449" cy="879087"/>
          </a:xfrm>
          <a:prstGeom prst="rect">
            <a:avLst/>
          </a:prstGeom>
          <a:solidFill>
            <a:srgbClr val="EAF6D1"/>
          </a:solidFill>
          <a:ln w="28575">
            <a:solidFill>
              <a:srgbClr val="539F20"/>
            </a:solidFill>
          </a:ln>
        </p:spPr>
        <p:txBody>
          <a:bodyPr vert="horz" wrap="square" lIns="0" tIns="139065" rIns="0" bIns="0" rtlCol="0">
            <a:spAutoFit/>
          </a:bodyPr>
          <a:lstStyle/>
          <a:p>
            <a:pPr marL="259715" marR="0" lvl="0" indent="0" algn="l" defTabSz="914400" rtl="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5">
                <a:solidFill>
                  <a:prstClr val="black"/>
                </a:solidFill>
                <a:latin typeface="Arial"/>
                <a:cs typeface="Arial"/>
              </a:rPr>
              <a:t>Kể tên một số địa điểm gia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đình em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thường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hay 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đến vào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dịp </a:t>
            </a: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cuối 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tuần</a:t>
            </a:r>
            <a:r>
              <a:rPr kumimoji="0" lang="en-US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hoặc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kì 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nghỉ</a:t>
            </a:r>
            <a:r>
              <a:rPr kumimoji="0" sz="2400" b="0" i="0" u="none" strike="noStrike" kern="1200" cap="none" spc="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hè</a:t>
            </a:r>
            <a:r>
              <a:rPr kumimoji="0" lang="en-US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mà</a:t>
            </a:r>
            <a:r>
              <a:rPr kumimoji="0" lang="en-US" sz="2400" b="0" i="0" u="none" strike="noStrike" kern="1200" cap="none" spc="-5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em có thể bị lạc?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47417" y="1848434"/>
            <a:ext cx="39649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603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	</a:t>
            </a:r>
            <a:r>
              <a:rPr kumimoji="0" sz="2700" b="0" i="0" u="none" strike="noStrike" kern="1200" cap="none" spc="0" normalizeH="0" baseline="308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</a:t>
            </a:r>
            <a:endParaRPr kumimoji="0" sz="2700" b="0" i="0" u="none" strike="noStrike" kern="1200" cap="none" spc="0" normalizeH="0" baseline="308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06482" y="1861820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79051" y="4374642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800090" y="435140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919985" y="4361815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715485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0690859" y="0"/>
              <a:ext cx="1487424" cy="13350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27667" y="521314"/>
            <a:ext cx="9286449" cy="879087"/>
          </a:xfrm>
          <a:prstGeom prst="rect">
            <a:avLst/>
          </a:prstGeom>
          <a:solidFill>
            <a:srgbClr val="EAF6D1"/>
          </a:solidFill>
          <a:ln w="28575">
            <a:solidFill>
              <a:srgbClr val="539F20"/>
            </a:solidFill>
          </a:ln>
        </p:spPr>
        <p:txBody>
          <a:bodyPr vert="horz" wrap="square" lIns="0" tIns="139065" rIns="0" bIns="0" rtlCol="0">
            <a:spAutoFit/>
          </a:bodyPr>
          <a:lstStyle/>
          <a:p>
            <a:pPr marL="259715" marR="0" lvl="0" indent="0" algn="l" defTabSz="914400" rtl="0" eaLnBrk="1" fontAlgn="auto" latinLnBrk="0" hangingPunct="1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Kể tên một số địa điểm gia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đình em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thường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hay 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đến vào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dịp </a:t>
            </a: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cuối 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tuần</a:t>
            </a:r>
            <a:r>
              <a:rPr kumimoji="0" lang="en-US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hoặc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kì 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nghỉ</a:t>
            </a:r>
            <a:r>
              <a:rPr kumimoji="0" sz="2400" b="0" i="0" u="none" strike="noStrike" kern="1200" cap="none" spc="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hè</a:t>
            </a:r>
            <a:r>
              <a:rPr kumimoji="0" lang="en-US" sz="24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mà em có thể bị lạc?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16860" y="192023"/>
            <a:ext cx="6799026" cy="3839341"/>
            <a:chOff x="417576" y="192023"/>
            <a:chExt cx="6798309" cy="3802379"/>
          </a:xfrm>
        </p:grpSpPr>
        <p:sp>
          <p:nvSpPr>
            <p:cNvPr id="7" name="object 7"/>
            <p:cNvSpPr/>
            <p:nvPr/>
          </p:nvSpPr>
          <p:spPr>
            <a:xfrm>
              <a:off x="417576" y="192023"/>
              <a:ext cx="851916" cy="6202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29234" y="1998725"/>
              <a:ext cx="2580640" cy="1876425"/>
            </a:xfrm>
            <a:custGeom>
              <a:avLst/>
              <a:gdLst/>
              <a:ahLst/>
              <a:cxnLst/>
              <a:rect l="l" t="t" r="r" b="b"/>
              <a:pathLst>
                <a:path w="2580640" h="1876425">
                  <a:moveTo>
                    <a:pt x="2580131" y="0"/>
                  </a:moveTo>
                  <a:lnTo>
                    <a:pt x="0" y="0"/>
                  </a:lnTo>
                  <a:lnTo>
                    <a:pt x="0" y="1876044"/>
                  </a:lnTo>
                  <a:lnTo>
                    <a:pt x="2580131" y="1876044"/>
                  </a:lnTo>
                  <a:lnTo>
                    <a:pt x="2580131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29234" y="1998725"/>
              <a:ext cx="2580640" cy="1876425"/>
            </a:xfrm>
            <a:custGeom>
              <a:avLst/>
              <a:gdLst/>
              <a:ahLst/>
              <a:cxnLst/>
              <a:rect l="l" t="t" r="r" b="b"/>
              <a:pathLst>
                <a:path w="2580640" h="1876425">
                  <a:moveTo>
                    <a:pt x="0" y="1876044"/>
                  </a:moveTo>
                  <a:lnTo>
                    <a:pt x="2580131" y="1876044"/>
                  </a:lnTo>
                  <a:lnTo>
                    <a:pt x="2580131" y="0"/>
                  </a:lnTo>
                  <a:lnTo>
                    <a:pt x="0" y="0"/>
                  </a:lnTo>
                  <a:lnTo>
                    <a:pt x="0" y="187604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813559" y="3823715"/>
              <a:ext cx="388620" cy="170815"/>
            </a:xfrm>
            <a:custGeom>
              <a:avLst/>
              <a:gdLst/>
              <a:ahLst/>
              <a:cxnLst/>
              <a:rect l="l" t="t" r="r" b="b"/>
              <a:pathLst>
                <a:path w="388619" h="170814">
                  <a:moveTo>
                    <a:pt x="388619" y="0"/>
                  </a:moveTo>
                  <a:lnTo>
                    <a:pt x="0" y="0"/>
                  </a:lnTo>
                  <a:lnTo>
                    <a:pt x="194309" y="170687"/>
                  </a:lnTo>
                  <a:lnTo>
                    <a:pt x="388619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54380" y="2098547"/>
              <a:ext cx="2526792" cy="17053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578165" y="1742693"/>
              <a:ext cx="880744" cy="544195"/>
            </a:xfrm>
            <a:custGeom>
              <a:avLst/>
              <a:gdLst/>
              <a:ahLst/>
              <a:cxnLst/>
              <a:rect l="l" t="t" r="r" b="b"/>
              <a:pathLst>
                <a:path w="880744" h="544194">
                  <a:moveTo>
                    <a:pt x="623760" y="0"/>
                  </a:moveTo>
                  <a:lnTo>
                    <a:pt x="256984" y="0"/>
                  </a:lnTo>
                  <a:lnTo>
                    <a:pt x="238226" y="1823"/>
                  </a:lnTo>
                  <a:lnTo>
                    <a:pt x="192595" y="24129"/>
                  </a:lnTo>
                  <a:lnTo>
                    <a:pt x="9334" y="246252"/>
                  </a:lnTo>
                  <a:lnTo>
                    <a:pt x="0" y="271160"/>
                  </a:lnTo>
                  <a:lnTo>
                    <a:pt x="2333" y="284454"/>
                  </a:lnTo>
                  <a:lnTo>
                    <a:pt x="192595" y="518286"/>
                  </a:lnTo>
                  <a:lnTo>
                    <a:pt x="238226" y="541968"/>
                  </a:lnTo>
                  <a:lnTo>
                    <a:pt x="256984" y="544067"/>
                  </a:lnTo>
                  <a:lnTo>
                    <a:pt x="623760" y="544067"/>
                  </a:lnTo>
                  <a:lnTo>
                    <a:pt x="676320" y="528101"/>
                  </a:lnTo>
                  <a:lnTo>
                    <a:pt x="871410" y="296163"/>
                  </a:lnTo>
                  <a:lnTo>
                    <a:pt x="880745" y="271160"/>
                  </a:lnTo>
                  <a:lnTo>
                    <a:pt x="878411" y="257891"/>
                  </a:lnTo>
                  <a:lnTo>
                    <a:pt x="688149" y="24129"/>
                  </a:lnTo>
                  <a:lnTo>
                    <a:pt x="642518" y="1823"/>
                  </a:lnTo>
                  <a:lnTo>
                    <a:pt x="623760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578165" y="1742693"/>
              <a:ext cx="880744" cy="544195"/>
            </a:xfrm>
            <a:custGeom>
              <a:avLst/>
              <a:gdLst/>
              <a:ahLst/>
              <a:cxnLst/>
              <a:rect l="l" t="t" r="r" b="b"/>
              <a:pathLst>
                <a:path w="880744" h="544194">
                  <a:moveTo>
                    <a:pt x="871410" y="246252"/>
                  </a:moveTo>
                  <a:lnTo>
                    <a:pt x="765462" y="117838"/>
                  </a:lnTo>
                  <a:lnTo>
                    <a:pt x="711057" y="51895"/>
                  </a:lnTo>
                  <a:lnTo>
                    <a:pt x="691012" y="27600"/>
                  </a:lnTo>
                  <a:lnTo>
                    <a:pt x="642518" y="1823"/>
                  </a:lnTo>
                  <a:lnTo>
                    <a:pt x="623760" y="0"/>
                  </a:lnTo>
                  <a:lnTo>
                    <a:pt x="411718" y="0"/>
                  </a:lnTo>
                  <a:lnTo>
                    <a:pt x="302831" y="0"/>
                  </a:lnTo>
                  <a:lnTo>
                    <a:pt x="262715" y="0"/>
                  </a:lnTo>
                  <a:lnTo>
                    <a:pt x="256984" y="0"/>
                  </a:lnTo>
                  <a:lnTo>
                    <a:pt x="238226" y="1823"/>
                  </a:lnTo>
                  <a:lnTo>
                    <a:pt x="192595" y="24129"/>
                  </a:lnTo>
                  <a:lnTo>
                    <a:pt x="86647" y="152544"/>
                  </a:lnTo>
                  <a:lnTo>
                    <a:pt x="32242" y="218487"/>
                  </a:lnTo>
                  <a:lnTo>
                    <a:pt x="12197" y="242782"/>
                  </a:lnTo>
                  <a:lnTo>
                    <a:pt x="9334" y="246252"/>
                  </a:lnTo>
                  <a:lnTo>
                    <a:pt x="2333" y="257891"/>
                  </a:lnTo>
                  <a:lnTo>
                    <a:pt x="0" y="271160"/>
                  </a:lnTo>
                  <a:lnTo>
                    <a:pt x="2333" y="284454"/>
                  </a:lnTo>
                  <a:lnTo>
                    <a:pt x="9334" y="296163"/>
                  </a:lnTo>
                  <a:lnTo>
                    <a:pt x="115282" y="424578"/>
                  </a:lnTo>
                  <a:lnTo>
                    <a:pt x="169687" y="490521"/>
                  </a:lnTo>
                  <a:lnTo>
                    <a:pt x="189732" y="514816"/>
                  </a:lnTo>
                  <a:lnTo>
                    <a:pt x="238226" y="541968"/>
                  </a:lnTo>
                  <a:lnTo>
                    <a:pt x="256984" y="544067"/>
                  </a:lnTo>
                  <a:lnTo>
                    <a:pt x="469026" y="544067"/>
                  </a:lnTo>
                  <a:lnTo>
                    <a:pt x="577913" y="544067"/>
                  </a:lnTo>
                  <a:lnTo>
                    <a:pt x="618029" y="544067"/>
                  </a:lnTo>
                  <a:lnTo>
                    <a:pt x="623760" y="544067"/>
                  </a:lnTo>
                  <a:lnTo>
                    <a:pt x="642518" y="541968"/>
                  </a:lnTo>
                  <a:lnTo>
                    <a:pt x="660574" y="536321"/>
                  </a:lnTo>
                  <a:lnTo>
                    <a:pt x="676320" y="528101"/>
                  </a:lnTo>
                  <a:lnTo>
                    <a:pt x="688149" y="518286"/>
                  </a:lnTo>
                  <a:lnTo>
                    <a:pt x="794097" y="389872"/>
                  </a:lnTo>
                  <a:lnTo>
                    <a:pt x="848502" y="323929"/>
                  </a:lnTo>
                  <a:lnTo>
                    <a:pt x="868547" y="299634"/>
                  </a:lnTo>
                  <a:lnTo>
                    <a:pt x="871410" y="296163"/>
                  </a:lnTo>
                  <a:lnTo>
                    <a:pt x="878411" y="284454"/>
                  </a:lnTo>
                  <a:lnTo>
                    <a:pt x="880745" y="271160"/>
                  </a:lnTo>
                  <a:lnTo>
                    <a:pt x="878411" y="257891"/>
                  </a:lnTo>
                  <a:lnTo>
                    <a:pt x="871410" y="246252"/>
                  </a:lnTo>
                  <a:close/>
                </a:path>
              </a:pathLst>
            </a:custGeom>
            <a:ln w="31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417314" y="1989581"/>
              <a:ext cx="2788920" cy="1831975"/>
            </a:xfrm>
            <a:custGeom>
              <a:avLst/>
              <a:gdLst/>
              <a:ahLst/>
              <a:cxnLst/>
              <a:rect l="l" t="t" r="r" b="b"/>
              <a:pathLst>
                <a:path w="2788920" h="1831975">
                  <a:moveTo>
                    <a:pt x="2788919" y="0"/>
                  </a:moveTo>
                  <a:lnTo>
                    <a:pt x="0" y="0"/>
                  </a:lnTo>
                  <a:lnTo>
                    <a:pt x="0" y="1831848"/>
                  </a:lnTo>
                  <a:lnTo>
                    <a:pt x="2788919" y="1831848"/>
                  </a:lnTo>
                  <a:lnTo>
                    <a:pt x="2788919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417314" y="1989581"/>
              <a:ext cx="2788920" cy="1831975"/>
            </a:xfrm>
            <a:custGeom>
              <a:avLst/>
              <a:gdLst/>
              <a:ahLst/>
              <a:cxnLst/>
              <a:rect l="l" t="t" r="r" b="b"/>
              <a:pathLst>
                <a:path w="2788920" h="1831975">
                  <a:moveTo>
                    <a:pt x="0" y="1831848"/>
                  </a:moveTo>
                  <a:lnTo>
                    <a:pt x="2788919" y="1831848"/>
                  </a:lnTo>
                  <a:lnTo>
                    <a:pt x="2788919" y="0"/>
                  </a:lnTo>
                  <a:lnTo>
                    <a:pt x="0" y="0"/>
                  </a:lnTo>
                  <a:lnTo>
                    <a:pt x="0" y="1831848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626608" y="3820668"/>
              <a:ext cx="431800" cy="173990"/>
            </a:xfrm>
            <a:custGeom>
              <a:avLst/>
              <a:gdLst/>
              <a:ahLst/>
              <a:cxnLst/>
              <a:rect l="l" t="t" r="r" b="b"/>
              <a:pathLst>
                <a:path w="431800" h="173989">
                  <a:moveTo>
                    <a:pt x="431291" y="0"/>
                  </a:moveTo>
                  <a:lnTo>
                    <a:pt x="0" y="0"/>
                  </a:lnTo>
                  <a:lnTo>
                    <a:pt x="215645" y="173735"/>
                  </a:lnTo>
                  <a:lnTo>
                    <a:pt x="431291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437887" y="2020823"/>
              <a:ext cx="2740152" cy="17998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353430" y="1725929"/>
              <a:ext cx="977900" cy="556260"/>
            </a:xfrm>
            <a:custGeom>
              <a:avLst/>
              <a:gdLst/>
              <a:ahLst/>
              <a:cxnLst/>
              <a:rect l="l" t="t" r="r" b="b"/>
              <a:pathLst>
                <a:path w="977900" h="556260">
                  <a:moveTo>
                    <a:pt x="692277" y="0"/>
                  </a:moveTo>
                  <a:lnTo>
                    <a:pt x="285369" y="0"/>
                  </a:lnTo>
                  <a:lnTo>
                    <a:pt x="264499" y="1867"/>
                  </a:lnTo>
                  <a:lnTo>
                    <a:pt x="226950" y="14841"/>
                  </a:lnTo>
                  <a:lnTo>
                    <a:pt x="10287" y="251714"/>
                  </a:lnTo>
                  <a:lnTo>
                    <a:pt x="0" y="277241"/>
                  </a:lnTo>
                  <a:lnTo>
                    <a:pt x="2571" y="290826"/>
                  </a:lnTo>
                  <a:lnTo>
                    <a:pt x="213868" y="529844"/>
                  </a:lnTo>
                  <a:lnTo>
                    <a:pt x="264499" y="554114"/>
                  </a:lnTo>
                  <a:lnTo>
                    <a:pt x="285369" y="556260"/>
                  </a:lnTo>
                  <a:lnTo>
                    <a:pt x="692277" y="556260"/>
                  </a:lnTo>
                  <a:lnTo>
                    <a:pt x="733218" y="548338"/>
                  </a:lnTo>
                  <a:lnTo>
                    <a:pt x="967359" y="302768"/>
                  </a:lnTo>
                  <a:lnTo>
                    <a:pt x="977646" y="277241"/>
                  </a:lnTo>
                  <a:lnTo>
                    <a:pt x="975074" y="263655"/>
                  </a:lnTo>
                  <a:lnTo>
                    <a:pt x="763778" y="24637"/>
                  </a:lnTo>
                  <a:lnTo>
                    <a:pt x="713146" y="1867"/>
                  </a:lnTo>
                  <a:lnTo>
                    <a:pt x="692277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353430" y="1725929"/>
              <a:ext cx="977900" cy="556260"/>
            </a:xfrm>
            <a:custGeom>
              <a:avLst/>
              <a:gdLst/>
              <a:ahLst/>
              <a:cxnLst/>
              <a:rect l="l" t="t" r="r" b="b"/>
              <a:pathLst>
                <a:path w="977900" h="556260">
                  <a:moveTo>
                    <a:pt x="967359" y="251714"/>
                  </a:moveTo>
                  <a:lnTo>
                    <a:pt x="849663" y="120435"/>
                  </a:lnTo>
                  <a:lnTo>
                    <a:pt x="789225" y="53022"/>
                  </a:lnTo>
                  <a:lnTo>
                    <a:pt x="766958" y="28186"/>
                  </a:lnTo>
                  <a:lnTo>
                    <a:pt x="763778" y="24637"/>
                  </a:lnTo>
                  <a:lnTo>
                    <a:pt x="750695" y="14841"/>
                  </a:lnTo>
                  <a:lnTo>
                    <a:pt x="733218" y="7032"/>
                  </a:lnTo>
                  <a:lnTo>
                    <a:pt x="713146" y="1867"/>
                  </a:lnTo>
                  <a:lnTo>
                    <a:pt x="692277" y="0"/>
                  </a:lnTo>
                  <a:lnTo>
                    <a:pt x="457033" y="0"/>
                  </a:lnTo>
                  <a:lnTo>
                    <a:pt x="336232" y="0"/>
                  </a:lnTo>
                  <a:lnTo>
                    <a:pt x="291726" y="0"/>
                  </a:lnTo>
                  <a:lnTo>
                    <a:pt x="285369" y="0"/>
                  </a:lnTo>
                  <a:lnTo>
                    <a:pt x="264499" y="1867"/>
                  </a:lnTo>
                  <a:lnTo>
                    <a:pt x="226950" y="14841"/>
                  </a:lnTo>
                  <a:lnTo>
                    <a:pt x="96172" y="155916"/>
                  </a:lnTo>
                  <a:lnTo>
                    <a:pt x="35734" y="223329"/>
                  </a:lnTo>
                  <a:lnTo>
                    <a:pt x="13467" y="248165"/>
                  </a:lnTo>
                  <a:lnTo>
                    <a:pt x="10287" y="251714"/>
                  </a:lnTo>
                  <a:lnTo>
                    <a:pt x="2571" y="263655"/>
                  </a:lnTo>
                  <a:lnTo>
                    <a:pt x="0" y="277241"/>
                  </a:lnTo>
                  <a:lnTo>
                    <a:pt x="2571" y="290826"/>
                  </a:lnTo>
                  <a:lnTo>
                    <a:pt x="10287" y="302768"/>
                  </a:lnTo>
                  <a:lnTo>
                    <a:pt x="127982" y="434046"/>
                  </a:lnTo>
                  <a:lnTo>
                    <a:pt x="188420" y="501459"/>
                  </a:lnTo>
                  <a:lnTo>
                    <a:pt x="213868" y="529844"/>
                  </a:lnTo>
                  <a:lnTo>
                    <a:pt x="264499" y="554114"/>
                  </a:lnTo>
                  <a:lnTo>
                    <a:pt x="285369" y="556260"/>
                  </a:lnTo>
                  <a:lnTo>
                    <a:pt x="520612" y="556260"/>
                  </a:lnTo>
                  <a:lnTo>
                    <a:pt x="641413" y="556260"/>
                  </a:lnTo>
                  <a:lnTo>
                    <a:pt x="685919" y="556260"/>
                  </a:lnTo>
                  <a:lnTo>
                    <a:pt x="692277" y="556260"/>
                  </a:lnTo>
                  <a:lnTo>
                    <a:pt x="713146" y="554114"/>
                  </a:lnTo>
                  <a:lnTo>
                    <a:pt x="750695" y="539918"/>
                  </a:lnTo>
                  <a:lnTo>
                    <a:pt x="881473" y="398565"/>
                  </a:lnTo>
                  <a:lnTo>
                    <a:pt x="941911" y="331152"/>
                  </a:lnTo>
                  <a:lnTo>
                    <a:pt x="964178" y="306316"/>
                  </a:lnTo>
                  <a:lnTo>
                    <a:pt x="967359" y="302768"/>
                  </a:lnTo>
                  <a:lnTo>
                    <a:pt x="975074" y="290826"/>
                  </a:lnTo>
                  <a:lnTo>
                    <a:pt x="977646" y="277241"/>
                  </a:lnTo>
                  <a:lnTo>
                    <a:pt x="975074" y="263655"/>
                  </a:lnTo>
                  <a:lnTo>
                    <a:pt x="967359" y="251714"/>
                  </a:lnTo>
                  <a:close/>
                </a:path>
              </a:pathLst>
            </a:custGeom>
            <a:ln w="349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947417" y="1848434"/>
            <a:ext cx="39649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3603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	</a:t>
            </a:r>
            <a:r>
              <a:rPr kumimoji="0" sz="2700" b="0" i="0" u="none" strike="noStrike" kern="1200" cap="none" spc="0" normalizeH="0" baseline="308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</a:t>
            </a:r>
            <a:endParaRPr kumimoji="0" sz="2700" b="0" i="0" u="none" strike="noStrike" kern="1200" cap="none" spc="0" normalizeH="0" baseline="3086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406765" y="1726819"/>
            <a:ext cx="2668270" cy="2267585"/>
            <a:chOff x="8406765" y="1726819"/>
            <a:chExt cx="2668270" cy="2267585"/>
          </a:xfrm>
        </p:grpSpPr>
        <p:sp>
          <p:nvSpPr>
            <p:cNvPr id="22" name="object 22"/>
            <p:cNvSpPr/>
            <p:nvPr/>
          </p:nvSpPr>
          <p:spPr>
            <a:xfrm>
              <a:off x="8416290" y="1998726"/>
              <a:ext cx="2649220" cy="1823085"/>
            </a:xfrm>
            <a:custGeom>
              <a:avLst/>
              <a:gdLst/>
              <a:ahLst/>
              <a:cxnLst/>
              <a:rect l="l" t="t" r="r" b="b"/>
              <a:pathLst>
                <a:path w="2649220" h="1823085">
                  <a:moveTo>
                    <a:pt x="2648711" y="0"/>
                  </a:moveTo>
                  <a:lnTo>
                    <a:pt x="0" y="0"/>
                  </a:lnTo>
                  <a:lnTo>
                    <a:pt x="0" y="1822704"/>
                  </a:lnTo>
                  <a:lnTo>
                    <a:pt x="2648711" y="1822704"/>
                  </a:lnTo>
                  <a:lnTo>
                    <a:pt x="2648711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416290" y="1998726"/>
              <a:ext cx="2649220" cy="1823085"/>
            </a:xfrm>
            <a:custGeom>
              <a:avLst/>
              <a:gdLst/>
              <a:ahLst/>
              <a:cxnLst/>
              <a:rect l="l" t="t" r="r" b="b"/>
              <a:pathLst>
                <a:path w="2649220" h="1823085">
                  <a:moveTo>
                    <a:pt x="0" y="1822704"/>
                  </a:moveTo>
                  <a:lnTo>
                    <a:pt x="2648711" y="1822704"/>
                  </a:lnTo>
                  <a:lnTo>
                    <a:pt x="2648711" y="0"/>
                  </a:lnTo>
                  <a:lnTo>
                    <a:pt x="0" y="0"/>
                  </a:lnTo>
                  <a:lnTo>
                    <a:pt x="0" y="182270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9579864" y="3816095"/>
              <a:ext cx="393700" cy="178435"/>
            </a:xfrm>
            <a:custGeom>
              <a:avLst/>
              <a:gdLst/>
              <a:ahLst/>
              <a:cxnLst/>
              <a:rect l="l" t="t" r="r" b="b"/>
              <a:pathLst>
                <a:path w="393700" h="178435">
                  <a:moveTo>
                    <a:pt x="393191" y="0"/>
                  </a:moveTo>
                  <a:lnTo>
                    <a:pt x="0" y="0"/>
                  </a:lnTo>
                  <a:lnTo>
                    <a:pt x="196595" y="178307"/>
                  </a:lnTo>
                  <a:lnTo>
                    <a:pt x="393191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8508492" y="2077212"/>
              <a:ext cx="2464307" cy="16855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9332309" y="1742694"/>
              <a:ext cx="890269" cy="570230"/>
            </a:xfrm>
            <a:custGeom>
              <a:avLst/>
              <a:gdLst/>
              <a:ahLst/>
              <a:cxnLst/>
              <a:rect l="l" t="t" r="r" b="b"/>
              <a:pathLst>
                <a:path w="890270" h="570230">
                  <a:moveTo>
                    <a:pt x="630205" y="0"/>
                  </a:moveTo>
                  <a:lnTo>
                    <a:pt x="259619" y="0"/>
                  </a:lnTo>
                  <a:lnTo>
                    <a:pt x="240672" y="1912"/>
                  </a:lnTo>
                  <a:lnTo>
                    <a:pt x="194595" y="25272"/>
                  </a:lnTo>
                  <a:lnTo>
                    <a:pt x="9429" y="257936"/>
                  </a:lnTo>
                  <a:lnTo>
                    <a:pt x="0" y="284098"/>
                  </a:lnTo>
                  <a:lnTo>
                    <a:pt x="2357" y="298013"/>
                  </a:lnTo>
                  <a:lnTo>
                    <a:pt x="194595" y="542925"/>
                  </a:lnTo>
                  <a:lnTo>
                    <a:pt x="240672" y="567785"/>
                  </a:lnTo>
                  <a:lnTo>
                    <a:pt x="259619" y="569976"/>
                  </a:lnTo>
                  <a:lnTo>
                    <a:pt x="630205" y="569976"/>
                  </a:lnTo>
                  <a:lnTo>
                    <a:pt x="683283" y="553259"/>
                  </a:lnTo>
                  <a:lnTo>
                    <a:pt x="880395" y="310260"/>
                  </a:lnTo>
                  <a:lnTo>
                    <a:pt x="889825" y="284099"/>
                  </a:lnTo>
                  <a:lnTo>
                    <a:pt x="887468" y="270184"/>
                  </a:lnTo>
                  <a:lnTo>
                    <a:pt x="695229" y="25272"/>
                  </a:lnTo>
                  <a:lnTo>
                    <a:pt x="649152" y="1912"/>
                  </a:lnTo>
                  <a:lnTo>
                    <a:pt x="630205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9332309" y="1742694"/>
              <a:ext cx="890269" cy="570230"/>
            </a:xfrm>
            <a:custGeom>
              <a:avLst/>
              <a:gdLst/>
              <a:ahLst/>
              <a:cxnLst/>
              <a:rect l="l" t="t" r="r" b="b"/>
              <a:pathLst>
                <a:path w="890270" h="570230">
                  <a:moveTo>
                    <a:pt x="880395" y="257936"/>
                  </a:moveTo>
                  <a:lnTo>
                    <a:pt x="773346" y="123428"/>
                  </a:lnTo>
                  <a:lnTo>
                    <a:pt x="718375" y="54355"/>
                  </a:lnTo>
                  <a:lnTo>
                    <a:pt x="698122" y="28908"/>
                  </a:lnTo>
                  <a:lnTo>
                    <a:pt x="695229" y="25272"/>
                  </a:lnTo>
                  <a:lnTo>
                    <a:pt x="683283" y="15216"/>
                  </a:lnTo>
                  <a:lnTo>
                    <a:pt x="667384" y="7207"/>
                  </a:lnTo>
                  <a:lnTo>
                    <a:pt x="649152" y="1912"/>
                  </a:lnTo>
                  <a:lnTo>
                    <a:pt x="630205" y="0"/>
                  </a:lnTo>
                  <a:lnTo>
                    <a:pt x="415960" y="0"/>
                  </a:lnTo>
                  <a:lnTo>
                    <a:pt x="305942" y="0"/>
                  </a:lnTo>
                  <a:lnTo>
                    <a:pt x="265410" y="0"/>
                  </a:lnTo>
                  <a:lnTo>
                    <a:pt x="259619" y="0"/>
                  </a:lnTo>
                  <a:lnTo>
                    <a:pt x="240672" y="1912"/>
                  </a:lnTo>
                  <a:lnTo>
                    <a:pt x="194595" y="25272"/>
                  </a:lnTo>
                  <a:lnTo>
                    <a:pt x="87546" y="159781"/>
                  </a:lnTo>
                  <a:lnTo>
                    <a:pt x="32575" y="228853"/>
                  </a:lnTo>
                  <a:lnTo>
                    <a:pt x="12322" y="254301"/>
                  </a:lnTo>
                  <a:lnTo>
                    <a:pt x="9429" y="257936"/>
                  </a:lnTo>
                  <a:lnTo>
                    <a:pt x="2357" y="270184"/>
                  </a:lnTo>
                  <a:lnTo>
                    <a:pt x="0" y="284098"/>
                  </a:lnTo>
                  <a:lnTo>
                    <a:pt x="2357" y="298013"/>
                  </a:lnTo>
                  <a:lnTo>
                    <a:pt x="9429" y="310260"/>
                  </a:lnTo>
                  <a:lnTo>
                    <a:pt x="116478" y="444769"/>
                  </a:lnTo>
                  <a:lnTo>
                    <a:pt x="171449" y="513841"/>
                  </a:lnTo>
                  <a:lnTo>
                    <a:pt x="206541" y="553259"/>
                  </a:lnTo>
                  <a:lnTo>
                    <a:pt x="259619" y="569976"/>
                  </a:lnTo>
                  <a:lnTo>
                    <a:pt x="473864" y="569976"/>
                  </a:lnTo>
                  <a:lnTo>
                    <a:pt x="583882" y="569976"/>
                  </a:lnTo>
                  <a:lnTo>
                    <a:pt x="624415" y="569976"/>
                  </a:lnTo>
                  <a:lnTo>
                    <a:pt x="630205" y="569976"/>
                  </a:lnTo>
                  <a:lnTo>
                    <a:pt x="649152" y="567785"/>
                  </a:lnTo>
                  <a:lnTo>
                    <a:pt x="695229" y="542925"/>
                  </a:lnTo>
                  <a:lnTo>
                    <a:pt x="802278" y="408416"/>
                  </a:lnTo>
                  <a:lnTo>
                    <a:pt x="857249" y="339343"/>
                  </a:lnTo>
                  <a:lnTo>
                    <a:pt x="877502" y="313896"/>
                  </a:lnTo>
                  <a:lnTo>
                    <a:pt x="880395" y="310260"/>
                  </a:lnTo>
                  <a:lnTo>
                    <a:pt x="887468" y="298013"/>
                  </a:lnTo>
                  <a:lnTo>
                    <a:pt x="889825" y="284099"/>
                  </a:lnTo>
                  <a:lnTo>
                    <a:pt x="887468" y="270184"/>
                  </a:lnTo>
                  <a:lnTo>
                    <a:pt x="880395" y="257936"/>
                  </a:lnTo>
                  <a:close/>
                </a:path>
              </a:pathLst>
            </a:custGeom>
            <a:ln w="31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706482" y="1861820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379332" y="4238371"/>
            <a:ext cx="2668270" cy="2267585"/>
            <a:chOff x="8379332" y="4238371"/>
            <a:chExt cx="2668270" cy="2267585"/>
          </a:xfrm>
        </p:grpSpPr>
        <p:sp>
          <p:nvSpPr>
            <p:cNvPr id="30" name="object 30"/>
            <p:cNvSpPr/>
            <p:nvPr/>
          </p:nvSpPr>
          <p:spPr>
            <a:xfrm>
              <a:off x="8388857" y="4511802"/>
              <a:ext cx="2649220" cy="1821180"/>
            </a:xfrm>
            <a:custGeom>
              <a:avLst/>
              <a:gdLst/>
              <a:ahLst/>
              <a:cxnLst/>
              <a:rect l="l" t="t" r="r" b="b"/>
              <a:pathLst>
                <a:path w="2649220" h="1821179">
                  <a:moveTo>
                    <a:pt x="2648711" y="0"/>
                  </a:moveTo>
                  <a:lnTo>
                    <a:pt x="0" y="0"/>
                  </a:lnTo>
                  <a:lnTo>
                    <a:pt x="0" y="1821180"/>
                  </a:lnTo>
                  <a:lnTo>
                    <a:pt x="2648711" y="1821180"/>
                  </a:lnTo>
                  <a:lnTo>
                    <a:pt x="2648711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388857" y="4511802"/>
              <a:ext cx="2649220" cy="1821180"/>
            </a:xfrm>
            <a:custGeom>
              <a:avLst/>
              <a:gdLst/>
              <a:ahLst/>
              <a:cxnLst/>
              <a:rect l="l" t="t" r="r" b="b"/>
              <a:pathLst>
                <a:path w="2649220" h="1821179">
                  <a:moveTo>
                    <a:pt x="0" y="1821180"/>
                  </a:moveTo>
                  <a:lnTo>
                    <a:pt x="2648711" y="1821180"/>
                  </a:lnTo>
                  <a:lnTo>
                    <a:pt x="2648711" y="0"/>
                  </a:lnTo>
                  <a:lnTo>
                    <a:pt x="0" y="0"/>
                  </a:lnTo>
                  <a:lnTo>
                    <a:pt x="0" y="182118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9552431" y="6329172"/>
              <a:ext cx="393700" cy="177165"/>
            </a:xfrm>
            <a:custGeom>
              <a:avLst/>
              <a:gdLst/>
              <a:ahLst/>
              <a:cxnLst/>
              <a:rect l="l" t="t" r="r" b="b"/>
              <a:pathLst>
                <a:path w="393700" h="177165">
                  <a:moveTo>
                    <a:pt x="393192" y="0"/>
                  </a:moveTo>
                  <a:lnTo>
                    <a:pt x="0" y="0"/>
                  </a:lnTo>
                  <a:lnTo>
                    <a:pt x="196596" y="176783"/>
                  </a:lnTo>
                  <a:lnTo>
                    <a:pt x="393192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453627" y="4614672"/>
              <a:ext cx="2583179" cy="160477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9304877" y="4254246"/>
              <a:ext cx="890269" cy="570230"/>
            </a:xfrm>
            <a:custGeom>
              <a:avLst/>
              <a:gdLst/>
              <a:ahLst/>
              <a:cxnLst/>
              <a:rect l="l" t="t" r="r" b="b"/>
              <a:pathLst>
                <a:path w="890270" h="570229">
                  <a:moveTo>
                    <a:pt x="630205" y="0"/>
                  </a:moveTo>
                  <a:lnTo>
                    <a:pt x="259619" y="0"/>
                  </a:lnTo>
                  <a:lnTo>
                    <a:pt x="240672" y="1912"/>
                  </a:lnTo>
                  <a:lnTo>
                    <a:pt x="194595" y="25272"/>
                  </a:lnTo>
                  <a:lnTo>
                    <a:pt x="9429" y="257936"/>
                  </a:lnTo>
                  <a:lnTo>
                    <a:pt x="0" y="284099"/>
                  </a:lnTo>
                  <a:lnTo>
                    <a:pt x="2357" y="298013"/>
                  </a:lnTo>
                  <a:lnTo>
                    <a:pt x="194595" y="542924"/>
                  </a:lnTo>
                  <a:lnTo>
                    <a:pt x="240672" y="567785"/>
                  </a:lnTo>
                  <a:lnTo>
                    <a:pt x="259619" y="569976"/>
                  </a:lnTo>
                  <a:lnTo>
                    <a:pt x="630205" y="569976"/>
                  </a:lnTo>
                  <a:lnTo>
                    <a:pt x="683283" y="553259"/>
                  </a:lnTo>
                  <a:lnTo>
                    <a:pt x="880395" y="310260"/>
                  </a:lnTo>
                  <a:lnTo>
                    <a:pt x="889825" y="284098"/>
                  </a:lnTo>
                  <a:lnTo>
                    <a:pt x="887468" y="270184"/>
                  </a:lnTo>
                  <a:lnTo>
                    <a:pt x="695229" y="25272"/>
                  </a:lnTo>
                  <a:lnTo>
                    <a:pt x="649152" y="1912"/>
                  </a:lnTo>
                  <a:lnTo>
                    <a:pt x="630205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9304877" y="4254246"/>
              <a:ext cx="890269" cy="570230"/>
            </a:xfrm>
            <a:custGeom>
              <a:avLst/>
              <a:gdLst/>
              <a:ahLst/>
              <a:cxnLst/>
              <a:rect l="l" t="t" r="r" b="b"/>
              <a:pathLst>
                <a:path w="890270" h="570229">
                  <a:moveTo>
                    <a:pt x="880395" y="257936"/>
                  </a:moveTo>
                  <a:lnTo>
                    <a:pt x="773346" y="123428"/>
                  </a:lnTo>
                  <a:lnTo>
                    <a:pt x="718375" y="54355"/>
                  </a:lnTo>
                  <a:lnTo>
                    <a:pt x="698122" y="28908"/>
                  </a:lnTo>
                  <a:lnTo>
                    <a:pt x="649152" y="1912"/>
                  </a:lnTo>
                  <a:lnTo>
                    <a:pt x="630205" y="0"/>
                  </a:lnTo>
                  <a:lnTo>
                    <a:pt x="415960" y="0"/>
                  </a:lnTo>
                  <a:lnTo>
                    <a:pt x="305943" y="0"/>
                  </a:lnTo>
                  <a:lnTo>
                    <a:pt x="265410" y="0"/>
                  </a:lnTo>
                  <a:lnTo>
                    <a:pt x="259619" y="0"/>
                  </a:lnTo>
                  <a:lnTo>
                    <a:pt x="240672" y="1912"/>
                  </a:lnTo>
                  <a:lnTo>
                    <a:pt x="222440" y="7207"/>
                  </a:lnTo>
                  <a:lnTo>
                    <a:pt x="206541" y="15216"/>
                  </a:lnTo>
                  <a:lnTo>
                    <a:pt x="194595" y="25272"/>
                  </a:lnTo>
                  <a:lnTo>
                    <a:pt x="87546" y="159781"/>
                  </a:lnTo>
                  <a:lnTo>
                    <a:pt x="32575" y="228853"/>
                  </a:lnTo>
                  <a:lnTo>
                    <a:pt x="12322" y="254301"/>
                  </a:lnTo>
                  <a:lnTo>
                    <a:pt x="9429" y="257936"/>
                  </a:lnTo>
                  <a:lnTo>
                    <a:pt x="2357" y="270184"/>
                  </a:lnTo>
                  <a:lnTo>
                    <a:pt x="0" y="284099"/>
                  </a:lnTo>
                  <a:lnTo>
                    <a:pt x="2357" y="298013"/>
                  </a:lnTo>
                  <a:lnTo>
                    <a:pt x="9429" y="310260"/>
                  </a:lnTo>
                  <a:lnTo>
                    <a:pt x="116478" y="444769"/>
                  </a:lnTo>
                  <a:lnTo>
                    <a:pt x="171450" y="513841"/>
                  </a:lnTo>
                  <a:lnTo>
                    <a:pt x="191702" y="539289"/>
                  </a:lnTo>
                  <a:lnTo>
                    <a:pt x="222440" y="561879"/>
                  </a:lnTo>
                  <a:lnTo>
                    <a:pt x="259619" y="569976"/>
                  </a:lnTo>
                  <a:lnTo>
                    <a:pt x="473864" y="569976"/>
                  </a:lnTo>
                  <a:lnTo>
                    <a:pt x="583882" y="569976"/>
                  </a:lnTo>
                  <a:lnTo>
                    <a:pt x="624415" y="569976"/>
                  </a:lnTo>
                  <a:lnTo>
                    <a:pt x="630205" y="569976"/>
                  </a:lnTo>
                  <a:lnTo>
                    <a:pt x="649152" y="567785"/>
                  </a:lnTo>
                  <a:lnTo>
                    <a:pt x="667384" y="561879"/>
                  </a:lnTo>
                  <a:lnTo>
                    <a:pt x="683283" y="553259"/>
                  </a:lnTo>
                  <a:lnTo>
                    <a:pt x="695229" y="542924"/>
                  </a:lnTo>
                  <a:lnTo>
                    <a:pt x="802278" y="408416"/>
                  </a:lnTo>
                  <a:lnTo>
                    <a:pt x="857250" y="339343"/>
                  </a:lnTo>
                  <a:lnTo>
                    <a:pt x="877502" y="313896"/>
                  </a:lnTo>
                  <a:lnTo>
                    <a:pt x="880395" y="310260"/>
                  </a:lnTo>
                  <a:lnTo>
                    <a:pt x="887468" y="298013"/>
                  </a:lnTo>
                  <a:lnTo>
                    <a:pt x="889825" y="284098"/>
                  </a:lnTo>
                  <a:lnTo>
                    <a:pt x="887468" y="270184"/>
                  </a:lnTo>
                  <a:lnTo>
                    <a:pt x="880395" y="257936"/>
                  </a:lnTo>
                  <a:close/>
                </a:path>
              </a:pathLst>
            </a:custGeom>
            <a:ln w="317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9679051" y="4374642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436745" y="4220019"/>
            <a:ext cx="2807970" cy="2286000"/>
            <a:chOff x="4436745" y="4220019"/>
            <a:chExt cx="2807970" cy="2286000"/>
          </a:xfrm>
        </p:grpSpPr>
        <p:sp>
          <p:nvSpPr>
            <p:cNvPr id="38" name="object 38"/>
            <p:cNvSpPr/>
            <p:nvPr/>
          </p:nvSpPr>
          <p:spPr>
            <a:xfrm>
              <a:off x="4446270" y="4501134"/>
              <a:ext cx="2788920" cy="1831975"/>
            </a:xfrm>
            <a:custGeom>
              <a:avLst/>
              <a:gdLst/>
              <a:ahLst/>
              <a:cxnLst/>
              <a:rect l="l" t="t" r="r" b="b"/>
              <a:pathLst>
                <a:path w="2788920" h="1831975">
                  <a:moveTo>
                    <a:pt x="2788920" y="0"/>
                  </a:moveTo>
                  <a:lnTo>
                    <a:pt x="0" y="0"/>
                  </a:lnTo>
                  <a:lnTo>
                    <a:pt x="0" y="1831848"/>
                  </a:lnTo>
                  <a:lnTo>
                    <a:pt x="2788920" y="1831848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446270" y="4501134"/>
              <a:ext cx="2788920" cy="1831975"/>
            </a:xfrm>
            <a:custGeom>
              <a:avLst/>
              <a:gdLst/>
              <a:ahLst/>
              <a:cxnLst/>
              <a:rect l="l" t="t" r="r" b="b"/>
              <a:pathLst>
                <a:path w="2788920" h="1831975">
                  <a:moveTo>
                    <a:pt x="0" y="1831848"/>
                  </a:moveTo>
                  <a:lnTo>
                    <a:pt x="2788920" y="1831848"/>
                  </a:lnTo>
                  <a:lnTo>
                    <a:pt x="2788920" y="0"/>
                  </a:lnTo>
                  <a:lnTo>
                    <a:pt x="0" y="0"/>
                  </a:lnTo>
                  <a:lnTo>
                    <a:pt x="0" y="183184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655564" y="6332220"/>
              <a:ext cx="431800" cy="173990"/>
            </a:xfrm>
            <a:custGeom>
              <a:avLst/>
              <a:gdLst/>
              <a:ahLst/>
              <a:cxnLst/>
              <a:rect l="l" t="t" r="r" b="b"/>
              <a:pathLst>
                <a:path w="431800" h="173990">
                  <a:moveTo>
                    <a:pt x="431291" y="0"/>
                  </a:moveTo>
                  <a:lnTo>
                    <a:pt x="0" y="0"/>
                  </a:lnTo>
                  <a:lnTo>
                    <a:pt x="215646" y="173735"/>
                  </a:lnTo>
                  <a:lnTo>
                    <a:pt x="431291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500372" y="4614672"/>
              <a:ext cx="2677668" cy="165963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383911" y="4237482"/>
              <a:ext cx="976630" cy="558165"/>
            </a:xfrm>
            <a:custGeom>
              <a:avLst/>
              <a:gdLst/>
              <a:ahLst/>
              <a:cxnLst/>
              <a:rect l="l" t="t" r="r" b="b"/>
              <a:pathLst>
                <a:path w="976629" h="558164">
                  <a:moveTo>
                    <a:pt x="691261" y="0"/>
                  </a:moveTo>
                  <a:lnTo>
                    <a:pt x="284861" y="0"/>
                  </a:lnTo>
                  <a:lnTo>
                    <a:pt x="264064" y="1869"/>
                  </a:lnTo>
                  <a:lnTo>
                    <a:pt x="226568" y="14894"/>
                  </a:lnTo>
                  <a:lnTo>
                    <a:pt x="10287" y="252476"/>
                  </a:lnTo>
                  <a:lnTo>
                    <a:pt x="0" y="278018"/>
                  </a:lnTo>
                  <a:lnTo>
                    <a:pt x="2571" y="291641"/>
                  </a:lnTo>
                  <a:lnTo>
                    <a:pt x="213487" y="531368"/>
                  </a:lnTo>
                  <a:lnTo>
                    <a:pt x="264064" y="555638"/>
                  </a:lnTo>
                  <a:lnTo>
                    <a:pt x="284861" y="557784"/>
                  </a:lnTo>
                  <a:lnTo>
                    <a:pt x="691261" y="557784"/>
                  </a:lnTo>
                  <a:lnTo>
                    <a:pt x="732091" y="549862"/>
                  </a:lnTo>
                  <a:lnTo>
                    <a:pt x="965835" y="303657"/>
                  </a:lnTo>
                  <a:lnTo>
                    <a:pt x="976122" y="278018"/>
                  </a:lnTo>
                  <a:lnTo>
                    <a:pt x="973550" y="264419"/>
                  </a:lnTo>
                  <a:lnTo>
                    <a:pt x="762635" y="24765"/>
                  </a:lnTo>
                  <a:lnTo>
                    <a:pt x="712057" y="1869"/>
                  </a:lnTo>
                  <a:lnTo>
                    <a:pt x="691261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383911" y="4237482"/>
              <a:ext cx="976630" cy="558165"/>
            </a:xfrm>
            <a:custGeom>
              <a:avLst/>
              <a:gdLst/>
              <a:ahLst/>
              <a:cxnLst/>
              <a:rect l="l" t="t" r="r" b="b"/>
              <a:pathLst>
                <a:path w="976629" h="558164">
                  <a:moveTo>
                    <a:pt x="965835" y="252476"/>
                  </a:moveTo>
                  <a:lnTo>
                    <a:pt x="848360" y="120830"/>
                  </a:lnTo>
                  <a:lnTo>
                    <a:pt x="788035" y="53228"/>
                  </a:lnTo>
                  <a:lnTo>
                    <a:pt x="765810" y="28322"/>
                  </a:lnTo>
                  <a:lnTo>
                    <a:pt x="762635" y="24765"/>
                  </a:lnTo>
                  <a:lnTo>
                    <a:pt x="749553" y="14894"/>
                  </a:lnTo>
                  <a:lnTo>
                    <a:pt x="732091" y="7048"/>
                  </a:lnTo>
                  <a:lnTo>
                    <a:pt x="712057" y="1869"/>
                  </a:lnTo>
                  <a:lnTo>
                    <a:pt x="691261" y="0"/>
                  </a:lnTo>
                  <a:lnTo>
                    <a:pt x="456311" y="0"/>
                  </a:lnTo>
                  <a:lnTo>
                    <a:pt x="335661" y="0"/>
                  </a:lnTo>
                  <a:lnTo>
                    <a:pt x="291211" y="0"/>
                  </a:lnTo>
                  <a:lnTo>
                    <a:pt x="284861" y="0"/>
                  </a:lnTo>
                  <a:lnTo>
                    <a:pt x="264064" y="1869"/>
                  </a:lnTo>
                  <a:lnTo>
                    <a:pt x="226568" y="14894"/>
                  </a:lnTo>
                  <a:lnTo>
                    <a:pt x="96012" y="156410"/>
                  </a:lnTo>
                  <a:lnTo>
                    <a:pt x="35687" y="224012"/>
                  </a:lnTo>
                  <a:lnTo>
                    <a:pt x="13462" y="248918"/>
                  </a:lnTo>
                  <a:lnTo>
                    <a:pt x="10287" y="252476"/>
                  </a:lnTo>
                  <a:lnTo>
                    <a:pt x="2571" y="264419"/>
                  </a:lnTo>
                  <a:lnTo>
                    <a:pt x="0" y="278018"/>
                  </a:lnTo>
                  <a:lnTo>
                    <a:pt x="2571" y="291641"/>
                  </a:lnTo>
                  <a:lnTo>
                    <a:pt x="10287" y="303657"/>
                  </a:lnTo>
                  <a:lnTo>
                    <a:pt x="127762" y="435302"/>
                  </a:lnTo>
                  <a:lnTo>
                    <a:pt x="188087" y="502904"/>
                  </a:lnTo>
                  <a:lnTo>
                    <a:pt x="210312" y="527810"/>
                  </a:lnTo>
                  <a:lnTo>
                    <a:pt x="213487" y="531368"/>
                  </a:lnTo>
                  <a:lnTo>
                    <a:pt x="226567" y="541442"/>
                  </a:lnTo>
                  <a:lnTo>
                    <a:pt x="244030" y="549862"/>
                  </a:lnTo>
                  <a:lnTo>
                    <a:pt x="264064" y="555638"/>
                  </a:lnTo>
                  <a:lnTo>
                    <a:pt x="284861" y="557784"/>
                  </a:lnTo>
                  <a:lnTo>
                    <a:pt x="519811" y="557784"/>
                  </a:lnTo>
                  <a:lnTo>
                    <a:pt x="640461" y="557784"/>
                  </a:lnTo>
                  <a:lnTo>
                    <a:pt x="684911" y="557784"/>
                  </a:lnTo>
                  <a:lnTo>
                    <a:pt x="691261" y="557784"/>
                  </a:lnTo>
                  <a:lnTo>
                    <a:pt x="712057" y="555638"/>
                  </a:lnTo>
                  <a:lnTo>
                    <a:pt x="749553" y="541442"/>
                  </a:lnTo>
                  <a:lnTo>
                    <a:pt x="880110" y="399722"/>
                  </a:lnTo>
                  <a:lnTo>
                    <a:pt x="940435" y="332120"/>
                  </a:lnTo>
                  <a:lnTo>
                    <a:pt x="965835" y="303657"/>
                  </a:lnTo>
                  <a:lnTo>
                    <a:pt x="976122" y="278018"/>
                  </a:lnTo>
                  <a:lnTo>
                    <a:pt x="973550" y="264419"/>
                  </a:lnTo>
                  <a:lnTo>
                    <a:pt x="965835" y="252476"/>
                  </a:lnTo>
                  <a:close/>
                </a:path>
              </a:pathLst>
            </a:custGeom>
            <a:ln w="349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5800090" y="4351401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90752" y="4238371"/>
            <a:ext cx="2600960" cy="2267585"/>
            <a:chOff x="690752" y="4238371"/>
            <a:chExt cx="2600960" cy="2267585"/>
          </a:xfrm>
        </p:grpSpPr>
        <p:sp>
          <p:nvSpPr>
            <p:cNvPr id="46" name="object 46"/>
            <p:cNvSpPr/>
            <p:nvPr/>
          </p:nvSpPr>
          <p:spPr>
            <a:xfrm>
              <a:off x="700277" y="4511802"/>
              <a:ext cx="2581910" cy="1876425"/>
            </a:xfrm>
            <a:custGeom>
              <a:avLst/>
              <a:gdLst/>
              <a:ahLst/>
              <a:cxnLst/>
              <a:rect l="l" t="t" r="r" b="b"/>
              <a:pathLst>
                <a:path w="2581910" h="1876425">
                  <a:moveTo>
                    <a:pt x="2581656" y="0"/>
                  </a:moveTo>
                  <a:lnTo>
                    <a:pt x="0" y="0"/>
                  </a:lnTo>
                  <a:lnTo>
                    <a:pt x="0" y="1876044"/>
                  </a:lnTo>
                  <a:lnTo>
                    <a:pt x="2581656" y="1876044"/>
                  </a:lnTo>
                  <a:lnTo>
                    <a:pt x="2581656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700277" y="4511802"/>
              <a:ext cx="2581910" cy="1876425"/>
            </a:xfrm>
            <a:custGeom>
              <a:avLst/>
              <a:gdLst/>
              <a:ahLst/>
              <a:cxnLst/>
              <a:rect l="l" t="t" r="r" b="b"/>
              <a:pathLst>
                <a:path w="2581910" h="1876425">
                  <a:moveTo>
                    <a:pt x="0" y="1876044"/>
                  </a:moveTo>
                  <a:lnTo>
                    <a:pt x="2581656" y="1876044"/>
                  </a:lnTo>
                  <a:lnTo>
                    <a:pt x="2581656" y="0"/>
                  </a:lnTo>
                  <a:lnTo>
                    <a:pt x="0" y="0"/>
                  </a:lnTo>
                  <a:lnTo>
                    <a:pt x="0" y="187604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786127" y="6336792"/>
              <a:ext cx="388620" cy="169545"/>
            </a:xfrm>
            <a:custGeom>
              <a:avLst/>
              <a:gdLst/>
              <a:ahLst/>
              <a:cxnLst/>
              <a:rect l="l" t="t" r="r" b="b"/>
              <a:pathLst>
                <a:path w="388619" h="169545">
                  <a:moveTo>
                    <a:pt x="388620" y="0"/>
                  </a:moveTo>
                  <a:lnTo>
                    <a:pt x="0" y="0"/>
                  </a:lnTo>
                  <a:lnTo>
                    <a:pt x="194310" y="169164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746759" y="4614672"/>
              <a:ext cx="2465831" cy="17099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550733" y="4254246"/>
              <a:ext cx="880744" cy="544195"/>
            </a:xfrm>
            <a:custGeom>
              <a:avLst/>
              <a:gdLst/>
              <a:ahLst/>
              <a:cxnLst/>
              <a:rect l="l" t="t" r="r" b="b"/>
              <a:pathLst>
                <a:path w="880744" h="544195">
                  <a:moveTo>
                    <a:pt x="623760" y="0"/>
                  </a:moveTo>
                  <a:lnTo>
                    <a:pt x="256984" y="0"/>
                  </a:lnTo>
                  <a:lnTo>
                    <a:pt x="238226" y="1823"/>
                  </a:lnTo>
                  <a:lnTo>
                    <a:pt x="192595" y="24129"/>
                  </a:lnTo>
                  <a:lnTo>
                    <a:pt x="9334" y="246252"/>
                  </a:lnTo>
                  <a:lnTo>
                    <a:pt x="0" y="271160"/>
                  </a:lnTo>
                  <a:lnTo>
                    <a:pt x="2333" y="284454"/>
                  </a:lnTo>
                  <a:lnTo>
                    <a:pt x="192595" y="518286"/>
                  </a:lnTo>
                  <a:lnTo>
                    <a:pt x="238226" y="541968"/>
                  </a:lnTo>
                  <a:lnTo>
                    <a:pt x="256984" y="544067"/>
                  </a:lnTo>
                  <a:lnTo>
                    <a:pt x="623760" y="544067"/>
                  </a:lnTo>
                  <a:lnTo>
                    <a:pt x="676320" y="528101"/>
                  </a:lnTo>
                  <a:lnTo>
                    <a:pt x="871410" y="296163"/>
                  </a:lnTo>
                  <a:lnTo>
                    <a:pt x="880744" y="271160"/>
                  </a:lnTo>
                  <a:lnTo>
                    <a:pt x="878411" y="257891"/>
                  </a:lnTo>
                  <a:lnTo>
                    <a:pt x="688149" y="24129"/>
                  </a:lnTo>
                  <a:lnTo>
                    <a:pt x="642518" y="1823"/>
                  </a:lnTo>
                  <a:lnTo>
                    <a:pt x="623760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550733" y="4254246"/>
              <a:ext cx="880744" cy="544195"/>
            </a:xfrm>
            <a:custGeom>
              <a:avLst/>
              <a:gdLst/>
              <a:ahLst/>
              <a:cxnLst/>
              <a:rect l="l" t="t" r="r" b="b"/>
              <a:pathLst>
                <a:path w="880744" h="544195">
                  <a:moveTo>
                    <a:pt x="871410" y="246252"/>
                  </a:moveTo>
                  <a:lnTo>
                    <a:pt x="765462" y="117838"/>
                  </a:lnTo>
                  <a:lnTo>
                    <a:pt x="711057" y="51895"/>
                  </a:lnTo>
                  <a:lnTo>
                    <a:pt x="691012" y="27600"/>
                  </a:lnTo>
                  <a:lnTo>
                    <a:pt x="642518" y="1823"/>
                  </a:lnTo>
                  <a:lnTo>
                    <a:pt x="623760" y="0"/>
                  </a:lnTo>
                  <a:lnTo>
                    <a:pt x="411718" y="0"/>
                  </a:lnTo>
                  <a:lnTo>
                    <a:pt x="302831" y="0"/>
                  </a:lnTo>
                  <a:lnTo>
                    <a:pt x="262715" y="0"/>
                  </a:lnTo>
                  <a:lnTo>
                    <a:pt x="256984" y="0"/>
                  </a:lnTo>
                  <a:lnTo>
                    <a:pt x="238226" y="1823"/>
                  </a:lnTo>
                  <a:lnTo>
                    <a:pt x="220170" y="6873"/>
                  </a:lnTo>
                  <a:lnTo>
                    <a:pt x="204424" y="14519"/>
                  </a:lnTo>
                  <a:lnTo>
                    <a:pt x="192595" y="24129"/>
                  </a:lnTo>
                  <a:lnTo>
                    <a:pt x="86647" y="152544"/>
                  </a:lnTo>
                  <a:lnTo>
                    <a:pt x="32242" y="218487"/>
                  </a:lnTo>
                  <a:lnTo>
                    <a:pt x="12197" y="242782"/>
                  </a:lnTo>
                  <a:lnTo>
                    <a:pt x="9334" y="246252"/>
                  </a:lnTo>
                  <a:lnTo>
                    <a:pt x="2333" y="257891"/>
                  </a:lnTo>
                  <a:lnTo>
                    <a:pt x="0" y="271160"/>
                  </a:lnTo>
                  <a:lnTo>
                    <a:pt x="2333" y="284454"/>
                  </a:lnTo>
                  <a:lnTo>
                    <a:pt x="9334" y="296163"/>
                  </a:lnTo>
                  <a:lnTo>
                    <a:pt x="115282" y="424578"/>
                  </a:lnTo>
                  <a:lnTo>
                    <a:pt x="169687" y="490521"/>
                  </a:lnTo>
                  <a:lnTo>
                    <a:pt x="189732" y="514816"/>
                  </a:lnTo>
                  <a:lnTo>
                    <a:pt x="238226" y="541968"/>
                  </a:lnTo>
                  <a:lnTo>
                    <a:pt x="256984" y="544067"/>
                  </a:lnTo>
                  <a:lnTo>
                    <a:pt x="469026" y="544067"/>
                  </a:lnTo>
                  <a:lnTo>
                    <a:pt x="577913" y="544067"/>
                  </a:lnTo>
                  <a:lnTo>
                    <a:pt x="618029" y="544067"/>
                  </a:lnTo>
                  <a:lnTo>
                    <a:pt x="623760" y="544067"/>
                  </a:lnTo>
                  <a:lnTo>
                    <a:pt x="642518" y="541968"/>
                  </a:lnTo>
                  <a:lnTo>
                    <a:pt x="660574" y="536320"/>
                  </a:lnTo>
                  <a:lnTo>
                    <a:pt x="676320" y="528101"/>
                  </a:lnTo>
                  <a:lnTo>
                    <a:pt x="688149" y="518286"/>
                  </a:lnTo>
                  <a:lnTo>
                    <a:pt x="794097" y="389872"/>
                  </a:lnTo>
                  <a:lnTo>
                    <a:pt x="848502" y="323929"/>
                  </a:lnTo>
                  <a:lnTo>
                    <a:pt x="868547" y="299634"/>
                  </a:lnTo>
                  <a:lnTo>
                    <a:pt x="871410" y="296163"/>
                  </a:lnTo>
                  <a:lnTo>
                    <a:pt x="878411" y="284454"/>
                  </a:lnTo>
                  <a:lnTo>
                    <a:pt x="880744" y="271160"/>
                  </a:lnTo>
                  <a:lnTo>
                    <a:pt x="878411" y="257891"/>
                  </a:lnTo>
                  <a:lnTo>
                    <a:pt x="871410" y="246252"/>
                  </a:lnTo>
                  <a:close/>
                </a:path>
              </a:pathLst>
            </a:custGeom>
            <a:ln w="31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919985" y="4361815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2577435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285" y="0"/>
            <a:ext cx="2625664" cy="2371444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11" name="11 Rectángulo"/>
          <p:cNvSpPr/>
          <p:nvPr/>
        </p:nvSpPr>
        <p:spPr>
          <a:xfrm>
            <a:off x="292351" y="1015656"/>
            <a:ext cx="9160934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err="1"/>
              <a:t>Những</a:t>
            </a:r>
            <a:r>
              <a:rPr lang="en-US" sz="2400"/>
              <a:t> dễ bị lạc có không gian, số lượng người như thế nào? </a:t>
            </a:r>
            <a:endParaRPr lang="en-US" sz="2400" dirty="0"/>
          </a:p>
        </p:txBody>
      </p:sp>
      <p:sp>
        <p:nvSpPr>
          <p:cNvPr id="12" name="11 Rectángulo"/>
          <p:cNvSpPr/>
          <p:nvPr/>
        </p:nvSpPr>
        <p:spPr>
          <a:xfrm>
            <a:off x="292351" y="1855694"/>
            <a:ext cx="9766051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dirty="0"/>
              <a:t>Ở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,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err="1"/>
              <a:t>lạc</a:t>
            </a:r>
            <a:r>
              <a:rPr lang="en-US" sz="2400"/>
              <a:t> vì sao?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656453" y="4061011"/>
            <a:ext cx="10598735" cy="2124635"/>
            <a:chOff x="1096304" y="4047954"/>
            <a:chExt cx="9526874" cy="2420470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1FB181FD-3B05-4BC5-AE94-8BD27212AF5E}"/>
                </a:ext>
              </a:extLst>
            </p:cNvPr>
            <p:cNvGrpSpPr/>
            <p:nvPr/>
          </p:nvGrpSpPr>
          <p:grpSpPr>
            <a:xfrm rot="10800000">
              <a:off x="1096304" y="4047954"/>
              <a:ext cx="9526874" cy="2420470"/>
              <a:chOff x="3044197" y="1463541"/>
              <a:chExt cx="3188297" cy="1465077"/>
            </a:xfrm>
            <a:solidFill>
              <a:srgbClr val="66FF66"/>
            </a:solidFill>
          </p:grpSpPr>
          <p:sp>
            <p:nvSpPr>
              <p:cNvPr id="19" name="Rounded Rectangle 5">
                <a:extLst>
                  <a:ext uri="{FF2B5EF4-FFF2-40B4-BE49-F238E27FC236}">
                    <a16:creationId xmlns:a16="http://schemas.microsoft.com/office/drawing/2014/main" id="{3C2A2564-030E-404C-B8A0-80A0A5FCA573}"/>
                  </a:ext>
                </a:extLst>
              </p:cNvPr>
              <p:cNvSpPr/>
              <p:nvPr/>
            </p:nvSpPr>
            <p:spPr>
              <a:xfrm>
                <a:off x="3044197" y="1463541"/>
                <a:ext cx="3188297" cy="1465077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Calibri"/>
                  <a:cs typeface="+mn-ea"/>
                </a:endParaRPr>
              </a:p>
            </p:txBody>
          </p:sp>
          <p:sp>
            <p:nvSpPr>
              <p:cNvPr id="20" name="Isosceles Triangle 6">
                <a:extLst>
                  <a:ext uri="{FF2B5EF4-FFF2-40B4-BE49-F238E27FC236}">
                    <a16:creationId xmlns:a16="http://schemas.microsoft.com/office/drawing/2014/main" id="{8869E764-BA0C-4061-81BE-FE9BBBD5E99E}"/>
                  </a:ext>
                </a:extLst>
              </p:cNvPr>
              <p:cNvSpPr/>
              <p:nvPr/>
            </p:nvSpPr>
            <p:spPr>
              <a:xfrm rot="5400000">
                <a:off x="5539655" y="2261118"/>
                <a:ext cx="239151" cy="247212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defTabSz="1218319"/>
                <a:endParaRPr lang="id-ID" sz="2000" kern="0">
                  <a:solidFill>
                    <a:sysClr val="window" lastClr="FFFFFF"/>
                  </a:solidFill>
                  <a:latin typeface="Calibri"/>
                  <a:cs typeface="+mn-ea"/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380225" y="4227138"/>
              <a:ext cx="8959033" cy="2062103"/>
            </a:xfrm>
            <a:prstGeom prst="rect">
              <a:avLst/>
            </a:prstGeom>
            <a:solidFill>
              <a:srgbClr val="66FF66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đến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đúc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rộng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nếu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biết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ý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tách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bám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lớn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nhìn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ngắm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hay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mải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mê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rất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dễ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bị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lạc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4730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190402" y="124808"/>
            <a:ext cx="1142572" cy="832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sp>
        <p:nvSpPr>
          <p:cNvPr id="7" name="object 53"/>
          <p:cNvSpPr txBox="1">
            <a:spLocks/>
          </p:cNvSpPr>
          <p:nvPr/>
        </p:nvSpPr>
        <p:spPr>
          <a:xfrm>
            <a:off x="1615001" y="-62253"/>
            <a:ext cx="45351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1" i="0">
                <a:solidFill>
                  <a:srgbClr val="C824C1"/>
                </a:solidFill>
                <a:latin typeface="Carlito"/>
                <a:ea typeface="+mj-ea"/>
                <a:cs typeface="Carlito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b="0" kern="0" spc="-215" dirty="0" err="1">
                <a:solidFill>
                  <a:srgbClr val="F84753"/>
                </a:solidFill>
                <a:latin typeface="Arial"/>
                <a:cs typeface="Arial"/>
              </a:rPr>
              <a:t>Vận</a:t>
            </a:r>
            <a:r>
              <a:rPr lang="en-US" b="0" kern="0" spc="-215" dirty="0">
                <a:solidFill>
                  <a:srgbClr val="F84753"/>
                </a:solidFill>
                <a:latin typeface="Arial"/>
                <a:cs typeface="Arial"/>
              </a:rPr>
              <a:t> </a:t>
            </a:r>
            <a:r>
              <a:rPr lang="en-US" b="0" kern="0" spc="-215" dirty="0" err="1">
                <a:solidFill>
                  <a:srgbClr val="F84753"/>
                </a:solidFill>
                <a:latin typeface="Arial"/>
                <a:cs typeface="Arial"/>
              </a:rPr>
              <a:t>dụng</a:t>
            </a:r>
            <a:r>
              <a:rPr lang="en-US" b="0" kern="0" spc="-215" dirty="0">
                <a:solidFill>
                  <a:srgbClr val="F84753"/>
                </a:solidFill>
                <a:latin typeface="Arial"/>
                <a:cs typeface="Arial"/>
              </a:rPr>
              <a:t>: </a:t>
            </a:r>
            <a:endParaRPr lang="en-US" b="0" kern="0" spc="-70" dirty="0">
              <a:solidFill>
                <a:srgbClr val="F8475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9490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190402" y="124808"/>
            <a:ext cx="1142572" cy="832272"/>
          </a:xfrm>
          <a:prstGeom prst="rect">
            <a:avLst/>
          </a:prstGeom>
        </p:spPr>
      </p:pic>
      <p:sp>
        <p:nvSpPr>
          <p:cNvPr id="14" name="11 Rectángulo"/>
          <p:cNvSpPr/>
          <p:nvPr/>
        </p:nvSpPr>
        <p:spPr>
          <a:xfrm>
            <a:off x="1543793" y="124808"/>
            <a:ext cx="8697487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8" y="1496974"/>
            <a:ext cx="4676428" cy="4676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76686" y="3371891"/>
            <a:ext cx="5834214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5541" y="4216461"/>
            <a:ext cx="3288173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mải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8954" y="2527321"/>
            <a:ext cx="3461349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sát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54966" y="5096184"/>
            <a:ext cx="669146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nhớ số điện thoại của người thân/ đường dây nóng hỗ trợ trẻ em/ cảnh sát</a:t>
            </a:r>
          </a:p>
        </p:txBody>
      </p:sp>
    </p:spTree>
    <p:extLst>
      <p:ext uri="{BB962C8B-B14F-4D97-AF65-F5344CB8AC3E}">
        <p14:creationId xmlns:p14="http://schemas.microsoft.com/office/powerpoint/2010/main" val="2192973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20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190402" y="124808"/>
            <a:ext cx="1142572" cy="832272"/>
          </a:xfrm>
          <a:prstGeom prst="rect">
            <a:avLst/>
          </a:prstGeom>
        </p:spPr>
      </p:pic>
      <p:sp>
        <p:nvSpPr>
          <p:cNvPr id="14" name="11 Rectángulo"/>
          <p:cNvSpPr/>
          <p:nvPr/>
        </p:nvSpPr>
        <p:spPr>
          <a:xfrm>
            <a:off x="1543793" y="124808"/>
            <a:ext cx="8697487" cy="663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099" y="-21912"/>
            <a:ext cx="1739901" cy="1850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38" y="1496974"/>
            <a:ext cx="4676428" cy="4676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531" y="2538845"/>
            <a:ext cx="5834214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lạ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1870" y="3512536"/>
            <a:ext cx="7140889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an,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, ..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183" y="1593285"/>
            <a:ext cx="3461349" cy="584775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#9Slide03 IcielSamsung Sharp Bo" pitchFamily="2" charset="0"/>
                <a:cs typeface="Times New Roman" panose="02020603050405020304" pitchFamily="18" charset="0"/>
              </a:rPr>
              <a:t>tĩnh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#9Slide03 IcielSamsung Sharp Bo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49124" y="4979711"/>
            <a:ext cx="6691464" cy="107721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số điện thoại của người thân/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97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9" grpId="0" animBg="1"/>
      <p:bldP spid="20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15003" y="821804"/>
            <a:ext cx="6034053" cy="730627"/>
          </a:xfrm>
        </p:spPr>
        <p:txBody>
          <a:bodyPr>
            <a:normAutofit fontScale="90000"/>
          </a:bodyPr>
          <a:lstStyle/>
          <a:p>
            <a:r>
              <a:rPr lang="en-US" altLang="zh-CN" sz="4400" b="1"/>
              <a:t>Em </a:t>
            </a:r>
            <a:r>
              <a:rPr lang="en-US" altLang="zh-CN" sz="4400" b="1" dirty="0" err="1"/>
              <a:t>hãy</a:t>
            </a:r>
            <a:r>
              <a:rPr lang="en-US" altLang="zh-CN" sz="4400" b="1" dirty="0"/>
              <a:t>:</a:t>
            </a:r>
            <a:endParaRPr lang="zh-CN" altLang="en-US" sz="4400" b="1" dirty="0"/>
          </a:p>
        </p:txBody>
      </p:sp>
      <p:pic>
        <p:nvPicPr>
          <p:cNvPr id="34" name="图片 17">
            <a:extLst>
              <a:ext uri="{FF2B5EF4-FFF2-40B4-BE49-F238E27FC236}">
                <a16:creationId xmlns:a16="http://schemas.microsoft.com/office/drawing/2014/main" id="{C486621D-654C-4A8F-ADB9-737BDEAD6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0" t="38621" r="30922" b="39193"/>
          <a:stretch/>
        </p:blipFill>
        <p:spPr>
          <a:xfrm>
            <a:off x="417883" y="192060"/>
            <a:ext cx="851591" cy="620316"/>
          </a:xfrm>
          <a:prstGeom prst="rect">
            <a:avLst/>
          </a:prstGeom>
        </p:spPr>
      </p:pic>
      <p:sp>
        <p:nvSpPr>
          <p:cNvPr id="35" name="文本框 1">
            <a:extLst>
              <a:ext uri="{FF2B5EF4-FFF2-40B4-BE49-F238E27FC236}">
                <a16:creationId xmlns:a16="http://schemas.microsoft.com/office/drawing/2014/main" id="{AFC6B844-A215-4606-A28F-D28C486FED8E}"/>
              </a:ext>
            </a:extLst>
          </p:cNvPr>
          <p:cNvSpPr txBox="1"/>
          <p:nvPr/>
        </p:nvSpPr>
        <p:spPr>
          <a:xfrm>
            <a:off x="1314350" y="51848"/>
            <a:ext cx="952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48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hành</a:t>
            </a:r>
            <a:endParaRPr lang="zh-CN" altLang="en-US" sz="4800" b="1" dirty="0">
              <a:solidFill>
                <a:srgbClr val="F8485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9512" y="1621091"/>
            <a:ext cx="11049000" cy="3478448"/>
            <a:chOff x="685800" y="2465152"/>
            <a:chExt cx="11049000" cy="3478448"/>
          </a:xfrm>
        </p:grpSpPr>
        <p:sp>
          <p:nvSpPr>
            <p:cNvPr id="3" name="Oval 2"/>
            <p:cNvSpPr/>
            <p:nvPr/>
          </p:nvSpPr>
          <p:spPr>
            <a:xfrm>
              <a:off x="685800" y="2465152"/>
              <a:ext cx="5524500" cy="347844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269474" y="3073829"/>
              <a:ext cx="520409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ùng bố mẹ quan sát kĩ con đường từ nhà đến trường xem có những đặc điểm gì </a:t>
              </a:r>
              <a:r>
                <a:rPr lang="vi-VN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 nhớ</a:t>
              </a: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36697" y="4189274"/>
              <a:ext cx="379810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phác hoạ đường đến trường và giới thiệu trước lớp.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93932" y="117386"/>
            <a:ext cx="5715050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Phiếu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: </a:t>
            </a:r>
          </a:p>
          <a:p>
            <a:pPr algn="ctr"/>
            <a:r>
              <a:rPr lang="en-US" sz="2400" dirty="0"/>
              <a:t>Con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endParaRPr lang="en-US" sz="2400" dirty="0"/>
          </a:p>
          <a:p>
            <a:pPr algn="ctr"/>
            <a:r>
              <a:rPr lang="en-US" sz="2400" dirty="0"/>
              <a:t>1………………………………………………</a:t>
            </a:r>
          </a:p>
          <a:p>
            <a:pPr algn="ctr"/>
            <a:r>
              <a:rPr lang="en-US" sz="2400" dirty="0"/>
              <a:t>2………………………………………………</a:t>
            </a:r>
          </a:p>
          <a:p>
            <a:pPr algn="ctr"/>
            <a:r>
              <a:rPr lang="en-US" sz="2400" dirty="0"/>
              <a:t>3………………………………………………</a:t>
            </a:r>
          </a:p>
          <a:p>
            <a:pPr algn="ctr"/>
            <a:r>
              <a:rPr lang="en-US" sz="2400" dirty="0"/>
              <a:t>4………………………………………………</a:t>
            </a:r>
          </a:p>
          <a:p>
            <a:pPr algn="ctr"/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3941" y="4211087"/>
            <a:ext cx="3848100" cy="2958335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3" idx="6"/>
            <a:endCxn id="6" idx="1"/>
          </p:cNvCxnSpPr>
          <p:nvPr/>
        </p:nvCxnSpPr>
        <p:spPr>
          <a:xfrm flipV="1">
            <a:off x="5964012" y="1456214"/>
            <a:ext cx="329920" cy="190410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3" idx="6"/>
          </p:cNvCxnSpPr>
          <p:nvPr/>
        </p:nvCxnSpPr>
        <p:spPr>
          <a:xfrm>
            <a:off x="5964012" y="3360315"/>
            <a:ext cx="1676400" cy="133917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5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92"/>
          <p:cNvSpPr txBox="1">
            <a:spLocks noChangeArrowheads="1"/>
          </p:cNvSpPr>
          <p:nvPr/>
        </p:nvSpPr>
        <p:spPr bwMode="auto">
          <a:xfrm>
            <a:off x="2881169" y="934818"/>
            <a:ext cx="886924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buNone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con </a:t>
            </a:r>
          </a:p>
          <a:p>
            <a:pPr algn="r">
              <a:buNone/>
            </a:pP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giỏi</a:t>
            </a:r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61735" b="71006"/>
          <a:stretch/>
        </p:blipFill>
        <p:spPr>
          <a:xfrm>
            <a:off x="9868284" y="3417145"/>
            <a:ext cx="1440160" cy="1466360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83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3924" y="15964"/>
            <a:ext cx="11422648" cy="1225007"/>
            <a:chOff x="516803" y="295582"/>
            <a:chExt cx="12396794" cy="1225007"/>
          </a:xfrm>
        </p:grpSpPr>
        <p:grpSp>
          <p:nvGrpSpPr>
            <p:cNvPr id="9" name="Group 8"/>
            <p:cNvGrpSpPr/>
            <p:nvPr/>
          </p:nvGrpSpPr>
          <p:grpSpPr>
            <a:xfrm>
              <a:off x="1857847" y="689699"/>
              <a:ext cx="11055750" cy="830890"/>
              <a:chOff x="2086893" y="600432"/>
              <a:chExt cx="10366586" cy="83089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086893" y="600432"/>
                <a:ext cx="10366586" cy="83089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335966" y="683235"/>
                <a:ext cx="9904822" cy="6093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như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mẹ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椭圆 1">
              <a:extLst>
                <a:ext uri="{FF2B5EF4-FFF2-40B4-BE49-F238E27FC236}">
                  <a16:creationId xmlns:a16="http://schemas.microsoft.com/office/drawing/2014/main" id="{233CB782-BD5F-45FC-9881-1D44D38AF041}"/>
                </a:ext>
              </a:extLst>
            </p:cNvPr>
            <p:cNvSpPr/>
            <p:nvPr/>
          </p:nvSpPr>
          <p:spPr>
            <a:xfrm>
              <a:off x="516803" y="295582"/>
              <a:ext cx="1341044" cy="11910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916" tIns="51458" rIns="102916" bIns="51458" rtlCol="0" anchor="ctr"/>
            <a:lstStyle/>
            <a:p>
              <a:pPr algn="ctr"/>
              <a:r>
                <a:rPr lang="en-US" altLang="zh-CN" sz="2400" dirty="0" err="1">
                  <a:ea typeface="微软雅黑" pitchFamily="34" charset="-122"/>
                </a:rPr>
                <a:t>Câu</a:t>
              </a:r>
              <a:r>
                <a:rPr lang="en-US" altLang="zh-CN" sz="2400" dirty="0">
                  <a:ea typeface="微软雅黑" pitchFamily="34" charset="-122"/>
                </a:rPr>
                <a:t> 1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0" b="97175" l="9746" r="89831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831" y="1635088"/>
            <a:ext cx="7090363" cy="4661209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2569882">
            <a:off x="8232354" y="2017611"/>
            <a:ext cx="649308" cy="120884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31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4409" y="600770"/>
            <a:ext cx="11800100" cy="1290608"/>
            <a:chOff x="810239" y="2768855"/>
            <a:chExt cx="7878222" cy="1290608"/>
          </a:xfrm>
        </p:grpSpPr>
        <p:grpSp>
          <p:nvGrpSpPr>
            <p:cNvPr id="10" name="Group 9"/>
            <p:cNvGrpSpPr/>
            <p:nvPr/>
          </p:nvGrpSpPr>
          <p:grpSpPr>
            <a:xfrm>
              <a:off x="1512323" y="2845025"/>
              <a:ext cx="7176138" cy="1214438"/>
              <a:chOff x="1762997" y="615735"/>
              <a:chExt cx="6728811" cy="1214438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1" name="Rounded Rectangle 10"/>
              <p:cNvSpPr/>
              <p:nvPr/>
            </p:nvSpPr>
            <p:spPr>
              <a:xfrm>
                <a:off x="1762997" y="615735"/>
                <a:ext cx="5183726" cy="1214438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234085" y="703711"/>
                <a:ext cx="6257723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Đàn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椭圆 2">
              <a:extLst>
                <a:ext uri="{FF2B5EF4-FFF2-40B4-BE49-F238E27FC236}">
                  <a16:creationId xmlns:a16="http://schemas.microsoft.com/office/drawing/2014/main" id="{837AC51C-A9A6-4231-99E5-7078980A397E}"/>
                </a:ext>
              </a:extLst>
            </p:cNvPr>
            <p:cNvSpPr/>
            <p:nvPr/>
          </p:nvSpPr>
          <p:spPr>
            <a:xfrm>
              <a:off x="810239" y="2768855"/>
              <a:ext cx="1004813" cy="12906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>
                  <a:ea typeface="微软雅黑" pitchFamily="34" charset="-122"/>
                </a:rPr>
                <a:t>Câu</a:t>
              </a:r>
              <a:r>
                <a:rPr lang="en-US" altLang="zh-CN" sz="2400" dirty="0">
                  <a:ea typeface="微软雅黑" pitchFamily="34" charset="-122"/>
                </a:rPr>
                <a:t> 2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4402" y1="8840" x2="34402" y2="8840"/>
                        <a14:foregroundMark x1="51603" y1="5525" x2="51603" y2="5525"/>
                        <a14:foregroundMark x1="72303" y1="8840" x2="72303" y2="8840"/>
                        <a14:foregroundMark x1="89796" y1="16022" x2="89796" y2="16022"/>
                        <a14:foregroundMark x1="93294" y1="30939" x2="93294" y2="30939"/>
                        <a14:foregroundMark x1="95627" y1="61878" x2="95627" y2="61878"/>
                        <a14:foregroundMark x1="89504" y1="86188" x2="89504" y2="86188"/>
                        <a14:foregroundMark x1="6706" y1="82873" x2="6706" y2="82873"/>
                        <a14:foregroundMark x1="3499" y1="50276" x2="3499" y2="50276"/>
                        <a14:foregroundMark x1="3499" y1="41989" x2="3499" y2="41436"/>
                        <a14:foregroundMark x1="3499" y1="38674" x2="3499" y2="38674"/>
                        <a14:foregroundMark x1="5831" y1="29834" x2="5831" y2="29834"/>
                        <a14:foregroundMark x1="6414" y1="28177" x2="6414" y2="28177"/>
                        <a14:foregroundMark x1="7289" y1="26519" x2="7289" y2="26519"/>
                        <a14:foregroundMark x1="9038" y1="21547" x2="11079" y2="18232"/>
                        <a14:foregroundMark x1="11079" y1="18232" x2="11079" y2="18232"/>
                        <a14:foregroundMark x1="18950" y1="14365" x2="18950" y2="14365"/>
                        <a14:foregroundMark x1="20700" y1="11050" x2="20700" y2="11050"/>
                        <a14:foregroundMark x1="23615" y1="7735" x2="23615" y2="7735"/>
                        <a14:foregroundMark x1="25656" y1="7735" x2="27114" y2="7735"/>
                        <a14:foregroundMark x1="27405" y1="7735" x2="27405" y2="7735"/>
                        <a14:foregroundMark x1="29738" y1="7182" x2="29738" y2="7182"/>
                        <a14:foregroundMark x1="29738" y1="7182" x2="29738" y2="7182"/>
                        <a14:foregroundMark x1="12828" y1="17680" x2="12828" y2="17680"/>
                        <a14:foregroundMark x1="14577" y1="17680" x2="14577" y2="17680"/>
                        <a14:foregroundMark x1="17201" y1="13812" x2="17201" y2="13812"/>
                        <a14:foregroundMark x1="36443" y1="7735" x2="36443" y2="7735"/>
                        <a14:foregroundMark x1="37318" y1="7735" x2="39942" y2="6077"/>
                        <a14:foregroundMark x1="41108" y1="6077" x2="41108" y2="6077"/>
                        <a14:foregroundMark x1="45481" y1="3867" x2="45481" y2="3867"/>
                        <a14:foregroundMark x1="51895" y1="9392" x2="51895" y2="9392"/>
                        <a14:foregroundMark x1="57143" y1="7182" x2="57143" y2="7182"/>
                        <a14:foregroundMark x1="61808" y1="6077" x2="61808" y2="6077"/>
                        <a14:foregroundMark x1="66181" y1="6077" x2="66181" y2="6077"/>
                        <a14:foregroundMark x1="69971" y1="6077" x2="69971" y2="6077"/>
                        <a14:foregroundMark x1="73469" y1="6077" x2="73469" y2="6077"/>
                        <a14:foregroundMark x1="77843" y1="12707" x2="77843" y2="12707"/>
                        <a14:foregroundMark x1="81341" y1="12707" x2="81341" y2="12707"/>
                        <a14:foregroundMark x1="84840" y1="14365" x2="86589" y2="16022"/>
                        <a14:foregroundMark x1="88630" y1="16022" x2="88630" y2="16022"/>
                        <a14:foregroundMark x1="88630" y1="16575" x2="90671" y2="21547"/>
                        <a14:foregroundMark x1="91545" y1="24309" x2="91545" y2="24309"/>
                        <a14:foregroundMark x1="93294" y1="29834" x2="94169" y2="34807"/>
                        <a14:foregroundMark x1="94169" y1="38122" x2="94169" y2="43646"/>
                        <a14:foregroundMark x1="94169" y1="43646" x2="94752" y2="46409"/>
                        <a14:foregroundMark x1="94752" y1="48619" x2="93294" y2="74586"/>
                        <a14:foregroundMark x1="83965" y1="95028" x2="13994" y2="97790"/>
                        <a14:foregroundMark x1="13120" y1="94475" x2="2624" y2="71271"/>
                        <a14:foregroundMark x1="3499" y1="74033" x2="2041" y2="44751"/>
                        <a14:foregroundMark x1="83090" y1="96133" x2="90379" y2="87845"/>
                        <a14:foregroundMark x1="90379" y1="87845" x2="93878" y2="76243"/>
                        <a14:backgroundMark x1="1749" y1="84530" x2="1749" y2="8453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999" y="2372806"/>
            <a:ext cx="7849337" cy="402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52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5024" y="330497"/>
            <a:ext cx="10090210" cy="1664796"/>
            <a:chOff x="477641" y="4693491"/>
            <a:chExt cx="10090210" cy="1664796"/>
          </a:xfrm>
        </p:grpSpPr>
        <p:grpSp>
          <p:nvGrpSpPr>
            <p:cNvPr id="13" name="Group 12"/>
            <p:cNvGrpSpPr/>
            <p:nvPr/>
          </p:nvGrpSpPr>
          <p:grpSpPr>
            <a:xfrm>
              <a:off x="1951390" y="5050329"/>
              <a:ext cx="8616461" cy="1139525"/>
              <a:chOff x="1770614" y="3724091"/>
              <a:chExt cx="8079352" cy="1139525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14" name="Rounded Rectangle 13"/>
              <p:cNvSpPr/>
              <p:nvPr/>
            </p:nvSpPr>
            <p:spPr>
              <a:xfrm>
                <a:off x="1770614" y="3724091"/>
                <a:ext cx="7918112" cy="1126462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48479" y="3737154"/>
                <a:ext cx="7901487" cy="11264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đàn cáo đi mà không bám sát nhau, không đi </a:t>
                </a:r>
              </a:p>
              <a:p>
                <a:pPr marR="3302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 hang thì sao?</a:t>
                </a:r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椭圆 4">
              <a:extLst>
                <a:ext uri="{FF2B5EF4-FFF2-40B4-BE49-F238E27FC236}">
                  <a16:creationId xmlns:a16="http://schemas.microsoft.com/office/drawing/2014/main" id="{E8046788-3988-4062-B8A5-2A8D980C9770}"/>
                </a:ext>
              </a:extLst>
            </p:cNvPr>
            <p:cNvSpPr/>
            <p:nvPr/>
          </p:nvSpPr>
          <p:spPr>
            <a:xfrm>
              <a:off x="477641" y="4693491"/>
              <a:ext cx="1663440" cy="166479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>
                  <a:ea typeface="微软雅黑" pitchFamily="34" charset="-122"/>
                </a:rPr>
                <a:t>Câu</a:t>
              </a:r>
              <a:r>
                <a:rPr lang="en-US" altLang="zh-CN" sz="2400" dirty="0">
                  <a:ea typeface="微软雅黑" pitchFamily="34" charset="-122"/>
                </a:rPr>
                <a:t> 3</a:t>
              </a:r>
              <a:endParaRPr lang="zh-CN" altLang="en-US" sz="2400" dirty="0">
                <a:ea typeface="微软雅黑" pitchFamily="34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379" y="1708095"/>
            <a:ext cx="11114345" cy="4432237"/>
            <a:chOff x="1096408" y="736831"/>
            <a:chExt cx="11114345" cy="44322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4402" y1="8840" x2="34402" y2="8840"/>
                          <a14:foregroundMark x1="51603" y1="5525" x2="51603" y2="5525"/>
                          <a14:foregroundMark x1="72303" y1="8840" x2="72303" y2="8840"/>
                          <a14:foregroundMark x1="89796" y1="16022" x2="89796" y2="16022"/>
                          <a14:foregroundMark x1="93294" y1="30939" x2="93294" y2="30939"/>
                          <a14:foregroundMark x1="95627" y1="61878" x2="95627" y2="61878"/>
                          <a14:foregroundMark x1="89504" y1="86188" x2="89504" y2="86188"/>
                          <a14:foregroundMark x1="6706" y1="82873" x2="6706" y2="82873"/>
                          <a14:foregroundMark x1="3499" y1="50276" x2="3499" y2="50276"/>
                          <a14:foregroundMark x1="3499" y1="41989" x2="3499" y2="41436"/>
                          <a14:foregroundMark x1="3499" y1="38674" x2="3499" y2="38674"/>
                          <a14:foregroundMark x1="5831" y1="29834" x2="5831" y2="29834"/>
                          <a14:foregroundMark x1="6414" y1="28177" x2="6414" y2="28177"/>
                          <a14:foregroundMark x1="7289" y1="26519" x2="7289" y2="26519"/>
                          <a14:foregroundMark x1="9038" y1="21547" x2="11079" y2="18232"/>
                          <a14:foregroundMark x1="11079" y1="18232" x2="11079" y2="18232"/>
                          <a14:foregroundMark x1="18950" y1="14365" x2="18950" y2="14365"/>
                          <a14:foregroundMark x1="20700" y1="11050" x2="20700" y2="11050"/>
                          <a14:foregroundMark x1="23615" y1="7735" x2="23615" y2="7735"/>
                          <a14:foregroundMark x1="25656" y1="7735" x2="27114" y2="7735"/>
                          <a14:foregroundMark x1="27405" y1="7735" x2="27405" y2="7735"/>
                          <a14:foregroundMark x1="29738" y1="7182" x2="29738" y2="7182"/>
                          <a14:foregroundMark x1="29738" y1="7182" x2="29738" y2="7182"/>
                          <a14:foregroundMark x1="12828" y1="17680" x2="12828" y2="17680"/>
                          <a14:foregroundMark x1="14577" y1="17680" x2="14577" y2="17680"/>
                          <a14:foregroundMark x1="17201" y1="13812" x2="17201" y2="13812"/>
                          <a14:foregroundMark x1="36443" y1="7735" x2="36443" y2="7735"/>
                          <a14:foregroundMark x1="37318" y1="7735" x2="39942" y2="6077"/>
                          <a14:foregroundMark x1="41108" y1="6077" x2="41108" y2="6077"/>
                          <a14:foregroundMark x1="45481" y1="3867" x2="45481" y2="3867"/>
                          <a14:foregroundMark x1="51895" y1="9392" x2="51895" y2="9392"/>
                          <a14:foregroundMark x1="57143" y1="7182" x2="57143" y2="7182"/>
                          <a14:foregroundMark x1="61808" y1="6077" x2="61808" y2="6077"/>
                          <a14:foregroundMark x1="66181" y1="6077" x2="66181" y2="6077"/>
                          <a14:foregroundMark x1="69971" y1="6077" x2="69971" y2="6077"/>
                          <a14:foregroundMark x1="73469" y1="6077" x2="73469" y2="6077"/>
                          <a14:foregroundMark x1="77843" y1="12707" x2="77843" y2="12707"/>
                          <a14:foregroundMark x1="81341" y1="12707" x2="81341" y2="12707"/>
                          <a14:foregroundMark x1="84840" y1="14365" x2="86589" y2="16022"/>
                          <a14:foregroundMark x1="88630" y1="16022" x2="88630" y2="16022"/>
                          <a14:foregroundMark x1="88630" y1="16575" x2="90671" y2="21547"/>
                          <a14:foregroundMark x1="91545" y1="24309" x2="91545" y2="24309"/>
                          <a14:foregroundMark x1="93294" y1="29834" x2="94169" y2="34807"/>
                          <a14:foregroundMark x1="94169" y1="38122" x2="94169" y2="43646"/>
                          <a14:foregroundMark x1="94169" y1="43646" x2="94752" y2="46409"/>
                          <a14:foregroundMark x1="94752" y1="48619" x2="93294" y2="74586"/>
                          <a14:foregroundMark x1="83965" y1="95028" x2="13994" y2="97790"/>
                          <a14:foregroundMark x1="13120" y1="94475" x2="2624" y2="71271"/>
                          <a14:foregroundMark x1="3499" y1="74033" x2="2041" y2="44751"/>
                          <a14:foregroundMark x1="83090" y1="96133" x2="90379" y2="87845"/>
                          <a14:foregroundMark x1="90379" y1="87845" x2="93878" y2="76243"/>
                          <a14:backgroundMark x1="1749" y1="84530" x2="1749" y2="845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10286" y="736831"/>
              <a:ext cx="5500467" cy="321098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840" y1="15721" x2="8221" y2="437"/>
                          <a14:foregroundMark x1="1046" y1="49345" x2="2691" y2="13100"/>
                          <a14:foregroundMark x1="2242" y1="79913" x2="598" y2="48035"/>
                          <a14:foregroundMark x1="2093" y1="79039" x2="3737" y2="88210"/>
                          <a14:foregroundMark x1="3737" y1="88646" x2="7474" y2="99563"/>
                          <a14:foregroundMark x1="32586" y1="1747" x2="54111" y2="6987"/>
                          <a14:foregroundMark x1="2691" y1="71179" x2="2691" y2="71179"/>
                          <a14:foregroundMark x1="1644" y1="65502" x2="1644" y2="65502"/>
                          <a14:foregroundMark x1="1644" y1="62882" x2="1644" y2="62882"/>
                          <a14:foregroundMark x1="1644" y1="61135" x2="1644" y2="61135"/>
                          <a14:foregroundMark x1="1943" y1="55022" x2="1943" y2="55022"/>
                          <a14:foregroundMark x1="2541" y1="70742" x2="2541" y2="70742"/>
                          <a14:foregroundMark x1="2541" y1="70742" x2="2541" y2="75983"/>
                          <a14:foregroundMark x1="2691" y1="76419" x2="2691" y2="76419"/>
                          <a14:foregroundMark x1="2691" y1="71179" x2="2691" y2="71179"/>
                          <a14:foregroundMark x1="2392" y1="65502" x2="2392" y2="65502"/>
                          <a14:foregroundMark x1="2093" y1="65066" x2="2093" y2="65066"/>
                          <a14:foregroundMark x1="1943" y1="74672" x2="1943" y2="74672"/>
                          <a14:foregroundMark x1="2242" y1="77293" x2="2242" y2="77293"/>
                          <a14:foregroundMark x1="3438" y1="19651" x2="3438" y2="19651"/>
                          <a14:foregroundMark x1="3438" y1="19651" x2="3438" y2="19651"/>
                          <a14:foregroundMark x1="3886" y1="16594" x2="3886" y2="16594"/>
                          <a14:foregroundMark x1="3886" y1="16594" x2="4634" y2="13100"/>
                          <a14:foregroundMark x1="4634" y1="13100" x2="4634" y2="13100"/>
                          <a14:foregroundMark x1="4933" y1="13100" x2="4933" y2="13100"/>
                          <a14:foregroundMark x1="32287" y1="6987" x2="32287" y2="6987"/>
                          <a14:foregroundMark x1="31988" y1="7424" x2="54858" y2="13100"/>
                          <a14:foregroundMark x1="54410" y1="8734" x2="54410" y2="437"/>
                          <a14:foregroundMark x1="99103" y1="12664" x2="99851" y2="7424"/>
                          <a14:backgroundMark x1="7922" y1="437" x2="1495" y2="20524"/>
                          <a14:backgroundMark x1="2093" y1="18341" x2="598" y2="50218"/>
                          <a14:backgroundMark x1="747" y1="49345" x2="2392" y2="81223"/>
                          <a14:backgroundMark x1="31839" y1="1747" x2="31839" y2="1747"/>
                          <a14:backgroundMark x1="31839" y1="2183" x2="54559" y2="7424"/>
                          <a14:backgroundMark x1="54111" y1="7424" x2="53363" y2="437"/>
                          <a14:backgroundMark x1="53812" y1="4367" x2="52915" y2="437"/>
                          <a14:backgroundMark x1="98954" y1="17904" x2="99851" y2="25764"/>
                          <a14:backgroundMark x1="98954" y1="18341" x2="99701" y2="15284"/>
                          <a14:backgroundMark x1="99552" y1="88210" x2="97907" y2="9650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6408" y="2987843"/>
              <a:ext cx="10776719" cy="2181225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7210697" y="5212079"/>
            <a:ext cx="2286000" cy="653143"/>
          </a:xfrm>
          <a:prstGeom prst="roundRect">
            <a:avLst/>
          </a:prstGeom>
          <a:solidFill>
            <a:srgbClr val="00B0F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50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id="{0EAF84FC-B415-4D41-BE7B-010214E180FC}"/>
              </a:ext>
            </a:extLst>
          </p:cNvPr>
          <p:cNvSpPr/>
          <p:nvPr/>
        </p:nvSpPr>
        <p:spPr>
          <a:xfrm>
            <a:off x="2203584" y="2453285"/>
            <a:ext cx="9661388" cy="1818053"/>
          </a:xfrm>
          <a:prstGeom prst="rect">
            <a:avLst/>
          </a:prstGeom>
          <a:solidFill>
            <a:schemeClr val="accent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r>
              <a:rPr lang="en-US" altLang="zh-C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23: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LẠC ĐƯỜNG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1">
            <a:extLst>
              <a:ext uri="{FF2B5EF4-FFF2-40B4-BE49-F238E27FC236}">
                <a16:creationId xmlns:a16="http://schemas.microsoft.com/office/drawing/2014/main" id="{A784F48E-2BED-4C8D-A38C-3600763215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" y="-183406"/>
            <a:ext cx="2785105" cy="3636108"/>
          </a:xfrm>
          <a:prstGeom prst="rect">
            <a:avLst/>
          </a:prstGeom>
        </p:spPr>
      </p:pic>
      <p:sp>
        <p:nvSpPr>
          <p:cNvPr id="6" name="任意多边形 5">
            <a:extLst>
              <a:ext uri="{FF2B5EF4-FFF2-40B4-BE49-F238E27FC236}">
                <a16:creationId xmlns:a16="http://schemas.microsoft.com/office/drawing/2014/main" id="{EDDF1F97-A98D-4B75-AB35-74CA9B3F5FEC}"/>
              </a:ext>
            </a:extLst>
          </p:cNvPr>
          <p:cNvSpPr/>
          <p:nvPr/>
        </p:nvSpPr>
        <p:spPr>
          <a:xfrm>
            <a:off x="1004537" y="4039792"/>
            <a:ext cx="3300177" cy="1050184"/>
          </a:xfrm>
          <a:custGeom>
            <a:avLst/>
            <a:gdLst>
              <a:gd name="connsiteX0" fmla="*/ 1060195 w 1767145"/>
              <a:gd name="connsiteY0" fmla="*/ 0 h 910223"/>
              <a:gd name="connsiteX1" fmla="*/ 1455411 w 1767145"/>
              <a:gd name="connsiteY1" fmla="*/ 213295 h 910223"/>
              <a:gd name="connsiteX2" fmla="*/ 1460178 w 1767145"/>
              <a:gd name="connsiteY2" fmla="*/ 244607 h 910223"/>
              <a:gd name="connsiteX3" fmla="*/ 1520759 w 1767145"/>
              <a:gd name="connsiteY3" fmla="*/ 257059 h 910223"/>
              <a:gd name="connsiteX4" fmla="*/ 1767145 w 1767145"/>
              <a:gd name="connsiteY4" fmla="*/ 503199 h 910223"/>
              <a:gd name="connsiteX5" fmla="*/ 1363733 w 1767145"/>
              <a:gd name="connsiteY5" fmla="*/ 770331 h 910223"/>
              <a:gd name="connsiteX6" fmla="*/ 1138182 w 1767145"/>
              <a:gd name="connsiteY6" fmla="*/ 724709 h 910223"/>
              <a:gd name="connsiteX7" fmla="*/ 1126846 w 1767145"/>
              <a:gd name="connsiteY7" fmla="*/ 718516 h 910223"/>
              <a:gd name="connsiteX8" fmla="*/ 1113460 w 1767145"/>
              <a:gd name="connsiteY8" fmla="*/ 747071 h 910223"/>
              <a:gd name="connsiteX9" fmla="*/ 741750 w 1767145"/>
              <a:gd name="connsiteY9" fmla="*/ 910223 h 910223"/>
              <a:gd name="connsiteX10" fmla="*/ 346534 w 1767145"/>
              <a:gd name="connsiteY10" fmla="*/ 696928 h 910223"/>
              <a:gd name="connsiteX11" fmla="*/ 338652 w 1767145"/>
              <a:gd name="connsiteY11" fmla="*/ 645156 h 910223"/>
              <a:gd name="connsiteX12" fmla="*/ 299984 w 1767145"/>
              <a:gd name="connsiteY12" fmla="*/ 607178 h 910223"/>
              <a:gd name="connsiteX13" fmla="*/ 285381 w 1767145"/>
              <a:gd name="connsiteY13" fmla="*/ 576027 h 910223"/>
              <a:gd name="connsiteX14" fmla="*/ 255492 w 1767145"/>
              <a:gd name="connsiteY14" fmla="*/ 570149 h 910223"/>
              <a:gd name="connsiteX15" fmla="*/ 0 w 1767145"/>
              <a:gd name="connsiteY15" fmla="*/ 321546 h 910223"/>
              <a:gd name="connsiteX16" fmla="*/ 403412 w 1767145"/>
              <a:gd name="connsiteY16" fmla="*/ 54414 h 910223"/>
              <a:gd name="connsiteX17" fmla="*/ 688667 w 1767145"/>
              <a:gd name="connsiteY17" fmla="*/ 132655 h 910223"/>
              <a:gd name="connsiteX18" fmla="*/ 704102 w 1767145"/>
              <a:gd name="connsiteY18" fmla="*/ 147814 h 910223"/>
              <a:gd name="connsiteX19" fmla="*/ 774940 w 1767145"/>
              <a:gd name="connsiteY19" fmla="*/ 78241 h 910223"/>
              <a:gd name="connsiteX20" fmla="*/ 1060195 w 1767145"/>
              <a:gd name="connsiteY20" fmla="*/ 0 h 910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67145" h="910223">
                <a:moveTo>
                  <a:pt x="1060195" y="0"/>
                </a:moveTo>
                <a:cubicBezTo>
                  <a:pt x="1255143" y="0"/>
                  <a:pt x="1417794" y="91568"/>
                  <a:pt x="1455411" y="213295"/>
                </a:cubicBezTo>
                <a:lnTo>
                  <a:pt x="1460178" y="244607"/>
                </a:lnTo>
                <a:lnTo>
                  <a:pt x="1520759" y="257059"/>
                </a:lnTo>
                <a:cubicBezTo>
                  <a:pt x="1665550" y="297612"/>
                  <a:pt x="1767145" y="392549"/>
                  <a:pt x="1767145" y="503199"/>
                </a:cubicBezTo>
                <a:cubicBezTo>
                  <a:pt x="1767145" y="650732"/>
                  <a:pt x="1586531" y="770331"/>
                  <a:pt x="1363733" y="770331"/>
                </a:cubicBezTo>
                <a:cubicBezTo>
                  <a:pt x="1280184" y="770331"/>
                  <a:pt x="1202567" y="753513"/>
                  <a:pt x="1138182" y="724709"/>
                </a:cubicBezTo>
                <a:lnTo>
                  <a:pt x="1126846" y="718516"/>
                </a:lnTo>
                <a:lnTo>
                  <a:pt x="1113460" y="747071"/>
                </a:lnTo>
                <a:cubicBezTo>
                  <a:pt x="1052219" y="842949"/>
                  <a:pt x="908849" y="910223"/>
                  <a:pt x="741750" y="910223"/>
                </a:cubicBezTo>
                <a:cubicBezTo>
                  <a:pt x="546802" y="910223"/>
                  <a:pt x="384151" y="818655"/>
                  <a:pt x="346534" y="696928"/>
                </a:cubicBezTo>
                <a:lnTo>
                  <a:pt x="338652" y="645156"/>
                </a:lnTo>
                <a:lnTo>
                  <a:pt x="299984" y="607178"/>
                </a:lnTo>
                <a:lnTo>
                  <a:pt x="285381" y="576027"/>
                </a:lnTo>
                <a:lnTo>
                  <a:pt x="255492" y="570149"/>
                </a:lnTo>
                <a:cubicBezTo>
                  <a:pt x="105873" y="531082"/>
                  <a:pt x="0" y="434501"/>
                  <a:pt x="0" y="321546"/>
                </a:cubicBezTo>
                <a:cubicBezTo>
                  <a:pt x="0" y="174013"/>
                  <a:pt x="180614" y="54414"/>
                  <a:pt x="403412" y="54414"/>
                </a:cubicBezTo>
                <a:cubicBezTo>
                  <a:pt x="514811" y="54414"/>
                  <a:pt x="615664" y="84314"/>
                  <a:pt x="688667" y="132655"/>
                </a:cubicBezTo>
                <a:lnTo>
                  <a:pt x="704102" y="147814"/>
                </a:lnTo>
                <a:lnTo>
                  <a:pt x="774940" y="78241"/>
                </a:lnTo>
                <a:cubicBezTo>
                  <a:pt x="847943" y="29900"/>
                  <a:pt x="948796" y="0"/>
                  <a:pt x="1060195" y="0"/>
                </a:cubicBezTo>
                <a:close/>
              </a:path>
            </a:pathLst>
          </a:custGeom>
          <a:solidFill>
            <a:srgbClr val="F0DF7D"/>
          </a:solidFill>
          <a:ln w="254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任意多边形 10">
            <a:extLst>
              <a:ext uri="{FF2B5EF4-FFF2-40B4-BE49-F238E27FC236}">
                <a16:creationId xmlns:a16="http://schemas.microsoft.com/office/drawing/2014/main" id="{8A5676DF-4938-4BEC-9153-32BD5B64AE53}"/>
              </a:ext>
            </a:extLst>
          </p:cNvPr>
          <p:cNvSpPr/>
          <p:nvPr/>
        </p:nvSpPr>
        <p:spPr>
          <a:xfrm>
            <a:off x="10203705" y="1819314"/>
            <a:ext cx="1790674" cy="893877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1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2 h 894110"/>
              <a:gd name="connsiteX20" fmla="*/ 396697 w 1791140"/>
              <a:gd name="connsiteY20" fmla="*/ 213295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5" y="178035"/>
                  <a:pt x="1332028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1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2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solidFill>
            <a:srgbClr val="FF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id="{D91A21B6-089B-491D-8635-3F8144249F13}"/>
              </a:ext>
            </a:extLst>
          </p:cNvPr>
          <p:cNvSpPr/>
          <p:nvPr/>
        </p:nvSpPr>
        <p:spPr>
          <a:xfrm>
            <a:off x="8173761" y="5089975"/>
            <a:ext cx="1279728" cy="743223"/>
          </a:xfrm>
          <a:custGeom>
            <a:avLst/>
            <a:gdLst>
              <a:gd name="connsiteX0" fmla="*/ 791913 w 1791140"/>
              <a:gd name="connsiteY0" fmla="*/ 0 h 894110"/>
              <a:gd name="connsiteX1" fmla="*/ 1187129 w 1791140"/>
              <a:gd name="connsiteY1" fmla="*/ 213295 h 894110"/>
              <a:gd name="connsiteX2" fmla="*/ 1191896 w 1791140"/>
              <a:gd name="connsiteY2" fmla="*/ 244607 h 894110"/>
              <a:gd name="connsiteX3" fmla="*/ 1252477 w 1791140"/>
              <a:gd name="connsiteY3" fmla="*/ 257059 h 894110"/>
              <a:gd name="connsiteX4" fmla="*/ 1352059 w 1791140"/>
              <a:gd name="connsiteY4" fmla="*/ 297067 h 894110"/>
              <a:gd name="connsiteX5" fmla="*/ 1387847 w 1791140"/>
              <a:gd name="connsiteY5" fmla="*/ 323148 h 894110"/>
              <a:gd name="connsiteX6" fmla="*/ 1469030 w 1791140"/>
              <a:gd name="connsiteY6" fmla="*/ 328567 h 894110"/>
              <a:gd name="connsiteX7" fmla="*/ 1791140 w 1791140"/>
              <a:gd name="connsiteY7" fmla="*/ 590272 h 894110"/>
              <a:gd name="connsiteX8" fmla="*/ 1387728 w 1791140"/>
              <a:gd name="connsiteY8" fmla="*/ 857404 h 894110"/>
              <a:gd name="connsiteX9" fmla="*/ 1102473 w 1791140"/>
              <a:gd name="connsiteY9" fmla="*/ 779163 h 894110"/>
              <a:gd name="connsiteX10" fmla="*/ 1091107 w 1791140"/>
              <a:gd name="connsiteY10" fmla="*/ 770041 h 894110"/>
              <a:gd name="connsiteX11" fmla="*/ 1014150 w 1791140"/>
              <a:gd name="connsiteY11" fmla="*/ 764904 h 894110"/>
              <a:gd name="connsiteX12" fmla="*/ 993206 w 1791140"/>
              <a:gd name="connsiteY12" fmla="*/ 760599 h 894110"/>
              <a:gd name="connsiteX13" fmla="*/ 980308 w 1791140"/>
              <a:gd name="connsiteY13" fmla="*/ 776334 h 894110"/>
              <a:gd name="connsiteX14" fmla="*/ 645792 w 1791140"/>
              <a:gd name="connsiteY14" fmla="*/ 894110 h 894110"/>
              <a:gd name="connsiteX15" fmla="*/ 360537 w 1791140"/>
              <a:gd name="connsiteY15" fmla="*/ 815869 h 894110"/>
              <a:gd name="connsiteX16" fmla="*/ 305080 w 1791140"/>
              <a:gd name="connsiteY16" fmla="*/ 761402 h 894110"/>
              <a:gd name="connsiteX17" fmla="*/ 246386 w 1791140"/>
              <a:gd name="connsiteY17" fmla="*/ 749338 h 894110"/>
              <a:gd name="connsiteX18" fmla="*/ 0 w 1791140"/>
              <a:gd name="connsiteY18" fmla="*/ 503198 h 894110"/>
              <a:gd name="connsiteX19" fmla="*/ 322111 w 1791140"/>
              <a:gd name="connsiteY19" fmla="*/ 241493 h 894110"/>
              <a:gd name="connsiteX20" fmla="*/ 393126 w 1791140"/>
              <a:gd name="connsiteY20" fmla="*/ 236753 h 894110"/>
              <a:gd name="connsiteX21" fmla="*/ 396697 w 1791140"/>
              <a:gd name="connsiteY21" fmla="*/ 213295 h 894110"/>
              <a:gd name="connsiteX22" fmla="*/ 791913 w 1791140"/>
              <a:gd name="connsiteY22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86861" y="0"/>
                  <a:pt x="1149512" y="91568"/>
                  <a:pt x="1187129" y="213295"/>
                </a:cubicBezTo>
                <a:lnTo>
                  <a:pt x="1191896" y="244607"/>
                </a:lnTo>
                <a:lnTo>
                  <a:pt x="1252477" y="257059"/>
                </a:lnTo>
                <a:cubicBezTo>
                  <a:pt x="1288675" y="267198"/>
                  <a:pt x="1322173" y="280735"/>
                  <a:pt x="1352059" y="297067"/>
                </a:cubicBezTo>
                <a:lnTo>
                  <a:pt x="1387847" y="323148"/>
                </a:lnTo>
                <a:lnTo>
                  <a:pt x="1469030" y="328567"/>
                </a:lnTo>
                <a:cubicBezTo>
                  <a:pt x="1652858" y="353476"/>
                  <a:pt x="1791140" y="461181"/>
                  <a:pt x="1791140" y="590272"/>
                </a:cubicBezTo>
                <a:cubicBezTo>
                  <a:pt x="1791140" y="737805"/>
                  <a:pt x="1610526" y="857404"/>
                  <a:pt x="1387728" y="857404"/>
                </a:cubicBezTo>
                <a:cubicBezTo>
                  <a:pt x="1276329" y="857404"/>
                  <a:pt x="1175476" y="827504"/>
                  <a:pt x="1102473" y="779163"/>
                </a:cubicBezTo>
                <a:lnTo>
                  <a:pt x="1091107" y="770041"/>
                </a:lnTo>
                <a:lnTo>
                  <a:pt x="1014150" y="764904"/>
                </a:lnTo>
                <a:lnTo>
                  <a:pt x="993206" y="760599"/>
                </a:lnTo>
                <a:lnTo>
                  <a:pt x="980308" y="776334"/>
                </a:lnTo>
                <a:cubicBezTo>
                  <a:pt x="907812" y="847392"/>
                  <a:pt x="78504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2" y="266402"/>
                  <a:pt x="322111" y="241493"/>
                </a:cubicBezTo>
                <a:lnTo>
                  <a:pt x="393126" y="236753"/>
                </a:lnTo>
                <a:lnTo>
                  <a:pt x="396697" y="213295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prstDash val="sysDash"/>
          </a:ln>
          <a:effectLst>
            <a:outerShdw blurRad="50800" dist="50800" dir="5400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799">
              <a:solidFill>
                <a:prstClr val="whit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8998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38" y="3338980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19" y="1819098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70305" y="2032434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58" y="1855369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416" y="328057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34381" y="3501983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894765" y="4381815"/>
            <a:ext cx="64895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29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5953" y="0"/>
            <a:ext cx="12197953" cy="6858000"/>
            <a:chOff x="-5953" y="0"/>
            <a:chExt cx="12197953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953" y="0"/>
              <a:ext cx="12197953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1023"/>
              <a:ext cx="1152686" cy="941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24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9817" y="1071154"/>
            <a:ext cx="11752489" cy="5675813"/>
            <a:chOff x="-409575" y="-228600"/>
            <a:chExt cx="13011150" cy="731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9575" y="-228600"/>
              <a:ext cx="13011150" cy="7315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03178" y="-228600"/>
              <a:ext cx="6087999" cy="13258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7999" y="4723241"/>
              <a:ext cx="816466" cy="862865"/>
            </a:xfrm>
            <a:prstGeom prst="rect">
              <a:avLst/>
            </a:prstGeom>
          </p:spPr>
        </p:pic>
      </p:grpSp>
      <p:sp>
        <p:nvSpPr>
          <p:cNvPr id="9" name="object 53"/>
          <p:cNvSpPr txBox="1">
            <a:spLocks/>
          </p:cNvSpPr>
          <p:nvPr/>
        </p:nvSpPr>
        <p:spPr>
          <a:xfrm>
            <a:off x="714048" y="169817"/>
            <a:ext cx="45351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1" i="0">
                <a:solidFill>
                  <a:srgbClr val="C824C1"/>
                </a:solidFill>
                <a:latin typeface="Carlito"/>
                <a:ea typeface="+mj-ea"/>
                <a:cs typeface="Carlito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b="0" kern="0" spc="-215" dirty="0" err="1">
                <a:solidFill>
                  <a:srgbClr val="F84753"/>
                </a:solidFill>
                <a:latin typeface="Arial"/>
                <a:cs typeface="Arial"/>
              </a:rPr>
              <a:t>Thảo</a:t>
            </a:r>
            <a:r>
              <a:rPr lang="en-US" b="0" kern="0" spc="-215" dirty="0">
                <a:solidFill>
                  <a:srgbClr val="F84753"/>
                </a:solidFill>
                <a:latin typeface="Arial"/>
                <a:cs typeface="Arial"/>
              </a:rPr>
              <a:t> </a:t>
            </a:r>
            <a:r>
              <a:rPr lang="en-US" b="0" kern="0" spc="-215" dirty="0" err="1">
                <a:solidFill>
                  <a:srgbClr val="F84753"/>
                </a:solidFill>
                <a:latin typeface="Arial"/>
                <a:cs typeface="Arial"/>
              </a:rPr>
              <a:t>luận</a:t>
            </a:r>
            <a:r>
              <a:rPr lang="en-US" b="0" kern="0" spc="-215" dirty="0">
                <a:solidFill>
                  <a:srgbClr val="F84753"/>
                </a:solidFill>
                <a:latin typeface="Arial"/>
                <a:cs typeface="Arial"/>
              </a:rPr>
              <a:t> </a:t>
            </a:r>
            <a:r>
              <a:rPr lang="en-US" b="0" kern="0" spc="-215" dirty="0" err="1">
                <a:solidFill>
                  <a:srgbClr val="F84753"/>
                </a:solidFill>
                <a:latin typeface="Arial"/>
                <a:cs typeface="Arial"/>
              </a:rPr>
              <a:t>nhóm</a:t>
            </a:r>
            <a:r>
              <a:rPr lang="en-US" b="0" kern="0" spc="-215" dirty="0">
                <a:solidFill>
                  <a:srgbClr val="F84753"/>
                </a:solidFill>
                <a:latin typeface="Arial"/>
                <a:cs typeface="Arial"/>
              </a:rPr>
              <a:t>: </a:t>
            </a:r>
            <a:endParaRPr lang="en-US" b="0" kern="0" spc="-70" dirty="0">
              <a:solidFill>
                <a:srgbClr val="F84753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394" y="1071154"/>
            <a:ext cx="6419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- Nêu tên và miêu tả các bức tranh vẽ các địa điểm dễ bị lạc.</a:t>
            </a:r>
          </a:p>
        </p:txBody>
      </p:sp>
    </p:spTree>
    <p:extLst>
      <p:ext uri="{BB962C8B-B14F-4D97-AF65-F5344CB8AC3E}">
        <p14:creationId xmlns:p14="http://schemas.microsoft.com/office/powerpoint/2010/main" val="2024177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09575" y="-228600"/>
            <a:ext cx="13011150" cy="7315200"/>
            <a:chOff x="-409575" y="-228600"/>
            <a:chExt cx="13011150" cy="731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09575" y="-228600"/>
              <a:ext cx="13011150" cy="7315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03177" y="-228600"/>
              <a:ext cx="5602194" cy="13781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48891" y="4787538"/>
              <a:ext cx="816467" cy="862865"/>
            </a:xfrm>
            <a:prstGeom prst="rect">
              <a:avLst/>
            </a:prstGeom>
          </p:spPr>
        </p:pic>
      </p:grpSp>
      <p:pic>
        <p:nvPicPr>
          <p:cNvPr id="8" name="2 Minute Groovy Themed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6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770" y="42351"/>
            <a:ext cx="2130880" cy="1198620"/>
          </a:xfrm>
          <a:prstGeom prst="rect">
            <a:avLst/>
          </a:prstGeom>
        </p:spPr>
      </p:pic>
      <p:pic>
        <p:nvPicPr>
          <p:cNvPr id="9" name="WalkingTowardsYou-SunnyChoi_45ewx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6114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970" y="6035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5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6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42424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欢乐可爱萌萌哒儿童卡通通用动态PPT模板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773</TotalTime>
  <Words>458</Words>
  <Application>Microsoft Office PowerPoint</Application>
  <PresentationFormat>Widescreen</PresentationFormat>
  <Paragraphs>67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微软雅黑</vt:lpstr>
      <vt:lpstr>微软雅黑 Light</vt:lpstr>
      <vt:lpstr>Arial</vt:lpstr>
      <vt:lpstr>Calibri</vt:lpstr>
      <vt:lpstr>Carlito</vt:lpstr>
      <vt:lpstr>Times New Roman</vt:lpstr>
      <vt:lpstr>Trebuchet MS</vt:lpstr>
      <vt:lpstr>Wingdings 3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欢乐可爱萌萌哒儿童卡通通用动态PPT模板</dc:title>
  <dc:creator>MICHAEL</dc:creator>
  <cp:lastModifiedBy>Vip855</cp:lastModifiedBy>
  <cp:revision>77</cp:revision>
  <dcterms:created xsi:type="dcterms:W3CDTF">2015-05-05T08:02:14Z</dcterms:created>
  <dcterms:modified xsi:type="dcterms:W3CDTF">2026-02-27T06:54:09Z</dcterms:modified>
</cp:coreProperties>
</file>