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056" y="-4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6F99B-DC56-4B04-A9CE-C3748B18DCC4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8C7BA-4E87-4562-A0BC-8A52107DC3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79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6F99B-DC56-4B04-A9CE-C3748B18DCC4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8C7BA-4E87-4562-A0BC-8A52107DC3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330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6F99B-DC56-4B04-A9CE-C3748B18DCC4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8C7BA-4E87-4562-A0BC-8A52107DC3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2351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标题 1">
            <a:extLst>
              <a:ext uri="{FF2B5EF4-FFF2-40B4-BE49-F238E27FC236}">
                <a16:creationId xmlns="" xmlns:a16="http://schemas.microsoft.com/office/drawing/2014/main" id="{FD6252BD-AEBD-912C-9E06-6F66AF7CE566}"/>
              </a:ext>
            </a:extLst>
          </p:cNvPr>
          <p:cNvSpPr txBox="1">
            <a:spLocks/>
          </p:cNvSpPr>
          <p:nvPr userDrawn="1"/>
        </p:nvSpPr>
        <p:spPr>
          <a:xfrm>
            <a:off x="4151903" y="2750719"/>
            <a:ext cx="853076" cy="11374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zh-CN" altLang="en-US" sz="7500" spc="300" dirty="0">
              <a:solidFill>
                <a:schemeClr val="tx1">
                  <a:lumMod val="75000"/>
                  <a:lumOff val="25000"/>
                </a:schemeClr>
              </a:solidFill>
              <a:latin typeface="字魂56号-洪亮毛笔隶书简体" panose="00000500000000000000" pitchFamily="2" charset="-122"/>
              <a:ea typeface="字魂56号-洪亮毛笔隶书简体" panose="00000500000000000000" pitchFamily="2" charset="-122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="" xmlns:a16="http://schemas.microsoft.com/office/drawing/2014/main" id="{F9B03812-5116-3770-B965-24D253F20B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42" t="10573" r="6981" b="12539"/>
          <a:stretch/>
        </p:blipFill>
        <p:spPr>
          <a:xfrm>
            <a:off x="891540" y="883920"/>
            <a:ext cx="7532371" cy="5547360"/>
          </a:xfrm>
          <a:prstGeom prst="rect">
            <a:avLst/>
          </a:prstGeom>
        </p:spPr>
      </p:pic>
      <p:pic>
        <p:nvPicPr>
          <p:cNvPr id="17" name="图片 17">
            <a:extLst>
              <a:ext uri="{FF2B5EF4-FFF2-40B4-BE49-F238E27FC236}">
                <a16:creationId xmlns="" xmlns:a16="http://schemas.microsoft.com/office/drawing/2014/main" id="{B1A934CE-3146-B2F7-5955-288525CA216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0" t="43438" r="77625" b="24800"/>
          <a:stretch/>
        </p:blipFill>
        <p:spPr>
          <a:xfrm>
            <a:off x="260033" y="4899953"/>
            <a:ext cx="1645920" cy="1691349"/>
          </a:xfrm>
          <a:prstGeom prst="rect">
            <a:avLst/>
          </a:prstGeom>
        </p:spPr>
      </p:pic>
      <p:pic>
        <p:nvPicPr>
          <p:cNvPr id="18" name="图片 21">
            <a:extLst>
              <a:ext uri="{FF2B5EF4-FFF2-40B4-BE49-F238E27FC236}">
                <a16:creationId xmlns="" xmlns:a16="http://schemas.microsoft.com/office/drawing/2014/main" id="{C99E2B6C-4324-B081-479D-6CDC65200D7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6382" y="1874521"/>
            <a:ext cx="3537586" cy="4716781"/>
          </a:xfrm>
          <a:prstGeom prst="rect">
            <a:avLst/>
          </a:prstGeom>
        </p:spPr>
      </p:pic>
      <p:pic>
        <p:nvPicPr>
          <p:cNvPr id="19" name="图片 27">
            <a:extLst>
              <a:ext uri="{FF2B5EF4-FFF2-40B4-BE49-F238E27FC236}">
                <a16:creationId xmlns="" xmlns:a16="http://schemas.microsoft.com/office/drawing/2014/main" id="{099CF97C-1610-C654-ABB8-DF9A601D4FD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29958">
            <a:off x="517948" y="343887"/>
            <a:ext cx="1468699" cy="1958265"/>
          </a:xfrm>
          <a:prstGeom prst="rect">
            <a:avLst/>
          </a:prstGeom>
        </p:spPr>
      </p:pic>
      <p:pic>
        <p:nvPicPr>
          <p:cNvPr id="20" name="图片 29">
            <a:extLst>
              <a:ext uri="{FF2B5EF4-FFF2-40B4-BE49-F238E27FC236}">
                <a16:creationId xmlns="" xmlns:a16="http://schemas.microsoft.com/office/drawing/2014/main" id="{C7CA5B87-9310-1F7F-E0DD-5023B820D05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0242">
            <a:off x="6395433" y="-414311"/>
            <a:ext cx="2825191" cy="3766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771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6F99B-DC56-4B04-A9CE-C3748B18DCC4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8C7BA-4E87-4562-A0BC-8A52107DC3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433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6F99B-DC56-4B04-A9CE-C3748B18DCC4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8C7BA-4E87-4562-A0BC-8A52107DC3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121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6F99B-DC56-4B04-A9CE-C3748B18DCC4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8C7BA-4E87-4562-A0BC-8A52107DC3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409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6F99B-DC56-4B04-A9CE-C3748B18DCC4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8C7BA-4E87-4562-A0BC-8A52107DC3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260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6F99B-DC56-4B04-A9CE-C3748B18DCC4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8C7BA-4E87-4562-A0BC-8A52107DC3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159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6F99B-DC56-4B04-A9CE-C3748B18DCC4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8C7BA-4E87-4562-A0BC-8A52107DC3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097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6F99B-DC56-4B04-A9CE-C3748B18DCC4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8C7BA-4E87-4562-A0BC-8A52107DC3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050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6F99B-DC56-4B04-A9CE-C3748B18DCC4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8C7BA-4E87-4562-A0BC-8A52107DC3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725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86F99B-DC56-4B04-A9CE-C3748B18DCC4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38C7BA-4E87-4562-A0BC-8A52107DC3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006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2438400"/>
            <a:ext cx="391440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 smtClean="0">
                <a:solidFill>
                  <a:schemeClr val="bg1"/>
                </a:solidFill>
              </a:rPr>
              <a:t>Đọc</a:t>
            </a:r>
            <a:r>
              <a:rPr lang="en-US" sz="5400" b="1" dirty="0" smtClean="0">
                <a:solidFill>
                  <a:schemeClr val="bg1"/>
                </a:solidFill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</a:rPr>
              <a:t>mở</a:t>
            </a:r>
            <a:r>
              <a:rPr lang="en-US" sz="5400" b="1" dirty="0" smtClean="0">
                <a:solidFill>
                  <a:schemeClr val="bg1"/>
                </a:solidFill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</a:rPr>
              <a:t>rộng</a:t>
            </a:r>
            <a:endParaRPr lang="en-US" sz="5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2600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4" t="13020" b="11979"/>
          <a:stretch/>
        </p:blipFill>
        <p:spPr bwMode="auto">
          <a:xfrm>
            <a:off x="0" y="952500"/>
            <a:ext cx="920115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40781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5" t="14063" r="3711" b="12500"/>
          <a:stretch/>
        </p:blipFill>
        <p:spPr bwMode="auto">
          <a:xfrm>
            <a:off x="0" y="762000"/>
            <a:ext cx="9144000" cy="5605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81325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8" t="12760" r="2735" b="12500"/>
          <a:stretch/>
        </p:blipFill>
        <p:spPr bwMode="auto">
          <a:xfrm>
            <a:off x="0" y="1248300"/>
            <a:ext cx="9163050" cy="55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457200" y="228600"/>
            <a:ext cx="5029200" cy="762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/>
              <a:t>Đóng</a:t>
            </a:r>
            <a:r>
              <a:rPr lang="en-US" sz="3600" dirty="0" smtClean="0"/>
              <a:t> </a:t>
            </a:r>
            <a:r>
              <a:rPr lang="en-US" sz="3600" dirty="0" err="1" smtClean="0"/>
              <a:t>vai</a:t>
            </a:r>
            <a:r>
              <a:rPr lang="en-US" sz="3600" dirty="0" smtClean="0"/>
              <a:t> </a:t>
            </a:r>
            <a:r>
              <a:rPr lang="en-US" sz="3600" dirty="0" err="1" smtClean="0"/>
              <a:t>giới</a:t>
            </a:r>
            <a:r>
              <a:rPr lang="en-US" sz="3600" dirty="0" smtClean="0"/>
              <a:t> </a:t>
            </a:r>
            <a:r>
              <a:rPr lang="en-US" sz="3600" dirty="0" err="1" smtClean="0"/>
              <a:t>thiệu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3168187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7" t="13257" r="6249" b="12311"/>
          <a:stretch/>
        </p:blipFill>
        <p:spPr bwMode="auto">
          <a:xfrm>
            <a:off x="13855" y="969816"/>
            <a:ext cx="9130145" cy="5545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72423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60" b="12239"/>
          <a:stretch/>
        </p:blipFill>
        <p:spPr bwMode="auto">
          <a:xfrm>
            <a:off x="0" y="704850"/>
            <a:ext cx="9042400" cy="508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20173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0" t="12500" r="3516" b="12500"/>
          <a:stretch/>
        </p:blipFill>
        <p:spPr bwMode="auto">
          <a:xfrm>
            <a:off x="57150" y="914400"/>
            <a:ext cx="908685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75414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81" r="3516" b="12500"/>
          <a:stretch/>
        </p:blipFill>
        <p:spPr bwMode="auto">
          <a:xfrm>
            <a:off x="-266700" y="971550"/>
            <a:ext cx="9410700" cy="542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75414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1" t="12759" r="1758" b="12761"/>
          <a:stretch/>
        </p:blipFill>
        <p:spPr bwMode="auto">
          <a:xfrm>
            <a:off x="0" y="933450"/>
            <a:ext cx="9220200" cy="544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75414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3281"/>
          <a:stretch/>
        </p:blipFill>
        <p:spPr bwMode="auto">
          <a:xfrm>
            <a:off x="1" y="1066800"/>
            <a:ext cx="9144000" cy="5089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75414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5" t="13020" r="3125" b="13542"/>
          <a:stretch/>
        </p:blipFill>
        <p:spPr bwMode="auto">
          <a:xfrm>
            <a:off x="0" y="952500"/>
            <a:ext cx="9105900" cy="537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75414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7" t="12759" r="1563" b="12761"/>
          <a:stretch/>
        </p:blipFill>
        <p:spPr bwMode="auto">
          <a:xfrm>
            <a:off x="0" y="933450"/>
            <a:ext cx="9144000" cy="544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30760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7</Words>
  <Application>Microsoft Office PowerPoint</Application>
  <PresentationFormat>On-screen Show (4:3)</PresentationFormat>
  <Paragraphs>2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SKY</dc:creator>
  <cp:lastModifiedBy>SKY</cp:lastModifiedBy>
  <cp:revision>2</cp:revision>
  <dcterms:created xsi:type="dcterms:W3CDTF">2024-01-18T06:01:36Z</dcterms:created>
  <dcterms:modified xsi:type="dcterms:W3CDTF">2024-01-18T06:12:58Z</dcterms:modified>
</cp:coreProperties>
</file>