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</p:sldMasterIdLst>
  <p:notesMasterIdLst>
    <p:notesMasterId r:id="rId16"/>
  </p:notesMasterIdLst>
  <p:handoutMasterIdLst>
    <p:handoutMasterId r:id="rId17"/>
  </p:handoutMasterIdLst>
  <p:sldIdLst>
    <p:sldId id="2007577109" r:id="rId3"/>
    <p:sldId id="2007577123" r:id="rId4"/>
    <p:sldId id="2007577115" r:id="rId5"/>
    <p:sldId id="2007577095" r:id="rId6"/>
    <p:sldId id="2007577114" r:id="rId7"/>
    <p:sldId id="2007577099" r:id="rId8"/>
    <p:sldId id="2007577116" r:id="rId9"/>
    <p:sldId id="2007577121" r:id="rId10"/>
    <p:sldId id="2007577122" r:id="rId11"/>
    <p:sldId id="2007577117" r:id="rId12"/>
    <p:sldId id="2007577118" r:id="rId13"/>
    <p:sldId id="2007577119" r:id="rId14"/>
    <p:sldId id="200757712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en-US" sz="320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3200" smtClean="0">
              <a:latin typeface="Times New Roman" panose="02020603050405020304" pitchFamily="18" charset="0"/>
              <a:cs typeface="Times New Roman" panose="02020603050405020304" pitchFamily="18" charset="0"/>
            </a:rPr>
            <a:t>Củng cố kĩ năng nhận dạng khối trụ và khối cầu.</a:t>
          </a:r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EB1BA-22EF-49EF-A4D2-6FF056CB5200}" type="pres">
      <dgm:prSet presAssocID="{170E7AF1-C29C-412A-95EE-D4D3B92767D7}" presName="descendantText" presStyleLbl="alignAcc1" presStyleIdx="0" presStyleCnt="1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A9CFB7B8-8542-4F79-B391-B9D9035B4BD6}" type="presOf" srcId="{170E7AF1-C29C-412A-95EE-D4D3B92767D7}" destId="{EE4864BC-A637-451B-B5BD-4C3C6EF2EFCA}" srcOrd="0" destOrd="0" presId="urn:microsoft.com/office/officeart/2005/8/layout/chevron2"/>
    <dgm:cxn modelId="{7CAD4439-C9AF-4BF0-B7A7-5E58ACFEBFEE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56AD86A4-85A9-4AC6-9220-65212CE2E8BA}" type="presOf" srcId="{3E922588-B0E9-4538-B1CB-1784AF278F7D}" destId="{45DF4543-7EBC-401D-83DA-6F314F061722}" srcOrd="0" destOrd="0" presId="urn:microsoft.com/office/officeart/2005/8/layout/chevron2"/>
    <dgm:cxn modelId="{DAD55A32-F955-41CB-B36D-A53438EC9F00}" type="presParOf" srcId="{45DF4543-7EBC-401D-83DA-6F314F061722}" destId="{B2837108-1A51-4BE5-B7D0-B24CC4A02FA3}" srcOrd="0" destOrd="0" presId="urn:microsoft.com/office/officeart/2005/8/layout/chevron2"/>
    <dgm:cxn modelId="{B799A09B-9F11-44EA-85EC-F171AD547498}" type="presParOf" srcId="{B2837108-1A51-4BE5-B7D0-B24CC4A02FA3}" destId="{EE4864BC-A637-451B-B5BD-4C3C6EF2EFCA}" srcOrd="0" destOrd="0" presId="urn:microsoft.com/office/officeart/2005/8/layout/chevron2"/>
    <dgm:cxn modelId="{2130C27A-0E54-46EA-AA99-D5C580F4A7CA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320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3200" smtClean="0">
              <a:latin typeface="Times New Roman" panose="02020603050405020304" pitchFamily="18" charset="0"/>
              <a:cs typeface="Times New Roman" panose="02020603050405020304" pitchFamily="18" charset="0"/>
            </a:rPr>
            <a:t>Kĩ năng xếp hình với khối trụ, khối cầu, khối hộp chữ nhật.</a:t>
          </a:r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EB1BA-22EF-49EF-A4D2-6FF056CB5200}" type="pres">
      <dgm:prSet presAssocID="{170E7AF1-C29C-412A-95EE-D4D3B92767D7}" presName="descendantText" presStyleLbl="alignAcc1" presStyleIdx="0" presStyleCnt="1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A9CFB7B8-8542-4F79-B391-B9D9035B4BD6}" type="presOf" srcId="{170E7AF1-C29C-412A-95EE-D4D3B92767D7}" destId="{EE4864BC-A637-451B-B5BD-4C3C6EF2EFCA}" srcOrd="0" destOrd="0" presId="urn:microsoft.com/office/officeart/2005/8/layout/chevron2"/>
    <dgm:cxn modelId="{7CAD4439-C9AF-4BF0-B7A7-5E58ACFEBFEE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56AD86A4-85A9-4AC6-9220-65212CE2E8BA}" type="presOf" srcId="{3E922588-B0E9-4538-B1CB-1784AF278F7D}" destId="{45DF4543-7EBC-401D-83DA-6F314F061722}" srcOrd="0" destOrd="0" presId="urn:microsoft.com/office/officeart/2005/8/layout/chevron2"/>
    <dgm:cxn modelId="{DAD55A32-F955-41CB-B36D-A53438EC9F00}" type="presParOf" srcId="{45DF4543-7EBC-401D-83DA-6F314F061722}" destId="{B2837108-1A51-4BE5-B7D0-B24CC4A02FA3}" srcOrd="0" destOrd="0" presId="urn:microsoft.com/office/officeart/2005/8/layout/chevron2"/>
    <dgm:cxn modelId="{B799A09B-9F11-44EA-85EC-F171AD547498}" type="presParOf" srcId="{B2837108-1A51-4BE5-B7D0-B24CC4A02FA3}" destId="{EE4864BC-A637-451B-B5BD-4C3C6EF2EFCA}" srcOrd="0" destOrd="0" presId="urn:microsoft.com/office/officeart/2005/8/layout/chevron2"/>
    <dgm:cxn modelId="{2130C27A-0E54-46EA-AA99-D5C580F4A7CA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320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3200" smtClean="0">
              <a:latin typeface="Times New Roman" panose="02020603050405020304" pitchFamily="18" charset="0"/>
              <a:cs typeface="Times New Roman" panose="02020603050405020304" pitchFamily="18" charset="0"/>
            </a:rPr>
            <a:t>Kĩ năng xử lí vấn đề qua các bài toán có quy luật hình.</a:t>
          </a:r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EB1BA-22EF-49EF-A4D2-6FF056CB5200}" type="pres">
      <dgm:prSet presAssocID="{170E7AF1-C29C-412A-95EE-D4D3B92767D7}" presName="descendantText" presStyleLbl="alignAcc1" presStyleIdx="0" presStyleCnt="1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A9CFB7B8-8542-4F79-B391-B9D9035B4BD6}" type="presOf" srcId="{170E7AF1-C29C-412A-95EE-D4D3B92767D7}" destId="{EE4864BC-A637-451B-B5BD-4C3C6EF2EFCA}" srcOrd="0" destOrd="0" presId="urn:microsoft.com/office/officeart/2005/8/layout/chevron2"/>
    <dgm:cxn modelId="{7CAD4439-C9AF-4BF0-B7A7-5E58ACFEBFEE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56AD86A4-85A9-4AC6-9220-65212CE2E8BA}" type="presOf" srcId="{3E922588-B0E9-4538-B1CB-1784AF278F7D}" destId="{45DF4543-7EBC-401D-83DA-6F314F061722}" srcOrd="0" destOrd="0" presId="urn:microsoft.com/office/officeart/2005/8/layout/chevron2"/>
    <dgm:cxn modelId="{DAD55A32-F955-41CB-B36D-A53438EC9F00}" type="presParOf" srcId="{45DF4543-7EBC-401D-83DA-6F314F061722}" destId="{B2837108-1A51-4BE5-B7D0-B24CC4A02FA3}" srcOrd="0" destOrd="0" presId="urn:microsoft.com/office/officeart/2005/8/layout/chevron2"/>
    <dgm:cxn modelId="{B799A09B-9F11-44EA-85EC-F171AD547498}" type="presParOf" srcId="{B2837108-1A51-4BE5-B7D0-B24CC4A02FA3}" destId="{EE4864BC-A637-451B-B5BD-4C3C6EF2EFCA}" srcOrd="0" destOrd="0" presId="urn:microsoft.com/office/officeart/2005/8/layout/chevron2"/>
    <dgm:cxn modelId="{2130C27A-0E54-46EA-AA99-D5C580F4A7CA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212182" y="213566"/>
          <a:ext cx="1414553" cy="9901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496477"/>
        <a:ext cx="990187" cy="424366"/>
      </dsp:txXfrm>
    </dsp:sp>
    <dsp:sp modelId="{F97EB1BA-22EF-49EF-A4D2-6FF056CB5200}">
      <dsp:nvSpPr>
        <dsp:cNvPr id="0" name=""/>
        <dsp:cNvSpPr/>
      </dsp:nvSpPr>
      <dsp:spPr>
        <a:xfrm rot="5400000">
          <a:off x="4717243" y="-3725672"/>
          <a:ext cx="919943" cy="83740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Củng cố kĩ năng nhận dạng khối trụ và khối cầu.</a:t>
          </a:r>
          <a:endParaRPr lang="en-US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90187" y="46292"/>
        <a:ext cx="8329147" cy="8301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211962" y="213344"/>
          <a:ext cx="1413082" cy="98915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95961"/>
        <a:ext cx="989157" cy="423925"/>
      </dsp:txXfrm>
    </dsp:sp>
    <dsp:sp modelId="{F97EB1BA-22EF-49EF-A4D2-6FF056CB5200}">
      <dsp:nvSpPr>
        <dsp:cNvPr id="0" name=""/>
        <dsp:cNvSpPr/>
      </dsp:nvSpPr>
      <dsp:spPr>
        <a:xfrm rot="5400000">
          <a:off x="4675665" y="-3685125"/>
          <a:ext cx="918986" cy="82920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Kĩ năng xếp hình với khối trụ, khối cầu, khối hộp chữ nhật.</a:t>
          </a:r>
          <a:endParaRPr lang="en-US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89158" y="46243"/>
        <a:ext cx="8247140" cy="8292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205779" y="207121"/>
          <a:ext cx="1371866" cy="960306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81494"/>
        <a:ext cx="960306" cy="411560"/>
      </dsp:txXfrm>
    </dsp:sp>
    <dsp:sp modelId="{F97EB1BA-22EF-49EF-A4D2-6FF056CB5200}">
      <dsp:nvSpPr>
        <dsp:cNvPr id="0" name=""/>
        <dsp:cNvSpPr/>
      </dsp:nvSpPr>
      <dsp:spPr>
        <a:xfrm rot="5400000">
          <a:off x="4674642" y="-3712993"/>
          <a:ext cx="892182" cy="83208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Kĩ năng xử lí vấn đề qua các bài toán có quy luật hình.</a:t>
          </a:r>
          <a:endParaRPr lang="en-US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60307" y="44895"/>
        <a:ext cx="8277300" cy="805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49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61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343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554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2654201" y="1643800"/>
            <a:ext cx="6883600" cy="35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2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44" name="Google Shape;144;p8"/>
          <p:cNvGrpSpPr/>
          <p:nvPr/>
        </p:nvGrpSpPr>
        <p:grpSpPr>
          <a:xfrm>
            <a:off x="1239001" y="917134"/>
            <a:ext cx="10167615" cy="5331052"/>
            <a:chOff x="929250" y="687850"/>
            <a:chExt cx="7625711" cy="3998289"/>
          </a:xfrm>
        </p:grpSpPr>
        <p:sp>
          <p:nvSpPr>
            <p:cNvPr id="145" name="Google Shape;145;p8"/>
            <p:cNvSpPr/>
            <p:nvPr/>
          </p:nvSpPr>
          <p:spPr>
            <a:xfrm>
              <a:off x="929250" y="6878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8"/>
            <p:cNvSpPr/>
            <p:nvPr/>
          </p:nvSpPr>
          <p:spPr>
            <a:xfrm rot="2348850">
              <a:off x="8010309" y="3946177"/>
              <a:ext cx="363039" cy="704429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961583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5797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26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704" r:id="rId13"/>
    <p:sldLayoutId id="2147483705" r:id="rId14"/>
    <p:sldLayoutId id="2147483706" r:id="rId15"/>
    <p:sldLayoutId id="2147483707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9041C1-0297-43E5-9F8C-0E957D431BAB}"/>
              </a:ext>
            </a:extLst>
          </p:cNvPr>
          <p:cNvSpPr txBox="1"/>
          <p:nvPr/>
        </p:nvSpPr>
        <p:spPr>
          <a:xfrm>
            <a:off x="2334066" y="2412805"/>
            <a:ext cx="7606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Chào</a:t>
            </a:r>
            <a:r>
              <a:rPr lang="en-US" sz="5400" b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mừng </a:t>
            </a:r>
            <a:r>
              <a:rPr lang="en-US" sz="5400" b="1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các</a:t>
            </a:r>
            <a:r>
              <a:rPr lang="en-US" sz="5400" b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con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đến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với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môn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Toán</a:t>
            </a:r>
            <a:endParaRPr kumimoji="0" 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07CA902-519A-49C8-B35F-ED49485E162D}"/>
              </a:ext>
            </a:extLst>
          </p:cNvPr>
          <p:cNvGrpSpPr/>
          <p:nvPr/>
        </p:nvGrpSpPr>
        <p:grpSpPr>
          <a:xfrm>
            <a:off x="1143000" y="1761316"/>
            <a:ext cx="9756644" cy="3801285"/>
            <a:chOff x="3941343" y="435454"/>
            <a:chExt cx="6931228" cy="270047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128FC5D9-FDFB-41C7-A523-2FDF65611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/>
            </a:blip>
            <a:stretch>
              <a:fillRect/>
            </a:stretch>
          </p:blipFill>
          <p:spPr>
            <a:xfrm>
              <a:off x="3941343" y="435454"/>
              <a:ext cx="4745648" cy="2700475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AD7E4A8F-4B7A-435F-847E-A36A9E642C34}"/>
                </a:ext>
              </a:extLst>
            </p:cNvPr>
            <p:cNvGrpSpPr/>
            <p:nvPr/>
          </p:nvGrpSpPr>
          <p:grpSpPr>
            <a:xfrm>
              <a:off x="9052593" y="462423"/>
              <a:ext cx="1819978" cy="2563397"/>
              <a:chOff x="9376150" y="413630"/>
              <a:chExt cx="1819978" cy="2563397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6EF375F8-A286-453C-B47B-E7B44555D9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/>
              </a:blip>
              <a:stretch>
                <a:fillRect/>
              </a:stretch>
            </p:blipFill>
            <p:spPr>
              <a:xfrm>
                <a:off x="9792363" y="413630"/>
                <a:ext cx="1403765" cy="2563397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B96DB7C1-53FA-4050-A9D3-89EAC69F4FB6}"/>
                  </a:ext>
                </a:extLst>
              </p:cNvPr>
              <p:cNvSpPr txBox="1"/>
              <p:nvPr/>
            </p:nvSpPr>
            <p:spPr>
              <a:xfrm>
                <a:off x="9397328" y="712876"/>
                <a:ext cx="406776" cy="415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A.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C413B292-1214-4A9C-A1E3-0D666B21E10A}"/>
                  </a:ext>
                </a:extLst>
              </p:cNvPr>
              <p:cNvSpPr txBox="1"/>
              <p:nvPr/>
            </p:nvSpPr>
            <p:spPr>
              <a:xfrm>
                <a:off x="9376150" y="1228648"/>
                <a:ext cx="406776" cy="415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B.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BC0F9E3A-274D-42DE-B0D5-37D0F938FFB4}"/>
                  </a:ext>
                </a:extLst>
              </p:cNvPr>
              <p:cNvSpPr txBox="1"/>
              <p:nvPr/>
            </p:nvSpPr>
            <p:spPr>
              <a:xfrm>
                <a:off x="9376150" y="1887807"/>
                <a:ext cx="422719" cy="415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C.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BEC6202C-D076-415F-951F-03D2A7EF451F}"/>
                  </a:ext>
                </a:extLst>
              </p:cNvPr>
              <p:cNvSpPr txBox="1"/>
              <p:nvPr/>
            </p:nvSpPr>
            <p:spPr>
              <a:xfrm>
                <a:off x="9381062" y="2473152"/>
                <a:ext cx="422719" cy="415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D.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3665E01-8FD5-49B5-9A5E-C28703BEF00B}"/>
              </a:ext>
            </a:extLst>
          </p:cNvPr>
          <p:cNvGrpSpPr/>
          <p:nvPr/>
        </p:nvGrpSpPr>
        <p:grpSpPr>
          <a:xfrm>
            <a:off x="609600" y="533401"/>
            <a:ext cx="11699404" cy="766003"/>
            <a:chOff x="970111" y="734289"/>
            <a:chExt cx="11699404" cy="76600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AB2E008-4DB9-4337-8913-D03C0EB99BC3}"/>
                </a:ext>
              </a:extLst>
            </p:cNvPr>
            <p:cNvSpPr txBox="1"/>
            <p:nvPr/>
          </p:nvSpPr>
          <p:spPr>
            <a:xfrm>
              <a:off x="1701631" y="792406"/>
              <a:ext cx="109678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02060"/>
                  </a:solidFill>
                </a:rPr>
                <a:t>Chọn hình thích hợp đặt vào vị trí trên cùng.</a:t>
              </a:r>
              <a:endParaRPr lang="vi-VN" sz="4000" dirty="0">
                <a:solidFill>
                  <a:srgbClr val="002060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B381E9A4-39C7-44A0-B34E-80271AC49A64}"/>
                </a:ext>
              </a:extLst>
            </p:cNvPr>
            <p:cNvSpPr/>
            <p:nvPr/>
          </p:nvSpPr>
          <p:spPr>
            <a:xfrm>
              <a:off x="970111" y="734289"/>
              <a:ext cx="731520" cy="731520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DE2999B-36B2-467D-9F08-CB073A49CD4D}"/>
              </a:ext>
            </a:extLst>
          </p:cNvPr>
          <p:cNvSpPr/>
          <p:nvPr/>
        </p:nvSpPr>
        <p:spPr>
          <a:xfrm>
            <a:off x="8281328" y="2941175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557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E25B41D-335F-4D3A-B899-30A86C9B260E}"/>
              </a:ext>
            </a:extLst>
          </p:cNvPr>
          <p:cNvGrpSpPr/>
          <p:nvPr/>
        </p:nvGrpSpPr>
        <p:grpSpPr>
          <a:xfrm>
            <a:off x="949796" y="737773"/>
            <a:ext cx="10292408" cy="766003"/>
            <a:chOff x="970111" y="734289"/>
            <a:chExt cx="10292408" cy="76600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1D3AC07-77E9-4EDD-A9FC-36EB96C5E087}"/>
                </a:ext>
              </a:extLst>
            </p:cNvPr>
            <p:cNvSpPr txBox="1"/>
            <p:nvPr/>
          </p:nvSpPr>
          <p:spPr>
            <a:xfrm>
              <a:off x="1701631" y="792406"/>
              <a:ext cx="95608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02060"/>
                  </a:solidFill>
                </a:rPr>
                <a:t>Chọn hình thích hợp đặt vào dấu “?”.</a:t>
              </a:r>
              <a:endParaRPr lang="vi-VN" sz="4000" dirty="0">
                <a:solidFill>
                  <a:srgbClr val="002060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5AF01298-6596-4C9C-98C7-81B6EA7F00DF}"/>
                </a:ext>
              </a:extLst>
            </p:cNvPr>
            <p:cNvSpPr/>
            <p:nvPr/>
          </p:nvSpPr>
          <p:spPr>
            <a:xfrm>
              <a:off x="970111" y="734289"/>
              <a:ext cx="731520" cy="731520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ACC6D4B-7D2E-4CF9-9CB0-9279CA9C2BB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1214533" y="2015708"/>
            <a:ext cx="9762934" cy="282658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F83FDFE-091D-46CE-977B-E9C59BBB2B95}"/>
              </a:ext>
            </a:extLst>
          </p:cNvPr>
          <p:cNvSpPr/>
          <p:nvPr/>
        </p:nvSpPr>
        <p:spPr>
          <a:xfrm>
            <a:off x="1473134" y="2131358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2601B1D-269B-4969-9BD5-653D91FB3855}"/>
              </a:ext>
            </a:extLst>
          </p:cNvPr>
          <p:cNvSpPr/>
          <p:nvPr/>
        </p:nvSpPr>
        <p:spPr>
          <a:xfrm>
            <a:off x="4649985" y="21313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A865109-AD0D-4287-84AD-E3EB031BFDF0}"/>
              </a:ext>
            </a:extLst>
          </p:cNvPr>
          <p:cNvSpPr/>
          <p:nvPr/>
        </p:nvSpPr>
        <p:spPr>
          <a:xfrm>
            <a:off x="7826836" y="21313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CDA36BD6-33BB-4506-A528-089E641E37B0}"/>
              </a:ext>
            </a:extLst>
          </p:cNvPr>
          <p:cNvSpPr/>
          <p:nvPr/>
        </p:nvSpPr>
        <p:spPr>
          <a:xfrm>
            <a:off x="2845702" y="2009574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2DD24468-21FC-45B6-B69E-F18F75772FBE}"/>
              </a:ext>
            </a:extLst>
          </p:cNvPr>
          <p:cNvSpPr/>
          <p:nvPr/>
        </p:nvSpPr>
        <p:spPr>
          <a:xfrm>
            <a:off x="6029581" y="2000867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E6A4BFBA-DBF8-4882-8EFD-5A8A66F70C76}"/>
              </a:ext>
            </a:extLst>
          </p:cNvPr>
          <p:cNvSpPr/>
          <p:nvPr/>
        </p:nvSpPr>
        <p:spPr>
          <a:xfrm>
            <a:off x="9093323" y="2001988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5DF234D2-E3E3-4483-9CC3-FBA16B3ABF5B}"/>
              </a:ext>
            </a:extLst>
          </p:cNvPr>
          <p:cNvSpPr/>
          <p:nvPr/>
        </p:nvSpPr>
        <p:spPr>
          <a:xfrm>
            <a:off x="6366686" y="4183091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336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F52DB45-51A4-49C8-BD2B-6C885C66E542}"/>
              </a:ext>
            </a:extLst>
          </p:cNvPr>
          <p:cNvGrpSpPr/>
          <p:nvPr/>
        </p:nvGrpSpPr>
        <p:grpSpPr>
          <a:xfrm>
            <a:off x="609600" y="533401"/>
            <a:ext cx="3680856" cy="3105105"/>
            <a:chOff x="970111" y="734289"/>
            <a:chExt cx="3680856" cy="31051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33F5A0B-9559-4714-A851-DEFDBC3FB0AD}"/>
                </a:ext>
              </a:extLst>
            </p:cNvPr>
            <p:cNvSpPr txBox="1"/>
            <p:nvPr/>
          </p:nvSpPr>
          <p:spPr>
            <a:xfrm>
              <a:off x="1788714" y="792406"/>
              <a:ext cx="286225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/>
                <a:t>Đi theo các vật có dạng khối trụ hoặc khối cầu, cá ngựa sẽ đến lối ra nào?</a:t>
              </a:r>
              <a:endParaRPr lang="vi-VN" sz="32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5B44A2E4-C704-4B04-BAC7-61DE224089E6}"/>
                </a:ext>
              </a:extLst>
            </p:cNvPr>
            <p:cNvSpPr/>
            <p:nvPr/>
          </p:nvSpPr>
          <p:spPr>
            <a:xfrm>
              <a:off x="970111" y="734289"/>
              <a:ext cx="731520" cy="731520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E185196-2835-4C39-9665-30B07E5AAE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4309856" y="479730"/>
            <a:ext cx="7037916" cy="589854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473EA77-1E45-4D7B-8B0B-E334CE6A0ECF}"/>
              </a:ext>
            </a:extLst>
          </p:cNvPr>
          <p:cNvSpPr/>
          <p:nvPr/>
        </p:nvSpPr>
        <p:spPr>
          <a:xfrm>
            <a:off x="5283633" y="664862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B3AB0E0-CFA2-4CB6-A35E-F47014DC014F}"/>
              </a:ext>
            </a:extLst>
          </p:cNvPr>
          <p:cNvSpPr/>
          <p:nvPr/>
        </p:nvSpPr>
        <p:spPr>
          <a:xfrm>
            <a:off x="6198331" y="664862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27E3BC9-C75F-4FCC-A6CF-ABAC2BDCC7E9}"/>
              </a:ext>
            </a:extLst>
          </p:cNvPr>
          <p:cNvSpPr/>
          <p:nvPr/>
        </p:nvSpPr>
        <p:spPr>
          <a:xfrm>
            <a:off x="7066418" y="664862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050FE908-B594-44BC-9E07-12ABFCB6568F}"/>
              </a:ext>
            </a:extLst>
          </p:cNvPr>
          <p:cNvSpPr/>
          <p:nvPr/>
        </p:nvSpPr>
        <p:spPr>
          <a:xfrm>
            <a:off x="7957810" y="664862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A109802-B958-4917-BFFD-F3C83DCC193E}"/>
              </a:ext>
            </a:extLst>
          </p:cNvPr>
          <p:cNvSpPr/>
          <p:nvPr/>
        </p:nvSpPr>
        <p:spPr>
          <a:xfrm>
            <a:off x="8890395" y="664862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0C50A862-132C-4938-A5A2-77D85148627B}"/>
              </a:ext>
            </a:extLst>
          </p:cNvPr>
          <p:cNvSpPr/>
          <p:nvPr/>
        </p:nvSpPr>
        <p:spPr>
          <a:xfrm>
            <a:off x="9822980" y="664862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049E4C36-0F29-4719-83C7-BC1254BB5F62}"/>
              </a:ext>
            </a:extLst>
          </p:cNvPr>
          <p:cNvSpPr/>
          <p:nvPr/>
        </p:nvSpPr>
        <p:spPr>
          <a:xfrm>
            <a:off x="9822980" y="1645921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D64ABC4D-F3AE-4862-8F52-0C692AE47ABE}"/>
              </a:ext>
            </a:extLst>
          </p:cNvPr>
          <p:cNvSpPr/>
          <p:nvPr/>
        </p:nvSpPr>
        <p:spPr>
          <a:xfrm>
            <a:off x="9822980" y="2402438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0905495-BC08-474B-8B33-352C7D040DDE}"/>
              </a:ext>
            </a:extLst>
          </p:cNvPr>
          <p:cNvSpPr/>
          <p:nvPr/>
        </p:nvSpPr>
        <p:spPr>
          <a:xfrm>
            <a:off x="9822980" y="3258673"/>
            <a:ext cx="762396" cy="9897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D80C293A-C4F0-4452-A5B9-D2511EFC9CF1}"/>
              </a:ext>
            </a:extLst>
          </p:cNvPr>
          <p:cNvSpPr/>
          <p:nvPr/>
        </p:nvSpPr>
        <p:spPr>
          <a:xfrm>
            <a:off x="9822980" y="4122260"/>
            <a:ext cx="762396" cy="73075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0B61C7EE-5BD5-454B-A141-58A1A7EA289B}"/>
              </a:ext>
            </a:extLst>
          </p:cNvPr>
          <p:cNvSpPr/>
          <p:nvPr/>
        </p:nvSpPr>
        <p:spPr>
          <a:xfrm>
            <a:off x="9524841" y="5088200"/>
            <a:ext cx="1364566" cy="1290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695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F8E5F2-4792-4415-B6B7-F49CEAC375A5}"/>
              </a:ext>
            </a:extLst>
          </p:cNvPr>
          <p:cNvSpPr txBox="1"/>
          <p:nvPr/>
        </p:nvSpPr>
        <p:spPr>
          <a:xfrm>
            <a:off x="2686447" y="1431697"/>
            <a:ext cx="6521337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 biệt các con!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323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xmlns="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</a:t>
              </a:r>
              <a:r>
                <a:rPr lang="vi-VN" sz="3200" b="1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ĐỀ 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9</a:t>
              </a:r>
              <a:endPara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308AFA-8573-43EC-992F-FC51DD70C7E8}"/>
              </a:ext>
            </a:extLst>
          </p:cNvPr>
          <p:cNvSpPr txBox="1"/>
          <p:nvPr/>
        </p:nvSpPr>
        <p:spPr>
          <a:xfrm>
            <a:off x="3131879" y="1045185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+mj-lt"/>
              </a:rPr>
              <a:t>LÀM QUEN VỚI HÌNH KHỐI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文本框 17"/>
          <p:cNvSpPr txBox="1"/>
          <p:nvPr/>
        </p:nvSpPr>
        <p:spPr>
          <a:xfrm>
            <a:off x="4527054" y="3102964"/>
            <a:ext cx="51565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方正黑体简体" panose="03000509000000000000" pitchFamily="65" charset="-122"/>
                <a:cs typeface="Times New Roman" panose="02020603050405020304" pitchFamily="18" charset="0"/>
                <a:sym typeface="+mn-lt"/>
              </a:rPr>
              <a:t>Khởi</a:t>
            </a:r>
            <a:r>
              <a:rPr kumimoji="0" lang="en-US" altLang="zh-CN" sz="88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方正黑体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88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方正黑体简体" panose="03000509000000000000" pitchFamily="65" charset="-122"/>
                <a:cs typeface="Times New Roman" panose="02020603050405020304" pitchFamily="18" charset="0"/>
                <a:sym typeface="+mn-lt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方正黑体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307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C175D5-479B-489B-8CC9-AA6F48CF2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0479" y="228601"/>
            <a:ext cx="2631043" cy="1368059"/>
          </a:xfrm>
        </p:spPr>
        <p:txBody>
          <a:bodyPr/>
          <a:lstStyle/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17A538-C487-413B-B4D4-D77FEF210216}"/>
              </a:ext>
            </a:extLst>
          </p:cNvPr>
          <p:cNvSpPr txBox="1"/>
          <p:nvPr/>
        </p:nvSpPr>
        <p:spPr>
          <a:xfrm>
            <a:off x="533401" y="5742974"/>
            <a:ext cx="182628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Khối cầu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2AD6C0-63B0-4937-A4CB-315012C7A406}"/>
              </a:ext>
            </a:extLst>
          </p:cNvPr>
          <p:cNvSpPr txBox="1"/>
          <p:nvPr/>
        </p:nvSpPr>
        <p:spPr>
          <a:xfrm>
            <a:off x="2629536" y="5742973"/>
            <a:ext cx="182628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Khối trụ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276F3B-451E-4C75-85CE-B4A128BF5153}"/>
              </a:ext>
            </a:extLst>
          </p:cNvPr>
          <p:cNvSpPr txBox="1"/>
          <p:nvPr/>
        </p:nvSpPr>
        <p:spPr>
          <a:xfrm>
            <a:off x="4725671" y="5742973"/>
            <a:ext cx="327887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Khối lập phương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D22A4C-F738-40C9-B7A3-86C17813ECCF}"/>
              </a:ext>
            </a:extLst>
          </p:cNvPr>
          <p:cNvSpPr txBox="1"/>
          <p:nvPr/>
        </p:nvSpPr>
        <p:spPr>
          <a:xfrm>
            <a:off x="8274400" y="5742973"/>
            <a:ext cx="338420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Khối hộp chữ nhật</a:t>
            </a:r>
          </a:p>
        </p:txBody>
      </p:sp>
      <p:sp>
        <p:nvSpPr>
          <p:cNvPr id="7" name="Flowchart: Direct Access Storage 6">
            <a:extLst>
              <a:ext uri="{FF2B5EF4-FFF2-40B4-BE49-F238E27FC236}">
                <a16:creationId xmlns:a16="http://schemas.microsoft.com/office/drawing/2014/main" xmlns="" id="{F8125F3D-8C2F-4CE8-B53E-690257037526}"/>
              </a:ext>
            </a:extLst>
          </p:cNvPr>
          <p:cNvSpPr/>
          <p:nvPr/>
        </p:nvSpPr>
        <p:spPr>
          <a:xfrm rot="2118139">
            <a:off x="1483086" y="2014236"/>
            <a:ext cx="952151" cy="975416"/>
          </a:xfrm>
          <a:prstGeom prst="flowChartMagneticDrum">
            <a:avLst/>
          </a:prstGeom>
          <a:solidFill>
            <a:srgbClr val="FFC000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ylinder 7">
            <a:extLst>
              <a:ext uri="{FF2B5EF4-FFF2-40B4-BE49-F238E27FC236}">
                <a16:creationId xmlns:a16="http://schemas.microsoft.com/office/drawing/2014/main" xmlns="" id="{CC33266D-967B-46AA-BD39-CF202CD46FBE}"/>
              </a:ext>
            </a:extLst>
          </p:cNvPr>
          <p:cNvSpPr/>
          <p:nvPr/>
        </p:nvSpPr>
        <p:spPr>
          <a:xfrm>
            <a:off x="3276600" y="1863669"/>
            <a:ext cx="989330" cy="1346292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xmlns="" id="{523F6255-4A32-405C-B5A1-EEE24286346F}"/>
              </a:ext>
            </a:extLst>
          </p:cNvPr>
          <p:cNvSpPr/>
          <p:nvPr/>
        </p:nvSpPr>
        <p:spPr>
          <a:xfrm>
            <a:off x="5181601" y="1739634"/>
            <a:ext cx="1435457" cy="1435457"/>
          </a:xfrm>
          <a:prstGeom prst="cube">
            <a:avLst/>
          </a:prstGeom>
          <a:solidFill>
            <a:srgbClr val="F086C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xmlns="" id="{13044203-5240-4FB0-AFFC-C9B4C9D34AFB}"/>
              </a:ext>
            </a:extLst>
          </p:cNvPr>
          <p:cNvSpPr/>
          <p:nvPr/>
        </p:nvSpPr>
        <p:spPr>
          <a:xfrm>
            <a:off x="9829801" y="1731885"/>
            <a:ext cx="944649" cy="1435457"/>
          </a:xfrm>
          <a:prstGeom prst="cub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BB6E909-B2FA-4FB1-9FDB-92693DC7C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422" y="1694154"/>
            <a:ext cx="1999661" cy="161558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F70A53FA-698C-449D-92A2-74786B9B9363}"/>
              </a:ext>
            </a:extLst>
          </p:cNvPr>
          <p:cNvCxnSpPr>
            <a:cxnSpLocks/>
            <a:stCxn id="7" idx="4"/>
          </p:cNvCxnSpPr>
          <p:nvPr/>
        </p:nvCxnSpPr>
        <p:spPr>
          <a:xfrm>
            <a:off x="2347692" y="2777065"/>
            <a:ext cx="934436" cy="300078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2CAB8BE3-6EFA-4829-B98D-C58720DBE636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771265" y="3209961"/>
            <a:ext cx="0" cy="25330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F76F56C0-4DD4-4FDD-9C20-CF8334FC24A8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899328" y="3167341"/>
            <a:ext cx="465780" cy="25756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616FC6B3-8B04-4A27-871D-1196453C3C9E}"/>
              </a:ext>
            </a:extLst>
          </p:cNvPr>
          <p:cNvCxnSpPr>
            <a:cxnSpLocks/>
          </p:cNvCxnSpPr>
          <p:nvPr/>
        </p:nvCxnSpPr>
        <p:spPr>
          <a:xfrm flipH="1">
            <a:off x="1509485" y="2911450"/>
            <a:ext cx="6444375" cy="28024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15CBCC70-877A-40BA-A97D-0B015767C20C}"/>
              </a:ext>
            </a:extLst>
          </p:cNvPr>
          <p:cNvCxnSpPr>
            <a:cxnSpLocks/>
            <a:stCxn id="11" idx="3"/>
            <a:endCxn id="6" idx="0"/>
          </p:cNvCxnSpPr>
          <p:nvPr/>
        </p:nvCxnSpPr>
        <p:spPr>
          <a:xfrm flipH="1">
            <a:off x="9966501" y="3167341"/>
            <a:ext cx="217543" cy="25756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82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9979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5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47: </a:t>
            </a:r>
            <a:r>
              <a:rPr lang="en-US" sz="5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Luyện</a:t>
            </a:r>
            <a:r>
              <a:rPr lang="en-US" sz="5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tập</a:t>
            </a:r>
            <a:r>
              <a:rPr lang="en-US" sz="5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chung</a:t>
            </a:r>
            <a:endParaRPr lang="vi-VN" sz="5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xmlns="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</a:t>
              </a:r>
              <a:r>
                <a:rPr lang="vi-VN" sz="3200" b="1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ĐỀ 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9</a:t>
              </a:r>
              <a:endPara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308AFA-8573-43EC-992F-FC51DD70C7E8}"/>
              </a:ext>
            </a:extLst>
          </p:cNvPr>
          <p:cNvSpPr txBox="1"/>
          <p:nvPr/>
        </p:nvSpPr>
        <p:spPr>
          <a:xfrm>
            <a:off x="3131879" y="1045185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+mj-lt"/>
              </a:rPr>
              <a:t>LÀM QUEN VỚI HÌNH KHỐI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文本框 17"/>
          <p:cNvSpPr txBox="1"/>
          <p:nvPr/>
        </p:nvSpPr>
        <p:spPr>
          <a:xfrm>
            <a:off x="4527055" y="5033535"/>
            <a:ext cx="3415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方正黑体简体" panose="03000509000000000000" pitchFamily="65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6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方正黑体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6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方正黑体简体" panose="03000509000000000000" pitchFamily="65" charset="-122"/>
                <a:cs typeface="Times New Roman" panose="02020603050405020304" pitchFamily="18" charset="0"/>
                <a:sym typeface="+mn-lt"/>
              </a:rPr>
              <a:t>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方正黑体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07677" y="6489290"/>
            <a:ext cx="1563329" cy="2654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79520" y="350520"/>
            <a:ext cx="4465320" cy="899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3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3837896"/>
              </p:ext>
            </p:extLst>
          </p:nvPr>
        </p:nvGraphicFramePr>
        <p:xfrm>
          <a:off x="1371599" y="1596262"/>
          <a:ext cx="9364243" cy="1417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22199302"/>
              </p:ext>
            </p:extLst>
          </p:nvPr>
        </p:nvGraphicFramePr>
        <p:xfrm>
          <a:off x="1371599" y="3130344"/>
          <a:ext cx="9281159" cy="1415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735803870"/>
              </p:ext>
            </p:extLst>
          </p:nvPr>
        </p:nvGraphicFramePr>
        <p:xfrm>
          <a:off x="1371599" y="4709899"/>
          <a:ext cx="9281160" cy="1374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57191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3665E01-8FD5-49B5-9A5E-C28703BEF00B}"/>
              </a:ext>
            </a:extLst>
          </p:cNvPr>
          <p:cNvGrpSpPr/>
          <p:nvPr/>
        </p:nvGrpSpPr>
        <p:grpSpPr>
          <a:xfrm>
            <a:off x="532192" y="465553"/>
            <a:ext cx="10292408" cy="731520"/>
            <a:chOff x="970111" y="734289"/>
            <a:chExt cx="10292408" cy="7315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AB2E008-4DB9-4337-8913-D03C0EB99BC3}"/>
                </a:ext>
              </a:extLst>
            </p:cNvPr>
            <p:cNvSpPr txBox="1"/>
            <p:nvPr/>
          </p:nvSpPr>
          <p:spPr>
            <a:xfrm>
              <a:off x="1701631" y="868770"/>
              <a:ext cx="95608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a) </a:t>
              </a:r>
              <a:r>
                <a:rPr lang="en-US" sz="3200" smtClean="0"/>
                <a:t>Số ?</a:t>
              </a:r>
              <a:endParaRPr lang="vi-VN" sz="32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B381E9A4-39C7-44A0-B34E-80271AC49A64}"/>
                </a:ext>
              </a:extLst>
            </p:cNvPr>
            <p:cNvSpPr/>
            <p:nvPr/>
          </p:nvSpPr>
          <p:spPr>
            <a:xfrm>
              <a:off x="970111" y="734289"/>
              <a:ext cx="731520" cy="731520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1DA6319-5858-46DB-99F7-C834E5FE8B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4332763" y="-193983"/>
            <a:ext cx="7362405" cy="56800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C06B72D-DA18-413A-BE25-6C94DC47A158}"/>
              </a:ext>
            </a:extLst>
          </p:cNvPr>
          <p:cNvSpPr txBox="1"/>
          <p:nvPr/>
        </p:nvSpPr>
        <p:spPr>
          <a:xfrm>
            <a:off x="727193" y="1600524"/>
            <a:ext cx="3204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Trong hình bên có: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AF6A513-28BD-4935-BB75-A806076F9254}"/>
              </a:ext>
            </a:extLst>
          </p:cNvPr>
          <p:cNvGrpSpPr/>
          <p:nvPr/>
        </p:nvGrpSpPr>
        <p:grpSpPr>
          <a:xfrm>
            <a:off x="1134957" y="2491701"/>
            <a:ext cx="3785458" cy="2677656"/>
            <a:chOff x="1213376" y="2332586"/>
            <a:chExt cx="3785458" cy="267765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C2E69FF-E73F-43B2-A114-7FD17F3C0691}"/>
                </a:ext>
              </a:extLst>
            </p:cNvPr>
            <p:cNvSpPr txBox="1"/>
            <p:nvPr/>
          </p:nvSpPr>
          <p:spPr>
            <a:xfrm>
              <a:off x="1834185" y="2332586"/>
              <a:ext cx="3164649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vi-VN" sz="2800" dirty="0"/>
                <a:t>khối trụ;</a:t>
              </a:r>
            </a:p>
            <a:p>
              <a:pPr>
                <a:lnSpc>
                  <a:spcPct val="200000"/>
                </a:lnSpc>
              </a:pPr>
              <a:r>
                <a:rPr lang="vi-VN" sz="2800" dirty="0"/>
                <a:t>khối cầu;</a:t>
              </a:r>
            </a:p>
            <a:p>
              <a:pPr>
                <a:lnSpc>
                  <a:spcPct val="200000"/>
                </a:lnSpc>
              </a:pPr>
              <a:r>
                <a:rPr lang="vi-VN" sz="2800" dirty="0"/>
                <a:t>khối hộp chữ nhật.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9DB52B7E-D847-4074-AE35-82AF3822136D}"/>
                </a:ext>
              </a:extLst>
            </p:cNvPr>
            <p:cNvSpPr/>
            <p:nvPr/>
          </p:nvSpPr>
          <p:spPr>
            <a:xfrm>
              <a:off x="1213376" y="2553034"/>
              <a:ext cx="567717" cy="545510"/>
            </a:xfrm>
            <a:prstGeom prst="roundRect">
              <a:avLst/>
            </a:prstGeom>
            <a:solidFill>
              <a:srgbClr val="FFFFFF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01763EE3-D0AD-4AE0-BD83-F1F1EC99D5EE}"/>
                </a:ext>
              </a:extLst>
            </p:cNvPr>
            <p:cNvSpPr/>
            <p:nvPr/>
          </p:nvSpPr>
          <p:spPr>
            <a:xfrm>
              <a:off x="1213376" y="3475128"/>
              <a:ext cx="567717" cy="545510"/>
            </a:xfrm>
            <a:prstGeom prst="roundRect">
              <a:avLst/>
            </a:prstGeom>
            <a:solidFill>
              <a:srgbClr val="FFFFFF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5514DE5D-9D89-47CB-A193-DD0B4C2C55F4}"/>
                </a:ext>
              </a:extLst>
            </p:cNvPr>
            <p:cNvSpPr/>
            <p:nvPr/>
          </p:nvSpPr>
          <p:spPr>
            <a:xfrm>
              <a:off x="1228874" y="4345255"/>
              <a:ext cx="567717" cy="545510"/>
            </a:xfrm>
            <a:prstGeom prst="roundRect">
              <a:avLst/>
            </a:prstGeom>
            <a:solidFill>
              <a:srgbClr val="FFFFFF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E911200-CB04-49FC-B861-1C8836879C32}"/>
              </a:ext>
            </a:extLst>
          </p:cNvPr>
          <p:cNvSpPr txBox="1"/>
          <p:nvPr/>
        </p:nvSpPr>
        <p:spPr>
          <a:xfrm>
            <a:off x="5134457" y="1810190"/>
            <a:ext cx="412292" cy="584775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90EA0B0-FF28-4707-99FD-BE09BF7DFB9E}"/>
              </a:ext>
            </a:extLst>
          </p:cNvPr>
          <p:cNvSpPr txBox="1"/>
          <p:nvPr/>
        </p:nvSpPr>
        <p:spPr>
          <a:xfrm>
            <a:off x="7309448" y="1779371"/>
            <a:ext cx="412291" cy="584775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786D6C0-2704-4399-ADCA-F12A4F35F58D}"/>
              </a:ext>
            </a:extLst>
          </p:cNvPr>
          <p:cNvSpPr txBox="1"/>
          <p:nvPr/>
        </p:nvSpPr>
        <p:spPr>
          <a:xfrm>
            <a:off x="8255894" y="4309840"/>
            <a:ext cx="412292" cy="584775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E108137-0A33-4DD2-BD06-A8FBC173C81C}"/>
              </a:ext>
            </a:extLst>
          </p:cNvPr>
          <p:cNvSpPr txBox="1"/>
          <p:nvPr/>
        </p:nvSpPr>
        <p:spPr>
          <a:xfrm>
            <a:off x="10558608" y="4362644"/>
            <a:ext cx="412292" cy="584775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E36F89CF-4659-40F7-B790-91CE911ECC5D}"/>
              </a:ext>
            </a:extLst>
          </p:cNvPr>
          <p:cNvSpPr/>
          <p:nvPr/>
        </p:nvSpPr>
        <p:spPr>
          <a:xfrm>
            <a:off x="1120249" y="2695717"/>
            <a:ext cx="582425" cy="551860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F5D7077-4B61-4EA7-88D0-D744CB673A65}"/>
              </a:ext>
            </a:extLst>
          </p:cNvPr>
          <p:cNvSpPr txBox="1"/>
          <p:nvPr/>
        </p:nvSpPr>
        <p:spPr>
          <a:xfrm>
            <a:off x="6191255" y="4189201"/>
            <a:ext cx="412292" cy="584775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3EA223ED-8E84-4463-B373-EAA90DE48A21}"/>
              </a:ext>
            </a:extLst>
          </p:cNvPr>
          <p:cNvSpPr/>
          <p:nvPr/>
        </p:nvSpPr>
        <p:spPr>
          <a:xfrm>
            <a:off x="1135941" y="3621344"/>
            <a:ext cx="582425" cy="551860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EE71679-E1E6-4AF1-B0FF-E20EDEA3A3C5}"/>
              </a:ext>
            </a:extLst>
          </p:cNvPr>
          <p:cNvSpPr txBox="1"/>
          <p:nvPr/>
        </p:nvSpPr>
        <p:spPr>
          <a:xfrm>
            <a:off x="4680033" y="2138459"/>
            <a:ext cx="412292" cy="584775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6B6CD84-50AD-4734-B864-6D820A42DFD7}"/>
              </a:ext>
            </a:extLst>
          </p:cNvPr>
          <p:cNvSpPr txBox="1"/>
          <p:nvPr/>
        </p:nvSpPr>
        <p:spPr>
          <a:xfrm>
            <a:off x="4639004" y="2842396"/>
            <a:ext cx="412292" cy="584775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CA214"/>
                </a:solidFill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B26FE84-56BB-4816-888B-E431767906B1}"/>
              </a:ext>
            </a:extLst>
          </p:cNvPr>
          <p:cNvSpPr txBox="1"/>
          <p:nvPr/>
        </p:nvSpPr>
        <p:spPr>
          <a:xfrm>
            <a:off x="6570392" y="2999093"/>
            <a:ext cx="412292" cy="584775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CA214"/>
                </a:solidFill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574DF06-1F4A-4156-AC92-3E27F9871F9D}"/>
              </a:ext>
            </a:extLst>
          </p:cNvPr>
          <p:cNvSpPr txBox="1"/>
          <p:nvPr/>
        </p:nvSpPr>
        <p:spPr>
          <a:xfrm>
            <a:off x="8305722" y="2491701"/>
            <a:ext cx="412292" cy="58477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01AD03C-4615-4ABA-8CB4-A5D7D53A47AB}"/>
              </a:ext>
            </a:extLst>
          </p:cNvPr>
          <p:cNvSpPr txBox="1"/>
          <p:nvPr/>
        </p:nvSpPr>
        <p:spPr>
          <a:xfrm>
            <a:off x="10951798" y="3024352"/>
            <a:ext cx="412292" cy="584775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086C0"/>
                </a:solidFill>
              </a:rPr>
              <a:t>6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00EB32BE-6F26-4438-B522-33A412480BE4}"/>
              </a:ext>
            </a:extLst>
          </p:cNvPr>
          <p:cNvSpPr/>
          <p:nvPr/>
        </p:nvSpPr>
        <p:spPr>
          <a:xfrm>
            <a:off x="1135941" y="4496102"/>
            <a:ext cx="582425" cy="551860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6B6CD84-50AD-4734-B864-6D820A42DFD7}"/>
              </a:ext>
            </a:extLst>
          </p:cNvPr>
          <p:cNvSpPr txBox="1"/>
          <p:nvPr/>
        </p:nvSpPr>
        <p:spPr>
          <a:xfrm>
            <a:off x="4928311" y="556622"/>
            <a:ext cx="412292" cy="584775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CA214"/>
                </a:solidFill>
              </a:rPr>
              <a:t>1</a:t>
            </a:r>
            <a:endParaRPr lang="vi-VN" sz="3200" b="1" dirty="0">
              <a:solidFill>
                <a:srgbClr val="FCA2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6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4D2B88-DD80-4623-B066-F30067BFBEDB}"/>
              </a:ext>
            </a:extLst>
          </p:cNvPr>
          <p:cNvSpPr txBox="1"/>
          <p:nvPr/>
        </p:nvSpPr>
        <p:spPr>
          <a:xfrm>
            <a:off x="886805" y="645788"/>
            <a:ext cx="9933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 Hãy sử dụng các </a:t>
            </a:r>
            <a:r>
              <a:rPr lang="vi-VN" sz="2800"/>
              <a:t>khối </a:t>
            </a:r>
            <a:r>
              <a:rPr lang="en-US" sz="2800"/>
              <a:t>lắp ghép trong bộ đồ chơi mà con có</a:t>
            </a:r>
            <a:r>
              <a:rPr lang="vi-VN" sz="2800"/>
              <a:t> </a:t>
            </a:r>
            <a:r>
              <a:rPr lang="vi-VN" sz="2800" dirty="0"/>
              <a:t>để xếp thành </a:t>
            </a:r>
            <a:r>
              <a:rPr lang="vi-VN" sz="2800"/>
              <a:t>hình </a:t>
            </a:r>
            <a:r>
              <a:rPr lang="en-US" sz="2800"/>
              <a:t>yêu</a:t>
            </a:r>
            <a:r>
              <a:rPr lang="vi-VN" sz="2800"/>
              <a:t> </a:t>
            </a:r>
            <a:r>
              <a:rPr lang="vi-VN" sz="2800" dirty="0"/>
              <a:t>thích.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14" y="2177603"/>
            <a:ext cx="5384800" cy="37324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599895"/>
            <a:ext cx="4659086" cy="431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9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631" y="1184954"/>
            <a:ext cx="4891312" cy="476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3" y="1184954"/>
            <a:ext cx="5815691" cy="453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2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213</Words>
  <Application>Microsoft Office PowerPoint</Application>
  <PresentationFormat>Custom</PresentationFormat>
  <Paragraphs>56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自定义设计方案</vt:lpstr>
      <vt:lpstr>PowerPoint Presentation</vt:lpstr>
      <vt:lpstr>PowerPoint Presentation</vt:lpstr>
      <vt:lpstr>Nối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SKY</cp:lastModifiedBy>
  <cp:revision>35</cp:revision>
  <dcterms:created xsi:type="dcterms:W3CDTF">2021-07-24T01:07:49Z</dcterms:created>
  <dcterms:modified xsi:type="dcterms:W3CDTF">2024-01-19T06:45:49Z</dcterms:modified>
</cp:coreProperties>
</file>