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3" r:id="rId2"/>
    <p:sldId id="304" r:id="rId3"/>
    <p:sldId id="305" r:id="rId4"/>
    <p:sldId id="306" r:id="rId5"/>
    <p:sldId id="270" r:id="rId6"/>
    <p:sldId id="257" r:id="rId7"/>
    <p:sldId id="258" r:id="rId8"/>
    <p:sldId id="259" r:id="rId9"/>
    <p:sldId id="262" r:id="rId10"/>
    <p:sldId id="264" r:id="rId11"/>
    <p:sldId id="266" r:id="rId12"/>
    <p:sldId id="317" r:id="rId13"/>
    <p:sldId id="318" r:id="rId14"/>
    <p:sldId id="319" r:id="rId15"/>
    <p:sldId id="320" r:id="rId16"/>
    <p:sldId id="321" r:id="rId17"/>
    <p:sldId id="375" r:id="rId18"/>
    <p:sldId id="376" r:id="rId19"/>
    <p:sldId id="377" r:id="rId20"/>
    <p:sldId id="378" r:id="rId21"/>
    <p:sldId id="379" r:id="rId22"/>
    <p:sldId id="327" r:id="rId23"/>
    <p:sldId id="328" r:id="rId24"/>
    <p:sldId id="329" r:id="rId25"/>
    <p:sldId id="386" r:id="rId26"/>
    <p:sldId id="384" r:id="rId27"/>
    <p:sldId id="385" r:id="rId28"/>
    <p:sldId id="394" r:id="rId29"/>
    <p:sldId id="338" r:id="rId30"/>
    <p:sldId id="336" r:id="rId31"/>
    <p:sldId id="337" r:id="rId32"/>
    <p:sldId id="395" r:id="rId33"/>
    <p:sldId id="339" r:id="rId34"/>
    <p:sldId id="396" r:id="rId35"/>
    <p:sldId id="397" r:id="rId36"/>
    <p:sldId id="398" r:id="rId37"/>
    <p:sldId id="350" r:id="rId38"/>
    <p:sldId id="380" r:id="rId39"/>
    <p:sldId id="388" r:id="rId40"/>
    <p:sldId id="389" r:id="rId41"/>
    <p:sldId id="399" r:id="rId42"/>
    <p:sldId id="400" r:id="rId43"/>
    <p:sldId id="401" r:id="rId44"/>
    <p:sldId id="402" r:id="rId45"/>
    <p:sldId id="344" r:id="rId46"/>
    <p:sldId id="393" r:id="rId47"/>
    <p:sldId id="345" r:id="rId48"/>
    <p:sldId id="383" r:id="rId49"/>
    <p:sldId id="387" r:id="rId50"/>
    <p:sldId id="403" r:id="rId51"/>
    <p:sldId id="346" r:id="rId52"/>
    <p:sldId id="347" r:id="rId53"/>
    <p:sldId id="348" r:id="rId54"/>
    <p:sldId id="349" r:id="rId55"/>
    <p:sldId id="30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33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37445-AB2A-B997-A228-E067EE0548A9}" v="8" dt="2024-07-04T07:38:32.264"/>
    <p1510:client id="{908ABC4C-9BA8-6EEA-E9E6-C015FCD98542}" v="10" dt="2024-07-04T07:41:21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45" autoAdjust="0"/>
  </p:normalViewPr>
  <p:slideViewPr>
    <p:cSldViewPr snapToGrid="0">
      <p:cViewPr varScale="1">
        <p:scale>
          <a:sx n="90" d="100"/>
          <a:sy n="90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5E596C46-2CEF-C034-7A76-29ECCC530A00}"/>
    <pc:docChg chg="modSld">
      <pc:chgData name="Nguyen Thuy Hoang Quy" userId="S::quynth@dtp-education.com::1bc1fd71-8ae3-498a-b3b0-4e18f4d4a9f7" providerId="AD" clId="Web-{5E596C46-2CEF-C034-7A76-29ECCC530A00}" dt="2024-07-01T08:00:53.981" v="16" actId="20577"/>
      <pc:docMkLst>
        <pc:docMk/>
      </pc:docMkLst>
      <pc:sldChg chg="modSp">
        <pc:chgData name="Nguyen Thuy Hoang Quy" userId="S::quynth@dtp-education.com::1bc1fd71-8ae3-498a-b3b0-4e18f4d4a9f7" providerId="AD" clId="Web-{5E596C46-2CEF-C034-7A76-29ECCC530A00}" dt="2024-07-01T08:00:38.872" v="6" actId="20577"/>
        <pc:sldMkLst>
          <pc:docMk/>
          <pc:sldMk cId="966485403" sldId="396"/>
        </pc:sldMkLst>
        <pc:spChg chg="mod">
          <ac:chgData name="Nguyen Thuy Hoang Quy" userId="S::quynth@dtp-education.com::1bc1fd71-8ae3-498a-b3b0-4e18f4d4a9f7" providerId="AD" clId="Web-{5E596C46-2CEF-C034-7A76-29ECCC530A00}" dt="2024-07-01T08:00:38.872" v="6" actId="20577"/>
          <ac:spMkLst>
            <pc:docMk/>
            <pc:sldMk cId="966485403" sldId="396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44.841" v="11" actId="20577"/>
        <pc:sldMkLst>
          <pc:docMk/>
          <pc:sldMk cId="1286955958" sldId="397"/>
        </pc:sldMkLst>
        <pc:spChg chg="mod">
          <ac:chgData name="Nguyen Thuy Hoang Quy" userId="S::quynth@dtp-education.com::1bc1fd71-8ae3-498a-b3b0-4e18f4d4a9f7" providerId="AD" clId="Web-{5E596C46-2CEF-C034-7A76-29ECCC530A00}" dt="2024-07-01T08:00:44.841" v="11" actId="20577"/>
          <ac:spMkLst>
            <pc:docMk/>
            <pc:sldMk cId="1286955958" sldId="397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53.981" v="16" actId="20577"/>
        <pc:sldMkLst>
          <pc:docMk/>
          <pc:sldMk cId="720057893" sldId="398"/>
        </pc:sldMkLst>
        <pc:spChg chg="mod">
          <ac:chgData name="Nguyen Thuy Hoang Quy" userId="S::quynth@dtp-education.com::1bc1fd71-8ae3-498a-b3b0-4e18f4d4a9f7" providerId="AD" clId="Web-{5E596C46-2CEF-C034-7A76-29ECCC530A00}" dt="2024-07-01T08:00:53.981" v="16" actId="20577"/>
          <ac:spMkLst>
            <pc:docMk/>
            <pc:sldMk cId="720057893" sldId="398"/>
            <ac:spMk id="4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908ABC4C-9BA8-6EEA-E9E6-C015FCD98542}"/>
    <pc:docChg chg="modSld">
      <pc:chgData name="Nguyen Thuy Hoang Quy" userId="S::quynth@dtp-education.com::1bc1fd71-8ae3-498a-b3b0-4e18f4d4a9f7" providerId="AD" clId="Web-{908ABC4C-9BA8-6EEA-E9E6-C015FCD98542}" dt="2024-07-04T07:41:19.869" v="8" actId="20577"/>
      <pc:docMkLst>
        <pc:docMk/>
      </pc:docMkLst>
      <pc:sldChg chg="modSp">
        <pc:chgData name="Nguyen Thuy Hoang Quy" userId="S::quynth@dtp-education.com::1bc1fd71-8ae3-498a-b3b0-4e18f4d4a9f7" providerId="AD" clId="Web-{908ABC4C-9BA8-6EEA-E9E6-C015FCD98542}" dt="2024-07-04T07:41:19.869" v="8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908ABC4C-9BA8-6EEA-E9E6-C015FCD98542}" dt="2024-07-04T07:41:19.869" v="8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4A9E42D0-A2B3-4410-A6EA-BA0CF9B61664}"/>
    <pc:docChg chg="modSld">
      <pc:chgData name="Phan Van Rieu (Hugo)" userId="032e726b-b6b7-45df-b0ca-e82fb010a48a" providerId="ADAL" clId="{4A9E42D0-A2B3-4410-A6EA-BA0CF9B61664}" dt="2024-07-05T04:25:24.159" v="15" actId="1076"/>
      <pc:docMkLst>
        <pc:docMk/>
      </pc:docMkLst>
      <pc:sldChg chg="modSp mod">
        <pc:chgData name="Phan Van Rieu (Hugo)" userId="032e726b-b6b7-45df-b0ca-e82fb010a48a" providerId="ADAL" clId="{4A9E42D0-A2B3-4410-A6EA-BA0CF9B61664}" dt="2024-07-05T04:21:26.658" v="0" actId="1076"/>
        <pc:sldMkLst>
          <pc:docMk/>
          <pc:sldMk cId="2984877134" sldId="304"/>
        </pc:sldMkLst>
        <pc:picChg chg="mod">
          <ac:chgData name="Phan Van Rieu (Hugo)" userId="032e726b-b6b7-45df-b0ca-e82fb010a48a" providerId="ADAL" clId="{4A9E42D0-A2B3-4410-A6EA-BA0CF9B61664}" dt="2024-07-05T04:21:26.658" v="0" actId="1076"/>
          <ac:picMkLst>
            <pc:docMk/>
            <pc:sldMk cId="2984877134" sldId="304"/>
            <ac:picMk id="5" creationId="{E3E4BD6E-4A96-9DA8-1D4F-8BD6FBA90DC6}"/>
          </ac:picMkLst>
        </pc:picChg>
      </pc:sldChg>
      <pc:sldChg chg="addSp modSp mod modAnim">
        <pc:chgData name="Phan Van Rieu (Hugo)" userId="032e726b-b6b7-45df-b0ca-e82fb010a48a" providerId="ADAL" clId="{4A9E42D0-A2B3-4410-A6EA-BA0CF9B61664}" dt="2024-07-05T04:24:53.738" v="11"/>
        <pc:sldMkLst>
          <pc:docMk/>
          <pc:sldMk cId="3421192610" sldId="350"/>
        </pc:sldMkLst>
        <pc:picChg chg="add mod">
          <ac:chgData name="Phan Van Rieu (Hugo)" userId="032e726b-b6b7-45df-b0ca-e82fb010a48a" providerId="ADAL" clId="{4A9E42D0-A2B3-4410-A6EA-BA0CF9B61664}" dt="2024-07-05T04:23:48.644" v="4" actId="1076"/>
          <ac:picMkLst>
            <pc:docMk/>
            <pc:sldMk cId="3421192610" sldId="350"/>
            <ac:picMk id="8" creationId="{BF4C898A-BD5F-4348-8DC7-B8A11A299256}"/>
          </ac:picMkLst>
        </pc:picChg>
        <pc:picChg chg="add mod">
          <ac:chgData name="Phan Van Rieu (Hugo)" userId="032e726b-b6b7-45df-b0ca-e82fb010a48a" providerId="ADAL" clId="{4A9E42D0-A2B3-4410-A6EA-BA0CF9B61664}" dt="2024-07-05T04:24:16.860" v="6" actId="1076"/>
          <ac:picMkLst>
            <pc:docMk/>
            <pc:sldMk cId="3421192610" sldId="350"/>
            <ac:picMk id="9" creationId="{BCA6D8C5-6518-44AC-BE06-298055047575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2:58.186" v="2" actId="20577"/>
        <pc:sldMkLst>
          <pc:docMk/>
          <pc:sldMk cId="2530757713" sldId="375"/>
        </pc:sldMkLst>
        <pc:spChg chg="mod">
          <ac:chgData name="Phan Van Rieu (Hugo)" userId="032e726b-b6b7-45df-b0ca-e82fb010a48a" providerId="ADAL" clId="{4A9E42D0-A2B3-4410-A6EA-BA0CF9B61664}" dt="2024-07-05T04:22:58.186" v="2" actId="20577"/>
          <ac:spMkLst>
            <pc:docMk/>
            <pc:sldMk cId="2530757713" sldId="375"/>
            <ac:spMk id="5" creationId="{71EA14AB-C35E-F63F-0CBD-9F7BA4BCDF31}"/>
          </ac:spMkLst>
        </pc:spChg>
      </pc:sldChg>
      <pc:sldChg chg="addSp modSp modAnim">
        <pc:chgData name="Phan Van Rieu (Hugo)" userId="032e726b-b6b7-45df-b0ca-e82fb010a48a" providerId="ADAL" clId="{4A9E42D0-A2B3-4410-A6EA-BA0CF9B61664}" dt="2024-07-05T04:24:47.092" v="9"/>
        <pc:sldMkLst>
          <pc:docMk/>
          <pc:sldMk cId="2230257216" sldId="395"/>
        </pc:sldMkLst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6" creationId="{16B450BE-AA6C-4F2E-A266-BFA13023BA3C}"/>
          </ac:picMkLst>
        </pc:picChg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7" creationId="{82022F8F-AA38-451D-9B80-100CAFB33E1C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11.485" v="12" actId="1076"/>
        <pc:sldMkLst>
          <pc:docMk/>
          <pc:sldMk cId="2096020427" sldId="400"/>
        </pc:sldMkLst>
        <pc:picChg chg="mod">
          <ac:chgData name="Phan Van Rieu (Hugo)" userId="032e726b-b6b7-45df-b0ca-e82fb010a48a" providerId="ADAL" clId="{4A9E42D0-A2B3-4410-A6EA-BA0CF9B61664}" dt="2024-07-05T04:25:11.485" v="12" actId="1076"/>
          <ac:picMkLst>
            <pc:docMk/>
            <pc:sldMk cId="2096020427" sldId="400"/>
            <ac:picMk id="11" creationId="{60E1BC26-8559-6160-7876-345365EF808A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24.159" v="15" actId="1076"/>
        <pc:sldMkLst>
          <pc:docMk/>
          <pc:sldMk cId="862563085" sldId="402"/>
        </pc:sldMkLst>
        <pc:picChg chg="mod">
          <ac:chgData name="Phan Van Rieu (Hugo)" userId="032e726b-b6b7-45df-b0ca-e82fb010a48a" providerId="ADAL" clId="{4A9E42D0-A2B3-4410-A6EA-BA0CF9B61664}" dt="2024-07-05T04:25:24.159" v="15" actId="1076"/>
          <ac:picMkLst>
            <pc:docMk/>
            <pc:sldMk cId="862563085" sldId="402"/>
            <ac:picMk id="11" creationId="{54BF0701-D570-43F7-BFC5-A7556F046EAF}"/>
          </ac:picMkLst>
        </pc:picChg>
      </pc:sldChg>
    </pc:docChg>
  </pc:docChgLst>
  <pc:docChgLst>
    <pc:chgData name="Nguyen Thuy Hoang Quy" userId="S::quynth@dtp-education.com::1bc1fd71-8ae3-498a-b3b0-4e18f4d4a9f7" providerId="AD" clId="Web-{24437445-AB2A-B997-A228-E067EE0548A9}"/>
    <pc:docChg chg="modSld">
      <pc:chgData name="Nguyen Thuy Hoang Quy" userId="S::quynth@dtp-education.com::1bc1fd71-8ae3-498a-b3b0-4e18f4d4a9f7" providerId="AD" clId="Web-{24437445-AB2A-B997-A228-E067EE0548A9}" dt="2024-07-04T07:38:31.670" v="6" actId="20577"/>
      <pc:docMkLst>
        <pc:docMk/>
      </pc:docMkLst>
      <pc:sldChg chg="modSp">
        <pc:chgData name="Nguyen Thuy Hoang Quy" userId="S::quynth@dtp-education.com::1bc1fd71-8ae3-498a-b3b0-4e18f4d4a9f7" providerId="AD" clId="Web-{24437445-AB2A-B997-A228-E067EE0548A9}" dt="2024-07-04T07:38:31.670" v="6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24437445-AB2A-B997-A228-E067EE0548A9}" dt="2024-07-04T07:38:31.670" v="6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6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8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7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4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9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39705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4856480" y="3500435"/>
            <a:ext cx="655778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3087480" y="589280"/>
            <a:ext cx="8859354" cy="26908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/>
              <a:t>the white liquid produced by cows, goats, and sheep and used by humans as a drink or for making butter, cheese,….</a:t>
            </a:r>
            <a:endParaRPr lang="hr-HR" sz="4000" dirty="0"/>
          </a:p>
        </p:txBody>
      </p:sp>
      <p:pic>
        <p:nvPicPr>
          <p:cNvPr id="4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27B950F6-0DAB-F5C5-5F46-80B97B599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14" y="2666808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5863B-1B87-49F6-0764-EF42B2679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245" y="3707285"/>
            <a:ext cx="2227853" cy="216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4499044" y="3987249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3780617" y="763587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/>
              <a:t>a sweet substance especially from the plants sugar cane and sugar beet, used to make food and drinks sweet</a:t>
            </a:r>
            <a:endParaRPr lang="hr-HR" sz="4400" dirty="0"/>
          </a:p>
        </p:txBody>
      </p:sp>
      <p:pic>
        <p:nvPicPr>
          <p:cNvPr id="7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1C200CE-087C-5554-023C-EB8D40D4A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94" y="2507439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28F6B-6298-CBEF-43EB-17C2095CE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984" y="4057295"/>
            <a:ext cx="1876032" cy="187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04866" y="1162519"/>
              <a:ext cx="4892482" cy="185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endParaRPr lang="en-US" sz="32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1D05F35-4F5F-B434-D734-C1BC26C3019E}"/>
              </a:ext>
            </a:extLst>
          </p:cNvPr>
          <p:cNvSpPr txBox="1"/>
          <p:nvPr/>
        </p:nvSpPr>
        <p:spPr>
          <a:xfrm>
            <a:off x="3808272" y="2677873"/>
            <a:ext cx="46856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soda, smoothie, tea, lemonade,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juice, hot chocolate</a:t>
            </a:r>
            <a:r>
              <a:rPr lang="en-US" sz="4400" i="1" dirty="0">
                <a:solidFill>
                  <a:schemeClr val="bg1"/>
                </a:solidFill>
                <a:effectLst/>
                <a:latin typeface="MyriadPro-Regular"/>
              </a:rPr>
              <a:t>.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599470" y="76420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AA132-12C1-A995-2C35-0099C1EB0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6197"/>
            <a:ext cx="6522720" cy="785499"/>
          </a:xfrm>
          <a:prstGeom prst="rect">
            <a:avLst/>
          </a:prstGeom>
        </p:spPr>
      </p:pic>
      <p:pic>
        <p:nvPicPr>
          <p:cNvPr id="6" name="CD2 TRACK 58">
            <a:hlinkClick r:id="" action="ppaction://media"/>
            <a:extLst>
              <a:ext uri="{FF2B5EF4-FFF2-40B4-BE49-F238E27FC236}">
                <a16:creationId xmlns:a16="http://schemas.microsoft.com/office/drawing/2014/main" id="{D8D32F90-CC3C-10E6-3FEB-1876C1804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0720" y="576216"/>
            <a:ext cx="665480" cy="66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A584DD-306F-76DB-0FEC-B2AD00F7F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41696"/>
            <a:ext cx="12192000" cy="269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AB9139-967D-0A3D-0248-124FAA49DBF2}"/>
              </a:ext>
            </a:extLst>
          </p:cNvPr>
          <p:cNvSpPr txBox="1"/>
          <p:nvPr/>
        </p:nvSpPr>
        <p:spPr>
          <a:xfrm>
            <a:off x="386080" y="4043354"/>
            <a:ext cx="1706880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/ˈsoʊ.də/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ngọt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gas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54FD1-9677-F589-ED43-CE69182570AC}"/>
              </a:ext>
            </a:extLst>
          </p:cNvPr>
          <p:cNvSpPr txBox="1"/>
          <p:nvPr/>
        </p:nvSpPr>
        <p:spPr>
          <a:xfrm>
            <a:off x="2352040" y="4043354"/>
            <a:ext cx="181864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/ˈsmuː.ði/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0A22C-A8B9-32D9-42CE-8C811D669DA4}"/>
              </a:ext>
            </a:extLst>
          </p:cNvPr>
          <p:cNvSpPr txBox="1"/>
          <p:nvPr/>
        </p:nvSpPr>
        <p:spPr>
          <a:xfrm>
            <a:off x="4643120" y="4043354"/>
            <a:ext cx="111760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/tiː/</a:t>
            </a:r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trà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82786-4B71-0A9E-EB5B-2C991C677949}"/>
              </a:ext>
            </a:extLst>
          </p:cNvPr>
          <p:cNvSpPr txBox="1"/>
          <p:nvPr/>
        </p:nvSpPr>
        <p:spPr>
          <a:xfrm>
            <a:off x="6096000" y="4043354"/>
            <a:ext cx="211836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/ˌlem.əˈneɪd/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chanh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1D3F7-5CD6-B61D-799C-5C77DDFCFEE2}"/>
              </a:ext>
            </a:extLst>
          </p:cNvPr>
          <p:cNvSpPr txBox="1"/>
          <p:nvPr/>
        </p:nvSpPr>
        <p:spPr>
          <a:xfrm>
            <a:off x="8288020" y="4043354"/>
            <a:ext cx="16256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/dʒuːs/</a:t>
            </a:r>
            <a:endParaRPr lang="en-US" sz="2400" b="0" i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</a:rPr>
              <a:t>nước cam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E7912-D4A7-781A-25F3-27E84000B519}"/>
              </a:ext>
            </a:extLst>
          </p:cNvPr>
          <p:cNvSpPr txBox="1"/>
          <p:nvPr/>
        </p:nvSpPr>
        <p:spPr>
          <a:xfrm>
            <a:off x="10180320" y="4022708"/>
            <a:ext cx="19304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/ˌhɑːt ˈtʃɑːk.lət/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socola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nóng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da">
            <a:hlinkClick r:id="" action="ppaction://media"/>
            <a:extLst>
              <a:ext uri="{FF2B5EF4-FFF2-40B4-BE49-F238E27FC236}">
                <a16:creationId xmlns:a16="http://schemas.microsoft.com/office/drawing/2014/main" id="{8A2C5E02-8C49-9096-ABBB-1730D4BF3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081" y="2824480"/>
            <a:ext cx="604520" cy="604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9C880-0F25-9CFA-EF3E-E717CFC05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04085-68CF-3B88-CB1E-8B11EB8CC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654" y="1212117"/>
            <a:ext cx="4049366" cy="49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14802-4822-4C39-0F00-2C296294EF1F}"/>
              </a:ext>
            </a:extLst>
          </p:cNvPr>
          <p:cNvSpPr txBox="1"/>
          <p:nvPr/>
        </p:nvSpPr>
        <p:spPr>
          <a:xfrm>
            <a:off x="6775208" y="2367308"/>
            <a:ext cx="433983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soda</a:t>
            </a: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/ˈsoʊ.də/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ngọt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gas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moothie">
            <a:hlinkClick r:id="" action="ppaction://media"/>
            <a:extLst>
              <a:ext uri="{FF2B5EF4-FFF2-40B4-BE49-F238E27FC236}">
                <a16:creationId xmlns:a16="http://schemas.microsoft.com/office/drawing/2014/main" id="{44CA31CB-3BFA-1C2D-215C-E1D1B4C7E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2117" y="3246120"/>
            <a:ext cx="726440" cy="72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8ECEFE-FE42-0864-C503-FA29A67607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CE61F-0BF1-C77A-6173-F2D8455D9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335" y="1212117"/>
            <a:ext cx="3890004" cy="50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A14AB-C35E-F63F-0CBD-9F7BA4BCDF31}"/>
              </a:ext>
            </a:extLst>
          </p:cNvPr>
          <p:cNvSpPr txBox="1"/>
          <p:nvPr/>
        </p:nvSpPr>
        <p:spPr>
          <a:xfrm>
            <a:off x="6842760" y="2507810"/>
            <a:ext cx="4455160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s</a:t>
            </a:r>
            <a:r>
              <a:rPr lang="en-US" sz="5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moothie</a:t>
            </a:r>
            <a:r>
              <a:rPr lang="vi-VN" sz="5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5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/ˈsmuː.ði/</a:t>
            </a:r>
            <a:endParaRPr lang="en-US" sz="5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a">
            <a:hlinkClick r:id="" action="ppaction://media"/>
            <a:extLst>
              <a:ext uri="{FF2B5EF4-FFF2-40B4-BE49-F238E27FC236}">
                <a16:creationId xmlns:a16="http://schemas.microsoft.com/office/drawing/2014/main" id="{D5A40549-3808-7436-5753-7A6EB2F60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2640" y="3264268"/>
            <a:ext cx="543560" cy="543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4580B-5EAD-1771-DC8E-BC94F3671C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9530F-C8FB-2637-82AF-CB1B98B5C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90" y="1152664"/>
            <a:ext cx="3734494" cy="5036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D22DA3-8DD3-5028-1ABB-EE0A32A9AD21}"/>
              </a:ext>
            </a:extLst>
          </p:cNvPr>
          <p:cNvSpPr txBox="1"/>
          <p:nvPr/>
        </p:nvSpPr>
        <p:spPr>
          <a:xfrm>
            <a:off x="7888536" y="2438074"/>
            <a:ext cx="2692400" cy="27699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tea</a:t>
            </a:r>
            <a:r>
              <a:rPr lang="vi-VN" sz="5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 </a:t>
            </a:r>
            <a:endParaRPr lang="en-US" sz="5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/tiː/</a:t>
            </a:r>
            <a:endParaRPr lang="en-US" sz="5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</a:rPr>
              <a:t>trà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id="{01B7952E-B279-8B97-6E90-0A849E659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2136" y="32258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D21C7-644F-2226-5C27-BCA6CDD0D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2F3BD-EB26-0EA7-0A8D-5E83826A0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926" y="1152664"/>
            <a:ext cx="3858821" cy="5034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54639-6496-E62D-8758-93C5FA915E18}"/>
              </a:ext>
            </a:extLst>
          </p:cNvPr>
          <p:cNvSpPr txBox="1"/>
          <p:nvPr/>
        </p:nvSpPr>
        <p:spPr>
          <a:xfrm>
            <a:off x="6918960" y="2592788"/>
            <a:ext cx="4124138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lemonade</a:t>
            </a:r>
            <a:r>
              <a:rPr lang="vi-VN" sz="5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/ˌlem.əˈneɪd/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chanh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4BD6E-4A96-9DA8-1D4F-8BD6FBA9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443" y="497631"/>
            <a:ext cx="4290579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id="{E13BF569-9556-2B8C-5F2A-CE60C092F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755" y="3171360"/>
            <a:ext cx="6858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63A81-B185-2BD1-EA26-D17A6470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23EDA-1454-1C77-9010-28C1F3A00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4160" y="1152664"/>
            <a:ext cx="3759191" cy="4979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29E3D-082A-3546-B478-8C99C67F81C2}"/>
              </a:ext>
            </a:extLst>
          </p:cNvPr>
          <p:cNvSpPr txBox="1"/>
          <p:nvPr/>
        </p:nvSpPr>
        <p:spPr>
          <a:xfrm>
            <a:off x="7526020" y="2565405"/>
            <a:ext cx="2755900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</a:rPr>
              <a:t>juice</a:t>
            </a:r>
            <a:endParaRPr lang="en-US" sz="40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/dʒuːs/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</a:rPr>
              <a:t> cam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34DBAE-530F-F0D8-43A0-544B23FC3DF8}"/>
              </a:ext>
            </a:extLst>
          </p:cNvPr>
          <p:cNvSpPr txBox="1"/>
          <p:nvPr/>
        </p:nvSpPr>
        <p:spPr>
          <a:xfrm>
            <a:off x="6548365" y="7550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FF66D-BDB4-0E18-2441-3D49AF267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77D8E-077C-DA3E-4E7D-313FBC0F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679" y="1152664"/>
            <a:ext cx="3755557" cy="5002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267FA-B0D5-328F-7670-B5F91B9C71D6}"/>
              </a:ext>
            </a:extLst>
          </p:cNvPr>
          <p:cNvSpPr txBox="1"/>
          <p:nvPr/>
        </p:nvSpPr>
        <p:spPr>
          <a:xfrm>
            <a:off x="6548365" y="2874628"/>
            <a:ext cx="445008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</a:rPr>
              <a:t>hot chocolate </a:t>
            </a:r>
            <a:endParaRPr lang="en-US" sz="48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/ˌhɑːt ˈtʃɑːk.lət/</a:t>
            </a:r>
            <a:endParaRPr lang="en-US" sz="36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socola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</a:rPr>
              <a:t>nóng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Listen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348646" y="5293114"/>
            <a:ext cx="339548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lemonade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3D5FF-3859-6151-6E1F-1B1809355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8C560-DDF7-ADAC-61B5-C25298FD0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536" y="1057053"/>
            <a:ext cx="2878927" cy="283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id="{5918EA3A-6ADD-7879-D2FA-5A31B5625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0851" y="404639"/>
            <a:ext cx="809312" cy="8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2722622" y="5331476"/>
            <a:ext cx="1697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soda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8B03BBC-15C6-22BB-D5C1-25ACF6A7DE12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3A23A-AACC-D3E5-7B3D-3734F2A5F2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099"/>
          <a:stretch/>
        </p:blipFill>
        <p:spPr>
          <a:xfrm>
            <a:off x="8259112" y="965602"/>
            <a:ext cx="3062115" cy="2983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047AC-F881-23AF-78D7-DAE3A53E6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906"/>
          <a:stretch/>
        </p:blipFill>
        <p:spPr>
          <a:xfrm>
            <a:off x="4558513" y="965602"/>
            <a:ext cx="3074974" cy="2983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694B8-EE12-3349-B6D7-979FAA2FC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178" y="1038231"/>
            <a:ext cx="3062115" cy="2910632"/>
          </a:xfrm>
          <a:prstGeom prst="rect">
            <a:avLst/>
          </a:prstGeom>
        </p:spPr>
      </p:pic>
      <p:pic>
        <p:nvPicPr>
          <p:cNvPr id="15" name="soda">
            <a:hlinkClick r:id="" action="ppaction://media"/>
            <a:extLst>
              <a:ext uri="{FF2B5EF4-FFF2-40B4-BE49-F238E27FC236}">
                <a16:creationId xmlns:a16="http://schemas.microsoft.com/office/drawing/2014/main" id="{B08AF73D-0401-4A2B-C4E9-DAA6BB88E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0768" y="40463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587007" y="5375100"/>
            <a:ext cx="461273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Hot chocolate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8E353E0-60CA-1B45-5557-0E4C6B99A633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F7915-DF36-3C52-8BDE-00C564521F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85"/>
          <a:stretch/>
        </p:blipFill>
        <p:spPr>
          <a:xfrm>
            <a:off x="4570175" y="1202648"/>
            <a:ext cx="2783841" cy="2703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02D6F3-D03A-F829-A4B8-BEF7C37437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403"/>
          <a:stretch/>
        </p:blipFill>
        <p:spPr>
          <a:xfrm>
            <a:off x="8803439" y="1140667"/>
            <a:ext cx="2643425" cy="259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57438-8A5D-234D-0C4E-5115B9879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19" y="1396861"/>
            <a:ext cx="2487033" cy="2509566"/>
          </a:xfrm>
          <a:prstGeom prst="rect">
            <a:avLst/>
          </a:prstGeom>
        </p:spPr>
      </p:pic>
      <p:pic>
        <p:nvPicPr>
          <p:cNvPr id="17" name="hot chocolate">
            <a:hlinkClick r:id="" action="ppaction://media"/>
            <a:extLst>
              <a:ext uri="{FF2B5EF4-FFF2-40B4-BE49-F238E27FC236}">
                <a16:creationId xmlns:a16="http://schemas.microsoft.com/office/drawing/2014/main" id="{B3D46AEA-1A29-EF4E-0F80-E64E830D5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0468" y="396832"/>
            <a:ext cx="805816" cy="8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3148441" y="5173330"/>
            <a:ext cx="120924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tea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D4890B5-0C4F-5718-FA95-6D65BA7EBCAA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AC484-EB3C-748E-73D8-9138C8E63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E40B03-912B-C9FE-ABCB-E7504128D7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4BB3B-DBD1-35AD-AB39-D387A5FB6C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3403"/>
          <a:stretch/>
        </p:blipFill>
        <p:spPr>
          <a:xfrm>
            <a:off x="4570175" y="1252235"/>
            <a:ext cx="2643425" cy="2595925"/>
          </a:xfrm>
          <a:prstGeom prst="rect">
            <a:avLst/>
          </a:prstGeom>
        </p:spPr>
      </p:pic>
      <p:pic>
        <p:nvPicPr>
          <p:cNvPr id="10" name="tea">
            <a:hlinkClick r:id="" action="ppaction://media"/>
            <a:extLst>
              <a:ext uri="{FF2B5EF4-FFF2-40B4-BE49-F238E27FC236}">
                <a16:creationId xmlns:a16="http://schemas.microsoft.com/office/drawing/2014/main" id="{F1E19DA4-A872-9BE9-F707-F27CC705A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2" y="519752"/>
            <a:ext cx="861213" cy="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2452604" y="5245361"/>
            <a:ext cx="16946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juice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D4E26-BF80-BFFB-AEE8-A83FE32D8F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403"/>
          <a:stretch/>
        </p:blipFill>
        <p:spPr>
          <a:xfrm>
            <a:off x="724494" y="1297796"/>
            <a:ext cx="2643425" cy="259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09C4F-9F2B-AF43-6ECC-28F981C4D3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885"/>
          <a:stretch/>
        </p:blipFill>
        <p:spPr>
          <a:xfrm>
            <a:off x="4749440" y="1243868"/>
            <a:ext cx="2783841" cy="2703779"/>
          </a:xfrm>
          <a:prstGeom prst="rect">
            <a:avLst/>
          </a:prstGeom>
        </p:spPr>
      </p:pic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id="{AC5B1E55-70B2-5A76-6844-EEF0F2470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8516" y="5392268"/>
            <a:ext cx="813404" cy="8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6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23CF7-A359-192D-1B51-E29CC3F5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439"/>
            <a:ext cx="5740400" cy="73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1B9E1-0DC1-7B66-1A5C-297B390D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8632"/>
            <a:ext cx="7843520" cy="2440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5197D-E510-1C02-BB8F-C61715FDD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136" y="1070994"/>
            <a:ext cx="4394864" cy="27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</a:t>
            </a:r>
            <a:r>
              <a:rPr lang="en-US" sz="3600" dirty="0">
                <a:solidFill>
                  <a:srgbClr val="FF0000"/>
                </a:solidFill>
              </a:rPr>
              <a:t>to say what drink they want to make and</a:t>
            </a:r>
          </a:p>
          <a:p>
            <a:r>
              <a:rPr lang="en-US" sz="3600" dirty="0">
                <a:solidFill>
                  <a:srgbClr val="FF0000"/>
                </a:solidFill>
              </a:rPr>
              <a:t>what they will bring to make it.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soda, smoothie, tea, lemonade, juice, hot chocolate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Let's make smoothies.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OK.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I'll bring milk.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491343" y="292420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43" y="292420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4294" y="1330179"/>
              <a:ext cx="6011925" cy="172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dirty="0"/>
                <a:t> </a:t>
              </a:r>
              <a:endParaRPr lang="en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361259-9618-2890-42DC-7FFB63FF98B5}"/>
              </a:ext>
            </a:extLst>
          </p:cNvPr>
          <p:cNvSpPr txBox="1"/>
          <p:nvPr/>
        </p:nvSpPr>
        <p:spPr>
          <a:xfrm>
            <a:off x="3513169" y="3029267"/>
            <a:ext cx="4902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I'll bring milk.</a:t>
            </a:r>
            <a:endParaRPr lang="en-US" sz="36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1F987-AEF0-DBC6-D68C-677E00608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1677"/>
            <a:ext cx="12192000" cy="3744886"/>
          </a:xfrm>
          <a:prstGeom prst="rect">
            <a:avLst/>
          </a:prstGeom>
        </p:spPr>
      </p:pic>
      <p:pic>
        <p:nvPicPr>
          <p:cNvPr id="6" name="CD2 TRACK 59">
            <a:hlinkClick r:id="" action="ppaction://media"/>
            <a:extLst>
              <a:ext uri="{FF2B5EF4-FFF2-40B4-BE49-F238E27FC236}">
                <a16:creationId xmlns:a16="http://schemas.microsoft.com/office/drawing/2014/main" id="{16B450BE-AA6C-4F2E-A266-BFA13023BA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8" end="54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id="{82022F8F-AA38-451D-9B80-100CAFB33E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11" end="23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57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79" y="1561162"/>
            <a:ext cx="7447442" cy="46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5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12"/>
          <a:stretch/>
        </p:blipFill>
        <p:spPr>
          <a:xfrm>
            <a:off x="1264839" y="1781268"/>
            <a:ext cx="3357961" cy="468951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76969B-4509-52E0-9ACD-7C0E1C5E7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33876"/>
              </p:ext>
            </p:extLst>
          </p:nvPr>
        </p:nvGraphicFramePr>
        <p:xfrm>
          <a:off x="5433848" y="1948135"/>
          <a:ext cx="6053960" cy="43557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6980">
                  <a:extLst>
                    <a:ext uri="{9D8B030D-6E8A-4147-A177-3AD203B41FA5}">
                      <a16:colId xmlns:a16="http://schemas.microsoft.com/office/drawing/2014/main" val="2026065334"/>
                    </a:ext>
                  </a:extLst>
                </a:gridCol>
                <a:gridCol w="3026980">
                  <a:extLst>
                    <a:ext uri="{9D8B030D-6E8A-4147-A177-3AD203B41FA5}">
                      <a16:colId xmlns:a16="http://schemas.microsoft.com/office/drawing/2014/main" val="1203928517"/>
                    </a:ext>
                  </a:extLst>
                </a:gridCol>
              </a:tblGrid>
              <a:tr h="972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Singular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Plural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954300"/>
                  </a:ext>
                </a:extLst>
              </a:tr>
              <a:tr h="19892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smoothie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lemon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orange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apple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lime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banana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smoothie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lemon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orange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apple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lime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banana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1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9559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2" r="207"/>
          <a:stretch/>
        </p:blipFill>
        <p:spPr>
          <a:xfrm>
            <a:off x="1882239" y="1695164"/>
            <a:ext cx="4114800" cy="46895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42AA6B-43BB-54B4-FAA4-A1A0A627B94A}"/>
              </a:ext>
            </a:extLst>
          </p:cNvPr>
          <p:cNvSpPr/>
          <p:nvPr/>
        </p:nvSpPr>
        <p:spPr>
          <a:xfrm>
            <a:off x="6559499" y="2063699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milk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A15F0B-DB56-714C-1E32-6AFE2A328604}"/>
              </a:ext>
            </a:extLst>
          </p:cNvPr>
          <p:cNvSpPr/>
          <p:nvPr/>
        </p:nvSpPr>
        <p:spPr>
          <a:xfrm>
            <a:off x="6559499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sugar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61249-FC1C-C9BA-4D45-324D7071C7F4}"/>
              </a:ext>
            </a:extLst>
          </p:cNvPr>
          <p:cNvSpPr/>
          <p:nvPr/>
        </p:nvSpPr>
        <p:spPr>
          <a:xfrm>
            <a:off x="6559499" y="4311701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tea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78EC4B-5913-4A56-8C24-D89FEFCEC3D5}"/>
              </a:ext>
            </a:extLst>
          </p:cNvPr>
          <p:cNvSpPr/>
          <p:nvPr/>
        </p:nvSpPr>
        <p:spPr>
          <a:xfrm>
            <a:off x="9067088" y="2063698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juice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2F0B60-B68D-3614-505B-791DE85829A4}"/>
              </a:ext>
            </a:extLst>
          </p:cNvPr>
          <p:cNvSpPr/>
          <p:nvPr/>
        </p:nvSpPr>
        <p:spPr>
          <a:xfrm>
            <a:off x="9075317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soda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9BDF3-9F46-0100-DFA2-757EB2E5A4DC}"/>
              </a:ext>
            </a:extLst>
          </p:cNvPr>
          <p:cNvSpPr/>
          <p:nvPr/>
        </p:nvSpPr>
        <p:spPr>
          <a:xfrm>
            <a:off x="9067088" y="4311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D82ED8-78A8-5791-B38F-123A0C15A626}"/>
              </a:ext>
            </a:extLst>
          </p:cNvPr>
          <p:cNvSpPr/>
          <p:nvPr/>
        </p:nvSpPr>
        <p:spPr>
          <a:xfrm>
            <a:off x="6559499" y="5386458"/>
            <a:ext cx="4624730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hot chocolate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CC9758A8-1C0F-BC05-CC6F-36777290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5328" y="1583384"/>
            <a:ext cx="4913071" cy="49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57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8EA03D-483A-165D-CD60-01E8141453E2}"/>
              </a:ext>
            </a:extLst>
          </p:cNvPr>
          <p:cNvSpPr txBox="1"/>
          <p:nvPr/>
        </p:nvSpPr>
        <p:spPr>
          <a:xfrm>
            <a:off x="7785100" y="7983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B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836C0-BA7B-A302-3C0D-83E7328043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29833" b="78311"/>
          <a:stretch/>
        </p:blipFill>
        <p:spPr>
          <a:xfrm>
            <a:off x="0" y="421713"/>
            <a:ext cx="6096000" cy="74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CDC1-9495-9986-8E6E-51FF432F2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899" b="4213"/>
          <a:stretch/>
        </p:blipFill>
        <p:spPr>
          <a:xfrm>
            <a:off x="0" y="1544127"/>
            <a:ext cx="12192000" cy="3566353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id="{5802D189-41AD-BFB7-F1CF-51E682C3B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00" y="645212"/>
            <a:ext cx="675640" cy="675640"/>
          </a:xfrm>
          <a:prstGeom prst="rect">
            <a:avLst/>
          </a:prstGeom>
        </p:spPr>
      </p:pic>
      <p:pic>
        <p:nvPicPr>
          <p:cNvPr id="8" name="CD2 TRACK 59">
            <a:hlinkClick r:id="" action="ppaction://media"/>
            <a:extLst>
              <a:ext uri="{FF2B5EF4-FFF2-40B4-BE49-F238E27FC236}">
                <a16:creationId xmlns:a16="http://schemas.microsoft.com/office/drawing/2014/main" id="{BF4C898A-BD5F-4348-8DC7-B8A11A299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78" end="5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9" name="CD2 TRACK 59">
            <a:hlinkClick r:id="" action="ppaction://media"/>
            <a:extLst>
              <a:ext uri="{FF2B5EF4-FFF2-40B4-BE49-F238E27FC236}">
                <a16:creationId xmlns:a16="http://schemas.microsoft.com/office/drawing/2014/main" id="{BCA6D8C5-6518-44AC-BE06-2980550475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211" end="23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F56256-93EB-0445-0BEF-E374FC09F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06"/>
          <a:stretch/>
        </p:blipFill>
        <p:spPr>
          <a:xfrm>
            <a:off x="1795984" y="2474120"/>
            <a:ext cx="2738353" cy="2656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C83C99-A9A9-88AB-6440-5D71B999D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/>
          <a:stretch/>
        </p:blipFill>
        <p:spPr>
          <a:xfrm>
            <a:off x="7657663" y="2575963"/>
            <a:ext cx="2738353" cy="257007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A6CDB9-24C3-E2C3-5103-EBCCDFFA9EB1}"/>
              </a:ext>
            </a:extLst>
          </p:cNvPr>
          <p:cNvSpPr/>
          <p:nvPr/>
        </p:nvSpPr>
        <p:spPr>
          <a:xfrm>
            <a:off x="558480" y="1308007"/>
            <a:ext cx="555752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Let’s make __________.</a:t>
            </a:r>
            <a:endParaRPr lang="vi-VN" sz="40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4C580C-935D-791C-5DCD-8644130C32A5}"/>
              </a:ext>
            </a:extLst>
          </p:cNvPr>
          <p:cNvSpPr/>
          <p:nvPr/>
        </p:nvSpPr>
        <p:spPr>
          <a:xfrm>
            <a:off x="6450110" y="1300883"/>
            <a:ext cx="518341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Ok. I will bring ________.</a:t>
            </a:r>
            <a:endParaRPr lang="vi-VN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537CE-F5DA-1CE2-780D-8A4BCA28332D}"/>
              </a:ext>
            </a:extLst>
          </p:cNvPr>
          <p:cNvSpPr txBox="1"/>
          <p:nvPr/>
        </p:nvSpPr>
        <p:spPr>
          <a:xfrm>
            <a:off x="3165160" y="1312957"/>
            <a:ext cx="278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smoothies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850A3-FB4E-9BAA-76A0-AA743DE0BFF4}"/>
              </a:ext>
            </a:extLst>
          </p:cNvPr>
          <p:cNvSpPr txBox="1"/>
          <p:nvPr/>
        </p:nvSpPr>
        <p:spPr>
          <a:xfrm>
            <a:off x="9656875" y="1327239"/>
            <a:ext cx="172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sugar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1B152C-30E0-147F-80EA-147616C5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38A10-3B3F-EB91-5C59-183736ED8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5"/>
          <a:stretch/>
        </p:blipFill>
        <p:spPr>
          <a:xfrm>
            <a:off x="0" y="1696720"/>
            <a:ext cx="12180706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C2E02-1A7A-86E3-0CE3-E38EEE5E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0613"/>
            <a:ext cx="12192000" cy="352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9118920" y="292116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soda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44613-A726-C535-8476-1977E473C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156" y="2381546"/>
            <a:ext cx="2333215" cy="22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C5EA1-8BDF-370E-35E8-FFCDAA1E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422"/>
            <a:ext cx="12192000" cy="3661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5898200" y="268748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tea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14A32-1372-2234-C8A7-7BC7CB36BE25}"/>
              </a:ext>
            </a:extLst>
          </p:cNvPr>
          <p:cNvSpPr txBox="1"/>
          <p:nvPr/>
        </p:nvSpPr>
        <p:spPr>
          <a:xfrm>
            <a:off x="6578920" y="354092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I’ll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67A804-E048-7674-9717-686E2534E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735" y="2759855"/>
            <a:ext cx="1933438" cy="18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50BD7-217B-A4DC-80B3-50EF5095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1423379"/>
            <a:ext cx="12192000" cy="3462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6096000" y="213901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m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ake</a:t>
            </a: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 smoothies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8A56A-FD73-FECD-43CC-8B7D69D5A3B9}"/>
              </a:ext>
            </a:extLst>
          </p:cNvPr>
          <p:cNvSpPr txBox="1"/>
          <p:nvPr/>
        </p:nvSpPr>
        <p:spPr>
          <a:xfrm>
            <a:off x="5628640" y="300466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ring</a:t>
            </a:r>
            <a:r>
              <a:rPr kumimoji="0" lang="en-US" sz="60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milk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BC26-8559-6160-7876-345365EF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81" y="2859657"/>
            <a:ext cx="2234670" cy="23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F0D06-D862-1EE5-2F65-E8447828D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7"/>
          <a:stretch/>
        </p:blipFill>
        <p:spPr>
          <a:xfrm>
            <a:off x="0" y="1503680"/>
            <a:ext cx="12192000" cy="3395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8031800" y="202708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lemonade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CA19-76C9-DF68-A4BA-1AC1728D69DF}"/>
              </a:ext>
            </a:extLst>
          </p:cNvPr>
          <p:cNvSpPr txBox="1"/>
          <p:nvPr/>
        </p:nvSpPr>
        <p:spPr>
          <a:xfrm>
            <a:off x="8031800" y="295516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lemons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D04CE-8CF2-0C68-0686-D39FABA2E5A6}"/>
              </a:ext>
            </a:extLst>
          </p:cNvPr>
          <p:cNvSpPr txBox="1"/>
          <p:nvPr/>
        </p:nvSpPr>
        <p:spPr>
          <a:xfrm>
            <a:off x="7036120" y="372380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ugar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52550-4050-1801-3FAB-2E3D2FDE3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390" y="2644245"/>
            <a:ext cx="2095660" cy="24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815171-E09E-6EB9-FBED-9AACE0B1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033"/>
            <a:ext cx="12192000" cy="3469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7581256" y="2302300"/>
            <a:ext cx="4675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/>
              </a:rPr>
              <a:t>h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ot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chocolate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CA19-76C9-DF68-A4BA-1AC1728D69DF}"/>
              </a:ext>
            </a:extLst>
          </p:cNvPr>
          <p:cNvSpPr txBox="1"/>
          <p:nvPr/>
        </p:nvSpPr>
        <p:spPr>
          <a:xfrm>
            <a:off x="4442580" y="3161522"/>
            <a:ext cx="7645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/>
              </a:rPr>
              <a:t>Ok. I’ll bring milk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D04CE-8CF2-0C68-0686-D39FABA2E5A6}"/>
              </a:ext>
            </a:extLst>
          </p:cNvPr>
          <p:cNvSpPr txBox="1"/>
          <p:nvPr/>
        </p:nvSpPr>
        <p:spPr>
          <a:xfrm>
            <a:off x="6096000" y="4014709"/>
            <a:ext cx="5399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chocolate chips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BF0701-D570-43F7-BFC5-A7556F046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74" y="2763965"/>
            <a:ext cx="1739954" cy="23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818153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soda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smoothie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hot chocolate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juice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Patrick Hand" panose="00000500000000000000" pitchFamily="2" charset="0"/>
                        </a:rPr>
                        <a:t>tea</a:t>
                      </a:r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lemonade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20605" y="9190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53161" y="9652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9814734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16539" y="1775957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854044" y="2759177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20605" y="348799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C6AB4A-AE6F-F3BE-261B-9B1544C3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262" y="3544790"/>
            <a:ext cx="1509821" cy="150556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664841" y="34929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3B573C-2318-7855-4238-02CA4EE10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06"/>
          <a:stretch/>
        </p:blipFill>
        <p:spPr>
          <a:xfrm>
            <a:off x="2055516" y="5222524"/>
            <a:ext cx="1572092" cy="1525204"/>
          </a:xfrm>
          <a:prstGeom prst="rect">
            <a:avLst/>
          </a:prstGeom>
        </p:spPr>
      </p:pic>
      <p:sp>
        <p:nvSpPr>
          <p:cNvPr id="38" name="&quot;No&quot; Symbol 37"/>
          <p:cNvSpPr/>
          <p:nvPr/>
        </p:nvSpPr>
        <p:spPr>
          <a:xfrm>
            <a:off x="6891240" y="447091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66420" y="348799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41245" y="518178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50C01-1042-DFA5-3083-D053F8090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807" y="177627"/>
            <a:ext cx="1459539" cy="13814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8208" y="1119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3731255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4E428E-12CD-53ED-339E-701C467CF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723" y="5262058"/>
            <a:ext cx="1581482" cy="146481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647203" y="52028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891240" y="619615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53161" y="518178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D6A7E-90D1-D45E-EFEC-66D8D4AD1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58" y="1907835"/>
            <a:ext cx="1458204" cy="1406691"/>
          </a:xfrm>
          <a:prstGeom prst="rect">
            <a:avLst/>
          </a:prstGeom>
        </p:spPr>
      </p:pic>
      <p:sp>
        <p:nvSpPr>
          <p:cNvPr id="46" name="&quot;No&quot; Symbol 45"/>
          <p:cNvSpPr/>
          <p:nvPr/>
        </p:nvSpPr>
        <p:spPr>
          <a:xfrm>
            <a:off x="9808205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779434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14452" y="175583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C6340-BACD-9D7E-617B-94B76B80E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516" y="1844684"/>
            <a:ext cx="1553522" cy="1447544"/>
          </a:xfrm>
          <a:prstGeom prst="rect">
            <a:avLst/>
          </a:prstGeom>
        </p:spPr>
      </p:pic>
      <p:sp>
        <p:nvSpPr>
          <p:cNvPr id="34" name="&quot;No&quot; Symbol 33"/>
          <p:cNvSpPr/>
          <p:nvPr/>
        </p:nvSpPr>
        <p:spPr>
          <a:xfrm>
            <a:off x="9808205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10030" y="175945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842715" y="27065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&quot; Symbol 19"/>
          <p:cNvSpPr/>
          <p:nvPr/>
        </p:nvSpPr>
        <p:spPr>
          <a:xfrm>
            <a:off x="3737784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0" animBg="1"/>
      <p:bldP spid="23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21" grpId="0" animBg="1"/>
      <p:bldP spid="21" grpId="1" animBg="1"/>
      <p:bldP spid="43" grpId="0" animBg="1"/>
      <p:bldP spid="43" grpId="1" animBg="1"/>
      <p:bldP spid="45" grpId="0" animBg="1"/>
      <p:bldP spid="45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C2DC5-1C01-C18C-9C1A-462BC405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909"/>
            <a:ext cx="12192000" cy="3517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8D7BD9-6FA2-7719-C1B5-B00B047981E0}"/>
              </a:ext>
            </a:extLst>
          </p:cNvPr>
          <p:cNvSpPr/>
          <p:nvPr/>
        </p:nvSpPr>
        <p:spPr>
          <a:xfrm>
            <a:off x="10896159" y="3190240"/>
            <a:ext cx="625281" cy="6197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2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51CFD-8B51-0C7E-D941-0EF3DC84F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" t="4287" r="2834"/>
          <a:stretch/>
        </p:blipFill>
        <p:spPr>
          <a:xfrm>
            <a:off x="0" y="1724066"/>
            <a:ext cx="12211730" cy="2492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5A6BFD-A630-36B7-9246-B92801FDE2CB}"/>
              </a:ext>
            </a:extLst>
          </p:cNvPr>
          <p:cNvSpPr/>
          <p:nvPr/>
        </p:nvSpPr>
        <p:spPr>
          <a:xfrm>
            <a:off x="3748820" y="2357120"/>
            <a:ext cx="1788379" cy="10718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0EF4D4-789F-3924-5A8F-EA749B50DC98}"/>
              </a:ext>
            </a:extLst>
          </p:cNvPr>
          <p:cNvSpPr/>
          <p:nvPr/>
        </p:nvSpPr>
        <p:spPr>
          <a:xfrm>
            <a:off x="9599655" y="2542849"/>
            <a:ext cx="2328185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11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Food and Drinks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091BF0-6FE6-0B2C-9AB8-118FDA03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5319"/>
            <a:ext cx="12192000" cy="254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5A6BFD-A630-36B7-9246-B92801FDE2CB}"/>
              </a:ext>
            </a:extLst>
          </p:cNvPr>
          <p:cNvSpPr/>
          <p:nvPr/>
        </p:nvSpPr>
        <p:spPr>
          <a:xfrm>
            <a:off x="4775200" y="3210560"/>
            <a:ext cx="1046479" cy="76332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0EF4D4-789F-3924-5A8F-EA749B50DC98}"/>
              </a:ext>
            </a:extLst>
          </p:cNvPr>
          <p:cNvSpPr/>
          <p:nvPr/>
        </p:nvSpPr>
        <p:spPr>
          <a:xfrm>
            <a:off x="10749280" y="3203249"/>
            <a:ext cx="1046479" cy="76332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56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73" y="1640614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>soda, smoothie, tea, lemonade,</a:t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>juice, hot chocolate</a:t>
            </a:r>
            <a:r>
              <a:rPr lang="en-US" sz="3600" i="1" dirty="0">
                <a:solidFill>
                  <a:srgbClr val="0070C0"/>
                </a:solidFill>
                <a:effectLst/>
                <a:latin typeface="MyriadPro-Regular"/>
              </a:rPr>
              <a:t>.</a:t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4" y="1818408"/>
            <a:ext cx="607014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I'll bring milk.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3306832" y="58558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a smooth thick liquid produced from plants or animals that is used in cooking.</a:t>
            </a:r>
            <a:endParaRPr lang="hr-HR" sz="4400" dirty="0"/>
          </a:p>
        </p:txBody>
      </p:sp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0DDE1-F49C-A713-D718-5929ACC4C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9"/>
          <a:stretch/>
        </p:blipFill>
        <p:spPr>
          <a:xfrm>
            <a:off x="4688236" y="3760900"/>
            <a:ext cx="2293164" cy="226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77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3353077" y="3921343"/>
            <a:ext cx="7848600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3353077" y="661961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powder made from grain, esp. wheat, used for making bread, cakes, pasta, pastry,….</a:t>
            </a:r>
            <a:endParaRPr lang="hr-HR" sz="4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06D514F-D167-0A6F-855D-50D0F1ADB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9B7EE-0512-EA98-9333-3D8D73662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199" y="4006334"/>
            <a:ext cx="1906927" cy="185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3876649" y="3915808"/>
            <a:ext cx="7495856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CHOCOLATE CHIPS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3236567" y="663548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small piece of solid chocolate.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B287C3F-8885-0A83-7739-77906B9F0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7226A-2063-2600-731F-025DABEB8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200" y="3915808"/>
            <a:ext cx="2156850" cy="210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3927820" y="3520801"/>
            <a:ext cx="7159280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BUTTER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755452" y="561552"/>
            <a:ext cx="888327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pale yellow, fatty solid made from cream that is spread on bread or used in cooking.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5ACA768-4847-520B-E26D-12408C27D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486" y="2964982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0AF0C-9EBA-C542-C5A3-7AB8CD21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160" y="3633794"/>
            <a:ext cx="2389080" cy="236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741</Words>
  <Application>Microsoft Office PowerPoint</Application>
  <PresentationFormat>Widescreen</PresentationFormat>
  <Paragraphs>228</Paragraphs>
  <Slides>55</Slides>
  <Notes>36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.VnVogue</vt:lpstr>
      <vt:lpstr>Aharoni</vt:lpstr>
      <vt:lpstr>Arial</vt:lpstr>
      <vt:lpstr>Calibri</vt:lpstr>
      <vt:lpstr>Calibri Light</vt:lpstr>
      <vt:lpstr>Comic Sans MS</vt:lpstr>
      <vt:lpstr>FrankRuehl</vt:lpstr>
      <vt:lpstr>MyriadPro-Regular</vt:lpstr>
      <vt:lpstr>Patrick Hand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60</cp:revision>
  <dcterms:created xsi:type="dcterms:W3CDTF">2023-01-31T08:21:18Z</dcterms:created>
  <dcterms:modified xsi:type="dcterms:W3CDTF">2024-07-05T04:25:43Z</dcterms:modified>
</cp:coreProperties>
</file>