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03" r:id="rId2"/>
    <p:sldId id="384" r:id="rId3"/>
    <p:sldId id="305" r:id="rId4"/>
    <p:sldId id="306" r:id="rId5"/>
    <p:sldId id="394" r:id="rId6"/>
    <p:sldId id="445" r:id="rId7"/>
    <p:sldId id="446" r:id="rId8"/>
    <p:sldId id="447" r:id="rId9"/>
    <p:sldId id="448" r:id="rId10"/>
    <p:sldId id="449" r:id="rId11"/>
    <p:sldId id="317" r:id="rId12"/>
    <p:sldId id="318" r:id="rId13"/>
    <p:sldId id="319" r:id="rId14"/>
    <p:sldId id="320" r:id="rId15"/>
    <p:sldId id="429" r:id="rId16"/>
    <p:sldId id="430" r:id="rId17"/>
    <p:sldId id="427" r:id="rId18"/>
    <p:sldId id="428" r:id="rId19"/>
    <p:sldId id="431" r:id="rId20"/>
    <p:sldId id="432" r:id="rId21"/>
    <p:sldId id="327" r:id="rId22"/>
    <p:sldId id="433" r:id="rId23"/>
    <p:sldId id="434" r:id="rId24"/>
    <p:sldId id="372" r:id="rId25"/>
    <p:sldId id="374" r:id="rId26"/>
    <p:sldId id="373" r:id="rId27"/>
    <p:sldId id="340" r:id="rId28"/>
    <p:sldId id="336" r:id="rId29"/>
    <p:sldId id="337" r:id="rId30"/>
    <p:sldId id="435" r:id="rId31"/>
    <p:sldId id="338" r:id="rId32"/>
    <p:sldId id="453" r:id="rId33"/>
    <p:sldId id="339" r:id="rId34"/>
    <p:sldId id="380" r:id="rId35"/>
    <p:sldId id="436" r:id="rId36"/>
    <p:sldId id="437" r:id="rId37"/>
    <p:sldId id="450" r:id="rId38"/>
    <p:sldId id="451" r:id="rId39"/>
    <p:sldId id="452" r:id="rId40"/>
    <p:sldId id="438" r:id="rId41"/>
    <p:sldId id="257" r:id="rId42"/>
    <p:sldId id="440" r:id="rId43"/>
    <p:sldId id="441" r:id="rId44"/>
    <p:sldId id="442" r:id="rId45"/>
    <p:sldId id="443" r:id="rId46"/>
    <p:sldId id="444" r:id="rId47"/>
    <p:sldId id="345" r:id="rId48"/>
    <p:sldId id="439" r:id="rId49"/>
    <p:sldId id="346" r:id="rId50"/>
    <p:sldId id="347" r:id="rId51"/>
    <p:sldId id="348" r:id="rId52"/>
    <p:sldId id="349" r:id="rId53"/>
    <p:sldId id="30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898" autoAdjust="0"/>
  </p:normalViewPr>
  <p:slideViewPr>
    <p:cSldViewPr snapToGrid="0">
      <p:cViewPr varScale="1">
        <p:scale>
          <a:sx n="79" d="100"/>
          <a:sy n="79" d="100"/>
        </p:scale>
        <p:origin x="59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ABF12C7C-15CA-3B4D-B9EC-08C4E3051A15}"/>
    <pc:docChg chg="modSld">
      <pc:chgData name="Nguyen Thuy Hoang Quy" userId="S::quynth@dtp-education.com::1bc1fd71-8ae3-498a-b3b0-4e18f4d4a9f7" providerId="AD" clId="Web-{ABF12C7C-15CA-3B4D-B9EC-08C4E3051A15}" dt="2024-07-04T07:36:14.708" v="13" actId="20577"/>
      <pc:docMkLst>
        <pc:docMk/>
      </pc:docMkLst>
      <pc:sldChg chg="modSp">
        <pc:chgData name="Nguyen Thuy Hoang Quy" userId="S::quynth@dtp-education.com::1bc1fd71-8ae3-498a-b3b0-4e18f4d4a9f7" providerId="AD" clId="Web-{ABF12C7C-15CA-3B4D-B9EC-08C4E3051A15}" dt="2024-07-04T07:36:14.708" v="13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ABF12C7C-15CA-3B4D-B9EC-08C4E3051A15}" dt="2024-07-04T07:36:14.708" v="13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Nguyen Thuy Hoang Quy" userId="S::quynth@dtp-education.com::1bc1fd71-8ae3-498a-b3b0-4e18f4d4a9f7" providerId="AD" clId="Web-{50ADC0B1-0960-A64D-2C49-6FED7823CABF}"/>
    <pc:docChg chg="modSld">
      <pc:chgData name="Nguyen Thuy Hoang Quy" userId="S::quynth@dtp-education.com::1bc1fd71-8ae3-498a-b3b0-4e18f4d4a9f7" providerId="AD" clId="Web-{50ADC0B1-0960-A64D-2C49-6FED7823CABF}" dt="2024-07-04T07:40:15.224" v="13" actId="20577"/>
      <pc:docMkLst>
        <pc:docMk/>
      </pc:docMkLst>
      <pc:sldChg chg="modSp">
        <pc:chgData name="Nguyen Thuy Hoang Quy" userId="S::quynth@dtp-education.com::1bc1fd71-8ae3-498a-b3b0-4e18f4d4a9f7" providerId="AD" clId="Web-{50ADC0B1-0960-A64D-2C49-6FED7823CABF}" dt="2024-07-04T07:40:15.224" v="13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50ADC0B1-0960-A64D-2C49-6FED7823CABF}" dt="2024-07-04T07:40:15.224" v="13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FCDE1A08-2FDA-4F9B-A206-7D52DE93A42A}"/>
    <pc:docChg chg="modSld">
      <pc:chgData name="Phan Van Rieu (Hugo)" userId="032e726b-b6b7-45df-b0ca-e82fb010a48a" providerId="ADAL" clId="{FCDE1A08-2FDA-4F9B-A206-7D52DE93A42A}" dt="2024-07-16T05:28:07.484" v="12" actId="1076"/>
      <pc:docMkLst>
        <pc:docMk/>
      </pc:docMkLst>
      <pc:sldChg chg="modSp mod">
        <pc:chgData name="Phan Van Rieu (Hugo)" userId="032e726b-b6b7-45df-b0ca-e82fb010a48a" providerId="ADAL" clId="{FCDE1A08-2FDA-4F9B-A206-7D52DE93A42A}" dt="2024-07-04T07:33:14.781" v="3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FCDE1A08-2FDA-4F9B-A206-7D52DE93A42A}" dt="2024-07-04T07:33:14.781" v="3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FCDE1A08-2FDA-4F9B-A206-7D52DE93A42A}" dt="2024-07-16T05:27:48.609" v="7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FCDE1A08-2FDA-4F9B-A206-7D52DE93A42A}" dt="2024-07-16T05:27:43.090" v="6" actId="1076"/>
          <ac:picMkLst>
            <pc:docMk/>
            <pc:sldMk cId="1770940671" sldId="320"/>
            <ac:picMk id="3" creationId="{B32E06FA-7C23-164C-3AAD-0A4A18507325}"/>
          </ac:picMkLst>
        </pc:picChg>
        <pc:picChg chg="mod">
          <ac:chgData name="Phan Van Rieu (Hugo)" userId="032e726b-b6b7-45df-b0ca-e82fb010a48a" providerId="ADAL" clId="{FCDE1A08-2FDA-4F9B-A206-7D52DE93A42A}" dt="2024-07-16T05:27:38.928" v="4" actId="1076"/>
          <ac:picMkLst>
            <pc:docMk/>
            <pc:sldMk cId="1770940671" sldId="320"/>
            <ac:picMk id="6" creationId="{EA40B079-161B-B4AF-C81B-61EFFCB1CDB3}"/>
          </ac:picMkLst>
        </pc:picChg>
        <pc:picChg chg="mod">
          <ac:chgData name="Phan Van Rieu (Hugo)" userId="032e726b-b6b7-45df-b0ca-e82fb010a48a" providerId="ADAL" clId="{FCDE1A08-2FDA-4F9B-A206-7D52DE93A42A}" dt="2024-07-16T05:27:48.609" v="7" actId="1076"/>
          <ac:picMkLst>
            <pc:docMk/>
            <pc:sldMk cId="1770940671" sldId="320"/>
            <ac:picMk id="8" creationId="{7BFCA0E2-0A27-7616-172D-E44A0297D47E}"/>
          </ac:picMkLst>
        </pc:picChg>
      </pc:sldChg>
      <pc:sldChg chg="modSp mod">
        <pc:chgData name="Phan Van Rieu (Hugo)" userId="032e726b-b6b7-45df-b0ca-e82fb010a48a" providerId="ADAL" clId="{FCDE1A08-2FDA-4F9B-A206-7D52DE93A42A}" dt="2024-07-16T05:28:07.484" v="12" actId="1076"/>
        <pc:sldMkLst>
          <pc:docMk/>
          <pc:sldMk cId="924732891" sldId="338"/>
        </pc:sldMkLst>
        <pc:picChg chg="mod">
          <ac:chgData name="Phan Van Rieu (Hugo)" userId="032e726b-b6b7-45df-b0ca-e82fb010a48a" providerId="ADAL" clId="{FCDE1A08-2FDA-4F9B-A206-7D52DE93A42A}" dt="2024-07-16T05:28:00.596" v="9" actId="1076"/>
          <ac:picMkLst>
            <pc:docMk/>
            <pc:sldMk cId="924732891" sldId="338"/>
            <ac:picMk id="2" creationId="{BFFDE9E3-4203-17A2-745A-3A44F42059B9}"/>
          </ac:picMkLst>
        </pc:picChg>
        <pc:picChg chg="mod">
          <ac:chgData name="Phan Van Rieu (Hugo)" userId="032e726b-b6b7-45df-b0ca-e82fb010a48a" providerId="ADAL" clId="{FCDE1A08-2FDA-4F9B-A206-7D52DE93A42A}" dt="2024-07-16T05:28:04.430" v="11" actId="1076"/>
          <ac:picMkLst>
            <pc:docMk/>
            <pc:sldMk cId="924732891" sldId="338"/>
            <ac:picMk id="5" creationId="{BBA31147-C7EF-4830-30CF-2C42D0BA7157}"/>
          </ac:picMkLst>
        </pc:picChg>
        <pc:picChg chg="mod">
          <ac:chgData name="Phan Van Rieu (Hugo)" userId="032e726b-b6b7-45df-b0ca-e82fb010a48a" providerId="ADAL" clId="{FCDE1A08-2FDA-4F9B-A206-7D52DE93A42A}" dt="2024-07-16T05:28:07.484" v="12" actId="1076"/>
          <ac:picMkLst>
            <pc:docMk/>
            <pc:sldMk cId="924732891" sldId="338"/>
            <ac:picMk id="7" creationId="{1902F990-C94D-EA76-7004-4844956C9C17}"/>
          </ac:picMkLst>
        </pc:picChg>
      </pc:sldChg>
      <pc:sldChg chg="modSp mod">
        <pc:chgData name="Phan Van Rieu (Hugo)" userId="032e726b-b6b7-45df-b0ca-e82fb010a48a" providerId="ADAL" clId="{FCDE1A08-2FDA-4F9B-A206-7D52DE93A42A}" dt="2024-07-04T07:30:27.862" v="0" actId="1076"/>
        <pc:sldMkLst>
          <pc:docMk/>
          <pc:sldMk cId="843563018" sldId="384"/>
        </pc:sldMkLst>
        <pc:picChg chg="mod">
          <ac:chgData name="Phan Van Rieu (Hugo)" userId="032e726b-b6b7-45df-b0ca-e82fb010a48a" providerId="ADAL" clId="{FCDE1A08-2FDA-4F9B-A206-7D52DE93A42A}" dt="2024-07-04T07:30:27.862" v="0" actId="1076"/>
          <ac:picMkLst>
            <pc:docMk/>
            <pc:sldMk cId="843563018" sldId="384"/>
            <ac:picMk id="4" creationId="{73F491B4-FA10-2DFD-9387-D010A0F83D46}"/>
          </ac:picMkLst>
        </pc:picChg>
      </pc:sldChg>
      <pc:sldChg chg="modSp mod">
        <pc:chgData name="Phan Van Rieu (Hugo)" userId="032e726b-b6b7-45df-b0ca-e82fb010a48a" providerId="ADAL" clId="{FCDE1A08-2FDA-4F9B-A206-7D52DE93A42A}" dt="2024-07-04T07:30:52.442" v="1" actId="20577"/>
        <pc:sldMkLst>
          <pc:docMk/>
          <pc:sldMk cId="3945122698" sldId="429"/>
        </pc:sldMkLst>
        <pc:spChg chg="mod">
          <ac:chgData name="Phan Van Rieu (Hugo)" userId="032e726b-b6b7-45df-b0ca-e82fb010a48a" providerId="ADAL" clId="{FCDE1A08-2FDA-4F9B-A206-7D52DE93A42A}" dt="2024-07-04T07:30:52.442" v="1" actId="20577"/>
          <ac:spMkLst>
            <pc:docMk/>
            <pc:sldMk cId="3945122698" sldId="429"/>
            <ac:spMk id="4" creationId="{CFEB15E1-28AD-0B85-A783-5FDA623215D2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07:07:14.7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32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1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15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0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0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3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74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70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9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930840" y="13471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4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5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0.png"/><Relationship Id="rId4" Type="http://schemas.openxmlformats.org/officeDocument/2006/relationships/customXml" Target="../ink/ink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jpe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59779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23286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485911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</a:t>
            </a:r>
            <a:r>
              <a:rPr lang="en-US" sz="4000" b="1" dirty="0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183178" y="3937066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413762" y="4047795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50" name="Picture 6" descr="ARCHAEOLOGY OF PULSES, NUTS &amp; GRAINS - Peanut - Chef's Mandala">
            <a:extLst>
              <a:ext uri="{FF2B5EF4-FFF2-40B4-BE49-F238E27FC236}">
                <a16:creationId xmlns:a16="http://schemas.microsoft.com/office/drawing/2014/main" id="{3CD1719D-D49D-F242-6F6F-D09EF3509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1719"/>
          <a:stretch/>
        </p:blipFill>
        <p:spPr bwMode="auto">
          <a:xfrm>
            <a:off x="255034" y="2881826"/>
            <a:ext cx="2642400" cy="22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utter versus Margarine: Which is Healthier?">
            <a:extLst>
              <a:ext uri="{FF2B5EF4-FFF2-40B4-BE49-F238E27FC236}">
                <a16:creationId xmlns:a16="http://schemas.microsoft.com/office/drawing/2014/main" id="{4BF32F1C-9636-EF88-E37D-927AAA7BC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6"/>
          <a:stretch/>
        </p:blipFill>
        <p:spPr bwMode="auto">
          <a:xfrm>
            <a:off x="4353908" y="2923129"/>
            <a:ext cx="2881710" cy="25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memade Peanut Butter (All Natural) | Nuts To You">
            <a:extLst>
              <a:ext uri="{FF2B5EF4-FFF2-40B4-BE49-F238E27FC236}">
                <a16:creationId xmlns:a16="http://schemas.microsoft.com/office/drawing/2014/main" id="{EF0B78EB-4916-B0D9-A615-22964ECD5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" b="93652" l="9961" r="89844">
                        <a14:foregroundMark x1="63770" y1="3516" x2="45801" y2="26855"/>
                        <a14:foregroundMark x1="62207" y1="3516" x2="47852" y2="23926"/>
                        <a14:foregroundMark x1="55078" y1="13477" x2="43652" y2="29199"/>
                        <a14:foregroundMark x1="54102" y1="12305" x2="42676" y2="28906"/>
                        <a14:foregroundMark x1="64063" y1="2734" x2="65430" y2="1563"/>
                        <a14:foregroundMark x1="65039" y1="2148" x2="60156" y2="4395"/>
                        <a14:foregroundMark x1="62891" y1="1563" x2="65430" y2="5371"/>
                        <a14:foregroundMark x1="64355" y1="195" x2="47852" y2="17188"/>
                        <a14:foregroundMark x1="47852" y1="17188" x2="44824" y2="24805"/>
                        <a14:foregroundMark x1="27637" y1="27637" x2="46387" y2="24902"/>
                        <a14:foregroundMark x1="46387" y1="24902" x2="53613" y2="29590"/>
                        <a14:foregroundMark x1="53613" y1="29590" x2="58203" y2="39453"/>
                        <a14:foregroundMark x1="59375" y1="31250" x2="41406" y2="23047"/>
                        <a14:foregroundMark x1="41406" y1="23047" x2="32031" y2="25000"/>
                        <a14:foregroundMark x1="32031" y1="25000" x2="25391" y2="29492"/>
                        <a14:foregroundMark x1="27148" y1="28906" x2="41895" y2="23828"/>
                        <a14:foregroundMark x1="41895" y1="23828" x2="53223" y2="26953"/>
                        <a14:foregroundMark x1="53223" y1="26953" x2="56445" y2="30566"/>
                        <a14:foregroundMark x1="58789" y1="32422" x2="57520" y2="28320"/>
                        <a14:foregroundMark x1="60059" y1="33887" x2="54980" y2="26660"/>
                        <a14:foregroundMark x1="31348" y1="25977" x2="27246" y2="28027"/>
                        <a14:foregroundMark x1="36230" y1="23340" x2="26465" y2="27637"/>
                        <a14:foregroundMark x1="30469" y1="24805" x2="32031" y2="23926"/>
                        <a14:foregroundMark x1="59668" y1="93652" x2="59668" y2="93652"/>
                        <a14:foregroundMark x1="59863" y1="62793" x2="57520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421" y="2401868"/>
            <a:ext cx="3317632" cy="33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60015E-46F6-810A-ABCF-375DC6ADA4E1}"/>
              </a:ext>
            </a:extLst>
          </p:cNvPr>
          <p:cNvSpPr/>
          <p:nvPr/>
        </p:nvSpPr>
        <p:spPr>
          <a:xfrm>
            <a:off x="168801" y="5510657"/>
            <a:ext cx="2728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 peanut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3FAA5-E1BA-7657-D53D-26A48BB54204}"/>
              </a:ext>
            </a:extLst>
          </p:cNvPr>
          <p:cNvSpPr/>
          <p:nvPr/>
        </p:nvSpPr>
        <p:spPr>
          <a:xfrm>
            <a:off x="4801029" y="5510657"/>
            <a:ext cx="1987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butter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7163F-7FD6-17FE-9E1F-CBDDFE363FD2}"/>
              </a:ext>
            </a:extLst>
          </p:cNvPr>
          <p:cNvSpPr/>
          <p:nvPr/>
        </p:nvSpPr>
        <p:spPr>
          <a:xfrm>
            <a:off x="8088300" y="5511765"/>
            <a:ext cx="4189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peanut butter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564042" y="1559901"/>
              <a:ext cx="5063916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EA5E94-57AC-BB34-A686-2A5311F3EB3E}"/>
              </a:ext>
            </a:extLst>
          </p:cNvPr>
          <p:cNvSpPr txBox="1"/>
          <p:nvPr/>
        </p:nvSpPr>
        <p:spPr>
          <a:xfrm>
            <a:off x="3348460" y="2920752"/>
            <a:ext cx="54950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  <a:t>sugar, butter, flour, chocolate</a:t>
            </a:r>
            <a:b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  <a:t>chips, oil, milk.</a:t>
            </a:r>
            <a:b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</a:br>
            <a:b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</a:br>
            <a:endParaRPr lang="vi-V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260537" y="6712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30238-4B42-837B-C152-8AC90EBABCCA}"/>
              </a:ext>
            </a:extLst>
          </p:cNvPr>
          <p:cNvSpPr txBox="1"/>
          <p:nvPr/>
        </p:nvSpPr>
        <p:spPr>
          <a:xfrm>
            <a:off x="2253837" y="4476022"/>
            <a:ext cx="163245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/ˈbʌt̬.ɚ/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bơ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604B0-F8C7-D6D9-6D54-43150B6233EE}"/>
              </a:ext>
            </a:extLst>
          </p:cNvPr>
          <p:cNvSpPr txBox="1"/>
          <p:nvPr/>
        </p:nvSpPr>
        <p:spPr>
          <a:xfrm>
            <a:off x="10498207" y="4372426"/>
            <a:ext cx="132757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/mɪlk/</a:t>
            </a:r>
            <a:b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sữa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1F331-54E3-3F26-D88D-A856683EEF6E}"/>
              </a:ext>
            </a:extLst>
          </p:cNvPr>
          <p:cNvSpPr txBox="1"/>
          <p:nvPr/>
        </p:nvSpPr>
        <p:spPr>
          <a:xfrm>
            <a:off x="6074760" y="4428336"/>
            <a:ext cx="245578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/ˌtʃɑːk.lət ˈʧɪp/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socola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3C8A79-E5E5-7192-4F98-59351A739E5F}"/>
              </a:ext>
            </a:extLst>
          </p:cNvPr>
          <p:cNvSpPr txBox="1"/>
          <p:nvPr/>
        </p:nvSpPr>
        <p:spPr>
          <a:xfrm>
            <a:off x="366223" y="4457857"/>
            <a:ext cx="147733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/ˈʃʊɡ.ɚ/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887E4A-6379-CEB2-646F-21EDE6B64FEB}"/>
              </a:ext>
            </a:extLst>
          </p:cNvPr>
          <p:cNvSpPr txBox="1"/>
          <p:nvPr/>
        </p:nvSpPr>
        <p:spPr>
          <a:xfrm>
            <a:off x="4308635" y="4390319"/>
            <a:ext cx="155358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/ˈflaʊ.ɚ/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bột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3834C-DE9B-EAE4-D7E1-8D749D0155B5}"/>
              </a:ext>
            </a:extLst>
          </p:cNvPr>
          <p:cNvSpPr txBox="1"/>
          <p:nvPr/>
        </p:nvSpPr>
        <p:spPr>
          <a:xfrm>
            <a:off x="8743080" y="4397126"/>
            <a:ext cx="119508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/ɔɪl/</a:t>
            </a:r>
            <a:b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40B079-161B-B4AF-C81B-61EFFCB1C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40" y="380169"/>
            <a:ext cx="8021256" cy="943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FCA0E2-0A27-7616-172D-E44A0297D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240" y="1363723"/>
            <a:ext cx="12192000" cy="2864786"/>
          </a:xfrm>
          <a:prstGeom prst="rect">
            <a:avLst/>
          </a:prstGeom>
        </p:spPr>
      </p:pic>
      <p:pic>
        <p:nvPicPr>
          <p:cNvPr id="3" name="CD2 TRACK 52">
            <a:hlinkClick r:id="" action="ppaction://media"/>
            <a:extLst>
              <a:ext uri="{FF2B5EF4-FFF2-40B4-BE49-F238E27FC236}">
                <a16:creationId xmlns:a16="http://schemas.microsoft.com/office/drawing/2014/main" id="{B32E06FA-7C23-164C-3AAD-0A4A18507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4535" y="5676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gar">
            <a:hlinkClick r:id="" action="ppaction://media"/>
            <a:extLst>
              <a:ext uri="{FF2B5EF4-FFF2-40B4-BE49-F238E27FC236}">
                <a16:creationId xmlns:a16="http://schemas.microsoft.com/office/drawing/2014/main" id="{037C44C3-FF4E-1A98-2ABC-11DF569F8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0809" y="4267521"/>
            <a:ext cx="605420" cy="6054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B15E1-28AD-0B85-A783-5FDA623215D2}"/>
              </a:ext>
            </a:extLst>
          </p:cNvPr>
          <p:cNvSpPr txBox="1"/>
          <p:nvPr/>
        </p:nvSpPr>
        <p:spPr>
          <a:xfrm>
            <a:off x="6578401" y="2551685"/>
            <a:ext cx="3260080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7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ugar</a:t>
            </a:r>
            <a:r>
              <a:rPr lang="vi-VN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4800" b="0" i="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/ˈʃʊɡɚ/</a:t>
            </a:r>
            <a:endParaRPr lang="en-US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1B4A14-8F15-63A8-F009-5FABC19E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55" y="1454337"/>
            <a:ext cx="3431055" cy="4872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82111-A6B8-B8E9-D36B-02FDDCBC2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38" y="411085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22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tter">
            <a:hlinkClick r:id="" action="ppaction://media"/>
            <a:extLst>
              <a:ext uri="{FF2B5EF4-FFF2-40B4-BE49-F238E27FC236}">
                <a16:creationId xmlns:a16="http://schemas.microsoft.com/office/drawing/2014/main" id="{984C6311-5F01-1742-210A-AA2924C45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427" y="3191075"/>
            <a:ext cx="880947" cy="8809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67862" y="6876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B47C2-3A96-3C37-E3D7-1249CC62D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710" y="1150009"/>
            <a:ext cx="3778987" cy="5143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98E93D-30A3-415B-1C0C-47DD93B1A259}"/>
              </a:ext>
            </a:extLst>
          </p:cNvPr>
          <p:cNvSpPr txBox="1"/>
          <p:nvPr/>
        </p:nvSpPr>
        <p:spPr>
          <a:xfrm>
            <a:off x="7337833" y="2630881"/>
            <a:ext cx="3276372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utter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/ˈbʌt̬.ɚ/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bơ</a:t>
            </a:r>
            <a:endParaRPr lang="en-US" sz="6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3049C-FAAD-F0C8-05A1-109BB48CB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75380"/>
            <a:ext cx="8021256" cy="8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989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our">
            <a:hlinkClick r:id="" action="ppaction://media"/>
            <a:extLst>
              <a:ext uri="{FF2B5EF4-FFF2-40B4-BE49-F238E27FC236}">
                <a16:creationId xmlns:a16="http://schemas.microsoft.com/office/drawing/2014/main" id="{815288B7-D45C-EEBA-ECB3-64C1DB975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842" y="3362446"/>
            <a:ext cx="716345" cy="5658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F33AA-7D99-DD4B-06D2-B16F63DD7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595" y="1585380"/>
            <a:ext cx="3364953" cy="4589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988BE9-45BE-003F-B00E-7F16D6200664}"/>
              </a:ext>
            </a:extLst>
          </p:cNvPr>
          <p:cNvSpPr txBox="1"/>
          <p:nvPr/>
        </p:nvSpPr>
        <p:spPr>
          <a:xfrm>
            <a:off x="7341527" y="2418400"/>
            <a:ext cx="3040964" cy="29238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lour</a:t>
            </a:r>
            <a:r>
              <a:rPr lang="vi-VN" sz="8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800" b="1" i="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/ˈflaʊ.ɚ/</a:t>
            </a:r>
            <a:endParaRPr lang="en-US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bột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57F42-CE71-E8C7-BF98-1F695678A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8494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053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ocolate chips">
            <a:hlinkClick r:id="" action="ppaction://media"/>
            <a:extLst>
              <a:ext uri="{FF2B5EF4-FFF2-40B4-BE49-F238E27FC236}">
                <a16:creationId xmlns:a16="http://schemas.microsoft.com/office/drawing/2014/main" id="{B277215C-54DD-5385-84FC-77A38678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8510" y="3507853"/>
            <a:ext cx="755891" cy="755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5F639-EDC7-1E7E-44C5-6C33A2F65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32" y="1305974"/>
            <a:ext cx="3690079" cy="5159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6B1D-DB73-4935-79EA-C11CE56C0C7F}"/>
              </a:ext>
            </a:extLst>
          </p:cNvPr>
          <p:cNvSpPr txBox="1"/>
          <p:nvPr/>
        </p:nvSpPr>
        <p:spPr>
          <a:xfrm>
            <a:off x="6096000" y="2700859"/>
            <a:ext cx="5569372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hocolate chips</a:t>
            </a:r>
          </a:p>
          <a:p>
            <a:pPr algn="ctr"/>
            <a:r>
              <a:rPr lang="vi-VN" sz="4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/ˌtʃɑːk.lət ˈʧɪp/</a:t>
            </a:r>
            <a:endParaRPr lang="en-US" sz="4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socola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4E624-1D7D-90A8-49B4-5E3EEC34C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2224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4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il">
            <a:hlinkClick r:id="" action="ppaction://media"/>
            <a:extLst>
              <a:ext uri="{FF2B5EF4-FFF2-40B4-BE49-F238E27FC236}">
                <a16:creationId xmlns:a16="http://schemas.microsoft.com/office/drawing/2014/main" id="{82E705F1-CFEE-8EF9-35AB-852A57A70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8478" y="3272099"/>
            <a:ext cx="501248" cy="50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06564-D786-7AEB-DC3D-8F6FD83E7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20" y="1522833"/>
            <a:ext cx="3491028" cy="4924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480DD-1034-6400-42F8-51FC95752152}"/>
              </a:ext>
            </a:extLst>
          </p:cNvPr>
          <p:cNvSpPr txBox="1"/>
          <p:nvPr/>
        </p:nvSpPr>
        <p:spPr>
          <a:xfrm>
            <a:off x="7767333" y="2492606"/>
            <a:ext cx="2105871" cy="2985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/ɔɪl/</a:t>
            </a:r>
            <a:b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dầu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19281-96AF-6C8D-640E-9F1A5E583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9565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77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91B4-FA10-2DFD-9387-D010A0F83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690" y="439297"/>
            <a:ext cx="4286491" cy="59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lk">
            <a:hlinkClick r:id="" action="ppaction://media"/>
            <a:extLst>
              <a:ext uri="{FF2B5EF4-FFF2-40B4-BE49-F238E27FC236}">
                <a16:creationId xmlns:a16="http://schemas.microsoft.com/office/drawing/2014/main" id="{00ADCC4F-46F6-62F7-55D6-7A9A05CBD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2439" y="3199428"/>
            <a:ext cx="848489" cy="8484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32BED-7165-25AD-D26B-C4A040981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096" y="1628659"/>
            <a:ext cx="3486179" cy="4545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216D2B-7423-A5F3-78F6-C8EFF9AA92B8}"/>
              </a:ext>
            </a:extLst>
          </p:cNvPr>
          <p:cNvSpPr txBox="1"/>
          <p:nvPr/>
        </p:nvSpPr>
        <p:spPr>
          <a:xfrm>
            <a:off x="6979503" y="2555201"/>
            <a:ext cx="2893702" cy="2985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/mɪlk/</a:t>
            </a:r>
            <a:br>
              <a:rPr lang="fr-FR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sữa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4BC81-13AA-5B1A-9417-9F93468F8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6449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16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51857531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3231830381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1690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321949" y="41690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139463" y="413401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1A421-F9D8-883E-C58B-766076261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125" y="1335452"/>
            <a:ext cx="2878567" cy="2707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E0D28-C705-E28C-CC0F-6190ACE50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2275" y="1264666"/>
            <a:ext cx="2950084" cy="2848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DB0CC-B973-C16B-CDC9-724B0EBCAF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64"/>
          <a:stretch/>
        </p:blipFill>
        <p:spPr>
          <a:xfrm>
            <a:off x="8185344" y="1171505"/>
            <a:ext cx="3058973" cy="2870994"/>
          </a:xfrm>
          <a:prstGeom prst="rect">
            <a:avLst/>
          </a:prstGeom>
        </p:spPr>
      </p:pic>
      <p:pic>
        <p:nvPicPr>
          <p:cNvPr id="3" name="milk">
            <a:hlinkClick r:id="" action="ppaction://media"/>
            <a:extLst>
              <a:ext uri="{FF2B5EF4-FFF2-40B4-BE49-F238E27FC236}">
                <a16:creationId xmlns:a16="http://schemas.microsoft.com/office/drawing/2014/main" id="{E08967A3-5D74-B9FF-B6A7-CA9DAEBB1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75842" y="404639"/>
            <a:ext cx="1106314" cy="11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03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2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287039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68116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E832B-4066-FA74-4E80-6CB690B069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312" y="1310615"/>
            <a:ext cx="2735376" cy="2654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499808-A66C-7177-9C6E-2176E351A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1358" y="1310615"/>
            <a:ext cx="2820558" cy="2632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DF7D47-F170-DEDD-FA97-3F50CF5FE9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034" y="1420922"/>
            <a:ext cx="2676648" cy="2654708"/>
          </a:xfrm>
          <a:prstGeom prst="rect">
            <a:avLst/>
          </a:prstGeom>
        </p:spPr>
      </p:pic>
      <p:pic>
        <p:nvPicPr>
          <p:cNvPr id="3" name="flour">
            <a:hlinkClick r:id="" action="ppaction://media"/>
            <a:extLst>
              <a:ext uri="{FF2B5EF4-FFF2-40B4-BE49-F238E27FC236}">
                <a16:creationId xmlns:a16="http://schemas.microsoft.com/office/drawing/2014/main" id="{70AA8E8E-EB3A-29F8-746C-9BAB94BF0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07966" y="486669"/>
            <a:ext cx="823946" cy="82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1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144171" y="426884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9445195" y="41758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1758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E9F85-8EC6-0AD6-5F0F-077FC7DD7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312" y="1420922"/>
            <a:ext cx="2735376" cy="2654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78E797-2762-3616-7EA7-1C6BE2585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034" y="1420922"/>
            <a:ext cx="2676648" cy="265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B8BDF3-A3A2-DDBD-BEB3-348A9ADFB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5521" y="1227012"/>
            <a:ext cx="2950084" cy="2848618"/>
          </a:xfrm>
          <a:prstGeom prst="rect">
            <a:avLst/>
          </a:prstGeom>
        </p:spPr>
      </p:pic>
      <p:pic>
        <p:nvPicPr>
          <p:cNvPr id="6" name="oil">
            <a:hlinkClick r:id="" action="ppaction://media"/>
            <a:extLst>
              <a:ext uri="{FF2B5EF4-FFF2-40B4-BE49-F238E27FC236}">
                <a16:creationId xmlns:a16="http://schemas.microsoft.com/office/drawing/2014/main" id="{E8453D9A-1847-1ED4-8CF9-07DF10356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47092" y="404639"/>
            <a:ext cx="1106314" cy="11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86034" y="416562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361283" y="417977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A2DBD-5C51-5C31-C822-9112221A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125" y="1335452"/>
            <a:ext cx="2878567" cy="2707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2540D-274B-D4C5-03D8-B720D23D91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64"/>
          <a:stretch/>
        </p:blipFill>
        <p:spPr>
          <a:xfrm>
            <a:off x="8185344" y="1171505"/>
            <a:ext cx="3058973" cy="2870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A5AB16-B3E2-2EE6-6A32-B99EB1B212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8239" y="1335452"/>
            <a:ext cx="2820558" cy="2632520"/>
          </a:xfrm>
          <a:prstGeom prst="rect">
            <a:avLst/>
          </a:prstGeom>
        </p:spPr>
      </p:pic>
      <p:pic>
        <p:nvPicPr>
          <p:cNvPr id="4" name="sugar">
            <a:hlinkClick r:id="" action="ppaction://media"/>
            <a:extLst>
              <a:ext uri="{FF2B5EF4-FFF2-40B4-BE49-F238E27FC236}">
                <a16:creationId xmlns:a16="http://schemas.microsoft.com/office/drawing/2014/main" id="{AAD4F50D-2F4E-A3A4-5CED-A82E5F0CB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04315" y="451528"/>
            <a:ext cx="883924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630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767801-06ED-4373-BFFB-55F611148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6" b="-1"/>
          <a:stretch/>
        </p:blipFill>
        <p:spPr>
          <a:xfrm>
            <a:off x="0" y="2049432"/>
            <a:ext cx="12192000" cy="229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31E3-C9E9-A0A9-1F66-6805A2B8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0316"/>
            <a:ext cx="7249537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305983" y="1378333"/>
              <a:ext cx="5580034" cy="223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  <a:endParaRPr kumimoji="0" lang="vi-VN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vi-VN" sz="3200" i="1" dirty="0">
                <a:solidFill>
                  <a:schemeClr val="bg1"/>
                </a:solidFill>
                <a:ea typeface="Times New Roman" panose="02020603050405020304" pitchFamily="18" charset="0"/>
              </a:endParaRP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7D2A23-AD6D-A4B9-CC3F-F6C5AEEEC765}"/>
              </a:ext>
            </a:extLst>
          </p:cNvPr>
          <p:cNvSpPr txBox="1"/>
          <p:nvPr/>
        </p:nvSpPr>
        <p:spPr>
          <a:xfrm>
            <a:off x="3702636" y="3429000"/>
            <a:ext cx="5055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chemeClr val="bg1"/>
                </a:solidFill>
              </a:rPr>
              <a:t>I need a little butter.</a:t>
            </a:r>
            <a:endParaRPr lang="vi-VN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9582" y="1832885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vocabulary expressing food and drinks and say what they need to cook something.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sugar, butter, flour, chocolate chips, oil, milk.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  <a:r>
              <a:rPr lang="en-US" sz="3600" dirty="0">
                <a:solidFill>
                  <a:srgbClr val="0070C0"/>
                </a:solidFill>
              </a:rPr>
              <a:t>I need a little butter.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CB40A2-C8A3-DD4A-4C32-6C2B9E39351C}"/>
              </a:ext>
            </a:extLst>
          </p:cNvPr>
          <p:cNvSpPr/>
          <p:nvPr/>
        </p:nvSpPr>
        <p:spPr>
          <a:xfrm>
            <a:off x="4342757" y="525067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Structure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E0BDA-5E35-8606-F07C-F77F66153D9F}"/>
              </a:ext>
            </a:extLst>
          </p:cNvPr>
          <p:cNvSpPr txBox="1"/>
          <p:nvPr/>
        </p:nvSpPr>
        <p:spPr>
          <a:xfrm>
            <a:off x="-60899" y="4415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C07F6D-C911-9799-251E-DFE619A8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13961"/>
            <a:ext cx="11886927" cy="26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68556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53">
            <a:hlinkClick r:id="" action="ppaction://media"/>
            <a:extLst>
              <a:ext uri="{FF2B5EF4-FFF2-40B4-BE49-F238E27FC236}">
                <a16:creationId xmlns:a16="http://schemas.microsoft.com/office/drawing/2014/main" id="{BFFDE9E3-4203-17A2-745A-3A44F4205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0315" y="691693"/>
            <a:ext cx="716590" cy="716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31147-C7EF-4830-30CF-2C42D0BA71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540"/>
          <a:stretch/>
        </p:blipFill>
        <p:spPr>
          <a:xfrm>
            <a:off x="159639" y="508772"/>
            <a:ext cx="6916115" cy="919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2F990-C94D-EA76-7004-4844956C9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6" y="1175656"/>
            <a:ext cx="8783276" cy="1991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6A599-93E1-8B92-7DE9-1272641C82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2" b="1"/>
          <a:stretch/>
        </p:blipFill>
        <p:spPr>
          <a:xfrm>
            <a:off x="5891285" y="2547114"/>
            <a:ext cx="6021241" cy="38941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6ECB13-4551-35E5-2873-094FCCB6064C}"/>
              </a:ext>
            </a:extLst>
          </p:cNvPr>
          <p:cNvSpPr txBox="1"/>
          <p:nvPr/>
        </p:nvSpPr>
        <p:spPr>
          <a:xfrm>
            <a:off x="7075754" y="69169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5432C-8B38-0573-F102-FD371D545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53"/>
          <a:stretch/>
        </p:blipFill>
        <p:spPr>
          <a:xfrm>
            <a:off x="219133" y="1458722"/>
            <a:ext cx="3451373" cy="1692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4ADA1-6F69-3222-6539-2EE965120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0" t="66139" r="14205"/>
          <a:stretch/>
        </p:blipFill>
        <p:spPr>
          <a:xfrm>
            <a:off x="3282031" y="5279943"/>
            <a:ext cx="2686439" cy="949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5E75D8-49E8-5DA1-EE9C-A122ADB28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635"/>
          <a:stretch/>
        </p:blipFill>
        <p:spPr>
          <a:xfrm>
            <a:off x="6600691" y="1018893"/>
            <a:ext cx="3538989" cy="1733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45C2E-4B4E-2A73-B8AD-4FD419CD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70" t="63365" r="11976"/>
          <a:stretch/>
        </p:blipFill>
        <p:spPr>
          <a:xfrm>
            <a:off x="0" y="5236891"/>
            <a:ext cx="2870510" cy="1141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A9CEC9-9F77-943B-0343-742392A6A7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070"/>
          <a:stretch/>
        </p:blipFill>
        <p:spPr>
          <a:xfrm>
            <a:off x="6223532" y="5399278"/>
            <a:ext cx="2623078" cy="868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5CAAD-6DCB-11B2-81C1-D5733EC3ED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70" r="21605" b="33930"/>
          <a:stretch/>
        </p:blipFill>
        <p:spPr>
          <a:xfrm>
            <a:off x="10139680" y="2510541"/>
            <a:ext cx="1250066" cy="15579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9C728B-BEDA-43B8-8A01-828C081DF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977" y="2533832"/>
            <a:ext cx="2854573" cy="11210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F7BD63-77F0-28EC-37BE-6FF282F0A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427" y="5317914"/>
            <a:ext cx="2686439" cy="99066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BD4B572-08F6-1A11-8947-FD9AEEB0FC7A}"/>
              </a:ext>
            </a:extLst>
          </p:cNvPr>
          <p:cNvSpPr/>
          <p:nvPr/>
        </p:nvSpPr>
        <p:spPr>
          <a:xfrm>
            <a:off x="1290423" y="450658"/>
            <a:ext cx="2203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Match.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1D16650-A7D1-65E4-1C19-AD5BF99A9EF1}"/>
              </a:ext>
            </a:extLst>
          </p:cNvPr>
          <p:cNvSpPr/>
          <p:nvPr/>
        </p:nvSpPr>
        <p:spPr>
          <a:xfrm>
            <a:off x="1342663" y="2766349"/>
            <a:ext cx="2882096" cy="2604304"/>
          </a:xfrm>
          <a:custGeom>
            <a:avLst/>
            <a:gdLst>
              <a:gd name="connsiteX0" fmla="*/ 0 w 2882096"/>
              <a:gd name="connsiteY0" fmla="*/ 0 h 2604304"/>
              <a:gd name="connsiteX1" fmla="*/ 636608 w 2882096"/>
              <a:gd name="connsiteY1" fmla="*/ 1111170 h 2604304"/>
              <a:gd name="connsiteX2" fmla="*/ 2176041 w 2882096"/>
              <a:gd name="connsiteY2" fmla="*/ 1261641 h 2604304"/>
              <a:gd name="connsiteX3" fmla="*/ 2882096 w 2882096"/>
              <a:gd name="connsiteY3" fmla="*/ 2604304 h 2604304"/>
              <a:gd name="connsiteX4" fmla="*/ 2882096 w 2882096"/>
              <a:gd name="connsiteY4" fmla="*/ 2604304 h 2604304"/>
              <a:gd name="connsiteX5" fmla="*/ 2882096 w 2882096"/>
              <a:gd name="connsiteY5" fmla="*/ 2604304 h 26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2096" h="2604304">
                <a:moveTo>
                  <a:pt x="0" y="0"/>
                </a:moveTo>
                <a:cubicBezTo>
                  <a:pt x="136967" y="450448"/>
                  <a:pt x="273935" y="900897"/>
                  <a:pt x="636608" y="1111170"/>
                </a:cubicBezTo>
                <a:cubicBezTo>
                  <a:pt x="999281" y="1321443"/>
                  <a:pt x="1801793" y="1012785"/>
                  <a:pt x="2176041" y="1261641"/>
                </a:cubicBezTo>
                <a:cubicBezTo>
                  <a:pt x="2550289" y="1510497"/>
                  <a:pt x="2882096" y="2604304"/>
                  <a:pt x="2882096" y="2604304"/>
                </a:cubicBezTo>
                <a:lnTo>
                  <a:pt x="2882096" y="2604304"/>
                </a:lnTo>
                <a:lnTo>
                  <a:pt x="2882096" y="2604304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F2AD187-AF03-6EF1-960B-5F0E900A125D}"/>
              </a:ext>
            </a:extLst>
          </p:cNvPr>
          <p:cNvSpPr/>
          <p:nvPr/>
        </p:nvSpPr>
        <p:spPr>
          <a:xfrm>
            <a:off x="1828800" y="2644838"/>
            <a:ext cx="6858386" cy="2673076"/>
          </a:xfrm>
          <a:custGeom>
            <a:avLst/>
            <a:gdLst>
              <a:gd name="connsiteX0" fmla="*/ 6053560 w 6053560"/>
              <a:gd name="connsiteY0" fmla="*/ 0 h 2291787"/>
              <a:gd name="connsiteX1" fmla="*/ 4120587 w 6053560"/>
              <a:gd name="connsiteY1" fmla="*/ 1030147 h 2291787"/>
              <a:gd name="connsiteX2" fmla="*/ 2152891 w 6053560"/>
              <a:gd name="connsiteY2" fmla="*/ 1076445 h 2291787"/>
              <a:gd name="connsiteX3" fmla="*/ 0 w 6053560"/>
              <a:gd name="connsiteY3" fmla="*/ 2291787 h 229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560" h="2291787">
                <a:moveTo>
                  <a:pt x="6053560" y="0"/>
                </a:moveTo>
                <a:cubicBezTo>
                  <a:pt x="5412129" y="425369"/>
                  <a:pt x="4770699" y="850739"/>
                  <a:pt x="4120587" y="1030147"/>
                </a:cubicBezTo>
                <a:cubicBezTo>
                  <a:pt x="3470475" y="1209555"/>
                  <a:pt x="2839655" y="866172"/>
                  <a:pt x="2152891" y="1076445"/>
                </a:cubicBezTo>
                <a:cubicBezTo>
                  <a:pt x="1466127" y="1286718"/>
                  <a:pt x="733063" y="1789252"/>
                  <a:pt x="0" y="229178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F1ABC46-A3D2-FCFB-5156-0317984AB9C7}"/>
              </a:ext>
            </a:extLst>
          </p:cNvPr>
          <p:cNvSpPr/>
          <p:nvPr/>
        </p:nvSpPr>
        <p:spPr>
          <a:xfrm>
            <a:off x="5324354" y="3507129"/>
            <a:ext cx="5393803" cy="1886674"/>
          </a:xfrm>
          <a:custGeom>
            <a:avLst/>
            <a:gdLst>
              <a:gd name="connsiteX0" fmla="*/ 0 w 5393803"/>
              <a:gd name="connsiteY0" fmla="*/ 0 h 1886674"/>
              <a:gd name="connsiteX1" fmla="*/ 2453833 w 5393803"/>
              <a:gd name="connsiteY1" fmla="*/ 370390 h 1886674"/>
              <a:gd name="connsiteX2" fmla="*/ 4097438 w 5393803"/>
              <a:gd name="connsiteY2" fmla="*/ 810228 h 1886674"/>
              <a:gd name="connsiteX3" fmla="*/ 5370654 w 5393803"/>
              <a:gd name="connsiteY3" fmla="*/ 1875099 h 1886674"/>
              <a:gd name="connsiteX4" fmla="*/ 5370654 w 5393803"/>
              <a:gd name="connsiteY4" fmla="*/ 1875099 h 1886674"/>
              <a:gd name="connsiteX5" fmla="*/ 5393803 w 5393803"/>
              <a:gd name="connsiteY5" fmla="*/ 1886674 h 18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3803" h="1886674">
                <a:moveTo>
                  <a:pt x="0" y="0"/>
                </a:moveTo>
                <a:cubicBezTo>
                  <a:pt x="885463" y="117676"/>
                  <a:pt x="1770927" y="235352"/>
                  <a:pt x="2453833" y="370390"/>
                </a:cubicBezTo>
                <a:cubicBezTo>
                  <a:pt x="3136739" y="505428"/>
                  <a:pt x="3611301" y="559443"/>
                  <a:pt x="4097438" y="810228"/>
                </a:cubicBezTo>
                <a:cubicBezTo>
                  <a:pt x="4583575" y="1061013"/>
                  <a:pt x="5370654" y="1875099"/>
                  <a:pt x="5370654" y="1875099"/>
                </a:cubicBezTo>
                <a:lnTo>
                  <a:pt x="5370654" y="1875099"/>
                </a:lnTo>
                <a:lnTo>
                  <a:pt x="5393803" y="188667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50BA146-71E4-EF89-D121-232DB165D055}"/>
              </a:ext>
            </a:extLst>
          </p:cNvPr>
          <p:cNvSpPr/>
          <p:nvPr/>
        </p:nvSpPr>
        <p:spPr>
          <a:xfrm>
            <a:off x="7130005" y="3932828"/>
            <a:ext cx="3565003" cy="1472549"/>
          </a:xfrm>
          <a:custGeom>
            <a:avLst/>
            <a:gdLst>
              <a:gd name="connsiteX0" fmla="*/ 3565003 w 3565003"/>
              <a:gd name="connsiteY0" fmla="*/ 95162 h 1472549"/>
              <a:gd name="connsiteX1" fmla="*/ 1678329 w 3565003"/>
              <a:gd name="connsiteY1" fmla="*/ 25714 h 1472549"/>
              <a:gd name="connsiteX2" fmla="*/ 752354 w 3565003"/>
              <a:gd name="connsiteY2" fmla="*/ 477126 h 1472549"/>
              <a:gd name="connsiteX3" fmla="*/ 856527 w 3565003"/>
              <a:gd name="connsiteY3" fmla="*/ 963263 h 1472549"/>
              <a:gd name="connsiteX4" fmla="*/ 0 w 3565003"/>
              <a:gd name="connsiteY4" fmla="*/ 1472549 h 1472549"/>
              <a:gd name="connsiteX5" fmla="*/ 0 w 3565003"/>
              <a:gd name="connsiteY5" fmla="*/ 1472549 h 1472549"/>
              <a:gd name="connsiteX6" fmla="*/ 0 w 3565003"/>
              <a:gd name="connsiteY6" fmla="*/ 1472549 h 147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5003" h="1472549">
                <a:moveTo>
                  <a:pt x="3565003" y="95162"/>
                </a:moveTo>
                <a:cubicBezTo>
                  <a:pt x="2856053" y="28607"/>
                  <a:pt x="2147104" y="-37947"/>
                  <a:pt x="1678329" y="25714"/>
                </a:cubicBezTo>
                <a:cubicBezTo>
                  <a:pt x="1209554" y="89375"/>
                  <a:pt x="889321" y="320868"/>
                  <a:pt x="752354" y="477126"/>
                </a:cubicBezTo>
                <a:cubicBezTo>
                  <a:pt x="615387" y="633384"/>
                  <a:pt x="981919" y="797359"/>
                  <a:pt x="856527" y="963263"/>
                </a:cubicBezTo>
                <a:cubicBezTo>
                  <a:pt x="731135" y="1129167"/>
                  <a:pt x="0" y="1472549"/>
                  <a:pt x="0" y="1472549"/>
                </a:cubicBezTo>
                <a:lnTo>
                  <a:pt x="0" y="1472549"/>
                </a:lnTo>
                <a:lnTo>
                  <a:pt x="0" y="147254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54181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1AC8A6-3FCF-1C72-CB2B-8BCDF2DDE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810"/>
            <a:ext cx="12192000" cy="3754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632EA1-190F-1895-CDC6-56EB8DCDF945}"/>
              </a:ext>
            </a:extLst>
          </p:cNvPr>
          <p:cNvSpPr/>
          <p:nvPr/>
        </p:nvSpPr>
        <p:spPr>
          <a:xfrm>
            <a:off x="3287409" y="3415691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AA6C7-19DA-CF17-A312-FF23CFEA6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F6A85E-16DE-E067-FF4E-84B8618D9F73}"/>
              </a:ext>
            </a:extLst>
          </p:cNvPr>
          <p:cNvCxnSpPr>
            <a:cxnSpLocks/>
          </p:cNvCxnSpPr>
          <p:nvPr/>
        </p:nvCxnSpPr>
        <p:spPr>
          <a:xfrm>
            <a:off x="6643868" y="3084863"/>
            <a:ext cx="1875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2AB902-A8B3-EF41-1EF5-2D2AF7D7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299"/>
            <a:ext cx="12192000" cy="3548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395D7D-7136-1110-DDD6-197D7F94D40C}"/>
              </a:ext>
            </a:extLst>
          </p:cNvPr>
          <p:cNvSpPr txBox="1"/>
          <p:nvPr/>
        </p:nvSpPr>
        <p:spPr>
          <a:xfrm>
            <a:off x="9384002" y="1275115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butter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E90B1-8680-8D17-1AE1-FB64B909E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7ED71F-A47D-C3D0-DE74-7FC1F0260EDA}"/>
              </a:ext>
            </a:extLst>
          </p:cNvPr>
          <p:cNvSpPr/>
          <p:nvPr/>
        </p:nvSpPr>
        <p:spPr>
          <a:xfrm>
            <a:off x="2970836" y="3084863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4D3BA4-D63F-ED84-835F-924FA29F388B}"/>
              </a:ext>
            </a:extLst>
          </p:cNvPr>
          <p:cNvCxnSpPr>
            <a:cxnSpLocks/>
          </p:cNvCxnSpPr>
          <p:nvPr/>
        </p:nvCxnSpPr>
        <p:spPr>
          <a:xfrm>
            <a:off x="7317636" y="2290778"/>
            <a:ext cx="1875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3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C4DE2-48D8-2B1C-7DA5-8B84CAF8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E641C-AE03-5440-0181-2B19D959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7420"/>
            <a:ext cx="12192000" cy="38505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0318997-83EC-AC4B-D978-4C62983CBCCF}"/>
              </a:ext>
            </a:extLst>
          </p:cNvPr>
          <p:cNvSpPr/>
          <p:nvPr/>
        </p:nvSpPr>
        <p:spPr>
          <a:xfrm>
            <a:off x="3287409" y="3415691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71A767-1383-B9DA-69D5-12F5DF1B5ED5}"/>
              </a:ext>
            </a:extLst>
          </p:cNvPr>
          <p:cNvCxnSpPr>
            <a:cxnSpLocks/>
          </p:cNvCxnSpPr>
          <p:nvPr/>
        </p:nvCxnSpPr>
        <p:spPr>
          <a:xfrm>
            <a:off x="7407798" y="2807070"/>
            <a:ext cx="1875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DE0004-10AA-544C-1A1E-D17B20653D10}"/>
              </a:ext>
            </a:extLst>
          </p:cNvPr>
          <p:cNvSpPr txBox="1"/>
          <p:nvPr/>
        </p:nvSpPr>
        <p:spPr>
          <a:xfrm>
            <a:off x="9282898" y="1825060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sugar</a:t>
            </a:r>
          </a:p>
        </p:txBody>
      </p:sp>
    </p:spTree>
    <p:extLst>
      <p:ext uri="{BB962C8B-B14F-4D97-AF65-F5344CB8AC3E}">
        <p14:creationId xmlns:p14="http://schemas.microsoft.com/office/powerpoint/2010/main" val="70356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C4DE2-48D8-2B1C-7DA5-8B84CAF8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C013B-71F5-F486-B5C9-6DC3BAE3F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2783"/>
            <a:ext cx="12192000" cy="369480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81E686D-5A6C-C39B-A829-EB8EE92E7792}"/>
              </a:ext>
            </a:extLst>
          </p:cNvPr>
          <p:cNvSpPr/>
          <p:nvPr/>
        </p:nvSpPr>
        <p:spPr>
          <a:xfrm>
            <a:off x="3067490" y="3415694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0BF04-7D88-135B-F506-FA4E6B161C2F}"/>
              </a:ext>
            </a:extLst>
          </p:cNvPr>
          <p:cNvSpPr txBox="1"/>
          <p:nvPr/>
        </p:nvSpPr>
        <p:spPr>
          <a:xfrm>
            <a:off x="7965393" y="1747976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 few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CEEC9-9ADC-E456-6046-5A8645B5FA36}"/>
              </a:ext>
            </a:extLst>
          </p:cNvPr>
          <p:cNvSpPr txBox="1"/>
          <p:nvPr/>
        </p:nvSpPr>
        <p:spPr>
          <a:xfrm>
            <a:off x="5835722" y="2714264"/>
            <a:ext cx="60940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chocolate chips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96963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C4DE2-48D8-2B1C-7DA5-8B84CAF8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515C1A-CA85-DE7C-493D-437E7208E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672"/>
            <a:ext cx="12192000" cy="364612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EC93FC0-A180-379A-3899-3C51A866A728}"/>
              </a:ext>
            </a:extLst>
          </p:cNvPr>
          <p:cNvSpPr/>
          <p:nvPr/>
        </p:nvSpPr>
        <p:spPr>
          <a:xfrm>
            <a:off x="3217961" y="3265220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7B0B94-5543-98C8-38C5-CEA629567473}"/>
              </a:ext>
            </a:extLst>
          </p:cNvPr>
          <p:cNvSpPr txBox="1"/>
          <p:nvPr/>
        </p:nvSpPr>
        <p:spPr>
          <a:xfrm>
            <a:off x="6678594" y="1535693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some oil</a:t>
            </a:r>
          </a:p>
        </p:txBody>
      </p:sp>
    </p:spTree>
    <p:extLst>
      <p:ext uri="{BB962C8B-B14F-4D97-AF65-F5344CB8AC3E}">
        <p14:creationId xmlns:p14="http://schemas.microsoft.com/office/powerpoint/2010/main" val="280930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C4DE2-48D8-2B1C-7DA5-8B84CAF8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70"/>
            <a:ext cx="5152816" cy="672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51BFA7-4408-8497-0254-0A32D836E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061"/>
            <a:ext cx="12192000" cy="354469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33CBF3C-27FA-896A-D0CE-E9BCABCA157A}"/>
              </a:ext>
            </a:extLst>
          </p:cNvPr>
          <p:cNvSpPr/>
          <p:nvPr/>
        </p:nvSpPr>
        <p:spPr>
          <a:xfrm>
            <a:off x="3217961" y="3265220"/>
            <a:ext cx="1770728" cy="173428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2AFAA-6DC2-07E7-0707-8444582CBB31}"/>
              </a:ext>
            </a:extLst>
          </p:cNvPr>
          <p:cNvSpPr txBox="1"/>
          <p:nvPr/>
        </p:nvSpPr>
        <p:spPr>
          <a:xfrm>
            <a:off x="7685592" y="1651440"/>
            <a:ext cx="43076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 little milk</a:t>
            </a:r>
          </a:p>
        </p:txBody>
      </p:sp>
    </p:spTree>
    <p:extLst>
      <p:ext uri="{BB962C8B-B14F-4D97-AF65-F5344CB8AC3E}">
        <p14:creationId xmlns:p14="http://schemas.microsoft.com/office/powerpoint/2010/main" val="41347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53054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il">
            <a:hlinkClick r:id="" action="ppaction://media"/>
            <a:extLst>
              <a:ext uri="{FF2B5EF4-FFF2-40B4-BE49-F238E27FC236}">
                <a16:creationId xmlns:a16="http://schemas.microsoft.com/office/drawing/2014/main" id="{0A6F0264-6E1F-EA7E-A343-E23247561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2335" y="641471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1286A-A883-94BA-46A6-8FBD4872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294" y="1047525"/>
            <a:ext cx="5404953" cy="51923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25383" y="157136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0564" y="1833536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10236" y="1824851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78223" y="388244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oil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0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lk">
            <a:hlinkClick r:id="" action="ppaction://media"/>
            <a:extLst>
              <a:ext uri="{FF2B5EF4-FFF2-40B4-BE49-F238E27FC236}">
                <a16:creationId xmlns:a16="http://schemas.microsoft.com/office/drawing/2014/main" id="{1228855C-9ADB-B448-4BC7-E311E80DE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8" name="milk">
            <a:hlinkClick r:id="" action="ppaction://media"/>
            <a:extLst>
              <a:ext uri="{FF2B5EF4-FFF2-40B4-BE49-F238E27FC236}">
                <a16:creationId xmlns:a16="http://schemas.microsoft.com/office/drawing/2014/main" id="{926B9A14-0281-82AC-9B0F-E18A1FC5D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7058" y="813677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7452D-CA34-D974-C7E7-498CA8F38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739" y="1031088"/>
            <a:ext cx="5667249" cy="5534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34524" y="160637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63457" y="1827275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86680" y="183515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52751" y="164442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ysClr val="windowText" lastClr="000000"/>
                </a:solidFill>
              </a:rPr>
              <a:t>milk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4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tter">
            <a:hlinkClick r:id="" action="ppaction://media"/>
            <a:extLst>
              <a:ext uri="{FF2B5EF4-FFF2-40B4-BE49-F238E27FC236}">
                <a16:creationId xmlns:a16="http://schemas.microsoft.com/office/drawing/2014/main" id="{18B74AC6-0193-2C61-2C99-0EF93E45B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E84D7-2337-F0E5-6052-C21B5330B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091" y="1214216"/>
            <a:ext cx="5655818" cy="52787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19705" y="169706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86629" y="1868552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13000" y="398148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butter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ocolate chips">
            <a:hlinkClick r:id="" action="ppaction://media"/>
            <a:extLst>
              <a:ext uri="{FF2B5EF4-FFF2-40B4-BE49-F238E27FC236}">
                <a16:creationId xmlns:a16="http://schemas.microsoft.com/office/drawing/2014/main" id="{2BD142B0-5665-211F-69F3-8AA37293A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0948" y="541342"/>
            <a:ext cx="819552" cy="819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3C6B86-0D20-5BFC-4CBE-A9EEE0D1E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499" y="1378488"/>
            <a:ext cx="5242435" cy="5062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7923" y="153376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7923" y="184967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78223" y="334763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chocolate chips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5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gar">
            <a:hlinkClick r:id="" action="ppaction://media"/>
            <a:extLst>
              <a:ext uri="{FF2B5EF4-FFF2-40B4-BE49-F238E27FC236}">
                <a16:creationId xmlns:a16="http://schemas.microsoft.com/office/drawing/2014/main" id="{32262F3D-4585-3E1E-5901-991B8A755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542724" cy="5427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1EA74-8BDC-CF7A-3D9F-84D0C0350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8" r="5527"/>
          <a:stretch/>
        </p:blipFill>
        <p:spPr>
          <a:xfrm>
            <a:off x="3608604" y="823601"/>
            <a:ext cx="5676322" cy="5845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07074" y="135662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0300" y="184967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52751" y="288554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sugar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5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lour">
            <a:hlinkClick r:id="" action="ppaction://media"/>
            <a:extLst>
              <a:ext uri="{FF2B5EF4-FFF2-40B4-BE49-F238E27FC236}">
                <a16:creationId xmlns:a16="http://schemas.microsoft.com/office/drawing/2014/main" id="{E17EC9B8-97A6-E948-484D-723216A72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05413-D436-C0DD-211A-706F6EEBB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555" y="530536"/>
            <a:ext cx="5870890" cy="5697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11566" y="151714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88608" y="183713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34469" y="62971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flour</a:t>
            </a:r>
          </a:p>
        </p:txBody>
      </p:sp>
    </p:spTree>
    <p:extLst>
      <p:ext uri="{BB962C8B-B14F-4D97-AF65-F5344CB8AC3E}">
        <p14:creationId xmlns:p14="http://schemas.microsoft.com/office/powerpoint/2010/main" val="38791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4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4E6086D-5BB4-B7AC-8785-CFEDF552DCED}"/>
                  </a:ext>
                </a:extLst>
              </p14:cNvPr>
              <p14:cNvContentPartPr/>
              <p14:nvPr/>
            </p14:nvContentPartPr>
            <p14:xfrm>
              <a:off x="2496291" y="4107326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4E6086D-5BB4-B7AC-8785-CFEDF552DC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0171" y="4101206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7291F4-2E0F-E681-B943-C51D576E5DAB}"/>
              </a:ext>
            </a:extLst>
          </p:cNvPr>
          <p:cNvSpPr txBox="1"/>
          <p:nvPr/>
        </p:nvSpPr>
        <p:spPr>
          <a:xfrm>
            <a:off x="11393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14158-6D09-5267-F6A5-3D5914612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32" y="409188"/>
            <a:ext cx="3155682" cy="781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1AB4E1-6948-00D3-CD4F-BD5777425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985"/>
            <a:ext cx="12192000" cy="3995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EE314D-6862-BAC5-DF50-DDFD968CD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30" y="5156013"/>
            <a:ext cx="12078070" cy="129279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E6DA60-BB06-CF8D-3BA0-902881B0BE41}"/>
              </a:ext>
            </a:extLst>
          </p:cNvPr>
          <p:cNvCxnSpPr>
            <a:cxnSpLocks/>
          </p:cNvCxnSpPr>
          <p:nvPr/>
        </p:nvCxnSpPr>
        <p:spPr>
          <a:xfrm flipH="1">
            <a:off x="914400" y="3240911"/>
            <a:ext cx="2303362" cy="1736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34B1B-142E-BC5A-1488-88A365DA59B4}"/>
              </a:ext>
            </a:extLst>
          </p:cNvPr>
          <p:cNvCxnSpPr>
            <a:cxnSpLocks/>
          </p:cNvCxnSpPr>
          <p:nvPr/>
        </p:nvCxnSpPr>
        <p:spPr>
          <a:xfrm>
            <a:off x="5208608" y="3240911"/>
            <a:ext cx="4097438" cy="1736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D1115B0-184C-EC33-880C-36EF1BF31274}"/>
              </a:ext>
            </a:extLst>
          </p:cNvPr>
          <p:cNvCxnSpPr>
            <a:cxnSpLocks/>
          </p:cNvCxnSpPr>
          <p:nvPr/>
        </p:nvCxnSpPr>
        <p:spPr>
          <a:xfrm flipH="1">
            <a:off x="2997843" y="3240911"/>
            <a:ext cx="4259484" cy="1736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461861-C6FC-0DA9-6369-6D25F6B50CB7}"/>
              </a:ext>
            </a:extLst>
          </p:cNvPr>
          <p:cNvCxnSpPr>
            <a:cxnSpLocks/>
          </p:cNvCxnSpPr>
          <p:nvPr/>
        </p:nvCxnSpPr>
        <p:spPr>
          <a:xfrm flipH="1">
            <a:off x="4988689" y="3240911"/>
            <a:ext cx="4259484" cy="1736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5BA93E-552B-63DD-05B2-EC4F73447327}"/>
              </a:ext>
            </a:extLst>
          </p:cNvPr>
          <p:cNvCxnSpPr>
            <a:cxnSpLocks/>
          </p:cNvCxnSpPr>
          <p:nvPr/>
        </p:nvCxnSpPr>
        <p:spPr>
          <a:xfrm>
            <a:off x="11323899" y="3244406"/>
            <a:ext cx="181336" cy="1689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15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9" name="Picture 2" descr="Trinkwasser GIFs - Find &amp; Share on GIPHY">
            <a:extLst>
              <a:ext uri="{FF2B5EF4-FFF2-40B4-BE49-F238E27FC236}">
                <a16:creationId xmlns:a16="http://schemas.microsoft.com/office/drawing/2014/main" id="{F649C276-D1A6-2D1A-A1B3-8888F956A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r="16174"/>
          <a:stretch/>
        </p:blipFill>
        <p:spPr bwMode="auto">
          <a:xfrm>
            <a:off x="435806" y="2165282"/>
            <a:ext cx="1750237" cy="31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2770579" y="3949886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4" descr="Melon Transparent Images - Melon Png Transparent, Png Download -  600x600(#713505) - PngFind">
            <a:extLst>
              <a:ext uri="{FF2B5EF4-FFF2-40B4-BE49-F238E27FC236}">
                <a16:creationId xmlns:a16="http://schemas.microsoft.com/office/drawing/2014/main" id="{C2F45162-6E12-283B-3395-B3195AC0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23" y="3056021"/>
            <a:ext cx="3688497" cy="277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6979938" y="3985900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13" name="Picture 6" descr="Find &amp; Share on GIPHY | Hello gif, Watermelon cartoon, Cartoon gifs">
            <a:extLst>
              <a:ext uri="{FF2B5EF4-FFF2-40B4-BE49-F238E27FC236}">
                <a16:creationId xmlns:a16="http://schemas.microsoft.com/office/drawing/2014/main" id="{2DC467B4-1738-157C-2C58-1BCED53BF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/>
          <a:stretch/>
        </p:blipFill>
        <p:spPr bwMode="auto">
          <a:xfrm>
            <a:off x="8528893" y="2287939"/>
            <a:ext cx="3059532" cy="372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2C36C5-DD2B-D22C-B0BA-D00BD81F5E8E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D1AE320-8275-352A-52D9-8A58DC0A6423}"/>
              </a:ext>
            </a:extLst>
          </p:cNvPr>
          <p:cNvSpPr/>
          <p:nvPr/>
        </p:nvSpPr>
        <p:spPr>
          <a:xfrm>
            <a:off x="1729425" y="1703617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35C3DF-5E8A-E743-C78B-CBBFCC3D810E}"/>
              </a:ext>
            </a:extLst>
          </p:cNvPr>
          <p:cNvSpPr/>
          <p:nvPr/>
        </p:nvSpPr>
        <p:spPr>
          <a:xfrm>
            <a:off x="379681" y="5407838"/>
            <a:ext cx="1855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water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2460B8-4735-0E04-FA54-81FF87F0FD40}"/>
              </a:ext>
            </a:extLst>
          </p:cNvPr>
          <p:cNvSpPr/>
          <p:nvPr/>
        </p:nvSpPr>
        <p:spPr>
          <a:xfrm>
            <a:off x="4086662" y="5407838"/>
            <a:ext cx="2507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melon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AC6784-7084-AEBD-C6C7-C4E95839A47D}"/>
              </a:ext>
            </a:extLst>
          </p:cNvPr>
          <p:cNvSpPr/>
          <p:nvPr/>
        </p:nvSpPr>
        <p:spPr>
          <a:xfrm>
            <a:off x="7776372" y="5407838"/>
            <a:ext cx="4177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 watermelon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98634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Today’s lesson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33051" y="1485007"/>
            <a:ext cx="5549955" cy="255389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0" dirty="0">
                <a:solidFill>
                  <a:srgbClr val="0070C0"/>
                </a:solidFill>
                <a:effectLst/>
              </a:rPr>
              <a:t>sugar, butter, flour, chocolate chips, oil, milk.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1815293"/>
            <a:ext cx="584228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I need a little butter.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095444" y="3954382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062585" y="4089190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2050" name="Picture 2" descr="Sleeping Moon Character Animated GIFs | GraphicMama">
            <a:extLst>
              <a:ext uri="{FF2B5EF4-FFF2-40B4-BE49-F238E27FC236}">
                <a16:creationId xmlns:a16="http://schemas.microsoft.com/office/drawing/2014/main" id="{E0FB72D0-7740-2E38-836D-98161E96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4" y="3000748"/>
            <a:ext cx="2420533" cy="24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mium Vector | Birthday cake cartoon illustration isolated on white  background">
            <a:extLst>
              <a:ext uri="{FF2B5EF4-FFF2-40B4-BE49-F238E27FC236}">
                <a16:creationId xmlns:a16="http://schemas.microsoft.com/office/drawing/2014/main" id="{92682944-E17C-3A25-1975-C5D3B296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879" y1="54952" x2="46006" y2="60703"/>
                        <a14:foregroundMark x1="31470" y1="67252" x2="52556" y2="67572"/>
                        <a14:foregroundMark x1="73962" y1="56230" x2="74281" y2="67252"/>
                        <a14:foregroundMark x1="25719" y1="48882" x2="28435" y2="62141"/>
                        <a14:foregroundMark x1="28435" y1="62141" x2="33866" y2="68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780" y="2624154"/>
            <a:ext cx="3335644" cy="33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oncake, illustration, Mid autumn festival 9587332 PNG">
            <a:extLst>
              <a:ext uri="{FF2B5EF4-FFF2-40B4-BE49-F238E27FC236}">
                <a16:creationId xmlns:a16="http://schemas.microsoft.com/office/drawing/2014/main" id="{AD9FAE51-B0BF-84AE-F71B-7FA71796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37" y="3129339"/>
            <a:ext cx="3103964" cy="205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6D930-8F6B-C92B-596F-4C3D034D1CA0}"/>
              </a:ext>
            </a:extLst>
          </p:cNvPr>
          <p:cNvSpPr/>
          <p:nvPr/>
        </p:nvSpPr>
        <p:spPr>
          <a:xfrm>
            <a:off x="8245620" y="5407838"/>
            <a:ext cx="3649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mooncake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AE0AE6-E010-2BB3-C142-5F456ED55904}"/>
              </a:ext>
            </a:extLst>
          </p:cNvPr>
          <p:cNvSpPr/>
          <p:nvPr/>
        </p:nvSpPr>
        <p:spPr>
          <a:xfrm>
            <a:off x="4602852" y="5407838"/>
            <a:ext cx="1971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 cake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E4595C-3311-D83B-22F3-D9B8E704EEC4}"/>
              </a:ext>
            </a:extLst>
          </p:cNvPr>
          <p:cNvSpPr/>
          <p:nvPr/>
        </p:nvSpPr>
        <p:spPr>
          <a:xfrm>
            <a:off x="126471" y="5407838"/>
            <a:ext cx="2361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moon</a:t>
            </a:r>
          </a:p>
        </p:txBody>
      </p:sp>
    </p:spTree>
    <p:extLst>
      <p:ext uri="{BB962C8B-B14F-4D97-AF65-F5344CB8AC3E}">
        <p14:creationId xmlns:p14="http://schemas.microsoft.com/office/powerpoint/2010/main" val="40614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257174" y="4134855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303529" y="4124652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8" name="Picture 2" descr="Hot Face Emoji&quot; Sticker for Sale by Popular-Gifts | Redbubble">
            <a:extLst>
              <a:ext uri="{FF2B5EF4-FFF2-40B4-BE49-F238E27FC236}">
                <a16:creationId xmlns:a16="http://schemas.microsoft.com/office/drawing/2014/main" id="{6490193D-9C81-A4CD-478F-654F48E7E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9" y="2866203"/>
            <a:ext cx="2588742" cy="258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4,700+ Dog Emoji Stock Photos, Pictures &amp; Royalty-Free Images - iStock |  Hot dog emoji">
            <a:extLst>
              <a:ext uri="{FF2B5EF4-FFF2-40B4-BE49-F238E27FC236}">
                <a16:creationId xmlns:a16="http://schemas.microsoft.com/office/drawing/2014/main" id="{F52497E6-4A96-6E58-5072-B9D10A11F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18" b="84314" l="13889" r="85458">
                        <a14:foregroundMark x1="22059" y1="36601" x2="41013" y2="23366"/>
                        <a14:foregroundMark x1="41013" y1="23366" x2="51144" y2="35458"/>
                        <a14:foregroundMark x1="51144" y1="35458" x2="48856" y2="47549"/>
                        <a14:foregroundMark x1="18791" y1="26307" x2="20098" y2="38235"/>
                        <a14:foregroundMark x1="23039" y1="23039" x2="42157" y2="22222"/>
                        <a14:foregroundMark x1="42157" y1="22222" x2="73039" y2="24346"/>
                        <a14:foregroundMark x1="73039" y1="24346" x2="79575" y2="38072"/>
                        <a14:foregroundMark x1="79575" y1="38072" x2="79575" y2="38235"/>
                        <a14:foregroundMark x1="80882" y1="40196" x2="75000" y2="22059"/>
                        <a14:foregroundMark x1="75000" y1="22059" x2="72549" y2="21078"/>
                        <a14:foregroundMark x1="84804" y1="30556" x2="85458" y2="40523"/>
                        <a14:foregroundMark x1="62418" y1="33660" x2="57026" y2="50490"/>
                        <a14:foregroundMark x1="45261" y1="19118" x2="27124" y2="19118"/>
                        <a14:foregroundMark x1="13889" y1="29902" x2="16830" y2="38889"/>
                        <a14:foregroundMark x1="47222" y1="54085" x2="70261" y2="53431"/>
                        <a14:foregroundMark x1="70261" y1="53431" x2="61438" y2="68301"/>
                        <a14:foregroundMark x1="61438" y1="68301" x2="61438" y2="68301"/>
                        <a14:foregroundMark x1="48856" y1="77124" x2="49183" y2="78922"/>
                        <a14:foregroundMark x1="51144" y1="74837" x2="53105" y2="73529"/>
                        <a14:foregroundMark x1="52451" y1="71242" x2="47222" y2="74837"/>
                        <a14:foregroundMark x1="54085" y1="59641" x2="56373" y2="66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8" t="11827" r="9626" b="7448"/>
          <a:stretch/>
        </p:blipFill>
        <p:spPr bwMode="auto">
          <a:xfrm>
            <a:off x="4739437" y="3007338"/>
            <a:ext cx="2433847" cy="247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w To Make A Hot Dog">
            <a:extLst>
              <a:ext uri="{FF2B5EF4-FFF2-40B4-BE49-F238E27FC236}">
                <a16:creationId xmlns:a16="http://schemas.microsoft.com/office/drawing/2014/main" id="{123A04ED-05C0-07EE-C76E-1E169565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833" l="10000" r="91250">
                        <a14:foregroundMark x1="89583" y1="52500" x2="91333" y2="55167"/>
                        <a14:foregroundMark x1="43750" y1="90611" x2="54667" y2="90833"/>
                        <a14:foregroundMark x1="54667" y1="90833" x2="72333" y2="9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61404" y="2491945"/>
            <a:ext cx="2396237" cy="359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578F76-B11F-843A-1B2B-E1A0AF120875}"/>
              </a:ext>
            </a:extLst>
          </p:cNvPr>
          <p:cNvSpPr/>
          <p:nvPr/>
        </p:nvSpPr>
        <p:spPr>
          <a:xfrm>
            <a:off x="722789" y="5407838"/>
            <a:ext cx="1168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hot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2DFCE4-7DA6-2E1C-97CB-FCE85F2B0084}"/>
              </a:ext>
            </a:extLst>
          </p:cNvPr>
          <p:cNvSpPr/>
          <p:nvPr/>
        </p:nvSpPr>
        <p:spPr>
          <a:xfrm>
            <a:off x="4927701" y="5504932"/>
            <a:ext cx="1755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dog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84E2E6-0B5E-A5DB-D1F1-B6B21B2B60A3}"/>
              </a:ext>
            </a:extLst>
          </p:cNvPr>
          <p:cNvSpPr/>
          <p:nvPr/>
        </p:nvSpPr>
        <p:spPr>
          <a:xfrm>
            <a:off x="8811048" y="5407838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hot dog</a:t>
            </a:r>
          </a:p>
        </p:txBody>
      </p:sp>
    </p:spTree>
    <p:extLst>
      <p:ext uri="{BB962C8B-B14F-4D97-AF65-F5344CB8AC3E}">
        <p14:creationId xmlns:p14="http://schemas.microsoft.com/office/powerpoint/2010/main" val="26049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2867222" y="4090057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539264" y="4132394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4" name="Picture 4" descr="Free: Milk Carton - Milk Carton - nohat.cc">
            <a:extLst>
              <a:ext uri="{FF2B5EF4-FFF2-40B4-BE49-F238E27FC236}">
                <a16:creationId xmlns:a16="http://schemas.microsoft.com/office/drawing/2014/main" id="{18516F1F-64AE-1709-6D70-0543D1A0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972" y1="21788" x2="42908" y2="57542"/>
                        <a14:foregroundMark x1="42908" y1="57542" x2="51773" y2="81006"/>
                        <a14:foregroundMark x1="41489" y1="15084" x2="56028" y2="17318"/>
                        <a14:foregroundMark x1="61702" y1="34637" x2="64894" y2="64246"/>
                        <a14:foregroundMark x1="58865" y1="25140" x2="64539" y2="36872"/>
                        <a14:foregroundMark x1="40071" y1="81564" x2="52128" y2="84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9" t="-846" r="24268" b="846"/>
          <a:stretch/>
        </p:blipFill>
        <p:spPr bwMode="auto">
          <a:xfrm>
            <a:off x="529420" y="2777253"/>
            <a:ext cx="2247559" cy="29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llaborate Shake Hands Sticker by emoji® - The Iconic Brand">
            <a:extLst>
              <a:ext uri="{FF2B5EF4-FFF2-40B4-BE49-F238E27FC236}">
                <a16:creationId xmlns:a16="http://schemas.microsoft.com/office/drawing/2014/main" id="{954806A6-A839-EF44-53BD-B8F5F42B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55" y="2754086"/>
            <a:ext cx="3124251" cy="31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Vector berry milkshake sticker illustration cartoon flat  style milk shake with whipped cream sweet | Milkshake, Whipped cream,  Berries">
            <a:extLst>
              <a:ext uri="{FF2B5EF4-FFF2-40B4-BE49-F238E27FC236}">
                <a16:creationId xmlns:a16="http://schemas.microsoft.com/office/drawing/2014/main" id="{CD814AE7-F47A-FF37-69B4-AD70DB794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882" y1="88658" x2="54792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679" y="2675699"/>
            <a:ext cx="2913389" cy="29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087FD1-FA5D-EE52-D6FA-3A8F35434D48}"/>
              </a:ext>
            </a:extLst>
          </p:cNvPr>
          <p:cNvSpPr/>
          <p:nvPr/>
        </p:nvSpPr>
        <p:spPr>
          <a:xfrm>
            <a:off x="823623" y="5510657"/>
            <a:ext cx="1418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milk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ACF3FC-B1F2-8F05-0D50-E95450D0A586}"/>
              </a:ext>
            </a:extLst>
          </p:cNvPr>
          <p:cNvSpPr/>
          <p:nvPr/>
        </p:nvSpPr>
        <p:spPr>
          <a:xfrm>
            <a:off x="4972756" y="5510657"/>
            <a:ext cx="1853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shake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B804F2-A224-1962-BCC2-7F1502573409}"/>
              </a:ext>
            </a:extLst>
          </p:cNvPr>
          <p:cNvSpPr/>
          <p:nvPr/>
        </p:nvSpPr>
        <p:spPr>
          <a:xfrm>
            <a:off x="8765863" y="5564402"/>
            <a:ext cx="3063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milkshake</a:t>
            </a:r>
          </a:p>
        </p:txBody>
      </p:sp>
    </p:spTree>
    <p:extLst>
      <p:ext uri="{BB962C8B-B14F-4D97-AF65-F5344CB8AC3E}">
        <p14:creationId xmlns:p14="http://schemas.microsoft.com/office/powerpoint/2010/main" val="14173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378670" y="4203283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997924" y="3864003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32" name="Picture 12" descr="Amazon.com: Amazon Basics 3-Piece Non-Stick Frying Pan Set - 8 Inch, 10  Inch &amp; 12 Inch, Black: Home &amp; Kitchen">
            <a:extLst>
              <a:ext uri="{FF2B5EF4-FFF2-40B4-BE49-F238E27FC236}">
                <a16:creationId xmlns:a16="http://schemas.microsoft.com/office/drawing/2014/main" id="{6FCC1EAB-53D9-DCBB-A1B5-1C60CA368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4" y="2868383"/>
            <a:ext cx="3172372" cy="24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asy Fluffy Pancakes">
            <a:extLst>
              <a:ext uri="{FF2B5EF4-FFF2-40B4-BE49-F238E27FC236}">
                <a16:creationId xmlns:a16="http://schemas.microsoft.com/office/drawing/2014/main" id="{0613680B-8E95-0B39-783D-C98F004A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875" l="1250" r="96167">
                        <a14:foregroundMark x1="18667" y1="37625" x2="15167" y2="46125"/>
                        <a14:foregroundMark x1="15167" y1="46125" x2="16000" y2="67875"/>
                        <a14:foregroundMark x1="16000" y1="67875" x2="46583" y2="76750"/>
                        <a14:foregroundMark x1="26500" y1="30500" x2="12167" y2="42375"/>
                        <a14:foregroundMark x1="12167" y1="42375" x2="6833" y2="57125"/>
                        <a14:foregroundMark x1="6833" y1="57125" x2="10000" y2="76000"/>
                        <a14:foregroundMark x1="10000" y1="76000" x2="20667" y2="90250"/>
                        <a14:foregroundMark x1="20667" y1="90250" x2="42000" y2="96750"/>
                        <a14:foregroundMark x1="42000" y1="96750" x2="62500" y2="94750"/>
                        <a14:foregroundMark x1="62500" y1="94750" x2="85500" y2="78875"/>
                        <a14:foregroundMark x1="85500" y1="78875" x2="93083" y2="50375"/>
                        <a14:foregroundMark x1="93083" y1="50375" x2="83417" y2="38000"/>
                        <a14:foregroundMark x1="83417" y1="38000" x2="75083" y2="36500"/>
                        <a14:foregroundMark x1="75083" y1="36500" x2="73917" y2="37000"/>
                        <a14:foregroundMark x1="42833" y1="12125" x2="58500" y2="29125"/>
                        <a14:foregroundMark x1="58500" y1="29125" x2="56917" y2="26125"/>
                        <a14:foregroundMark x1="13917" y1="76500" x2="25917" y2="92750"/>
                        <a14:foregroundMark x1="25917" y1="92750" x2="40500" y2="95875"/>
                        <a14:foregroundMark x1="40500" y1="95875" x2="54083" y2="94625"/>
                        <a14:foregroundMark x1="76833" y1="28125" x2="84250" y2="38000"/>
                        <a14:foregroundMark x1="89167" y1="77500" x2="71833" y2="93500"/>
                        <a14:foregroundMark x1="10750" y1="45750" x2="5000" y2="54125"/>
                        <a14:foregroundMark x1="5000" y1="54125" x2="5417" y2="77250"/>
                        <a14:foregroundMark x1="5417" y1="77250" x2="12667" y2="82000"/>
                        <a14:foregroundMark x1="12667" y1="82000" x2="12667" y2="82000"/>
                        <a14:foregroundMark x1="19667" y1="32375" x2="3500" y2="53375"/>
                        <a14:foregroundMark x1="3500" y1="53375" x2="2000" y2="56500"/>
                        <a14:foregroundMark x1="1333" y1="50125" x2="15417" y2="34875"/>
                        <a14:foregroundMark x1="4167" y1="42875" x2="20667" y2="24750"/>
                        <a14:foregroundMark x1="20667" y1="24750" x2="21083" y2="24625"/>
                        <a14:foregroundMark x1="3833" y1="80500" x2="9333" y2="87625"/>
                        <a14:foregroundMark x1="9333" y1="87625" x2="22250" y2="95375"/>
                        <a14:foregroundMark x1="69167" y1="19375" x2="84750" y2="34000"/>
                        <a14:foregroundMark x1="84750" y1="34000" x2="93417" y2="48750"/>
                        <a14:foregroundMark x1="93417" y1="48750" x2="95000" y2="60000"/>
                        <a14:foregroundMark x1="95000" y1="60000" x2="94333" y2="71375"/>
                        <a14:foregroundMark x1="94333" y1="71375" x2="90000" y2="84625"/>
                        <a14:foregroundMark x1="90000" y1="84625" x2="83000" y2="92875"/>
                        <a14:foregroundMark x1="63417" y1="16250" x2="69833" y2="18250"/>
                        <a14:foregroundMark x1="69833" y1="18250" x2="81833" y2="28375"/>
                        <a14:foregroundMark x1="81833" y1="28375" x2="92583" y2="48125"/>
                        <a14:foregroundMark x1="82917" y1="29750" x2="96167" y2="53625"/>
                        <a14:foregroundMark x1="96167" y1="53625" x2="98000" y2="67500"/>
                        <a14:foregroundMark x1="98000" y1="67500" x2="96167" y2="79125"/>
                        <a14:foregroundMark x1="96167" y1="79125" x2="85500" y2="9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2" r="12899"/>
          <a:stretch/>
        </p:blipFill>
        <p:spPr bwMode="auto">
          <a:xfrm>
            <a:off x="9073710" y="2778451"/>
            <a:ext cx="3071013" cy="28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hocolate Layer Cake">
            <a:extLst>
              <a:ext uri="{FF2B5EF4-FFF2-40B4-BE49-F238E27FC236}">
                <a16:creationId xmlns:a16="http://schemas.microsoft.com/office/drawing/2014/main" id="{B557D029-BFD5-7A16-636B-4A22AB77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70" y="3255576"/>
            <a:ext cx="3383666" cy="225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4F6715-4154-3BB6-BE1C-3C15B889438B}"/>
              </a:ext>
            </a:extLst>
          </p:cNvPr>
          <p:cNvSpPr/>
          <p:nvPr/>
        </p:nvSpPr>
        <p:spPr>
          <a:xfrm>
            <a:off x="648897" y="5510657"/>
            <a:ext cx="1768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pan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3A51CD-6458-41B3-C5DD-2DF374CDB224}"/>
              </a:ext>
            </a:extLst>
          </p:cNvPr>
          <p:cNvSpPr/>
          <p:nvPr/>
        </p:nvSpPr>
        <p:spPr>
          <a:xfrm>
            <a:off x="4913702" y="5510657"/>
            <a:ext cx="1971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cake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8C579D-21B3-77B4-61B3-4AC1C21E9109}"/>
              </a:ext>
            </a:extLst>
          </p:cNvPr>
          <p:cNvSpPr/>
          <p:nvPr/>
        </p:nvSpPr>
        <p:spPr>
          <a:xfrm>
            <a:off x="8769007" y="5564402"/>
            <a:ext cx="3056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pancake</a:t>
            </a:r>
          </a:p>
        </p:txBody>
      </p:sp>
    </p:spTree>
    <p:extLst>
      <p:ext uri="{BB962C8B-B14F-4D97-AF65-F5344CB8AC3E}">
        <p14:creationId xmlns:p14="http://schemas.microsoft.com/office/powerpoint/2010/main" val="211827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558</Words>
  <Application>Microsoft Office PowerPoint</Application>
  <PresentationFormat>Widescreen</PresentationFormat>
  <Paragraphs>175</Paragraphs>
  <Slides>53</Slides>
  <Notes>32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.VnVogue</vt:lpstr>
      <vt:lpstr>Arial</vt:lpstr>
      <vt:lpstr>Calibri</vt:lpstr>
      <vt:lpstr>Calibri Light</vt:lpstr>
      <vt:lpstr>MyriadPro-Regular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63</cp:revision>
  <dcterms:created xsi:type="dcterms:W3CDTF">2023-01-31T08:21:18Z</dcterms:created>
  <dcterms:modified xsi:type="dcterms:W3CDTF">2024-07-16T05:28:12Z</dcterms:modified>
</cp:coreProperties>
</file>