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300" r:id="rId3"/>
    <p:sldId id="302" r:id="rId4"/>
    <p:sldId id="303" r:id="rId5"/>
    <p:sldId id="304" r:id="rId6"/>
    <p:sldId id="289" r:id="rId7"/>
    <p:sldId id="307" r:id="rId8"/>
    <p:sldId id="290" r:id="rId9"/>
    <p:sldId id="309" r:id="rId10"/>
    <p:sldId id="310" r:id="rId11"/>
    <p:sldId id="311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1926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4052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7971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mp3"/><Relationship Id="rId7" Type="http://schemas.openxmlformats.org/officeDocument/2006/relationships/image" Target="../media/image15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7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39" y="39597"/>
            <a:ext cx="645655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1853" y="1286895"/>
            <a:ext cx="6030951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endParaRPr lang="en-US" sz="2800" dirty="0" smtClean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67375" y="39597"/>
            <a:ext cx="1503937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TIẾT 23 </a:t>
            </a:r>
            <a:endParaRPr lang="en-US" sz="3200" b="1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348" y="1518"/>
            <a:ext cx="1518421" cy="830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96" y="664127"/>
            <a:ext cx="566215" cy="479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2"/>
            <a:ext cx="3907965" cy="12124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42452" y="2152928"/>
            <a:ext cx="279025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Bùi Anh Tôn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60835" cy="3336323"/>
          </a:xfrm>
          <a:prstGeom prst="rect">
            <a:avLst/>
          </a:prstGeom>
        </p:spPr>
      </p:pic>
      <p:pic>
        <p:nvPicPr>
          <p:cNvPr id="8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6306" y="4334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5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2356" y="4834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1378226"/>
            <a:ext cx="5735444" cy="5479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226"/>
            <a:ext cx="6456556" cy="5479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764" y="-29765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15337" y="101185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80278" y="771576"/>
            <a:ext cx="12011722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 sĩ Bùi Anh Tôn sinh năm 1962 tại Sơn Tây – Hà Nội, quê quán Thành Phố Thái Bình, hiện là chuyên viên phụ trách Bộ môn Âm nhạc thuộc Sở Giáo dục và Đào tạo Thành phố Hồ Chí Minh.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https://hopamviet.vn/assets/images/composers/bui_anh_to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44" y="1543390"/>
            <a:ext cx="2141634" cy="251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64382" y="1674108"/>
            <a:ext cx="6096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bài hát có sắc thái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 tươi thể hiện thiên nhiên hòa chung vui với các bạn nhỏ đang có 1 tuổi thơ đẹp trong đó có tình bạn thiết tha được sự yêu thương của thầy cô</a:t>
            </a:r>
          </a:p>
        </p:txBody>
      </p:sp>
    </p:spTree>
    <p:extLst>
      <p:ext uri="{BB962C8B-B14F-4D97-AF65-F5344CB8AC3E}">
        <p14:creationId xmlns:p14="http://schemas.microsoft.com/office/powerpoint/2010/main" val="34022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46" y="0"/>
            <a:ext cx="4910254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97644" y="1003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1746" cy="6857999"/>
          </a:xfrm>
          <a:prstGeom prst="rect">
            <a:avLst/>
          </a:prstGeom>
        </p:spPr>
      </p:pic>
      <p:pic>
        <p:nvPicPr>
          <p:cNvPr id="5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5763" y="2005283"/>
            <a:ext cx="609600" cy="609600"/>
          </a:xfrm>
          <a:prstGeom prst="rect">
            <a:avLst/>
          </a:prstGeom>
        </p:spPr>
      </p:pic>
      <p:pic>
        <p:nvPicPr>
          <p:cNvPr id="3" name="Đẹp mãi tuổi thơ (Tập hát theo lời bài hát mẫu lớp 3 SGK CTPT 2018 - NXBGD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7524" y="723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39253" y="-1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880" y="741083"/>
            <a:ext cx="6004932" cy="2980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1: Nắng lên rồi ... môi 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xinh.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2: Gió rung cây ... điệu 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3: Tuổi thơ ơi ... muôn khúc ca.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4: Còn mãi mãi ... thiết tha.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câu lời 2 như lời 1.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2854" y="3611473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3278460"/>
          </a:xfrm>
          <a:prstGeom prst="rect">
            <a:avLst/>
          </a:prstGeom>
        </p:spPr>
      </p:pic>
      <p:pic>
        <p:nvPicPr>
          <p:cNvPr id="6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8616" y="4352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28303"/>
            <a:ext cx="12099235" cy="3723862"/>
          </a:xfrm>
          <a:prstGeom prst="rect">
            <a:avLst/>
          </a:prstGeom>
        </p:spPr>
      </p:pic>
      <p:pic>
        <p:nvPicPr>
          <p:cNvPr id="15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4721" y="4376530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6182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06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9338" y="371061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" y="0"/>
            <a:ext cx="6908340" cy="6983896"/>
          </a:xfrm>
          <a:prstGeom prst="rect">
            <a:avLst/>
          </a:prstGeom>
        </p:spPr>
      </p:pic>
      <p:pic>
        <p:nvPicPr>
          <p:cNvPr id="4" name="PIANO 1 L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1321" y="1781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9338" y="371061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5384" cy="6858000"/>
          </a:xfrm>
          <a:prstGeom prst="rect">
            <a:avLst/>
          </a:prstGeom>
        </p:spPr>
      </p:pic>
      <p:pic>
        <p:nvPicPr>
          <p:cNvPr id="3" name="hat mau tog 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04777" y="1536932"/>
            <a:ext cx="609600" cy="609600"/>
          </a:xfrm>
          <a:prstGeom prst="rect">
            <a:avLst/>
          </a:prstGeom>
        </p:spPr>
      </p:pic>
      <p:pic>
        <p:nvPicPr>
          <p:cNvPr id="6" name="DEP MAI TUOI THO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60066" y="1676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3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46" y="0"/>
            <a:ext cx="4910254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1746" cy="6857999"/>
          </a:xfrm>
          <a:prstGeom prst="rect">
            <a:avLst/>
          </a:prstGeom>
        </p:spPr>
      </p:pic>
      <p:pic>
        <p:nvPicPr>
          <p:cNvPr id="5" name="DEP MAI TUOI TH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1867" y="2483822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40548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917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ANO CA BAI 2 L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1867" y="1261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214</Words>
  <Application>Microsoft Office PowerPoint</Application>
  <PresentationFormat>Widescreen</PresentationFormat>
  <Paragraphs>22</Paragraphs>
  <Slides>11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101</cp:revision>
  <dcterms:created xsi:type="dcterms:W3CDTF">2022-04-03T11:00:56Z</dcterms:created>
  <dcterms:modified xsi:type="dcterms:W3CDTF">2026-01-06T15:56:53Z</dcterms:modified>
</cp:coreProperties>
</file>