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8"/>
  </p:notesMasterIdLst>
  <p:sldIdLst>
    <p:sldId id="7609" r:id="rId3"/>
    <p:sldId id="7615" r:id="rId4"/>
    <p:sldId id="7616" r:id="rId5"/>
    <p:sldId id="7634" r:id="rId6"/>
    <p:sldId id="7617" r:id="rId7"/>
    <p:sldId id="347" r:id="rId8"/>
    <p:sldId id="351" r:id="rId9"/>
    <p:sldId id="352" r:id="rId10"/>
    <p:sldId id="353" r:id="rId11"/>
    <p:sldId id="354" r:id="rId12"/>
    <p:sldId id="7636" r:id="rId13"/>
    <p:sldId id="7621" r:id="rId14"/>
    <p:sldId id="7606" r:id="rId15"/>
    <p:sldId id="7610" r:id="rId16"/>
    <p:sldId id="761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9900"/>
    <a:srgbClr val="8DC73E"/>
    <a:srgbClr val="6EC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96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sv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 Id="rId27" Type="http://schemas.openxmlformats.org/officeDocument/2006/relationships/image" Target="../media/image26.svg"/><Relationship Id="rId30" Type="http://schemas.openxmlformats.org/officeDocument/2006/relationships/image" Target="../media/image29.png"/></Relationships>
</file>

<file path=ppt/slideLayouts/_rels/slideLayout7.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3.pn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image" Target="../media/image3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2.png"/><Relationship Id="rId33"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33.svg"/><Relationship Id="rId32" Type="http://schemas.openxmlformats.org/officeDocument/2006/relationships/image" Target="../media/image28.svg"/><Relationship Id="rId5" Type="http://schemas.openxmlformats.org/officeDocument/2006/relationships/image" Target="../media/image4.png"/><Relationship Id="rId15" Type="http://schemas.openxmlformats.org/officeDocument/2006/relationships/image" Target="../media/image14.svg"/><Relationship Id="rId23" Type="http://schemas.openxmlformats.org/officeDocument/2006/relationships/image" Target="../media/image32.png"/><Relationship Id="rId28" Type="http://schemas.openxmlformats.org/officeDocument/2006/relationships/image" Target="../media/image34.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27.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 Id="rId27" Type="http://schemas.openxmlformats.org/officeDocument/2006/relationships/image" Target="../media/image24.png"/><Relationship Id="rId30" Type="http://schemas.openxmlformats.org/officeDocument/2006/relationships/image" Target="../media/image26.svg"/><Relationship Id="rId35" Type="http://schemas.openxmlformats.org/officeDocument/2006/relationships/image" Target="../media/image31.png"/><Relationship Id="rId8"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7.png"/><Relationship Id="rId18" Type="http://schemas.openxmlformats.org/officeDocument/2006/relationships/image" Target="../media/image25.pn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24.png"/><Relationship Id="rId17" Type="http://schemas.openxmlformats.org/officeDocument/2006/relationships/image" Target="../media/image31.png"/><Relationship Id="rId2" Type="http://schemas.openxmlformats.org/officeDocument/2006/relationships/image" Target="../media/image2.png"/><Relationship Id="rId16"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3.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29.png"/><Relationship Id="rId10" Type="http://schemas.openxmlformats.org/officeDocument/2006/relationships/image" Target="../media/image10.svg"/><Relationship Id="rId19" Type="http://schemas.openxmlformats.org/officeDocument/2006/relationships/image" Target="../media/image26.svg"/><Relationship Id="rId4" Type="http://schemas.openxmlformats.org/officeDocument/2006/relationships/image" Target="../media/image22.png"/><Relationship Id="rId9" Type="http://schemas.openxmlformats.org/officeDocument/2006/relationships/image" Target="../media/image9.png"/><Relationship Id="rId14" Type="http://schemas.openxmlformats.org/officeDocument/2006/relationships/image" Target="../media/image28.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284036-A35D-3623-CD3F-F640B1AB44DA}"/>
              </a:ext>
            </a:extLst>
          </p:cNvPr>
          <p:cNvSpPr txBox="1"/>
          <p:nvPr/>
        </p:nvSpPr>
        <p:spPr>
          <a:xfrm>
            <a:off x="184529" y="635000"/>
            <a:ext cx="2287806" cy="995209"/>
          </a:xfrm>
          <a:prstGeom prst="rect">
            <a:avLst/>
          </a:prstGeom>
          <a:noFill/>
        </p:spPr>
        <p:txBody>
          <a:bodyPr wrap="none" rtlCol="0">
            <a:spAutoFit/>
            <a:scene3d>
              <a:camera prst="orthographicFront"/>
              <a:lightRig rig="threePt" dir="t"/>
            </a:scene3d>
            <a:sp3d extrusionH="57150">
              <a:bevelT w="38100" h="38100"/>
            </a:sp3d>
          </a:bodyPr>
          <a:lstStyle/>
          <a:p>
            <a:pPr defTabSz="812821">
              <a:buClr>
                <a:srgbClr val="000000"/>
              </a:buClr>
            </a:pPr>
            <a:r>
              <a:rPr lang="en-US" sz="5867" b="1" kern="0">
                <a:solidFill>
                  <a:srgbClr val="DB7750"/>
                </a:solidFill>
                <a:effectLst>
                  <a:innerShdw dir="3120000">
                    <a:prstClr val="black">
                      <a:alpha val="80000"/>
                    </a:prstClr>
                  </a:innerShdw>
                  <a:reflection blurRad="6350" stA="34000" endPos="62000" dir="5400000" sy="-100000" algn="bl" rotWithShape="0"/>
                </a:effectLst>
                <a:latin typeface="UTM Windsor BT" panose="02040603050506020204" pitchFamily="18" charset="0"/>
                <a:cs typeface="Arial"/>
                <a:sym typeface="Arial"/>
              </a:rPr>
              <a:t>Toán 3</a:t>
            </a:r>
          </a:p>
        </p:txBody>
      </p:sp>
      <p:sp>
        <p:nvSpPr>
          <p:cNvPr id="8" name="矩形 8">
            <a:extLst>
              <a:ext uri="{FF2B5EF4-FFF2-40B4-BE49-F238E27FC236}">
                <a16:creationId xmlns:a16="http://schemas.microsoft.com/office/drawing/2014/main" id="{27C026F6-01A4-CC32-B042-B470B8A8E0CF}"/>
              </a:ext>
            </a:extLst>
          </p:cNvPr>
          <p:cNvSpPr/>
          <p:nvPr/>
        </p:nvSpPr>
        <p:spPr>
          <a:xfrm>
            <a:off x="4777370" y="1295400"/>
            <a:ext cx="2637261" cy="1272208"/>
          </a:xfrm>
          <a:prstGeom prst="rect">
            <a:avLst/>
          </a:prstGeom>
        </p:spPr>
        <p:txBody>
          <a:bodyPr wrap="none">
            <a:spAutoFit/>
          </a:bodyPr>
          <a:lstStyle/>
          <a:p>
            <a:pPr algn="ctr" defTabSz="812821">
              <a:buClr>
                <a:srgbClr val="000000"/>
              </a:buClr>
            </a:pPr>
            <a:r>
              <a:rPr lang="en-US" altLang="zh-CN" sz="7667"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FEC31A"/>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rPr>
              <a:t>Bài 54</a:t>
            </a:r>
            <a:endParaRPr lang="zh-CN" altLang="en-US" sz="7667" kern="0" dirty="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FEC31A"/>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endParaRPr>
          </a:p>
        </p:txBody>
      </p:sp>
      <p:sp>
        <p:nvSpPr>
          <p:cNvPr id="9" name="矩形 8">
            <a:extLst>
              <a:ext uri="{FF2B5EF4-FFF2-40B4-BE49-F238E27FC236}">
                <a16:creationId xmlns:a16="http://schemas.microsoft.com/office/drawing/2014/main" id="{31C45312-3F3F-23B2-E863-BD9F4242C0CC}"/>
              </a:ext>
            </a:extLst>
          </p:cNvPr>
          <p:cNvSpPr/>
          <p:nvPr/>
        </p:nvSpPr>
        <p:spPr>
          <a:xfrm>
            <a:off x="3260128" y="2866168"/>
            <a:ext cx="5671745" cy="1077218"/>
          </a:xfrm>
          <a:prstGeom prst="rect">
            <a:avLst/>
          </a:prstGeom>
        </p:spPr>
        <p:txBody>
          <a:bodyPr wrap="none">
            <a:spAutoFit/>
          </a:bodyPr>
          <a:lstStyle/>
          <a:p>
            <a:pPr algn="ctr" defTabSz="812821">
              <a:buClr>
                <a:srgbClr val="000000"/>
              </a:buClr>
            </a:pPr>
            <a: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33D16B"/>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rPr>
              <a:t>Luyện tập chung</a:t>
            </a:r>
            <a:endParaRPr lang="zh-CN" altLang="en-US" sz="6400" kern="0" dirty="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33D16B"/>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endParaRPr>
          </a:p>
        </p:txBody>
      </p:sp>
      <p:sp>
        <p:nvSpPr>
          <p:cNvPr id="2" name="矩形 8">
            <a:extLst>
              <a:ext uri="{FF2B5EF4-FFF2-40B4-BE49-F238E27FC236}">
                <a16:creationId xmlns:a16="http://schemas.microsoft.com/office/drawing/2014/main" id="{82E20E06-3D21-09D6-1219-7CBC01C3208E}"/>
              </a:ext>
            </a:extLst>
          </p:cNvPr>
          <p:cNvSpPr/>
          <p:nvPr/>
        </p:nvSpPr>
        <p:spPr>
          <a:xfrm>
            <a:off x="3771743" y="4038600"/>
            <a:ext cx="3475631" cy="2670283"/>
          </a:xfrm>
          <a:prstGeom prst="rect">
            <a:avLst/>
          </a:prstGeom>
        </p:spPr>
        <p:txBody>
          <a:bodyPr wrap="none">
            <a:spAutoFit/>
          </a:bodyPr>
          <a:lstStyle/>
          <a:p>
            <a:pPr algn="ctr" defTabSz="812821">
              <a:lnSpc>
                <a:spcPct val="137000"/>
              </a:lnSpc>
              <a:buClr>
                <a:srgbClr val="000000"/>
              </a:buClr>
            </a:pPr>
            <a: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rPr>
              <a:t>TIẾT HỌC</a:t>
            </a:r>
            <a:b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rPr>
            </a:br>
            <a: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rPr>
              <a:t>KẾT THÚC</a:t>
            </a:r>
            <a:endParaRPr lang="zh-CN" altLang="en-US" sz="6400" kern="0" dirty="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endParaRPr>
          </a:p>
        </p:txBody>
      </p:sp>
    </p:spTree>
    <p:extLst>
      <p:ext uri="{BB962C8B-B14F-4D97-AF65-F5344CB8AC3E}">
        <p14:creationId xmlns:p14="http://schemas.microsoft.com/office/powerpoint/2010/main" val="23014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227" fill="hold">
                                          <p:stCondLst>
                                            <p:cond delay="0"/>
                                          </p:stCondLst>
                                        </p:cTn>
                                        <p:tgtEl>
                                          <p:spTgt spid="7"/>
                                        </p:tgtEl>
                                        <p:attrNameLst>
                                          <p:attrName>style.rotation</p:attrName>
                                        </p:attrNameLst>
                                      </p:cBhvr>
                                      <p:to>
                                        <p:strVal val="-45.0"/>
                                      </p:to>
                                    </p:set>
                                    <p:anim calcmode="lin" valueType="num">
                                      <p:cBhvr>
                                        <p:cTn id="8" dur="227" fill="hold">
                                          <p:stCondLst>
                                            <p:cond delay="22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22/2/2026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HẠM DUYÊN 1 - 9Slide.vn">
            <a:extLst>
              <a:ext uri="{FF2B5EF4-FFF2-40B4-BE49-F238E27FC236}">
                <a16:creationId xmlns:a16="http://schemas.microsoft.com/office/drawing/2014/main" id="{32E6EAF0-F988-A1EC-45B6-DD6EA9A0D2C2}"/>
              </a:ext>
            </a:extLst>
          </p:cNvPr>
          <p:cNvPicPr>
            <a:picLocks noChangeAspect="1"/>
          </p:cNvPicPr>
          <p:nvPr/>
        </p:nvPicPr>
        <p:blipFill>
          <a:blip r:embed="rId2"/>
          <a:srcRect l="3721" t="12000" r="5914" b="11754"/>
          <a:stretch>
            <a:fillRect/>
          </a:stretch>
        </p:blipFill>
        <p:spPr>
          <a:xfrm>
            <a:off x="0" y="0"/>
            <a:ext cx="12192000" cy="6858000"/>
          </a:xfrm>
          <a:prstGeom prst="rect">
            <a:avLst/>
          </a:prstGeom>
        </p:spPr>
      </p:pic>
      <p:pic>
        <p:nvPicPr>
          <p:cNvPr id="8" name="PHẠM DUYÊN 2 - 9Slide.vn">
            <a:extLst>
              <a:ext uri="{FF2B5EF4-FFF2-40B4-BE49-F238E27FC236}">
                <a16:creationId xmlns:a16="http://schemas.microsoft.com/office/drawing/2014/main" id="{FD5E0F90-36C5-ADC1-EF7A-1F4C8181B8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68" y="0"/>
            <a:ext cx="3735706" cy="5629146"/>
          </a:xfrm>
          <a:prstGeom prst="rect">
            <a:avLst/>
          </a:prstGeom>
        </p:spPr>
      </p:pic>
      <p:pic>
        <p:nvPicPr>
          <p:cNvPr id="9" name="PHẠM DUYÊN 3 - 9Slide.vn">
            <a:extLst>
              <a:ext uri="{FF2B5EF4-FFF2-40B4-BE49-F238E27FC236}">
                <a16:creationId xmlns:a16="http://schemas.microsoft.com/office/drawing/2014/main" id="{050F4675-E233-D454-DB57-584AC97E209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8418"/>
          <a:stretch/>
        </p:blipFill>
        <p:spPr>
          <a:xfrm rot="5155945">
            <a:off x="4196612" y="3416316"/>
            <a:ext cx="806225" cy="5629146"/>
          </a:xfrm>
          <a:prstGeom prst="rect">
            <a:avLst/>
          </a:prstGeom>
        </p:spPr>
      </p:pic>
      <p:pic>
        <p:nvPicPr>
          <p:cNvPr id="10" name="PHẠM DUYÊN 4 - 9Slide.vn">
            <a:extLst>
              <a:ext uri="{FF2B5EF4-FFF2-40B4-BE49-F238E27FC236}">
                <a16:creationId xmlns:a16="http://schemas.microsoft.com/office/drawing/2014/main" id="{32543031-CE31-EFE1-5CD6-6CDED1F458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28089" y="49728"/>
            <a:ext cx="3735706" cy="5629146"/>
          </a:xfrm>
          <a:prstGeom prst="rect">
            <a:avLst/>
          </a:prstGeom>
        </p:spPr>
      </p:pic>
      <p:pic>
        <p:nvPicPr>
          <p:cNvPr id="11" name="PHẠM DUYÊN 5 - 9Slide.vn">
            <a:extLst>
              <a:ext uri="{FF2B5EF4-FFF2-40B4-BE49-F238E27FC236}">
                <a16:creationId xmlns:a16="http://schemas.microsoft.com/office/drawing/2014/main" id="{D78CEEDE-295B-CE81-D4BE-F038A4FB33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22929" y="55099"/>
            <a:ext cx="3735706" cy="5629146"/>
          </a:xfrm>
          <a:prstGeom prst="rect">
            <a:avLst/>
          </a:prstGeom>
        </p:spPr>
      </p:pic>
      <p:pic>
        <p:nvPicPr>
          <p:cNvPr id="12" name="PHẠM DUYÊN 6 - 9Slide.vn">
            <a:extLst>
              <a:ext uri="{FF2B5EF4-FFF2-40B4-BE49-F238E27FC236}">
                <a16:creationId xmlns:a16="http://schemas.microsoft.com/office/drawing/2014/main" id="{28DC57EF-E75B-9547-4FD3-8DDFCE49F645}"/>
              </a:ext>
            </a:extLst>
          </p:cNvPr>
          <p:cNvPicPr>
            <a:picLocks noChangeAspect="1"/>
          </p:cNvPicPr>
          <p:nvPr/>
        </p:nvPicPr>
        <p:blipFill rotWithShape="1">
          <a:blip r:embed="rId5"/>
          <a:srcRect t="-1382" b="77087"/>
          <a:stretch/>
        </p:blipFill>
        <p:spPr>
          <a:xfrm>
            <a:off x="0" y="5738225"/>
            <a:ext cx="12192000" cy="1119775"/>
          </a:xfrm>
          <a:prstGeom prst="rect">
            <a:avLst/>
          </a:prstGeom>
        </p:spPr>
      </p:pic>
      <p:pic>
        <p:nvPicPr>
          <p:cNvPr id="15" name="PHẠM DUYÊN 7 - 9Slide.vn">
            <a:extLst>
              <a:ext uri="{FF2B5EF4-FFF2-40B4-BE49-F238E27FC236}">
                <a16:creationId xmlns:a16="http://schemas.microsoft.com/office/drawing/2014/main" id="{0C33F67B-01F2-95FF-BA18-9D75E631EEC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1222" y="12415"/>
            <a:ext cx="972267" cy="935144"/>
          </a:xfrm>
          <a:prstGeom prst="rect">
            <a:avLst/>
          </a:prstGeom>
        </p:spPr>
      </p:pic>
      <p:pic>
        <p:nvPicPr>
          <p:cNvPr id="16" name="PHẠM DUYÊN 8 - 9Slide.vn">
            <a:extLst>
              <a:ext uri="{FF2B5EF4-FFF2-40B4-BE49-F238E27FC236}">
                <a16:creationId xmlns:a16="http://schemas.microsoft.com/office/drawing/2014/main" id="{AD5E4FE7-6848-67FE-F4FD-15C85302116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42929" y="6571773"/>
            <a:ext cx="566659" cy="545023"/>
          </a:xfrm>
          <a:prstGeom prst="rect">
            <a:avLst/>
          </a:prstGeom>
        </p:spPr>
      </p:pic>
      <p:pic>
        <p:nvPicPr>
          <p:cNvPr id="17" name="PHẠM DUYÊN 9 - 9Slide.vn">
            <a:extLst>
              <a:ext uri="{FF2B5EF4-FFF2-40B4-BE49-F238E27FC236}">
                <a16:creationId xmlns:a16="http://schemas.microsoft.com/office/drawing/2014/main" id="{9395EBF9-99D3-3FEA-0E44-E924DEA613D6}"/>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55036"/>
          <a:stretch/>
        </p:blipFill>
        <p:spPr>
          <a:xfrm>
            <a:off x="3295724" y="6272410"/>
            <a:ext cx="1371089" cy="592951"/>
          </a:xfrm>
          <a:prstGeom prst="rect">
            <a:avLst/>
          </a:prstGeom>
        </p:spPr>
      </p:pic>
      <p:pic>
        <p:nvPicPr>
          <p:cNvPr id="18" name="PHẠM DUYÊN 10 - 9Slide.vn">
            <a:extLst>
              <a:ext uri="{FF2B5EF4-FFF2-40B4-BE49-F238E27FC236}">
                <a16:creationId xmlns:a16="http://schemas.microsoft.com/office/drawing/2014/main" id="{8DDA8503-44B7-6926-1BB3-AFD50545903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0276" y="22083"/>
            <a:ext cx="426294" cy="1386322"/>
          </a:xfrm>
          <a:prstGeom prst="rect">
            <a:avLst/>
          </a:prstGeom>
        </p:spPr>
      </p:pic>
      <p:pic>
        <p:nvPicPr>
          <p:cNvPr id="19" name="PHẠM DUYÊN 11 - 9Slide.vn">
            <a:extLst>
              <a:ext uri="{FF2B5EF4-FFF2-40B4-BE49-F238E27FC236}">
                <a16:creationId xmlns:a16="http://schemas.microsoft.com/office/drawing/2014/main" id="{A3979A1F-E330-B47A-7BCF-0CE33DDB854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18479" y="49728"/>
            <a:ext cx="345168" cy="1113445"/>
          </a:xfrm>
          <a:prstGeom prst="rect">
            <a:avLst/>
          </a:prstGeom>
        </p:spPr>
      </p:pic>
      <p:pic>
        <p:nvPicPr>
          <p:cNvPr id="20" name="PHẠM DUYÊN 12 - 9Slide.vn">
            <a:extLst>
              <a:ext uri="{FF2B5EF4-FFF2-40B4-BE49-F238E27FC236}">
                <a16:creationId xmlns:a16="http://schemas.microsoft.com/office/drawing/2014/main" id="{A7976C71-2AB9-BE61-9C7A-DEBA5B18CB5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86570" y="49727"/>
            <a:ext cx="519964" cy="822077"/>
          </a:xfrm>
          <a:prstGeom prst="rect">
            <a:avLst/>
          </a:prstGeom>
        </p:spPr>
      </p:pic>
      <p:pic>
        <p:nvPicPr>
          <p:cNvPr id="21" name="PHẠM DUYÊN 13 - 9Slide.vn">
            <a:extLst>
              <a:ext uri="{FF2B5EF4-FFF2-40B4-BE49-F238E27FC236}">
                <a16:creationId xmlns:a16="http://schemas.microsoft.com/office/drawing/2014/main" id="{26C5E04C-374E-5D6A-0954-85756ECBB57F}"/>
              </a:ext>
            </a:extLst>
          </p:cNvPr>
          <p:cNvPicPr>
            <a:picLocks noChangeAspect="1"/>
          </p:cNvPicPr>
          <p:nvPr/>
        </p:nvPicPr>
        <p:blipFill>
          <a:blip r:embed="rId18"/>
          <a:srcRect/>
          <a:stretch>
            <a:fillRect/>
          </a:stretch>
        </p:blipFill>
        <p:spPr>
          <a:xfrm>
            <a:off x="1840044" y="49728"/>
            <a:ext cx="296127" cy="1214878"/>
          </a:xfrm>
          <a:prstGeom prst="rect">
            <a:avLst/>
          </a:prstGeom>
        </p:spPr>
      </p:pic>
      <p:pic>
        <p:nvPicPr>
          <p:cNvPr id="22" name="PHẠM DUYÊN 14 - 9Slide.vn">
            <a:extLst>
              <a:ext uri="{FF2B5EF4-FFF2-40B4-BE49-F238E27FC236}">
                <a16:creationId xmlns:a16="http://schemas.microsoft.com/office/drawing/2014/main" id="{4DC71A3B-A1F4-BC8C-F514-C006F571D9A2}"/>
              </a:ext>
            </a:extLst>
          </p:cNvPr>
          <p:cNvPicPr>
            <a:picLocks noChangeAspect="1"/>
          </p:cNvPicPr>
          <p:nvPr/>
        </p:nvPicPr>
        <p:blipFill>
          <a:blip r:embed="rId19"/>
          <a:srcRect/>
          <a:stretch>
            <a:fillRect/>
          </a:stretch>
        </p:blipFill>
        <p:spPr>
          <a:xfrm>
            <a:off x="2922487" y="4983927"/>
            <a:ext cx="1295254" cy="1679422"/>
          </a:xfrm>
          <a:prstGeom prst="rect">
            <a:avLst/>
          </a:prstGeom>
        </p:spPr>
      </p:pic>
      <p:pic>
        <p:nvPicPr>
          <p:cNvPr id="23" name="PHẠM DUYÊN 15 - 9Slide.vn">
            <a:extLst>
              <a:ext uri="{FF2B5EF4-FFF2-40B4-BE49-F238E27FC236}">
                <a16:creationId xmlns:a16="http://schemas.microsoft.com/office/drawing/2014/main" id="{F03EA662-5CA7-5266-1F72-B08753682B9E}"/>
              </a:ext>
            </a:extLst>
          </p:cNvPr>
          <p:cNvPicPr>
            <a:picLocks noChangeAspect="1"/>
          </p:cNvPicPr>
          <p:nvPr/>
        </p:nvPicPr>
        <p:blipFill>
          <a:blip r:embed="rId20"/>
          <a:srcRect/>
          <a:stretch>
            <a:fillRect/>
          </a:stretch>
        </p:blipFill>
        <p:spPr>
          <a:xfrm>
            <a:off x="2624303" y="22083"/>
            <a:ext cx="335485" cy="925475"/>
          </a:xfrm>
          <a:prstGeom prst="rect">
            <a:avLst/>
          </a:prstGeom>
        </p:spPr>
      </p:pic>
      <p:pic>
        <p:nvPicPr>
          <p:cNvPr id="24" name="PHẠM DUYÊN 16 - 9Slide.vn">
            <a:extLst>
              <a:ext uri="{FF2B5EF4-FFF2-40B4-BE49-F238E27FC236}">
                <a16:creationId xmlns:a16="http://schemas.microsoft.com/office/drawing/2014/main" id="{47E67AD1-A056-3BF4-6D50-B8AB0840DDB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12372" y="22083"/>
            <a:ext cx="426294" cy="1386322"/>
          </a:xfrm>
          <a:prstGeom prst="rect">
            <a:avLst/>
          </a:prstGeom>
        </p:spPr>
      </p:pic>
      <p:pic>
        <p:nvPicPr>
          <p:cNvPr id="25" name="PHẠM DUYÊN 17 - 9Slide.vn">
            <a:extLst>
              <a:ext uri="{FF2B5EF4-FFF2-40B4-BE49-F238E27FC236}">
                <a16:creationId xmlns:a16="http://schemas.microsoft.com/office/drawing/2014/main" id="{2D314493-863C-5DE3-B5B8-CD4376A8D25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35988" y="14722"/>
            <a:ext cx="426294" cy="1386322"/>
          </a:xfrm>
          <a:prstGeom prst="rect">
            <a:avLst/>
          </a:prstGeom>
        </p:spPr>
      </p:pic>
      <p:pic>
        <p:nvPicPr>
          <p:cNvPr id="26" name="PHẠM DUYÊN 18 - 9Slide.vn">
            <a:extLst>
              <a:ext uri="{FF2B5EF4-FFF2-40B4-BE49-F238E27FC236}">
                <a16:creationId xmlns:a16="http://schemas.microsoft.com/office/drawing/2014/main" id="{8650201D-F3E0-CC2D-042F-886D48084D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94191" y="42367"/>
            <a:ext cx="345168" cy="1113445"/>
          </a:xfrm>
          <a:prstGeom prst="rect">
            <a:avLst/>
          </a:prstGeom>
        </p:spPr>
      </p:pic>
      <p:pic>
        <p:nvPicPr>
          <p:cNvPr id="27" name="PHẠM DUYÊN 19 - 9Slide.vn">
            <a:extLst>
              <a:ext uri="{FF2B5EF4-FFF2-40B4-BE49-F238E27FC236}">
                <a16:creationId xmlns:a16="http://schemas.microsoft.com/office/drawing/2014/main" id="{30227F81-FD3E-DAED-2F2A-9EF39DD610F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462281" y="42367"/>
            <a:ext cx="519964" cy="822077"/>
          </a:xfrm>
          <a:prstGeom prst="rect">
            <a:avLst/>
          </a:prstGeom>
        </p:spPr>
      </p:pic>
      <p:pic>
        <p:nvPicPr>
          <p:cNvPr id="28" name="PHẠM DUYÊN 20 - 9Slide.vn">
            <a:extLst>
              <a:ext uri="{FF2B5EF4-FFF2-40B4-BE49-F238E27FC236}">
                <a16:creationId xmlns:a16="http://schemas.microsoft.com/office/drawing/2014/main" id="{E47BA693-7110-9800-EBA9-4447B374CE31}"/>
              </a:ext>
            </a:extLst>
          </p:cNvPr>
          <p:cNvPicPr>
            <a:picLocks noChangeAspect="1"/>
          </p:cNvPicPr>
          <p:nvPr/>
        </p:nvPicPr>
        <p:blipFill>
          <a:blip r:embed="rId18"/>
          <a:srcRect/>
          <a:stretch>
            <a:fillRect/>
          </a:stretch>
        </p:blipFill>
        <p:spPr>
          <a:xfrm>
            <a:off x="4515757" y="42367"/>
            <a:ext cx="296127" cy="1214878"/>
          </a:xfrm>
          <a:prstGeom prst="rect">
            <a:avLst/>
          </a:prstGeom>
        </p:spPr>
      </p:pic>
      <p:pic>
        <p:nvPicPr>
          <p:cNvPr id="29" name="PHẠM DUYÊN 21 - 9Slide.vn">
            <a:extLst>
              <a:ext uri="{FF2B5EF4-FFF2-40B4-BE49-F238E27FC236}">
                <a16:creationId xmlns:a16="http://schemas.microsoft.com/office/drawing/2014/main" id="{E0E989F7-77AF-0A45-1353-6CAA67AD5144}"/>
              </a:ext>
            </a:extLst>
          </p:cNvPr>
          <p:cNvPicPr>
            <a:picLocks noChangeAspect="1"/>
          </p:cNvPicPr>
          <p:nvPr/>
        </p:nvPicPr>
        <p:blipFill>
          <a:blip r:embed="rId20"/>
          <a:srcRect/>
          <a:stretch>
            <a:fillRect/>
          </a:stretch>
        </p:blipFill>
        <p:spPr>
          <a:xfrm>
            <a:off x="5300014" y="14723"/>
            <a:ext cx="335485" cy="925475"/>
          </a:xfrm>
          <a:prstGeom prst="rect">
            <a:avLst/>
          </a:prstGeom>
        </p:spPr>
      </p:pic>
      <p:pic>
        <p:nvPicPr>
          <p:cNvPr id="30" name="PHẠM DUYÊN 22 - 9Slide.vn">
            <a:extLst>
              <a:ext uri="{FF2B5EF4-FFF2-40B4-BE49-F238E27FC236}">
                <a16:creationId xmlns:a16="http://schemas.microsoft.com/office/drawing/2014/main" id="{615C08A4-0F09-66F5-2E3E-C618D171C38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88083" y="14722"/>
            <a:ext cx="426294" cy="1386322"/>
          </a:xfrm>
          <a:prstGeom prst="rect">
            <a:avLst/>
          </a:prstGeom>
        </p:spPr>
      </p:pic>
      <p:pic>
        <p:nvPicPr>
          <p:cNvPr id="31" name="PHẠM DUYÊN 23 - 9Slide.vn">
            <a:extLst>
              <a:ext uri="{FF2B5EF4-FFF2-40B4-BE49-F238E27FC236}">
                <a16:creationId xmlns:a16="http://schemas.microsoft.com/office/drawing/2014/main" id="{0C8477B8-BBDA-DB37-C2AE-503373BF9E3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11700" y="7361"/>
            <a:ext cx="426294" cy="1386322"/>
          </a:xfrm>
          <a:prstGeom prst="rect">
            <a:avLst/>
          </a:prstGeom>
        </p:spPr>
      </p:pic>
      <p:pic>
        <p:nvPicPr>
          <p:cNvPr id="32" name="PHẠM DUYÊN 24 - 9Slide.vn">
            <a:extLst>
              <a:ext uri="{FF2B5EF4-FFF2-40B4-BE49-F238E27FC236}">
                <a16:creationId xmlns:a16="http://schemas.microsoft.com/office/drawing/2014/main" id="{5A08D74F-1C4F-47A0-589C-2775882173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69902" y="35006"/>
            <a:ext cx="345168" cy="1113445"/>
          </a:xfrm>
          <a:prstGeom prst="rect">
            <a:avLst/>
          </a:prstGeom>
        </p:spPr>
      </p:pic>
      <p:pic>
        <p:nvPicPr>
          <p:cNvPr id="33" name="PHẠM DUYÊN 25 - 9Slide.vn">
            <a:extLst>
              <a:ext uri="{FF2B5EF4-FFF2-40B4-BE49-F238E27FC236}">
                <a16:creationId xmlns:a16="http://schemas.microsoft.com/office/drawing/2014/main" id="{6609DBE7-554A-EDFE-CBE7-0048D527D5F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137993" y="35006"/>
            <a:ext cx="519964" cy="822077"/>
          </a:xfrm>
          <a:prstGeom prst="rect">
            <a:avLst/>
          </a:prstGeom>
        </p:spPr>
      </p:pic>
      <p:pic>
        <p:nvPicPr>
          <p:cNvPr id="34" name="PHẠM DUYÊN 26 - 9Slide.vn">
            <a:extLst>
              <a:ext uri="{FF2B5EF4-FFF2-40B4-BE49-F238E27FC236}">
                <a16:creationId xmlns:a16="http://schemas.microsoft.com/office/drawing/2014/main" id="{895760DC-E8D4-BB4B-6203-46F7AEA38F15}"/>
              </a:ext>
            </a:extLst>
          </p:cNvPr>
          <p:cNvPicPr>
            <a:picLocks noChangeAspect="1"/>
          </p:cNvPicPr>
          <p:nvPr/>
        </p:nvPicPr>
        <p:blipFill>
          <a:blip r:embed="rId18"/>
          <a:srcRect/>
          <a:stretch>
            <a:fillRect/>
          </a:stretch>
        </p:blipFill>
        <p:spPr>
          <a:xfrm>
            <a:off x="7191468" y="35006"/>
            <a:ext cx="296127" cy="1214878"/>
          </a:xfrm>
          <a:prstGeom prst="rect">
            <a:avLst/>
          </a:prstGeom>
        </p:spPr>
      </p:pic>
      <p:pic>
        <p:nvPicPr>
          <p:cNvPr id="35" name="PHẠM DUYÊN 27 - 9Slide.vn">
            <a:extLst>
              <a:ext uri="{FF2B5EF4-FFF2-40B4-BE49-F238E27FC236}">
                <a16:creationId xmlns:a16="http://schemas.microsoft.com/office/drawing/2014/main" id="{B9B3BCD3-8398-9588-466F-9881F0B1FF09}"/>
              </a:ext>
            </a:extLst>
          </p:cNvPr>
          <p:cNvPicPr>
            <a:picLocks noChangeAspect="1"/>
          </p:cNvPicPr>
          <p:nvPr/>
        </p:nvPicPr>
        <p:blipFill>
          <a:blip r:embed="rId20"/>
          <a:srcRect/>
          <a:stretch>
            <a:fillRect/>
          </a:stretch>
        </p:blipFill>
        <p:spPr>
          <a:xfrm>
            <a:off x="7975726" y="7361"/>
            <a:ext cx="335485" cy="925475"/>
          </a:xfrm>
          <a:prstGeom prst="rect">
            <a:avLst/>
          </a:prstGeom>
        </p:spPr>
      </p:pic>
      <p:pic>
        <p:nvPicPr>
          <p:cNvPr id="36" name="PHẠM DUYÊN 28 - 9Slide.vn">
            <a:extLst>
              <a:ext uri="{FF2B5EF4-FFF2-40B4-BE49-F238E27FC236}">
                <a16:creationId xmlns:a16="http://schemas.microsoft.com/office/drawing/2014/main" id="{F220B897-4095-AAF9-4720-AA89B196E72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3795" y="7361"/>
            <a:ext cx="426294" cy="1386322"/>
          </a:xfrm>
          <a:prstGeom prst="rect">
            <a:avLst/>
          </a:prstGeom>
        </p:spPr>
      </p:pic>
      <p:pic>
        <p:nvPicPr>
          <p:cNvPr id="37" name="PHẠM DUYÊN 29 - 9Slide.vn">
            <a:extLst>
              <a:ext uri="{FF2B5EF4-FFF2-40B4-BE49-F238E27FC236}">
                <a16:creationId xmlns:a16="http://schemas.microsoft.com/office/drawing/2014/main" id="{FA8BAC5C-042D-B8FF-0F14-786B0ADA369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7411" y="0"/>
            <a:ext cx="426294" cy="1386322"/>
          </a:xfrm>
          <a:prstGeom prst="rect">
            <a:avLst/>
          </a:prstGeom>
        </p:spPr>
      </p:pic>
      <p:pic>
        <p:nvPicPr>
          <p:cNvPr id="38" name="PHẠM DUYÊN 30 - 9Slide.vn">
            <a:extLst>
              <a:ext uri="{FF2B5EF4-FFF2-40B4-BE49-F238E27FC236}">
                <a16:creationId xmlns:a16="http://schemas.microsoft.com/office/drawing/2014/main" id="{23CE7096-25C9-96C7-9DD9-F5FD7EC57A6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45614" y="27645"/>
            <a:ext cx="345168" cy="1113445"/>
          </a:xfrm>
          <a:prstGeom prst="rect">
            <a:avLst/>
          </a:prstGeom>
        </p:spPr>
      </p:pic>
      <p:pic>
        <p:nvPicPr>
          <p:cNvPr id="39" name="PHẠM DUYÊN 31 - 9Slide.vn">
            <a:extLst>
              <a:ext uri="{FF2B5EF4-FFF2-40B4-BE49-F238E27FC236}">
                <a16:creationId xmlns:a16="http://schemas.microsoft.com/office/drawing/2014/main" id="{CE49180E-67D9-A9C4-2483-C90C5E2FA68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813705" y="27645"/>
            <a:ext cx="519964" cy="822077"/>
          </a:xfrm>
          <a:prstGeom prst="rect">
            <a:avLst/>
          </a:prstGeom>
        </p:spPr>
      </p:pic>
      <p:pic>
        <p:nvPicPr>
          <p:cNvPr id="40" name="PHẠM DUYÊN 32 - 9Slide.vn">
            <a:extLst>
              <a:ext uri="{FF2B5EF4-FFF2-40B4-BE49-F238E27FC236}">
                <a16:creationId xmlns:a16="http://schemas.microsoft.com/office/drawing/2014/main" id="{9C333182-38F1-9B80-1757-330A91090487}"/>
              </a:ext>
            </a:extLst>
          </p:cNvPr>
          <p:cNvPicPr>
            <a:picLocks noChangeAspect="1"/>
          </p:cNvPicPr>
          <p:nvPr/>
        </p:nvPicPr>
        <p:blipFill>
          <a:blip r:embed="rId18"/>
          <a:srcRect/>
          <a:stretch>
            <a:fillRect/>
          </a:stretch>
        </p:blipFill>
        <p:spPr>
          <a:xfrm>
            <a:off x="9867179" y="27645"/>
            <a:ext cx="296127" cy="1214878"/>
          </a:xfrm>
          <a:prstGeom prst="rect">
            <a:avLst/>
          </a:prstGeom>
        </p:spPr>
      </p:pic>
      <p:pic>
        <p:nvPicPr>
          <p:cNvPr id="41" name="PHẠM DUYÊN 33 - 9Slide.vn">
            <a:extLst>
              <a:ext uri="{FF2B5EF4-FFF2-40B4-BE49-F238E27FC236}">
                <a16:creationId xmlns:a16="http://schemas.microsoft.com/office/drawing/2014/main" id="{24C85674-B161-06CD-9BEA-BD05988AFEB5}"/>
              </a:ext>
            </a:extLst>
          </p:cNvPr>
          <p:cNvPicPr>
            <a:picLocks noChangeAspect="1"/>
          </p:cNvPicPr>
          <p:nvPr/>
        </p:nvPicPr>
        <p:blipFill>
          <a:blip r:embed="rId20"/>
          <a:srcRect/>
          <a:stretch>
            <a:fillRect/>
          </a:stretch>
        </p:blipFill>
        <p:spPr>
          <a:xfrm>
            <a:off x="10651438" y="1"/>
            <a:ext cx="335485" cy="925475"/>
          </a:xfrm>
          <a:prstGeom prst="rect">
            <a:avLst/>
          </a:prstGeom>
        </p:spPr>
      </p:pic>
      <p:pic>
        <p:nvPicPr>
          <p:cNvPr id="42" name="PHẠM DUYÊN 34 - 9Slide.vn">
            <a:extLst>
              <a:ext uri="{FF2B5EF4-FFF2-40B4-BE49-F238E27FC236}">
                <a16:creationId xmlns:a16="http://schemas.microsoft.com/office/drawing/2014/main" id="{85B775D1-E34F-DE3F-1817-4CA7A15C7CF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39506" y="0"/>
            <a:ext cx="426294" cy="1386322"/>
          </a:xfrm>
          <a:prstGeom prst="rect">
            <a:avLst/>
          </a:prstGeom>
        </p:spPr>
      </p:pic>
      <p:pic>
        <p:nvPicPr>
          <p:cNvPr id="43" name="PHẠM DUYÊN 35 - 9Slide.vn">
            <a:extLst>
              <a:ext uri="{FF2B5EF4-FFF2-40B4-BE49-F238E27FC236}">
                <a16:creationId xmlns:a16="http://schemas.microsoft.com/office/drawing/2014/main" id="{A1BFFA84-82C2-D4B1-3CD6-FB987B0FAE2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020067" y="1408405"/>
            <a:ext cx="486133" cy="467572"/>
          </a:xfrm>
          <a:prstGeom prst="rect">
            <a:avLst/>
          </a:prstGeom>
        </p:spPr>
      </p:pic>
      <p:pic>
        <p:nvPicPr>
          <p:cNvPr id="45" name="PHẠM DUYÊN 36 - 9Slide.vn">
            <a:extLst>
              <a:ext uri="{FF2B5EF4-FFF2-40B4-BE49-F238E27FC236}">
                <a16:creationId xmlns:a16="http://schemas.microsoft.com/office/drawing/2014/main" id="{9F3D3297-B1EA-C2B8-F49F-ABB13352EE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19180" y="1068609"/>
            <a:ext cx="407553" cy="391992"/>
          </a:xfrm>
          <a:prstGeom prst="rect">
            <a:avLst/>
          </a:prstGeom>
        </p:spPr>
      </p:pic>
      <p:pic>
        <p:nvPicPr>
          <p:cNvPr id="46" name="PHẠM DUYÊN 37 - 9Slide.vn">
            <a:extLst>
              <a:ext uri="{FF2B5EF4-FFF2-40B4-BE49-F238E27FC236}">
                <a16:creationId xmlns:a16="http://schemas.microsoft.com/office/drawing/2014/main" id="{80586279-CE68-96C3-7441-28F3FF757620}"/>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751058" y="857083"/>
            <a:ext cx="486133" cy="467572"/>
          </a:xfrm>
          <a:prstGeom prst="rect">
            <a:avLst/>
          </a:prstGeom>
        </p:spPr>
      </p:pic>
      <p:pic>
        <p:nvPicPr>
          <p:cNvPr id="47" name="PHẠM DUYÊN 38 - 9Slide.vn">
            <a:extLst>
              <a:ext uri="{FF2B5EF4-FFF2-40B4-BE49-F238E27FC236}">
                <a16:creationId xmlns:a16="http://schemas.microsoft.com/office/drawing/2014/main" id="{F0605836-6134-E4AA-5181-7DD74DFF515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302933" y="947559"/>
            <a:ext cx="486133" cy="467572"/>
          </a:xfrm>
          <a:prstGeom prst="rect">
            <a:avLst/>
          </a:prstGeom>
        </p:spPr>
      </p:pic>
      <p:pic>
        <p:nvPicPr>
          <p:cNvPr id="48" name="PHẠM DUYÊN 39 - 9Slide.vn">
            <a:extLst>
              <a:ext uri="{FF2B5EF4-FFF2-40B4-BE49-F238E27FC236}">
                <a16:creationId xmlns:a16="http://schemas.microsoft.com/office/drawing/2014/main" id="{199E45A8-80FE-2058-5B15-7BF68EB0FA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86572" y="1324655"/>
            <a:ext cx="407553" cy="391992"/>
          </a:xfrm>
          <a:prstGeom prst="rect">
            <a:avLst/>
          </a:prstGeom>
        </p:spPr>
      </p:pic>
      <p:pic>
        <p:nvPicPr>
          <p:cNvPr id="49" name="PHẠM DUYÊN 40 - 9Slide.vn">
            <a:extLst>
              <a:ext uri="{FF2B5EF4-FFF2-40B4-BE49-F238E27FC236}">
                <a16:creationId xmlns:a16="http://schemas.microsoft.com/office/drawing/2014/main" id="{DA1835D4-74C6-5CF1-75C9-E61AC14242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7446" y="1875977"/>
            <a:ext cx="407553" cy="391992"/>
          </a:xfrm>
          <a:prstGeom prst="rect">
            <a:avLst/>
          </a:prstGeom>
        </p:spPr>
      </p:pic>
      <p:pic>
        <p:nvPicPr>
          <p:cNvPr id="50" name="PHẠM DUYÊN 41 - 9Slide.vn">
            <a:extLst>
              <a:ext uri="{FF2B5EF4-FFF2-40B4-BE49-F238E27FC236}">
                <a16:creationId xmlns:a16="http://schemas.microsoft.com/office/drawing/2014/main" id="{353782F5-5D54-980C-87DE-CFD66509823D}"/>
              </a:ext>
            </a:extLst>
          </p:cNvPr>
          <p:cNvPicPr>
            <a:picLocks noChangeAspect="1"/>
          </p:cNvPicPr>
          <p:nvPr/>
        </p:nvPicPr>
        <p:blipFill>
          <a:blip r:embed="rId23"/>
          <a:srcRect/>
          <a:stretch>
            <a:fillRect/>
          </a:stretch>
        </p:blipFill>
        <p:spPr>
          <a:xfrm>
            <a:off x="1046552" y="1324655"/>
            <a:ext cx="1514439" cy="1359209"/>
          </a:xfrm>
          <a:prstGeom prst="rect">
            <a:avLst/>
          </a:prstGeom>
        </p:spPr>
      </p:pic>
      <p:pic>
        <p:nvPicPr>
          <p:cNvPr id="51" name="PHẠM DUYÊN 42 - 9Slide.vn">
            <a:extLst>
              <a:ext uri="{FF2B5EF4-FFF2-40B4-BE49-F238E27FC236}">
                <a16:creationId xmlns:a16="http://schemas.microsoft.com/office/drawing/2014/main" id="{F5E39D2C-4B41-9EC9-7453-96B9AC7741A2}"/>
              </a:ext>
            </a:extLst>
          </p:cNvPr>
          <p:cNvPicPr>
            <a:picLocks noChangeAspect="1"/>
          </p:cNvPicPr>
          <p:nvPr/>
        </p:nvPicPr>
        <p:blipFill>
          <a:blip r:embed="rId23"/>
          <a:srcRect/>
          <a:stretch>
            <a:fillRect/>
          </a:stretch>
        </p:blipFill>
        <p:spPr>
          <a:xfrm>
            <a:off x="76624" y="4325036"/>
            <a:ext cx="1514439" cy="1359209"/>
          </a:xfrm>
          <a:prstGeom prst="rect">
            <a:avLst/>
          </a:prstGeom>
        </p:spPr>
      </p:pic>
      <p:pic>
        <p:nvPicPr>
          <p:cNvPr id="52" name="PHẠM DUYÊN 43 - 9Slide.vn">
            <a:extLst>
              <a:ext uri="{FF2B5EF4-FFF2-40B4-BE49-F238E27FC236}">
                <a16:creationId xmlns:a16="http://schemas.microsoft.com/office/drawing/2014/main" id="{856DA5C2-70C6-0C3D-8E25-A8E301CDC851}"/>
              </a:ext>
            </a:extLst>
          </p:cNvPr>
          <p:cNvPicPr>
            <a:picLocks noChangeAspect="1"/>
          </p:cNvPicPr>
          <p:nvPr/>
        </p:nvPicPr>
        <p:blipFill>
          <a:blip r:embed="rId23"/>
          <a:srcRect/>
          <a:stretch>
            <a:fillRect/>
          </a:stretch>
        </p:blipFill>
        <p:spPr>
          <a:xfrm>
            <a:off x="3799938" y="4939632"/>
            <a:ext cx="1514439" cy="1359209"/>
          </a:xfrm>
          <a:prstGeom prst="rect">
            <a:avLst/>
          </a:prstGeom>
        </p:spPr>
      </p:pic>
      <p:pic>
        <p:nvPicPr>
          <p:cNvPr id="53" name="PHẠM DUYÊN 44 - 9Slide.vn">
            <a:extLst>
              <a:ext uri="{FF2B5EF4-FFF2-40B4-BE49-F238E27FC236}">
                <a16:creationId xmlns:a16="http://schemas.microsoft.com/office/drawing/2014/main" id="{74ECBBEF-A220-7C69-A8CC-356D130536C5}"/>
              </a:ext>
            </a:extLst>
          </p:cNvPr>
          <p:cNvPicPr>
            <a:picLocks noChangeAspect="1"/>
          </p:cNvPicPr>
          <p:nvPr/>
        </p:nvPicPr>
        <p:blipFill>
          <a:blip r:embed="rId23"/>
          <a:srcRect/>
          <a:stretch>
            <a:fillRect/>
          </a:stretch>
        </p:blipFill>
        <p:spPr>
          <a:xfrm>
            <a:off x="7299266" y="4707472"/>
            <a:ext cx="1514439" cy="1359209"/>
          </a:xfrm>
          <a:prstGeom prst="rect">
            <a:avLst/>
          </a:prstGeom>
        </p:spPr>
      </p:pic>
      <p:pic>
        <p:nvPicPr>
          <p:cNvPr id="54" name="PHẠM DUYÊN 45 - 9Slide.vn">
            <a:extLst>
              <a:ext uri="{FF2B5EF4-FFF2-40B4-BE49-F238E27FC236}">
                <a16:creationId xmlns:a16="http://schemas.microsoft.com/office/drawing/2014/main" id="{97D6B4F7-6BBC-FE6E-991E-41DE2C4E628A}"/>
              </a:ext>
            </a:extLst>
          </p:cNvPr>
          <p:cNvPicPr>
            <a:picLocks noChangeAspect="1"/>
          </p:cNvPicPr>
          <p:nvPr/>
        </p:nvPicPr>
        <p:blipFill>
          <a:blip r:embed="rId23"/>
          <a:srcRect/>
          <a:stretch>
            <a:fillRect/>
          </a:stretch>
        </p:blipFill>
        <p:spPr>
          <a:xfrm>
            <a:off x="9304741" y="1455364"/>
            <a:ext cx="1514439" cy="1359209"/>
          </a:xfrm>
          <a:prstGeom prst="rect">
            <a:avLst/>
          </a:prstGeom>
        </p:spPr>
      </p:pic>
      <p:pic>
        <p:nvPicPr>
          <p:cNvPr id="55" name="PHẠM DUYÊN 46 - 9Slide.vn">
            <a:extLst>
              <a:ext uri="{FF2B5EF4-FFF2-40B4-BE49-F238E27FC236}">
                <a16:creationId xmlns:a16="http://schemas.microsoft.com/office/drawing/2014/main" id="{9E045957-7430-4090-6950-65E541EDEB92}"/>
              </a:ext>
            </a:extLst>
          </p:cNvPr>
          <p:cNvPicPr>
            <a:picLocks noChangeAspect="1"/>
          </p:cNvPicPr>
          <p:nvPr/>
        </p:nvPicPr>
        <p:blipFill>
          <a:blip r:embed="rId24"/>
          <a:srcRect/>
          <a:stretch>
            <a:fillRect/>
          </a:stretch>
        </p:blipFill>
        <p:spPr>
          <a:xfrm>
            <a:off x="-343710" y="2365416"/>
            <a:ext cx="2406202" cy="4445639"/>
          </a:xfrm>
          <a:prstGeom prst="rect">
            <a:avLst/>
          </a:prstGeom>
        </p:spPr>
      </p:pic>
      <p:pic>
        <p:nvPicPr>
          <p:cNvPr id="56" name="PHẠM DUYÊN 47 - 9Slide.vn">
            <a:extLst>
              <a:ext uri="{FF2B5EF4-FFF2-40B4-BE49-F238E27FC236}">
                <a16:creationId xmlns:a16="http://schemas.microsoft.com/office/drawing/2014/main" id="{A07A5494-EA4F-CB44-CC1F-4B7D9B109493}"/>
              </a:ext>
            </a:extLst>
          </p:cNvPr>
          <p:cNvPicPr>
            <a:picLocks noChangeAspect="1"/>
          </p:cNvPicPr>
          <p:nvPr/>
        </p:nvPicPr>
        <p:blipFill>
          <a:blip r:embed="rId25"/>
          <a:srcRect/>
          <a:stretch>
            <a:fillRect/>
          </a:stretch>
        </p:blipFill>
        <p:spPr>
          <a:xfrm>
            <a:off x="11177962" y="5426492"/>
            <a:ext cx="1662189" cy="1175999"/>
          </a:xfrm>
          <a:prstGeom prst="rect">
            <a:avLst/>
          </a:prstGeom>
        </p:spPr>
      </p:pic>
      <p:pic>
        <p:nvPicPr>
          <p:cNvPr id="58" name="PHẠM DUYÊN 48 - 9Slide.vn">
            <a:extLst>
              <a:ext uri="{FF2B5EF4-FFF2-40B4-BE49-F238E27FC236}">
                <a16:creationId xmlns:a16="http://schemas.microsoft.com/office/drawing/2014/main" id="{CC3508EB-C436-921C-BE8B-04ED0647827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flipH="1">
            <a:off x="474251" y="4767618"/>
            <a:ext cx="1889099" cy="1937537"/>
          </a:xfrm>
          <a:prstGeom prst="rect">
            <a:avLst/>
          </a:prstGeom>
          <a:effectLst>
            <a:outerShdw blurRad="50800" dist="38100" dir="5400000" algn="t" rotWithShape="0">
              <a:prstClr val="black">
                <a:alpha val="40000"/>
              </a:prstClr>
            </a:outerShdw>
          </a:effectLst>
        </p:spPr>
      </p:pic>
      <p:pic>
        <p:nvPicPr>
          <p:cNvPr id="59" name="PHẠM DUYÊN 49 - 9Slide.vn">
            <a:extLst>
              <a:ext uri="{FF2B5EF4-FFF2-40B4-BE49-F238E27FC236}">
                <a16:creationId xmlns:a16="http://schemas.microsoft.com/office/drawing/2014/main" id="{46C30B15-2CD9-7BC3-9B3F-567A371254B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8155016" y="6172200"/>
            <a:ext cx="1371089" cy="1318738"/>
          </a:xfrm>
          <a:prstGeom prst="rect">
            <a:avLst/>
          </a:prstGeom>
        </p:spPr>
      </p:pic>
      <p:pic>
        <p:nvPicPr>
          <p:cNvPr id="60" name="PHẠM DUYÊN 50 - 9Slide.vn">
            <a:extLst>
              <a:ext uri="{FF2B5EF4-FFF2-40B4-BE49-F238E27FC236}">
                <a16:creationId xmlns:a16="http://schemas.microsoft.com/office/drawing/2014/main" id="{27A1F44D-951B-AE4C-EC8C-67208ED7685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53538" y="6398418"/>
            <a:ext cx="955654" cy="919165"/>
          </a:xfrm>
          <a:prstGeom prst="rect">
            <a:avLst/>
          </a:prstGeom>
        </p:spPr>
      </p:pic>
      <p:pic>
        <p:nvPicPr>
          <p:cNvPr id="61" name="PHẠM DUYÊN 51 - 9Slide.vn">
            <a:extLst>
              <a:ext uri="{FF2B5EF4-FFF2-40B4-BE49-F238E27FC236}">
                <a16:creationId xmlns:a16="http://schemas.microsoft.com/office/drawing/2014/main" id="{680FAE37-7466-77E4-0054-F66BC7D5849B}"/>
              </a:ext>
            </a:extLst>
          </p:cNvPr>
          <p:cNvPicPr>
            <a:picLocks noChangeAspect="1"/>
          </p:cNvPicPr>
          <p:nvPr/>
        </p:nvPicPr>
        <p:blipFill>
          <a:blip r:embed="rId30"/>
          <a:srcRect/>
          <a:stretch>
            <a:fillRect/>
          </a:stretch>
        </p:blipFill>
        <p:spPr>
          <a:xfrm>
            <a:off x="6764901" y="6328481"/>
            <a:ext cx="448700" cy="453232"/>
          </a:xfrm>
          <a:prstGeom prst="rect">
            <a:avLst/>
          </a:prstGeom>
        </p:spPr>
      </p:pic>
      <p:pic>
        <p:nvPicPr>
          <p:cNvPr id="62" name="PHẠM DUYÊN 52 - 9Slide.vn">
            <a:extLst>
              <a:ext uri="{FF2B5EF4-FFF2-40B4-BE49-F238E27FC236}">
                <a16:creationId xmlns:a16="http://schemas.microsoft.com/office/drawing/2014/main" id="{83CD624F-303D-3283-6508-F298E982CA9D}"/>
              </a:ext>
            </a:extLst>
          </p:cNvPr>
          <p:cNvPicPr>
            <a:picLocks noChangeAspect="1"/>
          </p:cNvPicPr>
          <p:nvPr/>
        </p:nvPicPr>
        <p:blipFill>
          <a:blip r:embed="rId30"/>
          <a:srcRect/>
          <a:stretch>
            <a:fillRect/>
          </a:stretch>
        </p:blipFill>
        <p:spPr>
          <a:xfrm>
            <a:off x="6292514" y="6416122"/>
            <a:ext cx="347584" cy="351096"/>
          </a:xfrm>
          <a:prstGeom prst="rect">
            <a:avLst/>
          </a:prstGeom>
        </p:spPr>
      </p:pic>
      <p:grpSp>
        <p:nvGrpSpPr>
          <p:cNvPr id="3" name="PHẠM DUYÊN 53 - 9Slide.vn">
            <a:extLst>
              <a:ext uri="{FF2B5EF4-FFF2-40B4-BE49-F238E27FC236}">
                <a16:creationId xmlns:a16="http://schemas.microsoft.com/office/drawing/2014/main" id="{DF88917F-4D09-E2F3-DD70-B444737ABFD5}"/>
              </a:ext>
            </a:extLst>
          </p:cNvPr>
          <p:cNvGrpSpPr/>
          <p:nvPr/>
        </p:nvGrpSpPr>
        <p:grpSpPr>
          <a:xfrm>
            <a:off x="10170051" y="4616569"/>
            <a:ext cx="966523" cy="1767043"/>
            <a:chOff x="14869979" y="5727136"/>
            <a:chExt cx="2192683" cy="4008769"/>
          </a:xfrm>
        </p:grpSpPr>
        <p:pic>
          <p:nvPicPr>
            <p:cNvPr id="63" name="Picture 12">
              <a:extLst>
                <a:ext uri="{FF2B5EF4-FFF2-40B4-BE49-F238E27FC236}">
                  <a16:creationId xmlns:a16="http://schemas.microsoft.com/office/drawing/2014/main" id="{E53C0475-AE58-ED07-CC7C-DF58CFFBE6FD}"/>
                </a:ext>
              </a:extLst>
            </p:cNvPr>
            <p:cNvPicPr>
              <a:picLocks noChangeAspect="1"/>
            </p:cNvPicPr>
            <p:nvPr userDrawn="1"/>
          </p:nvPicPr>
          <p:blipFill>
            <a:blip r:embed="rId31"/>
            <a:srcRect/>
            <a:stretch>
              <a:fillRect/>
            </a:stretch>
          </p:blipFill>
          <p:spPr>
            <a:xfrm>
              <a:off x="14869979" y="5727136"/>
              <a:ext cx="1471472" cy="2829755"/>
            </a:xfrm>
            <a:prstGeom prst="rect">
              <a:avLst/>
            </a:prstGeom>
          </p:spPr>
        </p:pic>
        <p:pic>
          <p:nvPicPr>
            <p:cNvPr id="64" name="Picture 13">
              <a:extLst>
                <a:ext uri="{FF2B5EF4-FFF2-40B4-BE49-F238E27FC236}">
                  <a16:creationId xmlns:a16="http://schemas.microsoft.com/office/drawing/2014/main" id="{2D2B7866-8930-6DCC-7AD3-67A863882BA8}"/>
                </a:ext>
              </a:extLst>
            </p:cNvPr>
            <p:cNvPicPr>
              <a:picLocks noChangeAspect="1"/>
            </p:cNvPicPr>
            <p:nvPr userDrawn="1"/>
          </p:nvPicPr>
          <p:blipFill>
            <a:blip r:embed="rId32"/>
            <a:srcRect/>
            <a:stretch>
              <a:fillRect/>
            </a:stretch>
          </p:blipFill>
          <p:spPr>
            <a:xfrm>
              <a:off x="15034358" y="7336729"/>
              <a:ext cx="2028304" cy="2399176"/>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77912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1000"/>
                                        <p:tgtEl>
                                          <p:spTgt spid="51"/>
                                        </p:tgtEl>
                                      </p:cBhvr>
                                    </p:animEffect>
                                    <p:anim calcmode="lin" valueType="num">
                                      <p:cBhvr>
                                        <p:cTn id="33" dur="1000" fill="hold"/>
                                        <p:tgtEl>
                                          <p:spTgt spid="51"/>
                                        </p:tgtEl>
                                        <p:attrNameLst>
                                          <p:attrName>ppt_x</p:attrName>
                                        </p:attrNameLst>
                                      </p:cBhvr>
                                      <p:tavLst>
                                        <p:tav tm="0">
                                          <p:val>
                                            <p:strVal val="#ppt_x"/>
                                          </p:val>
                                        </p:tav>
                                        <p:tav tm="100000">
                                          <p:val>
                                            <p:strVal val="#ppt_x"/>
                                          </p:val>
                                        </p:tav>
                                      </p:tavLst>
                                    </p:anim>
                                    <p:anim calcmode="lin" valueType="num">
                                      <p:cBhvr>
                                        <p:cTn id="34" dur="1000" fill="hold"/>
                                        <p:tgtEl>
                                          <p:spTgt spid="5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1000"/>
                                        <p:tgtEl>
                                          <p:spTgt spid="55"/>
                                        </p:tgtEl>
                                      </p:cBhvr>
                                    </p:animEffect>
                                    <p:anim calcmode="lin" valueType="num">
                                      <p:cBhvr>
                                        <p:cTn id="38" dur="1000" fill="hold"/>
                                        <p:tgtEl>
                                          <p:spTgt spid="55"/>
                                        </p:tgtEl>
                                        <p:attrNameLst>
                                          <p:attrName>ppt_x</p:attrName>
                                        </p:attrNameLst>
                                      </p:cBhvr>
                                      <p:tavLst>
                                        <p:tav tm="0">
                                          <p:val>
                                            <p:strVal val="#ppt_x"/>
                                          </p:val>
                                        </p:tav>
                                        <p:tav tm="100000">
                                          <p:val>
                                            <p:strVal val="#ppt_x"/>
                                          </p:val>
                                        </p:tav>
                                      </p:tavLst>
                                    </p:anim>
                                    <p:anim calcmode="lin" valueType="num">
                                      <p:cBhvr>
                                        <p:cTn id="39" dur="1000" fill="hold"/>
                                        <p:tgtEl>
                                          <p:spTgt spid="5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1000"/>
                                        <p:tgtEl>
                                          <p:spTgt spid="56"/>
                                        </p:tgtEl>
                                      </p:cBhvr>
                                    </p:animEffect>
                                    <p:anim calcmode="lin" valueType="num">
                                      <p:cBhvr>
                                        <p:cTn id="43" dur="1000" fill="hold"/>
                                        <p:tgtEl>
                                          <p:spTgt spid="56"/>
                                        </p:tgtEl>
                                        <p:attrNameLst>
                                          <p:attrName>ppt_x</p:attrName>
                                        </p:attrNameLst>
                                      </p:cBhvr>
                                      <p:tavLst>
                                        <p:tav tm="0">
                                          <p:val>
                                            <p:strVal val="#ppt_x"/>
                                          </p:val>
                                        </p:tav>
                                        <p:tav tm="100000">
                                          <p:val>
                                            <p:strVal val="#ppt_x"/>
                                          </p:val>
                                        </p:tav>
                                      </p:tavLst>
                                    </p:anim>
                                    <p:anim calcmode="lin" valueType="num">
                                      <p:cBhvr>
                                        <p:cTn id="44" dur="1000" fill="hold"/>
                                        <p:tgtEl>
                                          <p:spTgt spid="5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1000"/>
                                        <p:tgtEl>
                                          <p:spTgt spid="58"/>
                                        </p:tgtEl>
                                      </p:cBhvr>
                                    </p:animEffect>
                                    <p:anim calcmode="lin" valueType="num">
                                      <p:cBhvr>
                                        <p:cTn id="48" dur="1000" fill="hold"/>
                                        <p:tgtEl>
                                          <p:spTgt spid="58"/>
                                        </p:tgtEl>
                                        <p:attrNameLst>
                                          <p:attrName>ppt_x</p:attrName>
                                        </p:attrNameLst>
                                      </p:cBhvr>
                                      <p:tavLst>
                                        <p:tav tm="0">
                                          <p:val>
                                            <p:strVal val="#ppt_x"/>
                                          </p:val>
                                        </p:tav>
                                        <p:tav tm="100000">
                                          <p:val>
                                            <p:strVal val="#ppt_x"/>
                                          </p:val>
                                        </p:tav>
                                      </p:tavLst>
                                    </p:anim>
                                    <p:anim calcmode="lin" valueType="num">
                                      <p:cBhvr>
                                        <p:cTn id="49" dur="1000" fill="hold"/>
                                        <p:tgtEl>
                                          <p:spTgt spid="5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1000"/>
                                        <p:tgtEl>
                                          <p:spTgt spid="59"/>
                                        </p:tgtEl>
                                      </p:cBhvr>
                                    </p:animEffect>
                                    <p:anim calcmode="lin" valueType="num">
                                      <p:cBhvr>
                                        <p:cTn id="53" dur="1000" fill="hold"/>
                                        <p:tgtEl>
                                          <p:spTgt spid="59"/>
                                        </p:tgtEl>
                                        <p:attrNameLst>
                                          <p:attrName>ppt_x</p:attrName>
                                        </p:attrNameLst>
                                      </p:cBhvr>
                                      <p:tavLst>
                                        <p:tav tm="0">
                                          <p:val>
                                            <p:strVal val="#ppt_x"/>
                                          </p:val>
                                        </p:tav>
                                        <p:tav tm="100000">
                                          <p:val>
                                            <p:strVal val="#ppt_x"/>
                                          </p:val>
                                        </p:tav>
                                      </p:tavLst>
                                    </p:anim>
                                    <p:anim calcmode="lin" valueType="num">
                                      <p:cBhvr>
                                        <p:cTn id="54" dur="1000" fill="hold"/>
                                        <p:tgtEl>
                                          <p:spTgt spid="5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1000"/>
                                        <p:tgtEl>
                                          <p:spTgt spid="60"/>
                                        </p:tgtEl>
                                      </p:cBhvr>
                                    </p:animEffect>
                                    <p:anim calcmode="lin" valueType="num">
                                      <p:cBhvr>
                                        <p:cTn id="58" dur="1000" fill="hold"/>
                                        <p:tgtEl>
                                          <p:spTgt spid="60"/>
                                        </p:tgtEl>
                                        <p:attrNameLst>
                                          <p:attrName>ppt_x</p:attrName>
                                        </p:attrNameLst>
                                      </p:cBhvr>
                                      <p:tavLst>
                                        <p:tav tm="0">
                                          <p:val>
                                            <p:strVal val="#ppt_x"/>
                                          </p:val>
                                        </p:tav>
                                        <p:tav tm="100000">
                                          <p:val>
                                            <p:strVal val="#ppt_x"/>
                                          </p:val>
                                        </p:tav>
                                      </p:tavLst>
                                    </p:anim>
                                    <p:anim calcmode="lin" valueType="num">
                                      <p:cBhvr>
                                        <p:cTn id="59" dur="1000" fill="hold"/>
                                        <p:tgtEl>
                                          <p:spTgt spid="6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1000"/>
                                        <p:tgtEl>
                                          <p:spTgt spid="61"/>
                                        </p:tgtEl>
                                      </p:cBhvr>
                                    </p:animEffect>
                                    <p:anim calcmode="lin" valueType="num">
                                      <p:cBhvr>
                                        <p:cTn id="63" dur="1000" fill="hold"/>
                                        <p:tgtEl>
                                          <p:spTgt spid="61"/>
                                        </p:tgtEl>
                                        <p:attrNameLst>
                                          <p:attrName>ppt_x</p:attrName>
                                        </p:attrNameLst>
                                      </p:cBhvr>
                                      <p:tavLst>
                                        <p:tav tm="0">
                                          <p:val>
                                            <p:strVal val="#ppt_x"/>
                                          </p:val>
                                        </p:tav>
                                        <p:tav tm="100000">
                                          <p:val>
                                            <p:strVal val="#ppt_x"/>
                                          </p:val>
                                        </p:tav>
                                      </p:tavLst>
                                    </p:anim>
                                    <p:anim calcmode="lin" valueType="num">
                                      <p:cBhvr>
                                        <p:cTn id="64" dur="1000" fill="hold"/>
                                        <p:tgtEl>
                                          <p:spTgt spid="6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1000"/>
                                        <p:tgtEl>
                                          <p:spTgt spid="62"/>
                                        </p:tgtEl>
                                      </p:cBhvr>
                                    </p:animEffect>
                                    <p:anim calcmode="lin" valueType="num">
                                      <p:cBhvr>
                                        <p:cTn id="68" dur="1000" fill="hold"/>
                                        <p:tgtEl>
                                          <p:spTgt spid="62"/>
                                        </p:tgtEl>
                                        <p:attrNameLst>
                                          <p:attrName>ppt_x</p:attrName>
                                        </p:attrNameLst>
                                      </p:cBhvr>
                                      <p:tavLst>
                                        <p:tav tm="0">
                                          <p:val>
                                            <p:strVal val="#ppt_x"/>
                                          </p:val>
                                        </p:tav>
                                        <p:tav tm="100000">
                                          <p:val>
                                            <p:strVal val="#ppt_x"/>
                                          </p:val>
                                        </p:tav>
                                      </p:tavLst>
                                    </p:anim>
                                    <p:anim calcmode="lin" valueType="num">
                                      <p:cBhvr>
                                        <p:cTn id="69" dur="1000" fill="hold"/>
                                        <p:tgtEl>
                                          <p:spTgt spid="6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HẠM DUYÊN 1 - 9Slide.vn">
            <a:extLst>
              <a:ext uri="{FF2B5EF4-FFF2-40B4-BE49-F238E27FC236}">
                <a16:creationId xmlns:a16="http://schemas.microsoft.com/office/drawing/2014/main" id="{16E620B5-F105-821F-3FB6-BEBF22A75175}"/>
              </a:ext>
            </a:extLst>
          </p:cNvPr>
          <p:cNvPicPr>
            <a:picLocks noChangeAspect="1"/>
          </p:cNvPicPr>
          <p:nvPr/>
        </p:nvPicPr>
        <p:blipFill>
          <a:blip r:embed="rId2"/>
          <a:srcRect l="3721" t="12000" r="5914" b="11754"/>
          <a:stretch>
            <a:fillRect/>
          </a:stretch>
        </p:blipFill>
        <p:spPr>
          <a:xfrm>
            <a:off x="0" y="0"/>
            <a:ext cx="12192000" cy="6858000"/>
          </a:xfrm>
          <a:prstGeom prst="rect">
            <a:avLst/>
          </a:prstGeom>
        </p:spPr>
      </p:pic>
      <p:pic>
        <p:nvPicPr>
          <p:cNvPr id="8" name="PHẠM DUYÊN 2 - 9Slide.vn">
            <a:extLst>
              <a:ext uri="{FF2B5EF4-FFF2-40B4-BE49-F238E27FC236}">
                <a16:creationId xmlns:a16="http://schemas.microsoft.com/office/drawing/2014/main" id="{6B8BA00B-22B2-5401-C1BB-2F546B994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68" y="0"/>
            <a:ext cx="3735706" cy="5629146"/>
          </a:xfrm>
          <a:prstGeom prst="rect">
            <a:avLst/>
          </a:prstGeom>
        </p:spPr>
      </p:pic>
      <p:pic>
        <p:nvPicPr>
          <p:cNvPr id="9" name="PHẠM DUYÊN 3 - 9Slide.vn">
            <a:extLst>
              <a:ext uri="{FF2B5EF4-FFF2-40B4-BE49-F238E27FC236}">
                <a16:creationId xmlns:a16="http://schemas.microsoft.com/office/drawing/2014/main" id="{27922694-1351-FC61-B95D-18F9C19CCAC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8418"/>
          <a:stretch/>
        </p:blipFill>
        <p:spPr>
          <a:xfrm rot="5155945">
            <a:off x="4196612" y="3416316"/>
            <a:ext cx="806225" cy="5629146"/>
          </a:xfrm>
          <a:prstGeom prst="rect">
            <a:avLst/>
          </a:prstGeom>
        </p:spPr>
      </p:pic>
      <p:pic>
        <p:nvPicPr>
          <p:cNvPr id="10" name="PHẠM DUYÊN 4 - 9Slide.vn">
            <a:extLst>
              <a:ext uri="{FF2B5EF4-FFF2-40B4-BE49-F238E27FC236}">
                <a16:creationId xmlns:a16="http://schemas.microsoft.com/office/drawing/2014/main" id="{89F80FD1-DA05-332B-F2C9-DDA266F038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28089" y="49728"/>
            <a:ext cx="3735706" cy="5629146"/>
          </a:xfrm>
          <a:prstGeom prst="rect">
            <a:avLst/>
          </a:prstGeom>
        </p:spPr>
      </p:pic>
      <p:pic>
        <p:nvPicPr>
          <p:cNvPr id="11" name="PHẠM DUYÊN 5 - 9Slide.vn">
            <a:extLst>
              <a:ext uri="{FF2B5EF4-FFF2-40B4-BE49-F238E27FC236}">
                <a16:creationId xmlns:a16="http://schemas.microsoft.com/office/drawing/2014/main" id="{99C7EEA2-7542-0CB6-64D5-CB9A854133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22929" y="55099"/>
            <a:ext cx="3735706" cy="5629146"/>
          </a:xfrm>
          <a:prstGeom prst="rect">
            <a:avLst/>
          </a:prstGeom>
        </p:spPr>
      </p:pic>
      <p:pic>
        <p:nvPicPr>
          <p:cNvPr id="12" name="PHẠM DUYÊN 6 - 9Slide.vn">
            <a:extLst>
              <a:ext uri="{FF2B5EF4-FFF2-40B4-BE49-F238E27FC236}">
                <a16:creationId xmlns:a16="http://schemas.microsoft.com/office/drawing/2014/main" id="{2619283F-CBB7-22C5-F375-0025701EA544}"/>
              </a:ext>
            </a:extLst>
          </p:cNvPr>
          <p:cNvPicPr>
            <a:picLocks noChangeAspect="1"/>
          </p:cNvPicPr>
          <p:nvPr/>
        </p:nvPicPr>
        <p:blipFill rotWithShape="1">
          <a:blip r:embed="rId5"/>
          <a:srcRect t="-1382" b="77087"/>
          <a:stretch/>
        </p:blipFill>
        <p:spPr>
          <a:xfrm>
            <a:off x="0" y="5738225"/>
            <a:ext cx="12192000" cy="1119775"/>
          </a:xfrm>
          <a:prstGeom prst="rect">
            <a:avLst/>
          </a:prstGeom>
        </p:spPr>
      </p:pic>
      <p:grpSp>
        <p:nvGrpSpPr>
          <p:cNvPr id="13" name="PHẠM DUYÊN 7 - 9Slide.vn">
            <a:extLst>
              <a:ext uri="{FF2B5EF4-FFF2-40B4-BE49-F238E27FC236}">
                <a16:creationId xmlns:a16="http://schemas.microsoft.com/office/drawing/2014/main" id="{1AF3A11E-623E-FA77-1A62-8FC4F100F5C8}"/>
              </a:ext>
            </a:extLst>
          </p:cNvPr>
          <p:cNvGrpSpPr>
            <a:grpSpLocks noChangeAspect="1"/>
          </p:cNvGrpSpPr>
          <p:nvPr/>
        </p:nvGrpSpPr>
        <p:grpSpPr>
          <a:xfrm>
            <a:off x="2551851" y="1611275"/>
            <a:ext cx="7088299" cy="3252908"/>
            <a:chOff x="-161290" y="232410"/>
            <a:chExt cx="12611100" cy="5787390"/>
          </a:xfrm>
          <a:effectLst>
            <a:outerShdw blurRad="50800" dist="38100" dir="5400000" algn="t" rotWithShape="0">
              <a:prstClr val="black">
                <a:alpha val="40000"/>
              </a:prstClr>
            </a:outerShdw>
          </a:effectLst>
        </p:grpSpPr>
        <p:sp>
          <p:nvSpPr>
            <p:cNvPr id="14" name="Freeform 9">
              <a:extLst>
                <a:ext uri="{FF2B5EF4-FFF2-40B4-BE49-F238E27FC236}">
                  <a16:creationId xmlns:a16="http://schemas.microsoft.com/office/drawing/2014/main" id="{F7D15C77-95B5-C890-7F29-ACE9F6D80AB5}"/>
                </a:ext>
              </a:extLst>
            </p:cNvPr>
            <p:cNvSpPr/>
            <p:nvPr/>
          </p:nvSpPr>
          <p:spPr>
            <a:xfrm>
              <a:off x="-161290" y="232410"/>
              <a:ext cx="12611101" cy="5787390"/>
            </a:xfrm>
            <a:custGeom>
              <a:avLst/>
              <a:gdLst>
                <a:gd name="csX0" fmla="*/ 12551410 w 12611101"/>
                <a:gd name="csY0" fmla="*/ 2688590 h 5787390"/>
                <a:gd name="csX1" fmla="*/ 11629390 w 12611101"/>
                <a:gd name="csY1" fmla="*/ 1242060 h 5787390"/>
                <a:gd name="csX2" fmla="*/ 9999980 w 12611101"/>
                <a:gd name="csY2" fmla="*/ 575310 h 5787390"/>
                <a:gd name="csX3" fmla="*/ 4958080 w 12611101"/>
                <a:gd name="csY3" fmla="*/ 110490 h 5787390"/>
                <a:gd name="csX4" fmla="*/ 2651760 w 12611101"/>
                <a:gd name="csY4" fmla="*/ 491490 h 5787390"/>
                <a:gd name="csX5" fmla="*/ 916940 w 12611101"/>
                <a:gd name="csY5" fmla="*/ 1280160 h 5787390"/>
                <a:gd name="csX6" fmla="*/ 1418590 w 12611101"/>
                <a:gd name="csY6" fmla="*/ 4751070 h 5787390"/>
                <a:gd name="csX7" fmla="*/ 5152390 w 12611101"/>
                <a:gd name="csY7" fmla="*/ 5767070 h 5787390"/>
                <a:gd name="csX8" fmla="*/ 9888220 w 12611101"/>
                <a:gd name="csY8" fmla="*/ 5229860 h 5787390"/>
                <a:gd name="csX9" fmla="*/ 11710670 w 12611101"/>
                <a:gd name="csY9" fmla="*/ 4423410 h 5787390"/>
                <a:gd name="csX10" fmla="*/ 12551410 w 12611101"/>
                <a:gd name="csY10" fmla="*/ 2688590 h 57873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2611101" h="5787390" fill="none" extrusionOk="0">
                  <a:moveTo>
                    <a:pt x="12551410" y="2688590"/>
                  </a:moveTo>
                  <a:cubicBezTo>
                    <a:pt x="12439224" y="2217754"/>
                    <a:pt x="12007502" y="1621744"/>
                    <a:pt x="11629390" y="1242060"/>
                  </a:cubicBezTo>
                  <a:cubicBezTo>
                    <a:pt x="11143966" y="1011383"/>
                    <a:pt x="10551294" y="736087"/>
                    <a:pt x="9999980" y="575310"/>
                  </a:cubicBezTo>
                  <a:cubicBezTo>
                    <a:pt x="8446043" y="-15863"/>
                    <a:pt x="6912469" y="-243668"/>
                    <a:pt x="4958080" y="110490"/>
                  </a:cubicBezTo>
                  <a:cubicBezTo>
                    <a:pt x="3883095" y="117381"/>
                    <a:pt x="3723382" y="233275"/>
                    <a:pt x="2651760" y="491490"/>
                  </a:cubicBezTo>
                  <a:cubicBezTo>
                    <a:pt x="1955173" y="566655"/>
                    <a:pt x="1383420" y="740683"/>
                    <a:pt x="916940" y="1280160"/>
                  </a:cubicBezTo>
                  <a:cubicBezTo>
                    <a:pt x="89276" y="2206792"/>
                    <a:pt x="520561" y="3910325"/>
                    <a:pt x="1418590" y="4751070"/>
                  </a:cubicBezTo>
                  <a:cubicBezTo>
                    <a:pt x="2230217" y="5502915"/>
                    <a:pt x="3782663" y="5789582"/>
                    <a:pt x="5152390" y="5767070"/>
                  </a:cubicBezTo>
                  <a:cubicBezTo>
                    <a:pt x="6699203" y="5581023"/>
                    <a:pt x="8277307" y="5859640"/>
                    <a:pt x="9888220" y="5229860"/>
                  </a:cubicBezTo>
                  <a:cubicBezTo>
                    <a:pt x="10530171" y="5045198"/>
                    <a:pt x="11259835" y="4827369"/>
                    <a:pt x="11710670" y="4423410"/>
                  </a:cubicBezTo>
                  <a:cubicBezTo>
                    <a:pt x="12298144" y="3939011"/>
                    <a:pt x="12658024" y="3327876"/>
                    <a:pt x="12551410" y="2688590"/>
                  </a:cubicBezTo>
                  <a:close/>
                </a:path>
                <a:path w="12611101" h="5787390" stroke="0" extrusionOk="0">
                  <a:moveTo>
                    <a:pt x="12551410" y="2688590"/>
                  </a:moveTo>
                  <a:cubicBezTo>
                    <a:pt x="12520164" y="2057473"/>
                    <a:pt x="11978499" y="1605208"/>
                    <a:pt x="11629390" y="1242060"/>
                  </a:cubicBezTo>
                  <a:cubicBezTo>
                    <a:pt x="11144547" y="928909"/>
                    <a:pt x="10645308" y="671403"/>
                    <a:pt x="9999980" y="575310"/>
                  </a:cubicBezTo>
                  <a:cubicBezTo>
                    <a:pt x="8325736" y="32628"/>
                    <a:pt x="6863187" y="30036"/>
                    <a:pt x="4958080" y="110490"/>
                  </a:cubicBezTo>
                  <a:cubicBezTo>
                    <a:pt x="3883689" y="110556"/>
                    <a:pt x="3697405" y="227367"/>
                    <a:pt x="2651760" y="491490"/>
                  </a:cubicBezTo>
                  <a:cubicBezTo>
                    <a:pt x="2038451" y="503298"/>
                    <a:pt x="1437745" y="685529"/>
                    <a:pt x="916940" y="1280160"/>
                  </a:cubicBezTo>
                  <a:cubicBezTo>
                    <a:pt x="105952" y="1935103"/>
                    <a:pt x="333344" y="4013102"/>
                    <a:pt x="1418590" y="4751070"/>
                  </a:cubicBezTo>
                  <a:cubicBezTo>
                    <a:pt x="2446285" y="5530623"/>
                    <a:pt x="3776926" y="5690603"/>
                    <a:pt x="5152390" y="5767070"/>
                  </a:cubicBezTo>
                  <a:cubicBezTo>
                    <a:pt x="6533883" y="5592511"/>
                    <a:pt x="8700526" y="5777862"/>
                    <a:pt x="9888220" y="5229860"/>
                  </a:cubicBezTo>
                  <a:cubicBezTo>
                    <a:pt x="10665209" y="5092125"/>
                    <a:pt x="11127168" y="4795344"/>
                    <a:pt x="11710670" y="4423410"/>
                  </a:cubicBezTo>
                  <a:cubicBezTo>
                    <a:pt x="12182967" y="3973661"/>
                    <a:pt x="12599579" y="3376292"/>
                    <a:pt x="12551410" y="2688590"/>
                  </a:cubicBezTo>
                  <a:close/>
                </a:path>
              </a:pathLst>
            </a:custGeom>
            <a:solidFill>
              <a:srgbClr val="03989E"/>
            </a:solidFill>
            <a:ln w="38100">
              <a:solidFill>
                <a:srgbClr val="D7E6AA"/>
              </a:solidFill>
              <a:extLst>
                <a:ext uri="{C807C97D-BFC1-408E-A445-0C87EB9F89A2}">
                  <ask:lineSketchStyleProps xmlns:ask="http://schemas.microsoft.com/office/drawing/2018/sketchyshapes" sd="4106356663">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sk:type>
                      <ask:lineSketchFreehand/>
                    </ask:type>
                  </ask:lineSketchStyleProps>
                </a:ext>
              </a:extLst>
            </a:ln>
          </p:spPr>
        </p:sp>
      </p:grpSp>
      <p:pic>
        <p:nvPicPr>
          <p:cNvPr id="15" name="PHẠM DUYÊN 8 - 9Slide.vn">
            <a:extLst>
              <a:ext uri="{FF2B5EF4-FFF2-40B4-BE49-F238E27FC236}">
                <a16:creationId xmlns:a16="http://schemas.microsoft.com/office/drawing/2014/main" id="{257DAEE5-4D0C-C116-BE4B-CF1142FD53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1222" y="12415"/>
            <a:ext cx="972267" cy="935144"/>
          </a:xfrm>
          <a:prstGeom prst="rect">
            <a:avLst/>
          </a:prstGeom>
        </p:spPr>
      </p:pic>
      <p:pic>
        <p:nvPicPr>
          <p:cNvPr id="16" name="PHẠM DUYÊN 9 - 9Slide.vn">
            <a:extLst>
              <a:ext uri="{FF2B5EF4-FFF2-40B4-BE49-F238E27FC236}">
                <a16:creationId xmlns:a16="http://schemas.microsoft.com/office/drawing/2014/main" id="{965A8B2A-6FA7-4B2F-0881-7F7E4EEDB8E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42929" y="6571773"/>
            <a:ext cx="566659" cy="545023"/>
          </a:xfrm>
          <a:prstGeom prst="rect">
            <a:avLst/>
          </a:prstGeom>
        </p:spPr>
      </p:pic>
      <p:pic>
        <p:nvPicPr>
          <p:cNvPr id="17" name="PHẠM DUYÊN 10 - 9Slide.vn">
            <a:extLst>
              <a:ext uri="{FF2B5EF4-FFF2-40B4-BE49-F238E27FC236}">
                <a16:creationId xmlns:a16="http://schemas.microsoft.com/office/drawing/2014/main" id="{0456736B-36A3-6C01-F728-FED3CD215FD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55036"/>
          <a:stretch/>
        </p:blipFill>
        <p:spPr>
          <a:xfrm>
            <a:off x="3295724" y="6272410"/>
            <a:ext cx="1371089" cy="592951"/>
          </a:xfrm>
          <a:prstGeom prst="rect">
            <a:avLst/>
          </a:prstGeom>
        </p:spPr>
      </p:pic>
      <p:pic>
        <p:nvPicPr>
          <p:cNvPr id="18" name="PHẠM DUYÊN 11 - 9Slide.vn">
            <a:extLst>
              <a:ext uri="{FF2B5EF4-FFF2-40B4-BE49-F238E27FC236}">
                <a16:creationId xmlns:a16="http://schemas.microsoft.com/office/drawing/2014/main" id="{8476BC08-3C73-537C-12F9-E80E2061E5E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0276" y="22083"/>
            <a:ext cx="426294" cy="1386322"/>
          </a:xfrm>
          <a:prstGeom prst="rect">
            <a:avLst/>
          </a:prstGeom>
        </p:spPr>
      </p:pic>
      <p:pic>
        <p:nvPicPr>
          <p:cNvPr id="19" name="PHẠM DUYÊN 12 - 9Slide.vn">
            <a:extLst>
              <a:ext uri="{FF2B5EF4-FFF2-40B4-BE49-F238E27FC236}">
                <a16:creationId xmlns:a16="http://schemas.microsoft.com/office/drawing/2014/main" id="{3CFDF070-1757-784E-E3FB-1C6A1C60DFE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18479" y="49728"/>
            <a:ext cx="345168" cy="1113445"/>
          </a:xfrm>
          <a:prstGeom prst="rect">
            <a:avLst/>
          </a:prstGeom>
        </p:spPr>
      </p:pic>
      <p:pic>
        <p:nvPicPr>
          <p:cNvPr id="20" name="PHẠM DUYÊN 13 - 9Slide.vn">
            <a:extLst>
              <a:ext uri="{FF2B5EF4-FFF2-40B4-BE49-F238E27FC236}">
                <a16:creationId xmlns:a16="http://schemas.microsoft.com/office/drawing/2014/main" id="{D53AD0F9-0DE5-E1DD-1297-E5890B7C73B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86570" y="49727"/>
            <a:ext cx="519964" cy="822077"/>
          </a:xfrm>
          <a:prstGeom prst="rect">
            <a:avLst/>
          </a:prstGeom>
        </p:spPr>
      </p:pic>
      <p:pic>
        <p:nvPicPr>
          <p:cNvPr id="21" name="PHẠM DUYÊN 14 - 9Slide.vn">
            <a:extLst>
              <a:ext uri="{FF2B5EF4-FFF2-40B4-BE49-F238E27FC236}">
                <a16:creationId xmlns:a16="http://schemas.microsoft.com/office/drawing/2014/main" id="{789BA465-0833-7239-3394-2510FAC98652}"/>
              </a:ext>
            </a:extLst>
          </p:cNvPr>
          <p:cNvPicPr>
            <a:picLocks noChangeAspect="1"/>
          </p:cNvPicPr>
          <p:nvPr/>
        </p:nvPicPr>
        <p:blipFill>
          <a:blip r:embed="rId18"/>
          <a:srcRect/>
          <a:stretch>
            <a:fillRect/>
          </a:stretch>
        </p:blipFill>
        <p:spPr>
          <a:xfrm>
            <a:off x="1840044" y="49728"/>
            <a:ext cx="296127" cy="1214878"/>
          </a:xfrm>
          <a:prstGeom prst="rect">
            <a:avLst/>
          </a:prstGeom>
        </p:spPr>
      </p:pic>
      <p:pic>
        <p:nvPicPr>
          <p:cNvPr id="22" name="PHẠM DUYÊN 15 - 9Slide.vn">
            <a:extLst>
              <a:ext uri="{FF2B5EF4-FFF2-40B4-BE49-F238E27FC236}">
                <a16:creationId xmlns:a16="http://schemas.microsoft.com/office/drawing/2014/main" id="{2116B4AF-8A89-B188-BE85-84877B0F55C4}"/>
              </a:ext>
            </a:extLst>
          </p:cNvPr>
          <p:cNvPicPr>
            <a:picLocks noChangeAspect="1"/>
          </p:cNvPicPr>
          <p:nvPr/>
        </p:nvPicPr>
        <p:blipFill>
          <a:blip r:embed="rId19"/>
          <a:srcRect/>
          <a:stretch>
            <a:fillRect/>
          </a:stretch>
        </p:blipFill>
        <p:spPr>
          <a:xfrm>
            <a:off x="2922487" y="4983927"/>
            <a:ext cx="1295254" cy="1679422"/>
          </a:xfrm>
          <a:prstGeom prst="rect">
            <a:avLst/>
          </a:prstGeom>
        </p:spPr>
      </p:pic>
      <p:pic>
        <p:nvPicPr>
          <p:cNvPr id="23" name="PHẠM DUYÊN 16 - 9Slide.vn">
            <a:extLst>
              <a:ext uri="{FF2B5EF4-FFF2-40B4-BE49-F238E27FC236}">
                <a16:creationId xmlns:a16="http://schemas.microsoft.com/office/drawing/2014/main" id="{03DFC709-DFA7-2F3A-51EF-BEE2E77141F7}"/>
              </a:ext>
            </a:extLst>
          </p:cNvPr>
          <p:cNvPicPr>
            <a:picLocks noChangeAspect="1"/>
          </p:cNvPicPr>
          <p:nvPr/>
        </p:nvPicPr>
        <p:blipFill>
          <a:blip r:embed="rId20"/>
          <a:srcRect/>
          <a:stretch>
            <a:fillRect/>
          </a:stretch>
        </p:blipFill>
        <p:spPr>
          <a:xfrm>
            <a:off x="2624303" y="22083"/>
            <a:ext cx="335485" cy="925475"/>
          </a:xfrm>
          <a:prstGeom prst="rect">
            <a:avLst/>
          </a:prstGeom>
        </p:spPr>
      </p:pic>
      <p:pic>
        <p:nvPicPr>
          <p:cNvPr id="24" name="PHẠM DUYÊN 17 - 9Slide.vn">
            <a:extLst>
              <a:ext uri="{FF2B5EF4-FFF2-40B4-BE49-F238E27FC236}">
                <a16:creationId xmlns:a16="http://schemas.microsoft.com/office/drawing/2014/main" id="{7B370BAC-387C-1CC2-096E-811652B2FC2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12372" y="22083"/>
            <a:ext cx="426294" cy="1386322"/>
          </a:xfrm>
          <a:prstGeom prst="rect">
            <a:avLst/>
          </a:prstGeom>
        </p:spPr>
      </p:pic>
      <p:pic>
        <p:nvPicPr>
          <p:cNvPr id="25" name="PHẠM DUYÊN 18 - 9Slide.vn">
            <a:extLst>
              <a:ext uri="{FF2B5EF4-FFF2-40B4-BE49-F238E27FC236}">
                <a16:creationId xmlns:a16="http://schemas.microsoft.com/office/drawing/2014/main" id="{85712FCB-AB94-5E5C-B9F4-D54EF36D59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35988" y="14722"/>
            <a:ext cx="426294" cy="1386322"/>
          </a:xfrm>
          <a:prstGeom prst="rect">
            <a:avLst/>
          </a:prstGeom>
        </p:spPr>
      </p:pic>
      <p:pic>
        <p:nvPicPr>
          <p:cNvPr id="26" name="PHẠM DUYÊN 19 - 9Slide.vn">
            <a:extLst>
              <a:ext uri="{FF2B5EF4-FFF2-40B4-BE49-F238E27FC236}">
                <a16:creationId xmlns:a16="http://schemas.microsoft.com/office/drawing/2014/main" id="{79C96E69-E061-8A8A-4F64-3830786AFC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94191" y="42367"/>
            <a:ext cx="345168" cy="1113445"/>
          </a:xfrm>
          <a:prstGeom prst="rect">
            <a:avLst/>
          </a:prstGeom>
        </p:spPr>
      </p:pic>
      <p:pic>
        <p:nvPicPr>
          <p:cNvPr id="27" name="PHẠM DUYÊN 20 - 9Slide.vn">
            <a:extLst>
              <a:ext uri="{FF2B5EF4-FFF2-40B4-BE49-F238E27FC236}">
                <a16:creationId xmlns:a16="http://schemas.microsoft.com/office/drawing/2014/main" id="{614AA103-5F1E-6AFF-977B-4827EFCB2EF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462281" y="42367"/>
            <a:ext cx="519964" cy="822077"/>
          </a:xfrm>
          <a:prstGeom prst="rect">
            <a:avLst/>
          </a:prstGeom>
        </p:spPr>
      </p:pic>
      <p:pic>
        <p:nvPicPr>
          <p:cNvPr id="28" name="PHẠM DUYÊN 21 - 9Slide.vn">
            <a:extLst>
              <a:ext uri="{FF2B5EF4-FFF2-40B4-BE49-F238E27FC236}">
                <a16:creationId xmlns:a16="http://schemas.microsoft.com/office/drawing/2014/main" id="{FC9B1545-CCAC-56E1-26EA-23F98AD72103}"/>
              </a:ext>
            </a:extLst>
          </p:cNvPr>
          <p:cNvPicPr>
            <a:picLocks noChangeAspect="1"/>
          </p:cNvPicPr>
          <p:nvPr/>
        </p:nvPicPr>
        <p:blipFill>
          <a:blip r:embed="rId18"/>
          <a:srcRect/>
          <a:stretch>
            <a:fillRect/>
          </a:stretch>
        </p:blipFill>
        <p:spPr>
          <a:xfrm>
            <a:off x="4515757" y="42367"/>
            <a:ext cx="296127" cy="1214878"/>
          </a:xfrm>
          <a:prstGeom prst="rect">
            <a:avLst/>
          </a:prstGeom>
        </p:spPr>
      </p:pic>
      <p:pic>
        <p:nvPicPr>
          <p:cNvPr id="29" name="PHẠM DUYÊN 22 - 9Slide.vn">
            <a:extLst>
              <a:ext uri="{FF2B5EF4-FFF2-40B4-BE49-F238E27FC236}">
                <a16:creationId xmlns:a16="http://schemas.microsoft.com/office/drawing/2014/main" id="{4CF5E0E9-BAD9-750C-F18D-FDA7A9736C1C}"/>
              </a:ext>
            </a:extLst>
          </p:cNvPr>
          <p:cNvPicPr>
            <a:picLocks noChangeAspect="1"/>
          </p:cNvPicPr>
          <p:nvPr/>
        </p:nvPicPr>
        <p:blipFill>
          <a:blip r:embed="rId20"/>
          <a:srcRect/>
          <a:stretch>
            <a:fillRect/>
          </a:stretch>
        </p:blipFill>
        <p:spPr>
          <a:xfrm>
            <a:off x="5300014" y="14723"/>
            <a:ext cx="335485" cy="925475"/>
          </a:xfrm>
          <a:prstGeom prst="rect">
            <a:avLst/>
          </a:prstGeom>
        </p:spPr>
      </p:pic>
      <p:pic>
        <p:nvPicPr>
          <p:cNvPr id="30" name="PHẠM DUYÊN 23 - 9Slide.vn">
            <a:extLst>
              <a:ext uri="{FF2B5EF4-FFF2-40B4-BE49-F238E27FC236}">
                <a16:creationId xmlns:a16="http://schemas.microsoft.com/office/drawing/2014/main" id="{FB1E3655-C3F0-F5AB-1A1A-8143983574A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88083" y="14722"/>
            <a:ext cx="426294" cy="1386322"/>
          </a:xfrm>
          <a:prstGeom prst="rect">
            <a:avLst/>
          </a:prstGeom>
        </p:spPr>
      </p:pic>
      <p:pic>
        <p:nvPicPr>
          <p:cNvPr id="31" name="PHẠM DUYÊN 24 - 9Slide.vn">
            <a:extLst>
              <a:ext uri="{FF2B5EF4-FFF2-40B4-BE49-F238E27FC236}">
                <a16:creationId xmlns:a16="http://schemas.microsoft.com/office/drawing/2014/main" id="{518BF959-944D-18FC-5974-9DEA1F9A8BA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11700" y="7361"/>
            <a:ext cx="426294" cy="1386322"/>
          </a:xfrm>
          <a:prstGeom prst="rect">
            <a:avLst/>
          </a:prstGeom>
        </p:spPr>
      </p:pic>
      <p:pic>
        <p:nvPicPr>
          <p:cNvPr id="32" name="PHẠM DUYÊN 25 - 9Slide.vn">
            <a:extLst>
              <a:ext uri="{FF2B5EF4-FFF2-40B4-BE49-F238E27FC236}">
                <a16:creationId xmlns:a16="http://schemas.microsoft.com/office/drawing/2014/main" id="{7914C501-C5EA-B5C2-1EBB-D3356F2D27C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69902" y="35006"/>
            <a:ext cx="345168" cy="1113445"/>
          </a:xfrm>
          <a:prstGeom prst="rect">
            <a:avLst/>
          </a:prstGeom>
        </p:spPr>
      </p:pic>
      <p:pic>
        <p:nvPicPr>
          <p:cNvPr id="33" name="PHẠM DUYÊN 26 - 9Slide.vn">
            <a:extLst>
              <a:ext uri="{FF2B5EF4-FFF2-40B4-BE49-F238E27FC236}">
                <a16:creationId xmlns:a16="http://schemas.microsoft.com/office/drawing/2014/main" id="{45B0547F-1A24-629F-849D-05BB344106B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137993" y="35006"/>
            <a:ext cx="519964" cy="822077"/>
          </a:xfrm>
          <a:prstGeom prst="rect">
            <a:avLst/>
          </a:prstGeom>
        </p:spPr>
      </p:pic>
      <p:pic>
        <p:nvPicPr>
          <p:cNvPr id="34" name="PHẠM DUYÊN 27 - 9Slide.vn">
            <a:extLst>
              <a:ext uri="{FF2B5EF4-FFF2-40B4-BE49-F238E27FC236}">
                <a16:creationId xmlns:a16="http://schemas.microsoft.com/office/drawing/2014/main" id="{2F2F5592-626E-5D60-BA4B-2598D6EA1C27}"/>
              </a:ext>
            </a:extLst>
          </p:cNvPr>
          <p:cNvPicPr>
            <a:picLocks noChangeAspect="1"/>
          </p:cNvPicPr>
          <p:nvPr/>
        </p:nvPicPr>
        <p:blipFill>
          <a:blip r:embed="rId18"/>
          <a:srcRect/>
          <a:stretch>
            <a:fillRect/>
          </a:stretch>
        </p:blipFill>
        <p:spPr>
          <a:xfrm>
            <a:off x="7191468" y="35006"/>
            <a:ext cx="296127" cy="1214878"/>
          </a:xfrm>
          <a:prstGeom prst="rect">
            <a:avLst/>
          </a:prstGeom>
        </p:spPr>
      </p:pic>
      <p:pic>
        <p:nvPicPr>
          <p:cNvPr id="35" name="PHẠM DUYÊN 28 - 9Slide.vn">
            <a:extLst>
              <a:ext uri="{FF2B5EF4-FFF2-40B4-BE49-F238E27FC236}">
                <a16:creationId xmlns:a16="http://schemas.microsoft.com/office/drawing/2014/main" id="{DF6E6BB4-1EB1-373C-468D-BF960BCA9E9B}"/>
              </a:ext>
            </a:extLst>
          </p:cNvPr>
          <p:cNvPicPr>
            <a:picLocks noChangeAspect="1"/>
          </p:cNvPicPr>
          <p:nvPr/>
        </p:nvPicPr>
        <p:blipFill>
          <a:blip r:embed="rId20"/>
          <a:srcRect/>
          <a:stretch>
            <a:fillRect/>
          </a:stretch>
        </p:blipFill>
        <p:spPr>
          <a:xfrm>
            <a:off x="7975726" y="7361"/>
            <a:ext cx="335485" cy="925475"/>
          </a:xfrm>
          <a:prstGeom prst="rect">
            <a:avLst/>
          </a:prstGeom>
        </p:spPr>
      </p:pic>
      <p:pic>
        <p:nvPicPr>
          <p:cNvPr id="36" name="PHẠM DUYÊN 29 - 9Slide.vn">
            <a:extLst>
              <a:ext uri="{FF2B5EF4-FFF2-40B4-BE49-F238E27FC236}">
                <a16:creationId xmlns:a16="http://schemas.microsoft.com/office/drawing/2014/main" id="{ED27E7A9-EEC2-73CD-7CFB-4D00CE003AA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3795" y="7361"/>
            <a:ext cx="426294" cy="1386322"/>
          </a:xfrm>
          <a:prstGeom prst="rect">
            <a:avLst/>
          </a:prstGeom>
        </p:spPr>
      </p:pic>
      <p:pic>
        <p:nvPicPr>
          <p:cNvPr id="37" name="PHẠM DUYÊN 30 - 9Slide.vn">
            <a:extLst>
              <a:ext uri="{FF2B5EF4-FFF2-40B4-BE49-F238E27FC236}">
                <a16:creationId xmlns:a16="http://schemas.microsoft.com/office/drawing/2014/main" id="{5C4986A8-F448-229D-945A-8F065192AE6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7411" y="0"/>
            <a:ext cx="426294" cy="1386322"/>
          </a:xfrm>
          <a:prstGeom prst="rect">
            <a:avLst/>
          </a:prstGeom>
        </p:spPr>
      </p:pic>
      <p:pic>
        <p:nvPicPr>
          <p:cNvPr id="38" name="PHẠM DUYÊN 31 - 9Slide.vn">
            <a:extLst>
              <a:ext uri="{FF2B5EF4-FFF2-40B4-BE49-F238E27FC236}">
                <a16:creationId xmlns:a16="http://schemas.microsoft.com/office/drawing/2014/main" id="{15E5B6CC-1B51-DF63-65D7-16246EA8BCC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45614" y="27645"/>
            <a:ext cx="345168" cy="1113445"/>
          </a:xfrm>
          <a:prstGeom prst="rect">
            <a:avLst/>
          </a:prstGeom>
        </p:spPr>
      </p:pic>
      <p:pic>
        <p:nvPicPr>
          <p:cNvPr id="39" name="PHẠM DUYÊN 32 - 9Slide.vn">
            <a:extLst>
              <a:ext uri="{FF2B5EF4-FFF2-40B4-BE49-F238E27FC236}">
                <a16:creationId xmlns:a16="http://schemas.microsoft.com/office/drawing/2014/main" id="{392926A1-948B-5E2F-1A10-71A572B5E9D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813705" y="27645"/>
            <a:ext cx="519964" cy="822077"/>
          </a:xfrm>
          <a:prstGeom prst="rect">
            <a:avLst/>
          </a:prstGeom>
        </p:spPr>
      </p:pic>
      <p:pic>
        <p:nvPicPr>
          <p:cNvPr id="40" name="PHẠM DUYÊN 33 - 9Slide.vn">
            <a:extLst>
              <a:ext uri="{FF2B5EF4-FFF2-40B4-BE49-F238E27FC236}">
                <a16:creationId xmlns:a16="http://schemas.microsoft.com/office/drawing/2014/main" id="{844D0416-3CD6-EA38-ED77-AB4AB30404DE}"/>
              </a:ext>
            </a:extLst>
          </p:cNvPr>
          <p:cNvPicPr>
            <a:picLocks noChangeAspect="1"/>
          </p:cNvPicPr>
          <p:nvPr/>
        </p:nvPicPr>
        <p:blipFill>
          <a:blip r:embed="rId18"/>
          <a:srcRect/>
          <a:stretch>
            <a:fillRect/>
          </a:stretch>
        </p:blipFill>
        <p:spPr>
          <a:xfrm>
            <a:off x="9867179" y="27645"/>
            <a:ext cx="296127" cy="1214878"/>
          </a:xfrm>
          <a:prstGeom prst="rect">
            <a:avLst/>
          </a:prstGeom>
        </p:spPr>
      </p:pic>
      <p:pic>
        <p:nvPicPr>
          <p:cNvPr id="41" name="PHẠM DUYÊN 34 - 9Slide.vn">
            <a:extLst>
              <a:ext uri="{FF2B5EF4-FFF2-40B4-BE49-F238E27FC236}">
                <a16:creationId xmlns:a16="http://schemas.microsoft.com/office/drawing/2014/main" id="{224DE958-9F03-A649-0729-4DD33CFCB5EC}"/>
              </a:ext>
            </a:extLst>
          </p:cNvPr>
          <p:cNvPicPr>
            <a:picLocks noChangeAspect="1"/>
          </p:cNvPicPr>
          <p:nvPr/>
        </p:nvPicPr>
        <p:blipFill>
          <a:blip r:embed="rId20"/>
          <a:srcRect/>
          <a:stretch>
            <a:fillRect/>
          </a:stretch>
        </p:blipFill>
        <p:spPr>
          <a:xfrm>
            <a:off x="10651438" y="1"/>
            <a:ext cx="335485" cy="925475"/>
          </a:xfrm>
          <a:prstGeom prst="rect">
            <a:avLst/>
          </a:prstGeom>
        </p:spPr>
      </p:pic>
      <p:pic>
        <p:nvPicPr>
          <p:cNvPr id="42" name="PHẠM DUYÊN 35 - 9Slide.vn">
            <a:extLst>
              <a:ext uri="{FF2B5EF4-FFF2-40B4-BE49-F238E27FC236}">
                <a16:creationId xmlns:a16="http://schemas.microsoft.com/office/drawing/2014/main" id="{B64198C1-5662-7511-4295-E914E2C111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39506" y="0"/>
            <a:ext cx="426294" cy="1386322"/>
          </a:xfrm>
          <a:prstGeom prst="rect">
            <a:avLst/>
          </a:prstGeom>
        </p:spPr>
      </p:pic>
      <p:pic>
        <p:nvPicPr>
          <p:cNvPr id="43" name="PHẠM DUYÊN 36 - 9Slide.vn">
            <a:extLst>
              <a:ext uri="{FF2B5EF4-FFF2-40B4-BE49-F238E27FC236}">
                <a16:creationId xmlns:a16="http://schemas.microsoft.com/office/drawing/2014/main" id="{6984BAA6-1E8B-B343-69BD-BDB8A343ED7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020067" y="1408405"/>
            <a:ext cx="486133" cy="467572"/>
          </a:xfrm>
          <a:prstGeom prst="rect">
            <a:avLst/>
          </a:prstGeom>
        </p:spPr>
      </p:pic>
      <p:pic>
        <p:nvPicPr>
          <p:cNvPr id="44" name="PHẠM DUYÊN 37 - 9Slide.vn">
            <a:extLst>
              <a:ext uri="{FF2B5EF4-FFF2-40B4-BE49-F238E27FC236}">
                <a16:creationId xmlns:a16="http://schemas.microsoft.com/office/drawing/2014/main" id="{6C83D926-2CC8-937F-A88A-3BA7DB1D17C0}"/>
              </a:ext>
            </a:extLst>
          </p:cNvPr>
          <p:cNvPicPr>
            <a:picLocks noChangeAspect="1"/>
          </p:cNvPicPr>
          <p:nvPr/>
        </p:nvPicPr>
        <p:blipFill>
          <a:blip r:embed="rId23">
            <a:alphaModFix amt="69000"/>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887565" y="3119426"/>
            <a:ext cx="1220733" cy="1214630"/>
          </a:xfrm>
          <a:prstGeom prst="rect">
            <a:avLst/>
          </a:prstGeom>
        </p:spPr>
      </p:pic>
      <p:pic>
        <p:nvPicPr>
          <p:cNvPr id="45" name="PHẠM DUYÊN 38 - 9Slide.vn">
            <a:extLst>
              <a:ext uri="{FF2B5EF4-FFF2-40B4-BE49-F238E27FC236}">
                <a16:creationId xmlns:a16="http://schemas.microsoft.com/office/drawing/2014/main" id="{B47B4DB1-2554-8FB4-8F98-E33D88E2E3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19180" y="1068609"/>
            <a:ext cx="407553" cy="391992"/>
          </a:xfrm>
          <a:prstGeom prst="rect">
            <a:avLst/>
          </a:prstGeom>
        </p:spPr>
      </p:pic>
      <p:pic>
        <p:nvPicPr>
          <p:cNvPr id="46" name="PHẠM DUYÊN 39 - 9Slide.vn">
            <a:extLst>
              <a:ext uri="{FF2B5EF4-FFF2-40B4-BE49-F238E27FC236}">
                <a16:creationId xmlns:a16="http://schemas.microsoft.com/office/drawing/2014/main" id="{D877CAB3-940C-29A0-5E08-87803BB6CFF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751058" y="857083"/>
            <a:ext cx="486133" cy="467572"/>
          </a:xfrm>
          <a:prstGeom prst="rect">
            <a:avLst/>
          </a:prstGeom>
        </p:spPr>
      </p:pic>
      <p:pic>
        <p:nvPicPr>
          <p:cNvPr id="47" name="PHẠM DUYÊN 40 - 9Slide.vn">
            <a:extLst>
              <a:ext uri="{FF2B5EF4-FFF2-40B4-BE49-F238E27FC236}">
                <a16:creationId xmlns:a16="http://schemas.microsoft.com/office/drawing/2014/main" id="{9775CFDE-EB1D-C24C-EECC-3B4A5AC19B4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302933" y="947559"/>
            <a:ext cx="486133" cy="467572"/>
          </a:xfrm>
          <a:prstGeom prst="rect">
            <a:avLst/>
          </a:prstGeom>
        </p:spPr>
      </p:pic>
      <p:pic>
        <p:nvPicPr>
          <p:cNvPr id="48" name="PHẠM DUYÊN 41 - 9Slide.vn">
            <a:extLst>
              <a:ext uri="{FF2B5EF4-FFF2-40B4-BE49-F238E27FC236}">
                <a16:creationId xmlns:a16="http://schemas.microsoft.com/office/drawing/2014/main" id="{D83DA6B9-F610-1C72-E2AC-01A9848D70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86572" y="1324655"/>
            <a:ext cx="407553" cy="391992"/>
          </a:xfrm>
          <a:prstGeom prst="rect">
            <a:avLst/>
          </a:prstGeom>
        </p:spPr>
      </p:pic>
      <p:pic>
        <p:nvPicPr>
          <p:cNvPr id="49" name="PHẠM DUYÊN 42 - 9Slide.vn">
            <a:extLst>
              <a:ext uri="{FF2B5EF4-FFF2-40B4-BE49-F238E27FC236}">
                <a16:creationId xmlns:a16="http://schemas.microsoft.com/office/drawing/2014/main" id="{1E893248-0049-F4D6-D4F9-8E5FD7DA22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7446" y="1875977"/>
            <a:ext cx="407553" cy="391992"/>
          </a:xfrm>
          <a:prstGeom prst="rect">
            <a:avLst/>
          </a:prstGeom>
        </p:spPr>
      </p:pic>
      <p:pic>
        <p:nvPicPr>
          <p:cNvPr id="50" name="PHẠM DUYÊN 43 - 9Slide.vn">
            <a:extLst>
              <a:ext uri="{FF2B5EF4-FFF2-40B4-BE49-F238E27FC236}">
                <a16:creationId xmlns:a16="http://schemas.microsoft.com/office/drawing/2014/main" id="{2D305B73-03EF-6655-E3C1-7C8293F844D6}"/>
              </a:ext>
            </a:extLst>
          </p:cNvPr>
          <p:cNvPicPr>
            <a:picLocks noChangeAspect="1"/>
          </p:cNvPicPr>
          <p:nvPr/>
        </p:nvPicPr>
        <p:blipFill>
          <a:blip r:embed="rId25"/>
          <a:srcRect/>
          <a:stretch>
            <a:fillRect/>
          </a:stretch>
        </p:blipFill>
        <p:spPr>
          <a:xfrm>
            <a:off x="1046552" y="1324655"/>
            <a:ext cx="1514439" cy="1359209"/>
          </a:xfrm>
          <a:prstGeom prst="rect">
            <a:avLst/>
          </a:prstGeom>
        </p:spPr>
      </p:pic>
      <p:pic>
        <p:nvPicPr>
          <p:cNvPr id="51" name="PHẠM DUYÊN 44 - 9Slide.vn">
            <a:extLst>
              <a:ext uri="{FF2B5EF4-FFF2-40B4-BE49-F238E27FC236}">
                <a16:creationId xmlns:a16="http://schemas.microsoft.com/office/drawing/2014/main" id="{A910152C-A27E-3442-F74B-5C1BF57F7412}"/>
              </a:ext>
            </a:extLst>
          </p:cNvPr>
          <p:cNvPicPr>
            <a:picLocks noChangeAspect="1"/>
          </p:cNvPicPr>
          <p:nvPr/>
        </p:nvPicPr>
        <p:blipFill>
          <a:blip r:embed="rId25"/>
          <a:srcRect/>
          <a:stretch>
            <a:fillRect/>
          </a:stretch>
        </p:blipFill>
        <p:spPr>
          <a:xfrm>
            <a:off x="76624" y="4325036"/>
            <a:ext cx="1514439" cy="1359209"/>
          </a:xfrm>
          <a:prstGeom prst="rect">
            <a:avLst/>
          </a:prstGeom>
        </p:spPr>
      </p:pic>
      <p:pic>
        <p:nvPicPr>
          <p:cNvPr id="52" name="PHẠM DUYÊN 45 - 9Slide.vn">
            <a:extLst>
              <a:ext uri="{FF2B5EF4-FFF2-40B4-BE49-F238E27FC236}">
                <a16:creationId xmlns:a16="http://schemas.microsoft.com/office/drawing/2014/main" id="{6DEE8D5B-28FC-5D96-FEE0-F585974E2F1A}"/>
              </a:ext>
            </a:extLst>
          </p:cNvPr>
          <p:cNvPicPr>
            <a:picLocks noChangeAspect="1"/>
          </p:cNvPicPr>
          <p:nvPr/>
        </p:nvPicPr>
        <p:blipFill>
          <a:blip r:embed="rId25"/>
          <a:srcRect/>
          <a:stretch>
            <a:fillRect/>
          </a:stretch>
        </p:blipFill>
        <p:spPr>
          <a:xfrm>
            <a:off x="3799938" y="4939632"/>
            <a:ext cx="1514439" cy="1359209"/>
          </a:xfrm>
          <a:prstGeom prst="rect">
            <a:avLst/>
          </a:prstGeom>
        </p:spPr>
      </p:pic>
      <p:pic>
        <p:nvPicPr>
          <p:cNvPr id="53" name="PHẠM DUYÊN 46 - 9Slide.vn">
            <a:extLst>
              <a:ext uri="{FF2B5EF4-FFF2-40B4-BE49-F238E27FC236}">
                <a16:creationId xmlns:a16="http://schemas.microsoft.com/office/drawing/2014/main" id="{4CF0D6E0-8BBA-C9F4-BCFA-3ED3D5DEDA0F}"/>
              </a:ext>
            </a:extLst>
          </p:cNvPr>
          <p:cNvPicPr>
            <a:picLocks noChangeAspect="1"/>
          </p:cNvPicPr>
          <p:nvPr/>
        </p:nvPicPr>
        <p:blipFill>
          <a:blip r:embed="rId25"/>
          <a:srcRect/>
          <a:stretch>
            <a:fillRect/>
          </a:stretch>
        </p:blipFill>
        <p:spPr>
          <a:xfrm>
            <a:off x="7299266" y="4707472"/>
            <a:ext cx="1514439" cy="1359209"/>
          </a:xfrm>
          <a:prstGeom prst="rect">
            <a:avLst/>
          </a:prstGeom>
        </p:spPr>
      </p:pic>
      <p:pic>
        <p:nvPicPr>
          <p:cNvPr id="54" name="PHẠM DUYÊN 47 - 9Slide.vn">
            <a:extLst>
              <a:ext uri="{FF2B5EF4-FFF2-40B4-BE49-F238E27FC236}">
                <a16:creationId xmlns:a16="http://schemas.microsoft.com/office/drawing/2014/main" id="{6B7650B3-FE03-7278-4D9F-166DBE3D4C5E}"/>
              </a:ext>
            </a:extLst>
          </p:cNvPr>
          <p:cNvPicPr>
            <a:picLocks noChangeAspect="1"/>
          </p:cNvPicPr>
          <p:nvPr/>
        </p:nvPicPr>
        <p:blipFill>
          <a:blip r:embed="rId25"/>
          <a:srcRect/>
          <a:stretch>
            <a:fillRect/>
          </a:stretch>
        </p:blipFill>
        <p:spPr>
          <a:xfrm>
            <a:off x="9304741" y="1455364"/>
            <a:ext cx="1514439" cy="1359209"/>
          </a:xfrm>
          <a:prstGeom prst="rect">
            <a:avLst/>
          </a:prstGeom>
        </p:spPr>
      </p:pic>
      <p:pic>
        <p:nvPicPr>
          <p:cNvPr id="55" name="PHẠM DUYÊN 48 - 9Slide.vn">
            <a:extLst>
              <a:ext uri="{FF2B5EF4-FFF2-40B4-BE49-F238E27FC236}">
                <a16:creationId xmlns:a16="http://schemas.microsoft.com/office/drawing/2014/main" id="{3D24B214-578F-15D0-2776-A1A35A8DFC09}"/>
              </a:ext>
            </a:extLst>
          </p:cNvPr>
          <p:cNvPicPr>
            <a:picLocks noChangeAspect="1"/>
          </p:cNvPicPr>
          <p:nvPr/>
        </p:nvPicPr>
        <p:blipFill>
          <a:blip r:embed="rId26"/>
          <a:srcRect/>
          <a:stretch>
            <a:fillRect/>
          </a:stretch>
        </p:blipFill>
        <p:spPr>
          <a:xfrm>
            <a:off x="-343710" y="2365416"/>
            <a:ext cx="2406202" cy="4445639"/>
          </a:xfrm>
          <a:prstGeom prst="rect">
            <a:avLst/>
          </a:prstGeom>
        </p:spPr>
      </p:pic>
      <p:pic>
        <p:nvPicPr>
          <p:cNvPr id="56" name="PHẠM DUYÊN 49 - 9Slide.vn">
            <a:extLst>
              <a:ext uri="{FF2B5EF4-FFF2-40B4-BE49-F238E27FC236}">
                <a16:creationId xmlns:a16="http://schemas.microsoft.com/office/drawing/2014/main" id="{4E6B70DA-24B4-3888-3B92-04856A2E7735}"/>
              </a:ext>
            </a:extLst>
          </p:cNvPr>
          <p:cNvPicPr>
            <a:picLocks noChangeAspect="1"/>
          </p:cNvPicPr>
          <p:nvPr/>
        </p:nvPicPr>
        <p:blipFill>
          <a:blip r:embed="rId27"/>
          <a:srcRect/>
          <a:stretch>
            <a:fillRect/>
          </a:stretch>
        </p:blipFill>
        <p:spPr>
          <a:xfrm>
            <a:off x="11177962" y="5426492"/>
            <a:ext cx="1662189" cy="1175999"/>
          </a:xfrm>
          <a:prstGeom prst="rect">
            <a:avLst/>
          </a:prstGeom>
        </p:spPr>
      </p:pic>
      <p:pic>
        <p:nvPicPr>
          <p:cNvPr id="57" name="PHẠM DUYÊN 50 - 9Slide.vn">
            <a:extLst>
              <a:ext uri="{FF2B5EF4-FFF2-40B4-BE49-F238E27FC236}">
                <a16:creationId xmlns:a16="http://schemas.microsoft.com/office/drawing/2014/main" id="{1C02A886-CA30-F28D-C1E9-3EAC24E3CDAB}"/>
              </a:ext>
            </a:extLst>
          </p:cNvPr>
          <p:cNvPicPr>
            <a:picLocks noChangeAspect="1"/>
          </p:cNvPicPr>
          <p:nvPr/>
        </p:nvPicPr>
        <p:blipFill>
          <a:blip r:embed="rId28">
            <a:lum bright="70000" contrast="-70000"/>
          </a:blip>
          <a:srcRect/>
          <a:stretch>
            <a:fillRect/>
          </a:stretch>
        </p:blipFill>
        <p:spPr>
          <a:xfrm rot="21117843">
            <a:off x="8997393" y="1642191"/>
            <a:ext cx="804060" cy="852361"/>
          </a:xfrm>
          <a:prstGeom prst="rect">
            <a:avLst/>
          </a:prstGeom>
        </p:spPr>
      </p:pic>
      <p:pic>
        <p:nvPicPr>
          <p:cNvPr id="58" name="PHẠM DUYÊN 51 - 9Slide.vn">
            <a:extLst>
              <a:ext uri="{FF2B5EF4-FFF2-40B4-BE49-F238E27FC236}">
                <a16:creationId xmlns:a16="http://schemas.microsoft.com/office/drawing/2014/main" id="{AD36D7A0-4A4B-0D85-7AE2-EBE85E488BA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flipH="1">
            <a:off x="254362" y="3900763"/>
            <a:ext cx="2674620" cy="2743200"/>
          </a:xfrm>
          <a:prstGeom prst="rect">
            <a:avLst/>
          </a:prstGeom>
          <a:effectLst>
            <a:outerShdw blurRad="50800" dist="38100" dir="5400000" algn="t" rotWithShape="0">
              <a:prstClr val="black">
                <a:alpha val="40000"/>
              </a:prstClr>
            </a:outerShdw>
          </a:effectLst>
        </p:spPr>
      </p:pic>
      <p:pic>
        <p:nvPicPr>
          <p:cNvPr id="59" name="PHẠM DUYÊN 52 - 9Slide.vn">
            <a:extLst>
              <a:ext uri="{FF2B5EF4-FFF2-40B4-BE49-F238E27FC236}">
                <a16:creationId xmlns:a16="http://schemas.microsoft.com/office/drawing/2014/main" id="{690CDAEE-1252-1599-BECB-2ADE1D045EE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a:off x="8155016" y="6172200"/>
            <a:ext cx="1371089" cy="1318738"/>
          </a:xfrm>
          <a:prstGeom prst="rect">
            <a:avLst/>
          </a:prstGeom>
        </p:spPr>
      </p:pic>
      <p:pic>
        <p:nvPicPr>
          <p:cNvPr id="60" name="PHẠM DUYÊN 53 - 9Slide.vn">
            <a:extLst>
              <a:ext uri="{FF2B5EF4-FFF2-40B4-BE49-F238E27FC236}">
                <a16:creationId xmlns:a16="http://schemas.microsoft.com/office/drawing/2014/main" id="{B8212497-CE97-1358-A8CD-EE760CB48DB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53538" y="6398418"/>
            <a:ext cx="955654" cy="919165"/>
          </a:xfrm>
          <a:prstGeom prst="rect">
            <a:avLst/>
          </a:prstGeom>
        </p:spPr>
      </p:pic>
      <p:pic>
        <p:nvPicPr>
          <p:cNvPr id="61" name="PHẠM DUYÊN 54 - 9Slide.vn">
            <a:extLst>
              <a:ext uri="{FF2B5EF4-FFF2-40B4-BE49-F238E27FC236}">
                <a16:creationId xmlns:a16="http://schemas.microsoft.com/office/drawing/2014/main" id="{18524DBC-5A5E-1E72-25DE-DBEE6C36BB1D}"/>
              </a:ext>
            </a:extLst>
          </p:cNvPr>
          <p:cNvPicPr>
            <a:picLocks noChangeAspect="1"/>
          </p:cNvPicPr>
          <p:nvPr/>
        </p:nvPicPr>
        <p:blipFill>
          <a:blip r:embed="rId33"/>
          <a:srcRect/>
          <a:stretch>
            <a:fillRect/>
          </a:stretch>
        </p:blipFill>
        <p:spPr>
          <a:xfrm>
            <a:off x="6748979" y="6223131"/>
            <a:ext cx="553568" cy="559159"/>
          </a:xfrm>
          <a:prstGeom prst="rect">
            <a:avLst/>
          </a:prstGeom>
        </p:spPr>
      </p:pic>
      <p:pic>
        <p:nvPicPr>
          <p:cNvPr id="62" name="PHẠM DUYÊN 55 - 9Slide.vn">
            <a:extLst>
              <a:ext uri="{FF2B5EF4-FFF2-40B4-BE49-F238E27FC236}">
                <a16:creationId xmlns:a16="http://schemas.microsoft.com/office/drawing/2014/main" id="{796DF13E-E691-E2AA-FC30-3529A1B840E6}"/>
              </a:ext>
            </a:extLst>
          </p:cNvPr>
          <p:cNvPicPr>
            <a:picLocks noChangeAspect="1"/>
          </p:cNvPicPr>
          <p:nvPr/>
        </p:nvPicPr>
        <p:blipFill>
          <a:blip r:embed="rId33"/>
          <a:srcRect/>
          <a:stretch>
            <a:fillRect/>
          </a:stretch>
        </p:blipFill>
        <p:spPr>
          <a:xfrm>
            <a:off x="6288408" y="6322707"/>
            <a:ext cx="428820" cy="433152"/>
          </a:xfrm>
          <a:prstGeom prst="rect">
            <a:avLst/>
          </a:prstGeom>
        </p:spPr>
      </p:pic>
      <p:pic>
        <p:nvPicPr>
          <p:cNvPr id="63" name="PHẠM DUYÊN 56 - 9Slide.vn">
            <a:extLst>
              <a:ext uri="{FF2B5EF4-FFF2-40B4-BE49-F238E27FC236}">
                <a16:creationId xmlns:a16="http://schemas.microsoft.com/office/drawing/2014/main" id="{A1DEDEAF-C4A2-C394-5B87-9DEB8CBF289A}"/>
              </a:ext>
            </a:extLst>
          </p:cNvPr>
          <p:cNvPicPr>
            <a:picLocks noChangeAspect="1"/>
          </p:cNvPicPr>
          <p:nvPr/>
        </p:nvPicPr>
        <p:blipFill>
          <a:blip r:embed="rId34"/>
          <a:srcRect/>
          <a:stretch>
            <a:fillRect/>
          </a:stretch>
        </p:blipFill>
        <p:spPr>
          <a:xfrm>
            <a:off x="9913320" y="3818091"/>
            <a:ext cx="980981" cy="1886503"/>
          </a:xfrm>
          <a:prstGeom prst="rect">
            <a:avLst/>
          </a:prstGeom>
        </p:spPr>
      </p:pic>
      <p:pic>
        <p:nvPicPr>
          <p:cNvPr id="64" name="PHẠM DUYÊN 57 - 9Slide.vn">
            <a:extLst>
              <a:ext uri="{FF2B5EF4-FFF2-40B4-BE49-F238E27FC236}">
                <a16:creationId xmlns:a16="http://schemas.microsoft.com/office/drawing/2014/main" id="{3CC54356-1FA5-13B4-1EF2-55AD8B5B7025}"/>
              </a:ext>
            </a:extLst>
          </p:cNvPr>
          <p:cNvPicPr>
            <a:picLocks noChangeAspect="1"/>
          </p:cNvPicPr>
          <p:nvPr/>
        </p:nvPicPr>
        <p:blipFill>
          <a:blip r:embed="rId35"/>
          <a:srcRect/>
          <a:stretch>
            <a:fillRect/>
          </a:stretch>
        </p:blipFill>
        <p:spPr>
          <a:xfrm>
            <a:off x="10022905" y="4891153"/>
            <a:ext cx="1352203" cy="159945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181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F90FBFBA-1C9B-EBD4-B1AF-09A38B746B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854" y="92028"/>
            <a:ext cx="3735706" cy="5629146"/>
          </a:xfrm>
          <a:prstGeom prst="rect">
            <a:avLst/>
          </a:prstGeom>
        </p:spPr>
      </p:pic>
      <p:pic>
        <p:nvPicPr>
          <p:cNvPr id="6" name="PHẠM DUYÊN 2 - 9Slide.vn">
            <a:extLst>
              <a:ext uri="{FF2B5EF4-FFF2-40B4-BE49-F238E27FC236}">
                <a16:creationId xmlns:a16="http://schemas.microsoft.com/office/drawing/2014/main" id="{B8CA75D8-FA7A-EF8D-52C1-DF78E779DF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8089" y="49728"/>
            <a:ext cx="3735706" cy="5629146"/>
          </a:xfrm>
          <a:prstGeom prst="rect">
            <a:avLst/>
          </a:prstGeom>
        </p:spPr>
      </p:pic>
      <p:pic>
        <p:nvPicPr>
          <p:cNvPr id="7" name="PHẠM DUYÊN 3 - 9Slide.vn">
            <a:extLst>
              <a:ext uri="{FF2B5EF4-FFF2-40B4-BE49-F238E27FC236}">
                <a16:creationId xmlns:a16="http://schemas.microsoft.com/office/drawing/2014/main" id="{C9197974-5148-49DC-2F30-95CD35117F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2929" y="55099"/>
            <a:ext cx="3735706" cy="5629146"/>
          </a:xfrm>
          <a:prstGeom prst="rect">
            <a:avLst/>
          </a:prstGeom>
        </p:spPr>
      </p:pic>
      <p:pic>
        <p:nvPicPr>
          <p:cNvPr id="8" name="PHẠM DUYÊN 4 - 9Slide.vn">
            <a:extLst>
              <a:ext uri="{FF2B5EF4-FFF2-40B4-BE49-F238E27FC236}">
                <a16:creationId xmlns:a16="http://schemas.microsoft.com/office/drawing/2014/main" id="{34F8E094-B455-55A3-1BD5-A72BD4565203}"/>
              </a:ext>
            </a:extLst>
          </p:cNvPr>
          <p:cNvPicPr>
            <a:picLocks noChangeAspect="1"/>
          </p:cNvPicPr>
          <p:nvPr/>
        </p:nvPicPr>
        <p:blipFill>
          <a:blip r:embed="rId4"/>
          <a:srcRect/>
          <a:stretch>
            <a:fillRect/>
          </a:stretch>
        </p:blipFill>
        <p:spPr>
          <a:xfrm>
            <a:off x="10736279" y="2872130"/>
            <a:ext cx="1514439" cy="1359209"/>
          </a:xfrm>
          <a:prstGeom prst="rect">
            <a:avLst/>
          </a:prstGeom>
        </p:spPr>
      </p:pic>
      <p:pic>
        <p:nvPicPr>
          <p:cNvPr id="9" name="PHẠM DUYÊN 5 - 9Slide.vn">
            <a:extLst>
              <a:ext uri="{FF2B5EF4-FFF2-40B4-BE49-F238E27FC236}">
                <a16:creationId xmlns:a16="http://schemas.microsoft.com/office/drawing/2014/main" id="{12FFE39B-BEB7-33B4-6DB8-487AAC4DA8F1}"/>
              </a:ext>
            </a:extLst>
          </p:cNvPr>
          <p:cNvPicPr>
            <a:picLocks noChangeAspect="1"/>
          </p:cNvPicPr>
          <p:nvPr/>
        </p:nvPicPr>
        <p:blipFill>
          <a:blip r:embed="rId4"/>
          <a:srcRect/>
          <a:stretch>
            <a:fillRect/>
          </a:stretch>
        </p:blipFill>
        <p:spPr>
          <a:xfrm rot="18971329">
            <a:off x="10624350" y="1123355"/>
            <a:ext cx="1514439" cy="1359209"/>
          </a:xfrm>
          <a:prstGeom prst="rect">
            <a:avLst/>
          </a:prstGeom>
        </p:spPr>
      </p:pic>
      <p:pic>
        <p:nvPicPr>
          <p:cNvPr id="10" name="PHẠM DUYÊN 6 - 9Slide.vn">
            <a:extLst>
              <a:ext uri="{FF2B5EF4-FFF2-40B4-BE49-F238E27FC236}">
                <a16:creationId xmlns:a16="http://schemas.microsoft.com/office/drawing/2014/main" id="{973E5DE5-2EE6-1ECD-31BF-EEB1CA756596}"/>
              </a:ext>
            </a:extLst>
          </p:cNvPr>
          <p:cNvPicPr>
            <a:picLocks noChangeAspect="1"/>
          </p:cNvPicPr>
          <p:nvPr/>
        </p:nvPicPr>
        <p:blipFill rotWithShape="1">
          <a:blip r:embed="rId5"/>
          <a:srcRect t="-1382" b="77087"/>
          <a:stretch/>
        </p:blipFill>
        <p:spPr>
          <a:xfrm>
            <a:off x="0" y="5738225"/>
            <a:ext cx="12192000" cy="1119775"/>
          </a:xfrm>
          <a:prstGeom prst="rect">
            <a:avLst/>
          </a:prstGeom>
        </p:spPr>
      </p:pic>
      <p:pic>
        <p:nvPicPr>
          <p:cNvPr id="11" name="PHẠM DUYÊN 7 - 9Slide.vn">
            <a:extLst>
              <a:ext uri="{FF2B5EF4-FFF2-40B4-BE49-F238E27FC236}">
                <a16:creationId xmlns:a16="http://schemas.microsoft.com/office/drawing/2014/main" id="{A737596D-4CFD-4113-AF94-236AA0A1145D}"/>
              </a:ext>
            </a:extLst>
          </p:cNvPr>
          <p:cNvPicPr>
            <a:picLocks noChangeAspect="1"/>
          </p:cNvPicPr>
          <p:nvPr/>
        </p:nvPicPr>
        <p:blipFill>
          <a:blip r:embed="rId6"/>
          <a:srcRect/>
          <a:stretch>
            <a:fillRect/>
          </a:stretch>
        </p:blipFill>
        <p:spPr>
          <a:xfrm>
            <a:off x="11254661" y="5704124"/>
            <a:ext cx="1662189" cy="1175999"/>
          </a:xfrm>
          <a:prstGeom prst="rect">
            <a:avLst/>
          </a:prstGeom>
        </p:spPr>
      </p:pic>
      <p:grpSp>
        <p:nvGrpSpPr>
          <p:cNvPr id="12" name="PHẠM DUYÊN 8 - 9Slide.vn">
            <a:extLst>
              <a:ext uri="{FF2B5EF4-FFF2-40B4-BE49-F238E27FC236}">
                <a16:creationId xmlns:a16="http://schemas.microsoft.com/office/drawing/2014/main" id="{949AC341-B16C-97D2-2882-61FFF89AFC75}"/>
              </a:ext>
            </a:extLst>
          </p:cNvPr>
          <p:cNvGrpSpPr/>
          <p:nvPr/>
        </p:nvGrpSpPr>
        <p:grpSpPr>
          <a:xfrm>
            <a:off x="412955" y="296222"/>
            <a:ext cx="11366091" cy="6265557"/>
            <a:chOff x="166914" y="286657"/>
            <a:chExt cx="11756571" cy="6113008"/>
          </a:xfrm>
        </p:grpSpPr>
        <p:sp>
          <p:nvSpPr>
            <p:cNvPr id="13" name="Rounded Rectangle 7">
              <a:extLst>
                <a:ext uri="{FF2B5EF4-FFF2-40B4-BE49-F238E27FC236}">
                  <a16:creationId xmlns:a16="http://schemas.microsoft.com/office/drawing/2014/main" id="{7575004B-72F1-C657-2676-7DDD3FE84F49}"/>
                </a:ext>
              </a:extLst>
            </p:cNvPr>
            <p:cNvSpPr/>
            <p:nvPr userDrawn="1"/>
          </p:nvSpPr>
          <p:spPr>
            <a:xfrm>
              <a:off x="276809" y="384088"/>
              <a:ext cx="11646676" cy="6015577"/>
            </a:xfrm>
            <a:prstGeom prst="roundRect">
              <a:avLst>
                <a:gd name="adj" fmla="val 7243"/>
              </a:avLst>
            </a:prstGeom>
            <a:solidFill>
              <a:schemeClr val="bg1"/>
            </a:solidFill>
            <a:ln>
              <a:solidFill>
                <a:srgbClr val="D7E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sp>
          <p:nvSpPr>
            <p:cNvPr id="14" name="Rounded Rectangle 4">
              <a:extLst>
                <a:ext uri="{FF2B5EF4-FFF2-40B4-BE49-F238E27FC236}">
                  <a16:creationId xmlns:a16="http://schemas.microsoft.com/office/drawing/2014/main" id="{E5212463-99A5-AE49-41B2-2D9E19A0E27B}"/>
                </a:ext>
              </a:extLst>
            </p:cNvPr>
            <p:cNvSpPr/>
            <p:nvPr userDrawn="1"/>
          </p:nvSpPr>
          <p:spPr>
            <a:xfrm>
              <a:off x="166914" y="286657"/>
              <a:ext cx="11646676" cy="6015577"/>
            </a:xfrm>
            <a:prstGeom prst="roundRect">
              <a:avLst>
                <a:gd name="adj" fmla="val 6267"/>
              </a:avLst>
            </a:prstGeom>
            <a:solidFill>
              <a:schemeClr val="bg1">
                <a:alpha val="9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grpSp>
      <p:pic>
        <p:nvPicPr>
          <p:cNvPr id="15" name="PHẠM DUYÊN 9 - 9Slide.vn">
            <a:extLst>
              <a:ext uri="{FF2B5EF4-FFF2-40B4-BE49-F238E27FC236}">
                <a16:creationId xmlns:a16="http://schemas.microsoft.com/office/drawing/2014/main" id="{A27A2BF3-1282-9EE3-D69C-6891A4D87F2D}"/>
              </a:ext>
            </a:extLst>
          </p:cNvPr>
          <p:cNvPicPr>
            <a:picLocks noChangeAspect="1"/>
          </p:cNvPicPr>
          <p:nvPr/>
        </p:nvPicPr>
        <p:blipFill>
          <a:blip r:embed="rId7"/>
          <a:srcRect/>
          <a:stretch>
            <a:fillRect/>
          </a:stretch>
        </p:blipFill>
        <p:spPr>
          <a:xfrm>
            <a:off x="-271545" y="4821124"/>
            <a:ext cx="1156510" cy="2136739"/>
          </a:xfrm>
          <a:prstGeom prst="rect">
            <a:avLst/>
          </a:prstGeom>
        </p:spPr>
      </p:pic>
    </p:spTree>
    <p:extLst>
      <p:ext uri="{BB962C8B-B14F-4D97-AF65-F5344CB8AC3E}">
        <p14:creationId xmlns:p14="http://schemas.microsoft.com/office/powerpoint/2010/main" val="2136051943"/>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F90FBFBA-1C9B-EBD4-B1AF-09A38B746B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854" y="92028"/>
            <a:ext cx="3735706" cy="5629146"/>
          </a:xfrm>
          <a:prstGeom prst="rect">
            <a:avLst/>
          </a:prstGeom>
        </p:spPr>
      </p:pic>
      <p:pic>
        <p:nvPicPr>
          <p:cNvPr id="6" name="PHẠM DUYÊN 2 - 9Slide.vn">
            <a:extLst>
              <a:ext uri="{FF2B5EF4-FFF2-40B4-BE49-F238E27FC236}">
                <a16:creationId xmlns:a16="http://schemas.microsoft.com/office/drawing/2014/main" id="{B8CA75D8-FA7A-EF8D-52C1-DF78E779DF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8089" y="49728"/>
            <a:ext cx="3735706" cy="5629146"/>
          </a:xfrm>
          <a:prstGeom prst="rect">
            <a:avLst/>
          </a:prstGeom>
        </p:spPr>
      </p:pic>
      <p:pic>
        <p:nvPicPr>
          <p:cNvPr id="7" name="PHẠM DUYÊN 3 - 9Slide.vn">
            <a:extLst>
              <a:ext uri="{FF2B5EF4-FFF2-40B4-BE49-F238E27FC236}">
                <a16:creationId xmlns:a16="http://schemas.microsoft.com/office/drawing/2014/main" id="{C9197974-5148-49DC-2F30-95CD35117F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2929" y="55099"/>
            <a:ext cx="3735706" cy="5629146"/>
          </a:xfrm>
          <a:prstGeom prst="rect">
            <a:avLst/>
          </a:prstGeom>
        </p:spPr>
      </p:pic>
      <p:pic>
        <p:nvPicPr>
          <p:cNvPr id="8" name="PHẠM DUYÊN 4 - 9Slide.vn">
            <a:extLst>
              <a:ext uri="{FF2B5EF4-FFF2-40B4-BE49-F238E27FC236}">
                <a16:creationId xmlns:a16="http://schemas.microsoft.com/office/drawing/2014/main" id="{34F8E094-B455-55A3-1BD5-A72BD4565203}"/>
              </a:ext>
            </a:extLst>
          </p:cNvPr>
          <p:cNvPicPr>
            <a:picLocks noChangeAspect="1"/>
          </p:cNvPicPr>
          <p:nvPr/>
        </p:nvPicPr>
        <p:blipFill>
          <a:blip r:embed="rId4"/>
          <a:srcRect/>
          <a:stretch>
            <a:fillRect/>
          </a:stretch>
        </p:blipFill>
        <p:spPr>
          <a:xfrm>
            <a:off x="10736279" y="2872130"/>
            <a:ext cx="1514439" cy="1359209"/>
          </a:xfrm>
          <a:prstGeom prst="rect">
            <a:avLst/>
          </a:prstGeom>
        </p:spPr>
      </p:pic>
      <p:pic>
        <p:nvPicPr>
          <p:cNvPr id="9" name="PHẠM DUYÊN 5 - 9Slide.vn">
            <a:extLst>
              <a:ext uri="{FF2B5EF4-FFF2-40B4-BE49-F238E27FC236}">
                <a16:creationId xmlns:a16="http://schemas.microsoft.com/office/drawing/2014/main" id="{12FFE39B-BEB7-33B4-6DB8-487AAC4DA8F1}"/>
              </a:ext>
            </a:extLst>
          </p:cNvPr>
          <p:cNvPicPr>
            <a:picLocks noChangeAspect="1"/>
          </p:cNvPicPr>
          <p:nvPr/>
        </p:nvPicPr>
        <p:blipFill>
          <a:blip r:embed="rId4"/>
          <a:srcRect/>
          <a:stretch>
            <a:fillRect/>
          </a:stretch>
        </p:blipFill>
        <p:spPr>
          <a:xfrm rot="18971329">
            <a:off x="10624350" y="1123355"/>
            <a:ext cx="1514439" cy="1359209"/>
          </a:xfrm>
          <a:prstGeom prst="rect">
            <a:avLst/>
          </a:prstGeom>
        </p:spPr>
      </p:pic>
      <p:pic>
        <p:nvPicPr>
          <p:cNvPr id="10" name="PHẠM DUYÊN 6 - 9Slide.vn">
            <a:extLst>
              <a:ext uri="{FF2B5EF4-FFF2-40B4-BE49-F238E27FC236}">
                <a16:creationId xmlns:a16="http://schemas.microsoft.com/office/drawing/2014/main" id="{973E5DE5-2EE6-1ECD-31BF-EEB1CA756596}"/>
              </a:ext>
            </a:extLst>
          </p:cNvPr>
          <p:cNvPicPr>
            <a:picLocks noChangeAspect="1"/>
          </p:cNvPicPr>
          <p:nvPr/>
        </p:nvPicPr>
        <p:blipFill rotWithShape="1">
          <a:blip r:embed="rId5"/>
          <a:srcRect t="-1382" b="77087"/>
          <a:stretch/>
        </p:blipFill>
        <p:spPr>
          <a:xfrm>
            <a:off x="0" y="5738225"/>
            <a:ext cx="12192000" cy="1119775"/>
          </a:xfrm>
          <a:prstGeom prst="rect">
            <a:avLst/>
          </a:prstGeom>
        </p:spPr>
      </p:pic>
      <p:grpSp>
        <p:nvGrpSpPr>
          <p:cNvPr id="12" name="PHẠM DUYÊN 7 - 9Slide.vn">
            <a:extLst>
              <a:ext uri="{FF2B5EF4-FFF2-40B4-BE49-F238E27FC236}">
                <a16:creationId xmlns:a16="http://schemas.microsoft.com/office/drawing/2014/main" id="{949AC341-B16C-97D2-2882-61FFF89AFC75}"/>
              </a:ext>
            </a:extLst>
          </p:cNvPr>
          <p:cNvGrpSpPr/>
          <p:nvPr/>
        </p:nvGrpSpPr>
        <p:grpSpPr>
          <a:xfrm>
            <a:off x="412955" y="296222"/>
            <a:ext cx="11366091" cy="5122445"/>
            <a:chOff x="166914" y="286657"/>
            <a:chExt cx="11756571" cy="6113008"/>
          </a:xfrm>
        </p:grpSpPr>
        <p:sp>
          <p:nvSpPr>
            <p:cNvPr id="13" name="Rounded Rectangle 7">
              <a:extLst>
                <a:ext uri="{FF2B5EF4-FFF2-40B4-BE49-F238E27FC236}">
                  <a16:creationId xmlns:a16="http://schemas.microsoft.com/office/drawing/2014/main" id="{7575004B-72F1-C657-2676-7DDD3FE84F49}"/>
                </a:ext>
              </a:extLst>
            </p:cNvPr>
            <p:cNvSpPr/>
            <p:nvPr userDrawn="1"/>
          </p:nvSpPr>
          <p:spPr>
            <a:xfrm>
              <a:off x="276809" y="384088"/>
              <a:ext cx="11646676" cy="6015577"/>
            </a:xfrm>
            <a:prstGeom prst="roundRect">
              <a:avLst>
                <a:gd name="adj" fmla="val 7243"/>
              </a:avLst>
            </a:prstGeom>
            <a:solidFill>
              <a:schemeClr val="bg1"/>
            </a:solidFill>
            <a:ln>
              <a:solidFill>
                <a:srgbClr val="D7E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sp>
          <p:nvSpPr>
            <p:cNvPr id="14" name="Rounded Rectangle 4">
              <a:extLst>
                <a:ext uri="{FF2B5EF4-FFF2-40B4-BE49-F238E27FC236}">
                  <a16:creationId xmlns:a16="http://schemas.microsoft.com/office/drawing/2014/main" id="{E5212463-99A5-AE49-41B2-2D9E19A0E27B}"/>
                </a:ext>
              </a:extLst>
            </p:cNvPr>
            <p:cNvSpPr/>
            <p:nvPr userDrawn="1"/>
          </p:nvSpPr>
          <p:spPr>
            <a:xfrm>
              <a:off x="166914" y="286657"/>
              <a:ext cx="11646676" cy="6015577"/>
            </a:xfrm>
            <a:prstGeom prst="roundRect">
              <a:avLst>
                <a:gd name="adj" fmla="val 6267"/>
              </a:avLst>
            </a:prstGeom>
            <a:solidFill>
              <a:schemeClr val="bg1">
                <a:alpha val="9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grpSp>
      <p:pic>
        <p:nvPicPr>
          <p:cNvPr id="15" name="PHẠM DUYÊN 8 - 9Slide.vn">
            <a:extLst>
              <a:ext uri="{FF2B5EF4-FFF2-40B4-BE49-F238E27FC236}">
                <a16:creationId xmlns:a16="http://schemas.microsoft.com/office/drawing/2014/main" id="{A27A2BF3-1282-9EE3-D69C-6891A4D87F2D}"/>
              </a:ext>
            </a:extLst>
          </p:cNvPr>
          <p:cNvPicPr>
            <a:picLocks noChangeAspect="1"/>
          </p:cNvPicPr>
          <p:nvPr/>
        </p:nvPicPr>
        <p:blipFill>
          <a:blip r:embed="rId6"/>
          <a:srcRect/>
          <a:stretch>
            <a:fillRect/>
          </a:stretch>
        </p:blipFill>
        <p:spPr>
          <a:xfrm>
            <a:off x="-271545" y="4821124"/>
            <a:ext cx="1156510" cy="2136739"/>
          </a:xfrm>
          <a:prstGeom prst="rect">
            <a:avLst/>
          </a:prstGeom>
        </p:spPr>
      </p:pic>
      <p:pic>
        <p:nvPicPr>
          <p:cNvPr id="3" name="PHẠM DUYÊN 10 - 9Slide.vn">
            <a:extLst>
              <a:ext uri="{FF2B5EF4-FFF2-40B4-BE49-F238E27FC236}">
                <a16:creationId xmlns:a16="http://schemas.microsoft.com/office/drawing/2014/main" id="{FE9EC7DC-9427-1558-1FDB-C5BF22859C2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42929" y="6571773"/>
            <a:ext cx="566659" cy="545023"/>
          </a:xfrm>
          <a:prstGeom prst="rect">
            <a:avLst/>
          </a:prstGeom>
        </p:spPr>
      </p:pic>
      <p:pic>
        <p:nvPicPr>
          <p:cNvPr id="4" name="PHẠM DUYÊN 11 - 9Slide.vn">
            <a:extLst>
              <a:ext uri="{FF2B5EF4-FFF2-40B4-BE49-F238E27FC236}">
                <a16:creationId xmlns:a16="http://schemas.microsoft.com/office/drawing/2014/main" id="{D1B0CB9D-1470-5166-2DA7-2AD80C4B7073}"/>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55036"/>
          <a:stretch/>
        </p:blipFill>
        <p:spPr>
          <a:xfrm>
            <a:off x="3295724" y="6272410"/>
            <a:ext cx="1371089" cy="592951"/>
          </a:xfrm>
          <a:prstGeom prst="rect">
            <a:avLst/>
          </a:prstGeom>
        </p:spPr>
      </p:pic>
      <p:pic>
        <p:nvPicPr>
          <p:cNvPr id="16" name="PHẠM DUYÊN 12 - 9Slide.vn">
            <a:extLst>
              <a:ext uri="{FF2B5EF4-FFF2-40B4-BE49-F238E27FC236}">
                <a16:creationId xmlns:a16="http://schemas.microsoft.com/office/drawing/2014/main" id="{3D8FE1B4-8667-6D82-CDCB-3C5B094CDCA6}"/>
              </a:ext>
            </a:extLst>
          </p:cNvPr>
          <p:cNvPicPr>
            <a:picLocks noChangeAspect="1"/>
          </p:cNvPicPr>
          <p:nvPr/>
        </p:nvPicPr>
        <p:blipFill>
          <a:blip r:embed="rId11"/>
          <a:srcRect/>
          <a:stretch>
            <a:fillRect/>
          </a:stretch>
        </p:blipFill>
        <p:spPr>
          <a:xfrm>
            <a:off x="2732799" y="5737982"/>
            <a:ext cx="803773" cy="1042169"/>
          </a:xfrm>
          <a:prstGeom prst="rect">
            <a:avLst/>
          </a:prstGeom>
        </p:spPr>
      </p:pic>
      <p:pic>
        <p:nvPicPr>
          <p:cNvPr id="17" name="PHẠM DUYÊN 13 - 9Slide.vn">
            <a:extLst>
              <a:ext uri="{FF2B5EF4-FFF2-40B4-BE49-F238E27FC236}">
                <a16:creationId xmlns:a16="http://schemas.microsoft.com/office/drawing/2014/main" id="{B57AEC48-AB68-DA97-287F-E93F3E1E33F2}"/>
              </a:ext>
            </a:extLst>
          </p:cNvPr>
          <p:cNvPicPr>
            <a:picLocks noChangeAspect="1"/>
          </p:cNvPicPr>
          <p:nvPr/>
        </p:nvPicPr>
        <p:blipFill>
          <a:blip r:embed="rId4"/>
          <a:srcRect/>
          <a:stretch>
            <a:fillRect/>
          </a:stretch>
        </p:blipFill>
        <p:spPr>
          <a:xfrm>
            <a:off x="3799938" y="4939632"/>
            <a:ext cx="1514439" cy="1359209"/>
          </a:xfrm>
          <a:prstGeom prst="rect">
            <a:avLst/>
          </a:prstGeom>
        </p:spPr>
      </p:pic>
      <p:pic>
        <p:nvPicPr>
          <p:cNvPr id="18" name="PHẠM DUYÊN 14 - 9Slide.vn">
            <a:extLst>
              <a:ext uri="{FF2B5EF4-FFF2-40B4-BE49-F238E27FC236}">
                <a16:creationId xmlns:a16="http://schemas.microsoft.com/office/drawing/2014/main" id="{9E2CC3A5-FEF5-2C32-13A3-A51323726B05}"/>
              </a:ext>
            </a:extLst>
          </p:cNvPr>
          <p:cNvPicPr>
            <a:picLocks noChangeAspect="1"/>
          </p:cNvPicPr>
          <p:nvPr/>
        </p:nvPicPr>
        <p:blipFill>
          <a:blip r:embed="rId4"/>
          <a:srcRect/>
          <a:stretch>
            <a:fillRect/>
          </a:stretch>
        </p:blipFill>
        <p:spPr>
          <a:xfrm>
            <a:off x="7299266" y="4707472"/>
            <a:ext cx="1514439" cy="1359209"/>
          </a:xfrm>
          <a:prstGeom prst="rect">
            <a:avLst/>
          </a:prstGeom>
        </p:spPr>
      </p:pic>
      <p:pic>
        <p:nvPicPr>
          <p:cNvPr id="19" name="PHẠM DUYÊN 15 - 9Slide.vn">
            <a:extLst>
              <a:ext uri="{FF2B5EF4-FFF2-40B4-BE49-F238E27FC236}">
                <a16:creationId xmlns:a16="http://schemas.microsoft.com/office/drawing/2014/main" id="{8D3194F2-C45F-DBF0-39C3-2037E38597C2}"/>
              </a:ext>
            </a:extLst>
          </p:cNvPr>
          <p:cNvPicPr>
            <a:picLocks noChangeAspect="1"/>
          </p:cNvPicPr>
          <p:nvPr/>
        </p:nvPicPr>
        <p:blipFill>
          <a:blip r:embed="rId12"/>
          <a:srcRect/>
          <a:stretch>
            <a:fillRect/>
          </a:stretch>
        </p:blipFill>
        <p:spPr>
          <a:xfrm>
            <a:off x="11177962" y="5426492"/>
            <a:ext cx="1662189" cy="1175999"/>
          </a:xfrm>
          <a:prstGeom prst="rect">
            <a:avLst/>
          </a:prstGeom>
        </p:spPr>
      </p:pic>
      <p:pic>
        <p:nvPicPr>
          <p:cNvPr id="20" name="PHẠM DUYÊN 16 - 9Slide.vn">
            <a:extLst>
              <a:ext uri="{FF2B5EF4-FFF2-40B4-BE49-F238E27FC236}">
                <a16:creationId xmlns:a16="http://schemas.microsoft.com/office/drawing/2014/main" id="{61E47B1E-D029-3199-A917-103C3CECE79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155016" y="6172200"/>
            <a:ext cx="1371089" cy="1318738"/>
          </a:xfrm>
          <a:prstGeom prst="rect">
            <a:avLst/>
          </a:prstGeom>
        </p:spPr>
      </p:pic>
      <p:pic>
        <p:nvPicPr>
          <p:cNvPr id="21" name="PHẠM DUYÊN 17 - 9Slide.vn">
            <a:extLst>
              <a:ext uri="{FF2B5EF4-FFF2-40B4-BE49-F238E27FC236}">
                <a16:creationId xmlns:a16="http://schemas.microsoft.com/office/drawing/2014/main" id="{9652732C-2775-6CF9-72DC-A9BEE4AB4AC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53538" y="6398418"/>
            <a:ext cx="955654" cy="919165"/>
          </a:xfrm>
          <a:prstGeom prst="rect">
            <a:avLst/>
          </a:prstGeom>
        </p:spPr>
      </p:pic>
      <p:pic>
        <p:nvPicPr>
          <p:cNvPr id="22" name="PHẠM DUYÊN 18 - 9Slide.vn">
            <a:extLst>
              <a:ext uri="{FF2B5EF4-FFF2-40B4-BE49-F238E27FC236}">
                <a16:creationId xmlns:a16="http://schemas.microsoft.com/office/drawing/2014/main" id="{57064CA9-9593-37C7-D869-6AE48379B1A7}"/>
              </a:ext>
            </a:extLst>
          </p:cNvPr>
          <p:cNvPicPr>
            <a:picLocks noChangeAspect="1"/>
          </p:cNvPicPr>
          <p:nvPr/>
        </p:nvPicPr>
        <p:blipFill>
          <a:blip r:embed="rId15"/>
          <a:srcRect/>
          <a:stretch>
            <a:fillRect/>
          </a:stretch>
        </p:blipFill>
        <p:spPr>
          <a:xfrm>
            <a:off x="6764901" y="6328481"/>
            <a:ext cx="448700" cy="453232"/>
          </a:xfrm>
          <a:prstGeom prst="rect">
            <a:avLst/>
          </a:prstGeom>
        </p:spPr>
      </p:pic>
      <p:pic>
        <p:nvPicPr>
          <p:cNvPr id="23" name="PHẠM DUYÊN 19 - 9Slide.vn">
            <a:extLst>
              <a:ext uri="{FF2B5EF4-FFF2-40B4-BE49-F238E27FC236}">
                <a16:creationId xmlns:a16="http://schemas.microsoft.com/office/drawing/2014/main" id="{2F563F5E-85BD-90A8-0E32-226B12D1770E}"/>
              </a:ext>
            </a:extLst>
          </p:cNvPr>
          <p:cNvPicPr>
            <a:picLocks noChangeAspect="1"/>
          </p:cNvPicPr>
          <p:nvPr/>
        </p:nvPicPr>
        <p:blipFill>
          <a:blip r:embed="rId15"/>
          <a:srcRect/>
          <a:stretch>
            <a:fillRect/>
          </a:stretch>
        </p:blipFill>
        <p:spPr>
          <a:xfrm>
            <a:off x="6292514" y="6416122"/>
            <a:ext cx="347584" cy="351096"/>
          </a:xfrm>
          <a:prstGeom prst="rect">
            <a:avLst/>
          </a:prstGeom>
        </p:spPr>
      </p:pic>
      <p:grpSp>
        <p:nvGrpSpPr>
          <p:cNvPr id="24" name="PHẠM DUYÊN 20 - 9Slide.vn">
            <a:extLst>
              <a:ext uri="{FF2B5EF4-FFF2-40B4-BE49-F238E27FC236}">
                <a16:creationId xmlns:a16="http://schemas.microsoft.com/office/drawing/2014/main" id="{1A6B4CCA-EAFF-2D5A-D957-DD090B62B9D4}"/>
              </a:ext>
            </a:extLst>
          </p:cNvPr>
          <p:cNvGrpSpPr/>
          <p:nvPr/>
        </p:nvGrpSpPr>
        <p:grpSpPr>
          <a:xfrm>
            <a:off x="10170051" y="4616569"/>
            <a:ext cx="966523" cy="1767043"/>
            <a:chOff x="14869979" y="5727136"/>
            <a:chExt cx="2192683" cy="4008769"/>
          </a:xfrm>
        </p:grpSpPr>
        <p:pic>
          <p:nvPicPr>
            <p:cNvPr id="25" name="Picture 12">
              <a:extLst>
                <a:ext uri="{FF2B5EF4-FFF2-40B4-BE49-F238E27FC236}">
                  <a16:creationId xmlns:a16="http://schemas.microsoft.com/office/drawing/2014/main" id="{70B22E85-A1F9-8421-F3E7-E6E9619A8FD1}"/>
                </a:ext>
              </a:extLst>
            </p:cNvPr>
            <p:cNvPicPr>
              <a:picLocks noChangeAspect="1"/>
            </p:cNvPicPr>
            <p:nvPr userDrawn="1"/>
          </p:nvPicPr>
          <p:blipFill>
            <a:blip r:embed="rId16"/>
            <a:srcRect/>
            <a:stretch>
              <a:fillRect/>
            </a:stretch>
          </p:blipFill>
          <p:spPr>
            <a:xfrm>
              <a:off x="14869979" y="5727136"/>
              <a:ext cx="1471472" cy="2829755"/>
            </a:xfrm>
            <a:prstGeom prst="rect">
              <a:avLst/>
            </a:prstGeom>
          </p:spPr>
        </p:pic>
        <p:pic>
          <p:nvPicPr>
            <p:cNvPr id="26" name="Picture 13">
              <a:extLst>
                <a:ext uri="{FF2B5EF4-FFF2-40B4-BE49-F238E27FC236}">
                  <a16:creationId xmlns:a16="http://schemas.microsoft.com/office/drawing/2014/main" id="{A487B698-6C02-B32D-1B98-E306523BFDCD}"/>
                </a:ext>
              </a:extLst>
            </p:cNvPr>
            <p:cNvPicPr>
              <a:picLocks noChangeAspect="1"/>
            </p:cNvPicPr>
            <p:nvPr userDrawn="1"/>
          </p:nvPicPr>
          <p:blipFill>
            <a:blip r:embed="rId17"/>
            <a:srcRect/>
            <a:stretch>
              <a:fillRect/>
            </a:stretch>
          </p:blipFill>
          <p:spPr>
            <a:xfrm>
              <a:off x="15034358" y="7336729"/>
              <a:ext cx="2028304" cy="2399176"/>
            </a:xfrm>
            <a:prstGeom prst="rect">
              <a:avLst/>
            </a:prstGeom>
            <a:effectLst>
              <a:outerShdw blurRad="50800" dist="38100" dir="2700000" algn="tl" rotWithShape="0">
                <a:prstClr val="black">
                  <a:alpha val="40000"/>
                </a:prstClr>
              </a:outerShdw>
            </a:effectLst>
          </p:spPr>
        </p:pic>
      </p:grpSp>
      <p:pic>
        <p:nvPicPr>
          <p:cNvPr id="27" name="PHẠM DUYÊN 21 - 9Slide.vn">
            <a:extLst>
              <a:ext uri="{FF2B5EF4-FFF2-40B4-BE49-F238E27FC236}">
                <a16:creationId xmlns:a16="http://schemas.microsoft.com/office/drawing/2014/main" id="{A3933D49-53BE-40C5-5B3B-7A28D4F1650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561834" y="4857447"/>
            <a:ext cx="1713932" cy="175787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879743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22/2/2026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72" r:id="rId4"/>
    <p:sldLayoutId id="2147483673" r:id="rId5"/>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C645AFE-9A10-AA12-B59B-AD2544DAD6FC}"/>
              </a:ext>
            </a:extLst>
          </p:cNvPr>
          <p:cNvSpPr txBox="1"/>
          <p:nvPr/>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3" name="Rectangle 12">
            <a:extLst>
              <a:ext uri="{FF2B5EF4-FFF2-40B4-BE49-F238E27FC236}">
                <a16:creationId xmlns:a16="http://schemas.microsoft.com/office/drawing/2014/main" id="{AA143C0D-DFFD-A1E5-46FD-9ED7E065CC81}"/>
              </a:ext>
            </a:extLst>
          </p:cNvPr>
          <p:cNvSpPr/>
          <p:nvPr/>
        </p:nvSpPr>
        <p:spPr>
          <a:xfrm>
            <a:off x="0" y="0"/>
            <a:ext cx="12192000" cy="6858000"/>
          </a:xfrm>
          <a:prstGeom prst="rect">
            <a:avLst/>
          </a:prstGeom>
          <a:gradFill>
            <a:gsLst>
              <a:gs pos="44000">
                <a:srgbClr val="67D8DE"/>
              </a:gs>
              <a:gs pos="99000">
                <a:srgbClr val="33D16B"/>
              </a:gs>
              <a:gs pos="0">
                <a:srgbClr val="A6DEB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3 Sofia Pro Soft Bold" panose="020B0000000000000000" pitchFamily="34" charset="0"/>
            </a:endParaRPr>
          </a:p>
        </p:txBody>
      </p:sp>
    </p:spTree>
    <p:extLst>
      <p:ext uri="{BB962C8B-B14F-4D97-AF65-F5344CB8AC3E}">
        <p14:creationId xmlns:p14="http://schemas.microsoft.com/office/powerpoint/2010/main" val="36899677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7.png"/><Relationship Id="rId1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hdphoto" Target="../media/hdphoto2.wdp"/><Relationship Id="rId1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8.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8.xml"/><Relationship Id="rId1" Type="http://schemas.openxmlformats.org/officeDocument/2006/relationships/themeOverride" Target="../theme/themeOverride6.xml"/><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1.png"/><Relationship Id="rId5" Type="http://schemas.microsoft.com/office/2007/relationships/hdphoto" Target="../media/hdphoto8.wdp"/><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4.xml"/><Relationship Id="rId6" Type="http://schemas.microsoft.com/office/2007/relationships/hdphoto" Target="../media/hdphoto5.wdp"/><Relationship Id="rId11" Type="http://schemas.openxmlformats.org/officeDocument/2006/relationships/image" Target="../media/image63.png"/><Relationship Id="rId5" Type="http://schemas.openxmlformats.org/officeDocument/2006/relationships/image" Target="../media/image51.png"/><Relationship Id="rId10" Type="http://schemas.microsoft.com/office/2007/relationships/hdphoto" Target="../media/hdphoto9.wdp"/><Relationship Id="rId4" Type="http://schemas.microsoft.com/office/2007/relationships/hdphoto" Target="../media/hdphoto1.wdp"/><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53.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1.png"/><Relationship Id="rId5" Type="http://schemas.microsoft.com/office/2007/relationships/hdphoto" Target="../media/hdphoto10.wdp"/><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5.jpg"/><Relationship Id="rId1" Type="http://schemas.openxmlformats.org/officeDocument/2006/relationships/slideLayout" Target="../slideLayouts/slideLayout5.xml"/><Relationship Id="rId6" Type="http://schemas.openxmlformats.org/officeDocument/2006/relationships/slide" Target="slide6.xml"/><Relationship Id="rId5" Type="http://schemas.openxmlformats.org/officeDocument/2006/relationships/image" Target="../media/image50.emf"/><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5.jpg"/><Relationship Id="rId1" Type="http://schemas.openxmlformats.org/officeDocument/2006/relationships/slideLayout" Target="../slideLayouts/slideLayout5.xml"/><Relationship Id="rId6" Type="http://schemas.openxmlformats.org/officeDocument/2006/relationships/slide" Target="slide6.xml"/><Relationship Id="rId5" Type="http://schemas.openxmlformats.org/officeDocument/2006/relationships/image" Target="../media/image50.emf"/><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6.emf"/><Relationship Id="rId7" Type="http://schemas.microsoft.com/office/2007/relationships/hdphoto" Target="../media/hdphoto7.wdp"/><Relationship Id="rId2" Type="http://schemas.openxmlformats.org/officeDocument/2006/relationships/image" Target="../media/image45.jpg"/><Relationship Id="rId1" Type="http://schemas.openxmlformats.org/officeDocument/2006/relationships/slideLayout" Target="../slideLayouts/slideLayout5.xml"/><Relationship Id="rId6" Type="http://schemas.openxmlformats.org/officeDocument/2006/relationships/image" Target="../media/image53.png"/><Relationship Id="rId5" Type="http://schemas.microsoft.com/office/2007/relationships/hdphoto" Target="../media/hdphoto6.wdp"/><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8.xml"/><Relationship Id="rId1" Type="http://schemas.openxmlformats.org/officeDocument/2006/relationships/themeOverride" Target="../theme/themeOverride2.xml"/><Relationship Id="rId5" Type="http://schemas.openxmlformats.org/officeDocument/2006/relationships/image" Target="../media/image55.pn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8.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themeOverride" Target="../theme/themeOverride4.xm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864C1EFC-F5A0-A71B-2CDB-13C621BA0CC4}"/>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390C90B0-60CE-D89B-3678-8C8DE692CBF9}"/>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544EFB64-81A1-4480-FAB9-A5AE026622A9}"/>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CF588815-BE94-7145-E4C6-DF45D6936CCF}"/>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F08D44C1-CF88-DB20-C326-D2DDCA9FE80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a16="http://schemas.microsoft.com/office/drawing/2014/main" id="{4CFBA495-8541-E720-4CBB-66002E2FA359}"/>
              </a:ext>
            </a:extLst>
          </p:cNvPr>
          <p:cNvSpPr txBox="1"/>
          <p:nvPr/>
        </p:nvSpPr>
        <p:spPr>
          <a:xfrm>
            <a:off x="1509623" y="564346"/>
            <a:ext cx="9986163" cy="1734064"/>
          </a:xfrm>
          <a:prstGeom prst="rect">
            <a:avLst/>
          </a:prstGeom>
          <a:noFill/>
        </p:spPr>
        <p:txBody>
          <a:bodyPr wrap="square" rtlCol="0">
            <a:spAutoFit/>
          </a:bodyPr>
          <a:lstStyle/>
          <a:p>
            <a:pPr algn="just"/>
            <a:r>
              <a:rPr lang="vi-VN"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10" name="PHẠM DUYÊN 3 - 9Slide.vn">
            <a:extLst>
              <a:ext uri="{FF2B5EF4-FFF2-40B4-BE49-F238E27FC236}">
                <a16:creationId xmlns:a16="http://schemas.microsoft.com/office/drawing/2014/main" id="{D1DB24AA-D142-5E6E-F1E2-5A91980EE7EA}"/>
              </a:ext>
            </a:extLst>
          </p:cNvPr>
          <p:cNvSpPr/>
          <p:nvPr/>
        </p:nvSpPr>
        <p:spPr>
          <a:xfrm>
            <a:off x="1787251" y="2720463"/>
            <a:ext cx="2602626" cy="1577441"/>
          </a:xfrm>
          <a:prstGeom prst="rect">
            <a:avLst/>
          </a:prstGeom>
          <a:solidFill>
            <a:srgbClr val="6ECFF1"/>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PHẠM DUYÊN 4 - 9Slide.vn">
            <a:extLst>
              <a:ext uri="{FF2B5EF4-FFF2-40B4-BE49-F238E27FC236}">
                <a16:creationId xmlns:a16="http://schemas.microsoft.com/office/drawing/2014/main" id="{5D988D52-E2F5-ED7D-8FE1-8D88802949C2}"/>
              </a:ext>
            </a:extLst>
          </p:cNvPr>
          <p:cNvSpPr/>
          <p:nvPr/>
        </p:nvSpPr>
        <p:spPr>
          <a:xfrm>
            <a:off x="7855936" y="2681641"/>
            <a:ext cx="3084951" cy="1563396"/>
          </a:xfrm>
          <a:prstGeom prst="rect">
            <a:avLst/>
          </a:prstGeom>
          <a:solidFill>
            <a:srgbClr val="8DC73E"/>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PHẠM DUYÊN 5 - 9Slide.vn">
            <a:extLst>
              <a:ext uri="{FF2B5EF4-FFF2-40B4-BE49-F238E27FC236}">
                <a16:creationId xmlns:a16="http://schemas.microsoft.com/office/drawing/2014/main" id="{B5BF379C-9F1A-3476-23C2-12201C8058CB}"/>
              </a:ext>
            </a:extLst>
          </p:cNvPr>
          <p:cNvSpPr/>
          <p:nvPr/>
        </p:nvSpPr>
        <p:spPr>
          <a:xfrm>
            <a:off x="5143985" y="4120580"/>
            <a:ext cx="2021757" cy="1953440"/>
          </a:xfrm>
          <a:prstGeom prst="rect">
            <a:avLst/>
          </a:prstGeom>
          <a:solidFill>
            <a:srgbClr val="FEE520"/>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PHẠM DUYÊN 6 - 9Slide.vn">
            <a:extLst>
              <a:ext uri="{FF2B5EF4-FFF2-40B4-BE49-F238E27FC236}">
                <a16:creationId xmlns:a16="http://schemas.microsoft.com/office/drawing/2014/main" id="{1DB01E52-3AD2-F508-406A-27AB0ACB94AC}"/>
              </a:ext>
            </a:extLst>
          </p:cNvPr>
          <p:cNvSpPr txBox="1"/>
          <p:nvPr/>
        </p:nvSpPr>
        <p:spPr>
          <a:xfrm>
            <a:off x="787594" y="3039555"/>
            <a:ext cx="836126"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4</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spc="-60" dirty="0">
                <a:solidFill>
                  <a:schemeClr val="tx1">
                    <a:lumMod val="75000"/>
                    <a:lumOff val="25000"/>
                  </a:schemeClr>
                </a:solidFill>
                <a:latin typeface="Arial" panose="020B0604020202020204" pitchFamily="34" charset="0"/>
                <a:cs typeface="Arial" panose="020B0604020202020204" pitchFamily="34" charset="0"/>
              </a:rPr>
              <a:t>cm</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PHẠM DUYÊN 7 - 9Slide.vn">
            <a:extLst>
              <a:ext uri="{FF2B5EF4-FFF2-40B4-BE49-F238E27FC236}">
                <a16:creationId xmlns:a16="http://schemas.microsoft.com/office/drawing/2014/main" id="{74FC464B-FACC-94BE-CA42-D29516FA4A89}"/>
              </a:ext>
            </a:extLst>
          </p:cNvPr>
          <p:cNvSpPr txBox="1"/>
          <p:nvPr/>
        </p:nvSpPr>
        <p:spPr>
          <a:xfrm>
            <a:off x="2531161" y="4400642"/>
            <a:ext cx="836126"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6</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spc="-60" dirty="0">
                <a:solidFill>
                  <a:schemeClr val="tx1">
                    <a:lumMod val="75000"/>
                    <a:lumOff val="25000"/>
                  </a:schemeClr>
                </a:solidFill>
                <a:latin typeface="Arial" panose="020B0604020202020204" pitchFamily="34" charset="0"/>
                <a:cs typeface="Arial" panose="020B0604020202020204" pitchFamily="34" charset="0"/>
              </a:rPr>
              <a:t>cm</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PHẠM DUYÊN 8 - 9Slide.vn">
            <a:extLst>
              <a:ext uri="{FF2B5EF4-FFF2-40B4-BE49-F238E27FC236}">
                <a16:creationId xmlns:a16="http://schemas.microsoft.com/office/drawing/2014/main" id="{74BF2A31-0CD0-0A24-224E-8BB4667A095A}"/>
              </a:ext>
            </a:extLst>
          </p:cNvPr>
          <p:cNvSpPr txBox="1"/>
          <p:nvPr/>
        </p:nvSpPr>
        <p:spPr>
          <a:xfrm>
            <a:off x="6968580" y="3048289"/>
            <a:ext cx="836126" cy="461665"/>
          </a:xfrm>
          <a:prstGeom prst="rect">
            <a:avLst/>
          </a:prstGeom>
          <a:noFill/>
        </p:spPr>
        <p:txBody>
          <a:bodyPr wrap="none" rtlCol="0">
            <a:spAutoFit/>
          </a:bodyPr>
          <a:lstStyle/>
          <a:p>
            <a:r>
              <a:rPr lang="en-US" sz="2400">
                <a:solidFill>
                  <a:srgbClr val="FF0000"/>
                </a:solidFill>
                <a:latin typeface="Arial" panose="020B0604020202020204" pitchFamily="34" charset="0"/>
                <a:cs typeface="Arial" panose="020B0604020202020204" pitchFamily="34" charset="0"/>
              </a:rPr>
              <a:t>4</a:t>
            </a:r>
            <a:r>
              <a:rPr lang="en-US" sz="2400">
                <a:solidFill>
                  <a:schemeClr val="tx1">
                    <a:lumMod val="75000"/>
                    <a:lumOff val="25000"/>
                  </a:schemeClr>
                </a:solidFill>
                <a:latin typeface="Arial" panose="020B0604020202020204" pitchFamily="34" charset="0"/>
                <a:cs typeface="Arial" panose="020B0604020202020204" pitchFamily="34" charset="0"/>
              </a:rPr>
              <a:t> </a:t>
            </a:r>
            <a:r>
              <a:rPr lang="en-US" sz="2400" spc="-60">
                <a:solidFill>
                  <a:schemeClr val="tx1">
                    <a:lumMod val="75000"/>
                    <a:lumOff val="25000"/>
                  </a:schemeClr>
                </a:solidFill>
                <a:latin typeface="Arial" panose="020B0604020202020204" pitchFamily="34" charset="0"/>
                <a:cs typeface="Arial" panose="020B0604020202020204" pitchFamily="34" charset="0"/>
              </a:rPr>
              <a:t>cm</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17" name="PHẠM DUYÊN 9 - 9Slide.vn">
            <a:extLst>
              <a:ext uri="{FF2B5EF4-FFF2-40B4-BE49-F238E27FC236}">
                <a16:creationId xmlns:a16="http://schemas.microsoft.com/office/drawing/2014/main" id="{7164094D-571E-D4EC-EA49-D567DA3C4B10}"/>
              </a:ext>
            </a:extLst>
          </p:cNvPr>
          <p:cNvSpPr txBox="1"/>
          <p:nvPr/>
        </p:nvSpPr>
        <p:spPr>
          <a:xfrm>
            <a:off x="8689772" y="4216114"/>
            <a:ext cx="851515"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7</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spc="-60" dirty="0">
                <a:solidFill>
                  <a:schemeClr val="tx1">
                    <a:lumMod val="75000"/>
                    <a:lumOff val="25000"/>
                  </a:schemeClr>
                </a:solidFill>
                <a:latin typeface="Arial" panose="020B0604020202020204" pitchFamily="34" charset="0"/>
                <a:cs typeface="Arial" panose="020B0604020202020204" pitchFamily="34" charset="0"/>
              </a:rPr>
              <a:t>cm</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PHẠM DUYÊN 10 - 9Slide.vn">
            <a:extLst>
              <a:ext uri="{FF2B5EF4-FFF2-40B4-BE49-F238E27FC236}">
                <a16:creationId xmlns:a16="http://schemas.microsoft.com/office/drawing/2014/main" id="{E85C0881-977F-9E0D-37EF-69FFA5D31208}"/>
              </a:ext>
            </a:extLst>
          </p:cNvPr>
          <p:cNvSpPr txBox="1"/>
          <p:nvPr/>
        </p:nvSpPr>
        <p:spPr>
          <a:xfrm>
            <a:off x="4376045" y="4935875"/>
            <a:ext cx="836126"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5</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spc="-60" dirty="0">
                <a:solidFill>
                  <a:schemeClr val="tx1">
                    <a:lumMod val="75000"/>
                    <a:lumOff val="25000"/>
                  </a:schemeClr>
                </a:solidFill>
                <a:latin typeface="Arial" panose="020B0604020202020204" pitchFamily="34" charset="0"/>
                <a:cs typeface="Arial" panose="020B0604020202020204" pitchFamily="34" charset="0"/>
              </a:rPr>
              <a:t>cm</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9" name="PHẠM DUYÊN 11 - 9Slide.vn">
            <a:extLst>
              <a:ext uri="{FF2B5EF4-FFF2-40B4-BE49-F238E27FC236}">
                <a16:creationId xmlns:a16="http://schemas.microsoft.com/office/drawing/2014/main" id="{16552E83-4871-FC36-02BF-4B67C1FC72ED}"/>
              </a:ext>
            </a:extLst>
          </p:cNvPr>
          <p:cNvSpPr txBox="1"/>
          <p:nvPr/>
        </p:nvSpPr>
        <p:spPr>
          <a:xfrm>
            <a:off x="5666578" y="6074020"/>
            <a:ext cx="836126"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5</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spc="-60" dirty="0">
                <a:solidFill>
                  <a:schemeClr val="tx1">
                    <a:lumMod val="75000"/>
                    <a:lumOff val="25000"/>
                  </a:schemeClr>
                </a:solidFill>
                <a:latin typeface="Arial" panose="020B0604020202020204" pitchFamily="34" charset="0"/>
                <a:cs typeface="Arial" panose="020B0604020202020204" pitchFamily="34" charset="0"/>
              </a:rPr>
              <a:t>cm</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0ADDA0C7-8A33-7908-A27D-30BBC8DFF0C1}"/>
              </a:ext>
            </a:extLst>
          </p:cNvPr>
          <p:cNvCxnSpPr>
            <a:cxnSpLocks/>
          </p:cNvCxnSpPr>
          <p:nvPr/>
        </p:nvCxnSpPr>
        <p:spPr>
          <a:xfrm>
            <a:off x="5448579" y="1376738"/>
            <a:ext cx="5924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591B37-FEE0-8D93-6842-C0803E1755B2}"/>
              </a:ext>
            </a:extLst>
          </p:cNvPr>
          <p:cNvCxnSpPr>
            <a:cxnSpLocks/>
          </p:cNvCxnSpPr>
          <p:nvPr/>
        </p:nvCxnSpPr>
        <p:spPr>
          <a:xfrm>
            <a:off x="1578114" y="1767156"/>
            <a:ext cx="90864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5A1A86-4FFA-F4AB-A681-F36E0726902B}"/>
              </a:ext>
            </a:extLst>
          </p:cNvPr>
          <p:cNvCxnSpPr>
            <a:cxnSpLocks/>
          </p:cNvCxnSpPr>
          <p:nvPr/>
        </p:nvCxnSpPr>
        <p:spPr>
          <a:xfrm>
            <a:off x="2242457" y="2195671"/>
            <a:ext cx="75982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91CC065-5011-473D-9EA2-86D9CCE52ED7}"/>
              </a:ext>
            </a:extLst>
          </p:cNvPr>
          <p:cNvGrpSpPr/>
          <p:nvPr/>
        </p:nvGrpSpPr>
        <p:grpSpPr>
          <a:xfrm>
            <a:off x="9846250" y="4392850"/>
            <a:ext cx="1527242" cy="1585311"/>
            <a:chOff x="10134324" y="-46109"/>
            <a:chExt cx="1627647" cy="1737778"/>
          </a:xfrm>
        </p:grpSpPr>
        <p:pic>
          <p:nvPicPr>
            <p:cNvPr id="24" name="Picture 23">
              <a:extLst>
                <a:ext uri="{FF2B5EF4-FFF2-40B4-BE49-F238E27FC236}">
                  <a16:creationId xmlns:a16="http://schemas.microsoft.com/office/drawing/2014/main" id="{90FB158E-FCCF-45AF-A0BE-C0AF9C8F8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324" y="-46109"/>
              <a:ext cx="1461707" cy="1029215"/>
            </a:xfrm>
            <a:prstGeom prst="rect">
              <a:avLst/>
            </a:prstGeom>
          </p:spPr>
        </p:pic>
        <p:sp>
          <p:nvSpPr>
            <p:cNvPr id="25" name="Rectangle: Rounded Corners 24">
              <a:extLst>
                <a:ext uri="{FF2B5EF4-FFF2-40B4-BE49-F238E27FC236}">
                  <a16:creationId xmlns:a16="http://schemas.microsoft.com/office/drawing/2014/main" id="{8225F461-9468-4D06-A186-9FF06A90E8CB}"/>
                </a:ext>
              </a:extLst>
            </p:cNvPr>
            <p:cNvSpPr/>
            <p:nvPr/>
          </p:nvSpPr>
          <p:spPr>
            <a:xfrm>
              <a:off x="10134324" y="802175"/>
              <a:ext cx="1627647" cy="889494"/>
            </a:xfrm>
            <a:prstGeom prst="roundRect">
              <a:avLst/>
            </a:prstGeom>
            <a:solidFill>
              <a:sysClr val="window" lastClr="FFFFFF"/>
            </a:solid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Nhóm đôi</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41883643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par>
                          <p:cTn id="55" fill="hold">
                            <p:stCondLst>
                              <p:cond delay="500"/>
                            </p:stCondLst>
                            <p:childTnLst>
                              <p:par>
                                <p:cTn id="56" presetID="22" presetClass="entr" presetSubtype="8" fill="hold" nodeType="afterEffect">
                                  <p:stCondLst>
                                    <p:cond delay="25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xit" presetSubtype="4" fill="hold" nodeType="clickEffect">
                                  <p:stCondLst>
                                    <p:cond delay="0"/>
                                  </p:stCondLst>
                                  <p:childTnLst>
                                    <p:anim calcmode="lin" valueType="num">
                                      <p:cBhvr additive="base">
                                        <p:cTn id="72" dur="500"/>
                                        <p:tgtEl>
                                          <p:spTgt spid="23"/>
                                        </p:tgtEl>
                                        <p:attrNameLst>
                                          <p:attrName>ppt_y</p:attrName>
                                        </p:attrNameLst>
                                      </p:cBhvr>
                                      <p:tavLst>
                                        <p:tav tm="0">
                                          <p:val>
                                            <p:strVal val="#ppt_y"/>
                                          </p:val>
                                        </p:tav>
                                        <p:tav tm="100000">
                                          <p:val>
                                            <p:strVal val="#ppt_y+#ppt_h*1.125000"/>
                                          </p:val>
                                        </p:tav>
                                      </p:tavLst>
                                    </p:anim>
                                    <p:animEffect transition="out" filter="wipe(down)">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p:bldP spid="15"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864C1EFC-F5A0-A71B-2CDB-13C621BA0CC4}"/>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390C90B0-60CE-D89B-3678-8C8DE692CBF9}"/>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544EFB64-81A1-4480-FAB9-A5AE026622A9}"/>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Bold" panose="020B0000000000000000" pitchFamily="34" charset="0"/>
                  <a:ea typeface="+mn-ea"/>
                  <a:cs typeface="+mn-cs"/>
                </a:endParaRPr>
              </a:p>
            </p:txBody>
          </p:sp>
          <p:sp>
            <p:nvSpPr>
              <p:cNvPr id="6" name="Oval 5">
                <a:extLst>
                  <a:ext uri="{FF2B5EF4-FFF2-40B4-BE49-F238E27FC236}">
                    <a16:creationId xmlns:a16="http://schemas.microsoft.com/office/drawing/2014/main" id="{CF588815-BE94-7145-E4C6-DF45D6936CCF}"/>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Bold" panose="020B0000000000000000" pitchFamily="34" charset="0"/>
                  <a:ea typeface="+mn-ea"/>
                  <a:cs typeface="+mn-cs"/>
                </a:endParaRPr>
              </a:p>
            </p:txBody>
          </p:sp>
        </p:grpSp>
        <p:sp>
          <p:nvSpPr>
            <p:cNvPr id="4" name="TextBox 3">
              <a:extLst>
                <a:ext uri="{FF2B5EF4-FFF2-40B4-BE49-F238E27FC236}">
                  <a16:creationId xmlns:a16="http://schemas.microsoft.com/office/drawing/2014/main" id="{F08D44C1-CF88-DB20-C326-D2DDCA9FE80E}"/>
                </a:ext>
              </a:extLst>
            </p:cNvPr>
            <p:cNvSpPr txBox="1"/>
            <p:nvPr/>
          </p:nvSpPr>
          <p:spPr>
            <a:xfrm>
              <a:off x="1695094" y="1176116"/>
              <a:ext cx="368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grpSp>
      <p:sp>
        <p:nvSpPr>
          <p:cNvPr id="7" name="PHẠM DUYÊN 2 - 9Slide.vn">
            <a:extLst>
              <a:ext uri="{FF2B5EF4-FFF2-40B4-BE49-F238E27FC236}">
                <a16:creationId xmlns:a16="http://schemas.microsoft.com/office/drawing/2014/main" id="{4CFBA495-8541-E720-4CBB-66002E2FA359}"/>
              </a:ext>
            </a:extLst>
          </p:cNvPr>
          <p:cNvSpPr txBox="1"/>
          <p:nvPr/>
        </p:nvSpPr>
        <p:spPr>
          <a:xfrm>
            <a:off x="1509623" y="564346"/>
            <a:ext cx="9986163" cy="17340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67" b="0" i="0" u="none" strike="noStrike" kern="1200" cap="none" spc="107"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en-US" sz="2667" b="0" i="0" u="none" strike="noStrike" kern="1200" cap="none" spc="107"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PHẠM DUYÊN 3 - 9Slide.vn">
                <a:extLst>
                  <a:ext uri="{FF2B5EF4-FFF2-40B4-BE49-F238E27FC236}">
                    <a16:creationId xmlns:a16="http://schemas.microsoft.com/office/drawing/2014/main" id="{D1DB24AA-D142-5E6E-F1E2-5A91980EE7EA}"/>
                  </a:ext>
                </a:extLst>
              </p:cNvPr>
              <p:cNvSpPr/>
              <p:nvPr/>
            </p:nvSpPr>
            <p:spPr>
              <a:xfrm>
                <a:off x="1458880" y="2629715"/>
                <a:ext cx="2593624" cy="1561285"/>
              </a:xfrm>
              <a:prstGeom prst="rect">
                <a:avLst/>
              </a:prstGeom>
              <a:solidFill>
                <a:srgbClr val="6ECFF1"/>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CV: (6+4)</a:t>
                </a:r>
                <a14:m>
                  <m:oMath xmlns:m="http://schemas.openxmlformats.org/officeDocument/2006/math">
                    <m:r>
                      <a:rPr kumimoji="0" lang="en-US" sz="200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a:t>
                </a:r>
                <a:r>
                  <a:rPr kumimoji="0" lang="en-US" sz="200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20(cm)</a:t>
                </a:r>
              </a:p>
              <a:p>
                <a:pPr lvl="0">
                  <a:lnSpc>
                    <a:spcPct val="150000"/>
                  </a:lnSpc>
                  <a:defRPr/>
                </a:pPr>
                <a:r>
                  <a:rPr lang="en-US" sz="2000" noProof="0" dirty="0">
                    <a:solidFill>
                      <a:schemeClr val="tx1"/>
                    </a:solidFill>
                    <a:latin typeface="Arial" panose="020B0604020202020204" pitchFamily="34" charset="0"/>
                    <a:cs typeface="Arial" panose="020B0604020202020204" pitchFamily="34" charset="0"/>
                  </a:rPr>
                  <a:t>DT: 6 </a:t>
                </a:r>
                <a14:m>
                  <m:oMath xmlns:m="http://schemas.openxmlformats.org/officeDocument/2006/math">
                    <m:r>
                      <a:rPr lang="en-US" sz="2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noProof="0" dirty="0">
                    <a:solidFill>
                      <a:schemeClr val="tx1"/>
                    </a:solidFill>
                    <a:latin typeface="Arial" panose="020B0604020202020204" pitchFamily="34" charset="0"/>
                    <a:cs typeface="Arial" panose="020B0604020202020204" pitchFamily="34" charset="0"/>
                  </a:rPr>
                  <a:t> 4 = 24</a:t>
                </a:r>
                <a:r>
                  <a:rPr lang="en-US" sz="2000" dirty="0">
                    <a:solidFill>
                      <a:schemeClr val="tx1"/>
                    </a:solidFill>
                    <a:latin typeface="Arial" panose="020B0604020202020204" pitchFamily="34" charset="0"/>
                    <a:cs typeface="Arial" panose="020B0604020202020204" pitchFamily="34" charset="0"/>
                  </a:rPr>
                  <a:t> </a:t>
                </a:r>
                <a14:m>
                  <m:oMath xmlns:m="http://schemas.openxmlformats.org/officeDocument/2006/math">
                    <m:sSup>
                      <m:sSupPr>
                        <m:ctrlPr>
                          <a:rPr lang="en-US" sz="2000" i="1">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𝑐𝑚</m:t>
                        </m:r>
                      </m:e>
                      <m:sup>
                        <m:r>
                          <a:rPr lang="en-US" sz="2000" b="0" i="1" smtClean="0">
                            <a:solidFill>
                              <a:schemeClr val="tx1"/>
                            </a:solidFill>
                            <a:latin typeface="Cambria Math" panose="02040503050406030204" pitchFamily="18" charset="0"/>
                          </a:rPr>
                          <m:t>2</m:t>
                        </m:r>
                      </m:sup>
                    </m:sSup>
                  </m:oMath>
                </a14:m>
                <a:r>
                  <a:rPr kumimoji="0" lang="en-US" sz="20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p:txBody>
          </p:sp>
        </mc:Choice>
        <mc:Fallback xmlns="">
          <p:sp>
            <p:nvSpPr>
              <p:cNvPr id="10" name="PHẠM DUYÊN 3 - 9Slide.vn">
                <a:extLst>
                  <a:ext uri="{FF2B5EF4-FFF2-40B4-BE49-F238E27FC236}">
                    <a16:creationId xmlns:a16="http://schemas.microsoft.com/office/drawing/2014/main" id="{D1DB24AA-D142-5E6E-F1E2-5A91980EE7EA}"/>
                  </a:ext>
                </a:extLst>
              </p:cNvPr>
              <p:cNvSpPr>
                <a:spLocks noRot="1" noChangeAspect="1" noMove="1" noResize="1" noEditPoints="1" noAdjustHandles="1" noChangeArrowheads="1" noChangeShapeType="1" noTextEdit="1"/>
              </p:cNvSpPr>
              <p:nvPr/>
            </p:nvSpPr>
            <p:spPr>
              <a:xfrm>
                <a:off x="1458880" y="2629715"/>
                <a:ext cx="2593624" cy="1561285"/>
              </a:xfrm>
              <a:prstGeom prst="rect">
                <a:avLst/>
              </a:prstGeom>
              <a:blipFill>
                <a:blip r:embed="rId3"/>
                <a:stretch>
                  <a:fillRect l="-1620"/>
                </a:stretch>
              </a:blipFill>
              <a:ln w="38100">
                <a:solidFill>
                  <a:schemeClr val="tx1">
                    <a:lumMod val="85000"/>
                    <a:lumOff val="1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PHẠM DUYÊN 4 - 9Slide.vn">
                <a:extLst>
                  <a:ext uri="{FF2B5EF4-FFF2-40B4-BE49-F238E27FC236}">
                    <a16:creationId xmlns:a16="http://schemas.microsoft.com/office/drawing/2014/main" id="{5D988D52-E2F5-ED7D-8FE1-8D88802949C2}"/>
                  </a:ext>
                </a:extLst>
              </p:cNvPr>
              <p:cNvSpPr/>
              <p:nvPr/>
            </p:nvSpPr>
            <p:spPr>
              <a:xfrm>
                <a:off x="7820639" y="2639879"/>
                <a:ext cx="3036921" cy="1556690"/>
              </a:xfrm>
              <a:prstGeom prst="rect">
                <a:avLst/>
              </a:prstGeom>
              <a:solidFill>
                <a:srgbClr val="8DC73E"/>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lang="en-US" sz="2000" dirty="0">
                    <a:solidFill>
                      <a:prstClr val="black"/>
                    </a:solidFill>
                    <a:latin typeface="Arial" panose="020B0604020202020204" pitchFamily="34" charset="0"/>
                    <a:cs typeface="Arial" panose="020B0604020202020204" pitchFamily="34" charset="0"/>
                  </a:rPr>
                  <a:t>CV: (7+4)</a:t>
                </a:r>
                <a14:m>
                  <m:oMath xmlns:m="http://schemas.openxmlformats.org/officeDocument/2006/math">
                    <m:r>
                      <a:rPr lang="en-US" sz="2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en-US" sz="2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dirty="0">
                    <a:solidFill>
                      <a:prstClr val="black"/>
                    </a:solidFill>
                    <a:latin typeface="Arial" panose="020B0604020202020204" pitchFamily="34" charset="0"/>
                    <a:cs typeface="Arial" panose="020B0604020202020204" pitchFamily="34" charset="0"/>
                  </a:rPr>
                  <a:t> 2 = 22(cm)</a:t>
                </a:r>
              </a:p>
              <a:p>
                <a:pPr lvl="0">
                  <a:lnSpc>
                    <a:spcPct val="150000"/>
                  </a:lnSpc>
                  <a:defRPr/>
                </a:pPr>
                <a:r>
                  <a:rPr lang="en-US" sz="2000" dirty="0">
                    <a:solidFill>
                      <a:prstClr val="black"/>
                    </a:solidFill>
                    <a:latin typeface="Arial" panose="020B0604020202020204" pitchFamily="34" charset="0"/>
                    <a:cs typeface="Arial" panose="020B0604020202020204" pitchFamily="34" charset="0"/>
                  </a:rPr>
                  <a:t>DT: 7 </a:t>
                </a:r>
                <a14:m>
                  <m:oMath xmlns:m="http://schemas.openxmlformats.org/officeDocument/2006/math">
                    <m:r>
                      <a:rPr lang="en-US" sz="2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dirty="0">
                    <a:solidFill>
                      <a:prstClr val="black"/>
                    </a:solidFill>
                    <a:latin typeface="Arial" panose="020B0604020202020204" pitchFamily="34" charset="0"/>
                    <a:cs typeface="Arial" panose="020B0604020202020204" pitchFamily="34" charset="0"/>
                  </a:rPr>
                  <a:t> 4 = 28 </a:t>
                </a:r>
                <a14:m>
                  <m:oMath xmlns:m="http://schemas.openxmlformats.org/officeDocument/2006/math">
                    <m:sSup>
                      <m:sSupPr>
                        <m:ctrlPr>
                          <a:rPr lang="en-US" sz="2000" i="1">
                            <a:solidFill>
                              <a:prstClr val="black"/>
                            </a:solidFill>
                            <a:latin typeface="Cambria Math" panose="02040503050406030204" pitchFamily="18" charset="0"/>
                          </a:rPr>
                        </m:ctrlPr>
                      </m:sSupPr>
                      <m:e>
                        <m:r>
                          <a:rPr lang="en-US" sz="2000" b="0" i="1" smtClean="0">
                            <a:solidFill>
                              <a:prstClr val="black"/>
                            </a:solidFill>
                            <a:latin typeface="Cambria Math" panose="02040503050406030204" pitchFamily="18" charset="0"/>
                          </a:rPr>
                          <m:t>(</m:t>
                        </m:r>
                        <m:r>
                          <a:rPr lang="en-US" sz="2000" i="1">
                            <a:solidFill>
                              <a:prstClr val="black"/>
                            </a:solidFill>
                            <a:latin typeface="Cambria Math" panose="02040503050406030204" pitchFamily="18" charset="0"/>
                          </a:rPr>
                          <m:t>𝑐𝑚</m:t>
                        </m:r>
                      </m:e>
                      <m:sup>
                        <m:r>
                          <a:rPr lang="en-US" sz="2000" i="1">
                            <a:solidFill>
                              <a:prstClr val="black"/>
                            </a:solidFill>
                            <a:latin typeface="Cambria Math" panose="02040503050406030204" pitchFamily="18" charset="0"/>
                          </a:rPr>
                          <m:t>2</m:t>
                        </m:r>
                      </m:sup>
                    </m:sSup>
                    <m:r>
                      <a:rPr lang="en-US" sz="2000" b="0" i="1" smtClean="0">
                        <a:solidFill>
                          <a:prstClr val="black"/>
                        </a:solidFill>
                        <a:latin typeface="Cambria Math" panose="02040503050406030204" pitchFamily="18" charset="0"/>
                      </a:rPr>
                      <m:t>)</m:t>
                    </m:r>
                  </m:oMath>
                </a14:m>
                <a:endParaRPr kumimoji="0" lang="en-US" sz="1200" b="0" i="0" u="none" strike="noStrike" kern="1200" cap="none" spc="0" normalizeH="0" baseline="0" noProof="0" dirty="0">
                  <a:ln>
                    <a:noFill/>
                  </a:ln>
                  <a:solidFill>
                    <a:prstClr val="white"/>
                  </a:solidFill>
                  <a:effectLst/>
                  <a:uLnTx/>
                  <a:uFillTx/>
                  <a:latin typeface="#9Slide03 Sofia Pro Soft"/>
                  <a:ea typeface="+mn-ea"/>
                  <a:cs typeface="+mn-cs"/>
                </a:endParaRPr>
              </a:p>
            </p:txBody>
          </p:sp>
        </mc:Choice>
        <mc:Fallback xmlns="">
          <p:sp>
            <p:nvSpPr>
              <p:cNvPr id="11" name="PHẠM DUYÊN 4 - 9Slide.vn">
                <a:extLst>
                  <a:ext uri="{FF2B5EF4-FFF2-40B4-BE49-F238E27FC236}">
                    <a16:creationId xmlns:a16="http://schemas.microsoft.com/office/drawing/2014/main" id="{5D988D52-E2F5-ED7D-8FE1-8D88802949C2}"/>
                  </a:ext>
                </a:extLst>
              </p:cNvPr>
              <p:cNvSpPr>
                <a:spLocks noRot="1" noChangeAspect="1" noMove="1" noResize="1" noEditPoints="1" noAdjustHandles="1" noChangeArrowheads="1" noChangeShapeType="1" noTextEdit="1"/>
              </p:cNvSpPr>
              <p:nvPr/>
            </p:nvSpPr>
            <p:spPr>
              <a:xfrm>
                <a:off x="7820639" y="2639879"/>
                <a:ext cx="3036921" cy="1556690"/>
              </a:xfrm>
              <a:prstGeom prst="rect">
                <a:avLst/>
              </a:prstGeom>
              <a:blipFill>
                <a:blip r:embed="rId4"/>
                <a:stretch>
                  <a:fillRect l="-1587"/>
                </a:stretch>
              </a:blipFill>
              <a:ln w="38100">
                <a:solidFill>
                  <a:schemeClr val="tx1">
                    <a:lumMod val="85000"/>
                    <a:lumOff val="1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HẠM DUYÊN 5 - 9Slide.vn">
                <a:extLst>
                  <a:ext uri="{FF2B5EF4-FFF2-40B4-BE49-F238E27FC236}">
                    <a16:creationId xmlns:a16="http://schemas.microsoft.com/office/drawing/2014/main" id="{B5BF379C-9F1A-3476-23C2-12201C8058CB}"/>
                  </a:ext>
                </a:extLst>
              </p:cNvPr>
              <p:cNvSpPr/>
              <p:nvPr/>
            </p:nvSpPr>
            <p:spPr>
              <a:xfrm>
                <a:off x="4898072" y="4132545"/>
                <a:ext cx="1943067" cy="1871821"/>
              </a:xfrm>
              <a:prstGeom prst="rect">
                <a:avLst/>
              </a:prstGeom>
              <a:solidFill>
                <a:srgbClr val="FEE520"/>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lang="en-US" dirty="0">
                    <a:solidFill>
                      <a:prstClr val="black"/>
                    </a:solidFill>
                    <a:latin typeface="Arial" panose="020B0604020202020204" pitchFamily="34" charset="0"/>
                    <a:cs typeface="Arial" panose="020B0604020202020204" pitchFamily="34" charset="0"/>
                  </a:rPr>
                  <a:t>CV: 5</a:t>
                </a:r>
                <a14:m>
                  <m:oMath xmlns:m="http://schemas.openxmlformats.org/officeDocument/2006/math">
                    <m:r>
                      <a:rPr lang="en-US"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solidFill>
                      <a:prstClr val="black"/>
                    </a:solidFill>
                    <a:latin typeface="Arial" panose="020B0604020202020204" pitchFamily="34" charset="0"/>
                    <a:cs typeface="Arial" panose="020B0604020202020204" pitchFamily="34" charset="0"/>
                  </a:rPr>
                  <a:t>4=20(cm)</a:t>
                </a:r>
              </a:p>
              <a:p>
                <a:pPr lvl="0">
                  <a:lnSpc>
                    <a:spcPct val="150000"/>
                  </a:lnSpc>
                  <a:defRPr/>
                </a:pPr>
                <a:r>
                  <a:rPr lang="en-US" dirty="0">
                    <a:solidFill>
                      <a:prstClr val="black"/>
                    </a:solidFill>
                    <a:latin typeface="Arial" panose="020B0604020202020204" pitchFamily="34" charset="0"/>
                    <a:cs typeface="Arial" panose="020B0604020202020204" pitchFamily="34" charset="0"/>
                  </a:rPr>
                  <a:t>DT: 5</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solidFill>
                      <a:prstClr val="black"/>
                    </a:solidFill>
                    <a:latin typeface="Arial" panose="020B0604020202020204" pitchFamily="34" charset="0"/>
                    <a:cs typeface="Arial" panose="020B0604020202020204" pitchFamily="34" charset="0"/>
                  </a:rPr>
                  <a:t>5= 25 </a:t>
                </a:r>
                <a14:m>
                  <m:oMath xmlns:m="http://schemas.openxmlformats.org/officeDocument/2006/math">
                    <m:sSup>
                      <m:sSupPr>
                        <m:ctrlPr>
                          <a:rPr lang="en-US" i="1">
                            <a:solidFill>
                              <a:prstClr val="black"/>
                            </a:solidFill>
                            <a:latin typeface="Cambria Math" panose="02040503050406030204" pitchFamily="18" charset="0"/>
                          </a:rPr>
                        </m:ctrlPr>
                      </m:sSupPr>
                      <m:e>
                        <m:r>
                          <a:rPr lang="en-US" b="0" i="1" smtClean="0">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𝑐𝑚</m:t>
                        </m:r>
                      </m:e>
                      <m:sup>
                        <m:r>
                          <a:rPr lang="en-US" i="1">
                            <a:solidFill>
                              <a:prstClr val="black"/>
                            </a:solidFill>
                            <a:latin typeface="Cambria Math" panose="02040503050406030204" pitchFamily="18" charset="0"/>
                          </a:rPr>
                          <m:t>2</m:t>
                        </m:r>
                      </m:sup>
                    </m:sSup>
                  </m:oMath>
                </a14:m>
                <a:r>
                  <a:rPr kumimoji="0" lang="en-US" b="0" i="0" u="none" strike="noStrike" kern="1200" cap="none" spc="0" normalizeH="0" baseline="0" noProof="0" dirty="0">
                    <a:ln>
                      <a:noFill/>
                    </a:ln>
                    <a:solidFill>
                      <a:schemeClr val="tx1"/>
                    </a:solidFill>
                    <a:effectLst/>
                    <a:uLnTx/>
                    <a:uFillTx/>
                    <a:latin typeface="#9Slide03 Sofia Pro Soft"/>
                  </a:rPr>
                  <a:t>)</a:t>
                </a:r>
              </a:p>
            </p:txBody>
          </p:sp>
        </mc:Choice>
        <mc:Fallback xmlns="">
          <p:sp>
            <p:nvSpPr>
              <p:cNvPr id="12" name="PHẠM DUYÊN 5 - 9Slide.vn">
                <a:extLst>
                  <a:ext uri="{FF2B5EF4-FFF2-40B4-BE49-F238E27FC236}">
                    <a16:creationId xmlns:a16="http://schemas.microsoft.com/office/drawing/2014/main" id="{B5BF379C-9F1A-3476-23C2-12201C8058CB}"/>
                  </a:ext>
                </a:extLst>
              </p:cNvPr>
              <p:cNvSpPr>
                <a:spLocks noRot="1" noChangeAspect="1" noMove="1" noResize="1" noEditPoints="1" noAdjustHandles="1" noChangeArrowheads="1" noChangeShapeType="1" noTextEdit="1"/>
              </p:cNvSpPr>
              <p:nvPr/>
            </p:nvSpPr>
            <p:spPr>
              <a:xfrm>
                <a:off x="4898072" y="4132545"/>
                <a:ext cx="1943067" cy="1871821"/>
              </a:xfrm>
              <a:prstGeom prst="rect">
                <a:avLst/>
              </a:prstGeom>
              <a:blipFill>
                <a:blip r:embed="rId5"/>
                <a:stretch>
                  <a:fillRect l="-1538"/>
                </a:stretch>
              </a:blipFill>
              <a:ln w="38100">
                <a:solidFill>
                  <a:schemeClr val="tx1">
                    <a:lumMod val="85000"/>
                    <a:lumOff val="15000"/>
                  </a:schemeClr>
                </a:solidFill>
              </a:ln>
            </p:spPr>
            <p:txBody>
              <a:bodyPr/>
              <a:lstStyle/>
              <a:p>
                <a:r>
                  <a:rPr lang="en-US">
                    <a:noFill/>
                  </a:rPr>
                  <a:t> </a:t>
                </a:r>
              </a:p>
            </p:txBody>
          </p:sp>
        </mc:Fallback>
      </mc:AlternateContent>
      <p:sp>
        <p:nvSpPr>
          <p:cNvPr id="14" name="PHẠM DUYÊN 6 - 9Slide.vn">
            <a:extLst>
              <a:ext uri="{FF2B5EF4-FFF2-40B4-BE49-F238E27FC236}">
                <a16:creationId xmlns:a16="http://schemas.microsoft.com/office/drawing/2014/main" id="{1DB01E52-3AD2-F508-406A-27AB0ACB94AC}"/>
              </a:ext>
            </a:extLst>
          </p:cNvPr>
          <p:cNvSpPr txBox="1"/>
          <p:nvPr/>
        </p:nvSpPr>
        <p:spPr>
          <a:xfrm>
            <a:off x="622753" y="2991428"/>
            <a:ext cx="8361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r>
              <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6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cm</a:t>
            </a:r>
            <a:endPar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5" name="PHẠM DUYÊN 7 - 9Slide.vn">
            <a:extLst>
              <a:ext uri="{FF2B5EF4-FFF2-40B4-BE49-F238E27FC236}">
                <a16:creationId xmlns:a16="http://schemas.microsoft.com/office/drawing/2014/main" id="{74FC464B-FACC-94BE-CA42-D29516FA4A89}"/>
              </a:ext>
            </a:extLst>
          </p:cNvPr>
          <p:cNvSpPr txBox="1"/>
          <p:nvPr/>
        </p:nvSpPr>
        <p:spPr>
          <a:xfrm>
            <a:off x="1967942" y="4270930"/>
            <a:ext cx="8361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6</a:t>
            </a:r>
            <a:r>
              <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6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cm</a:t>
            </a:r>
            <a:endPar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6" name="PHẠM DUYÊN 8 - 9Slide.vn">
            <a:extLst>
              <a:ext uri="{FF2B5EF4-FFF2-40B4-BE49-F238E27FC236}">
                <a16:creationId xmlns:a16="http://schemas.microsoft.com/office/drawing/2014/main" id="{74BF2A31-0CD0-0A24-224E-8BB4667A095A}"/>
              </a:ext>
            </a:extLst>
          </p:cNvPr>
          <p:cNvSpPr txBox="1"/>
          <p:nvPr/>
        </p:nvSpPr>
        <p:spPr>
          <a:xfrm>
            <a:off x="6968580" y="3048289"/>
            <a:ext cx="8361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4</a:t>
            </a:r>
            <a:r>
              <a:rPr kumimoji="0" lang="en-US" sz="2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6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cm</a:t>
            </a:r>
            <a:endParaRPr kumimoji="0" lang="en-US" sz="2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7" name="PHẠM DUYÊN 9 - 9Slide.vn">
            <a:extLst>
              <a:ext uri="{FF2B5EF4-FFF2-40B4-BE49-F238E27FC236}">
                <a16:creationId xmlns:a16="http://schemas.microsoft.com/office/drawing/2014/main" id="{7164094D-571E-D4EC-EA49-D567DA3C4B10}"/>
              </a:ext>
            </a:extLst>
          </p:cNvPr>
          <p:cNvSpPr txBox="1"/>
          <p:nvPr/>
        </p:nvSpPr>
        <p:spPr>
          <a:xfrm>
            <a:off x="8487585" y="4405036"/>
            <a:ext cx="8515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7</a:t>
            </a:r>
            <a:r>
              <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6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cm</a:t>
            </a:r>
            <a:endPar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8" name="PHẠM DUYÊN 10 - 9Slide.vn">
            <a:extLst>
              <a:ext uri="{FF2B5EF4-FFF2-40B4-BE49-F238E27FC236}">
                <a16:creationId xmlns:a16="http://schemas.microsoft.com/office/drawing/2014/main" id="{E85C0881-977F-9E0D-37EF-69FFA5D31208}"/>
              </a:ext>
            </a:extLst>
          </p:cNvPr>
          <p:cNvSpPr txBox="1"/>
          <p:nvPr/>
        </p:nvSpPr>
        <p:spPr>
          <a:xfrm>
            <a:off x="3945457" y="5068456"/>
            <a:ext cx="8361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a:t>
            </a:r>
            <a:r>
              <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6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cm</a:t>
            </a:r>
            <a:endPar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9" name="PHẠM DUYÊN 11 - 9Slide.vn">
            <a:extLst>
              <a:ext uri="{FF2B5EF4-FFF2-40B4-BE49-F238E27FC236}">
                <a16:creationId xmlns:a16="http://schemas.microsoft.com/office/drawing/2014/main" id="{16552E83-4871-FC36-02BF-4B67C1FC72ED}"/>
              </a:ext>
            </a:extLst>
          </p:cNvPr>
          <p:cNvSpPr txBox="1"/>
          <p:nvPr/>
        </p:nvSpPr>
        <p:spPr>
          <a:xfrm>
            <a:off x="5240824" y="6062821"/>
            <a:ext cx="8361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a:t>
            </a:r>
            <a:r>
              <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6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cm</a:t>
            </a:r>
            <a:endPar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18BEF0A-9790-4BCF-9F00-D3C0451074DA}"/>
              </a:ext>
            </a:extLst>
          </p:cNvPr>
          <p:cNvSpPr txBox="1"/>
          <p:nvPr/>
        </p:nvSpPr>
        <p:spPr>
          <a:xfrm>
            <a:off x="4003044" y="2755901"/>
            <a:ext cx="963725" cy="523220"/>
          </a:xfrm>
          <a:prstGeom prst="rect">
            <a:avLst/>
          </a:prstGeom>
          <a:noFill/>
        </p:spPr>
        <p:txBody>
          <a:bodyPr wrap="none" rtlCol="0">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Nam</a:t>
            </a:r>
          </a:p>
        </p:txBody>
      </p:sp>
      <p:sp>
        <p:nvSpPr>
          <p:cNvPr id="20" name="TextBox 19">
            <a:extLst>
              <a:ext uri="{FF2B5EF4-FFF2-40B4-BE49-F238E27FC236}">
                <a16:creationId xmlns:a16="http://schemas.microsoft.com/office/drawing/2014/main" id="{989EF08C-4CA4-48CC-A651-853129462EE4}"/>
              </a:ext>
            </a:extLst>
          </p:cNvPr>
          <p:cNvSpPr txBox="1"/>
          <p:nvPr/>
        </p:nvSpPr>
        <p:spPr>
          <a:xfrm>
            <a:off x="5451093" y="3609325"/>
            <a:ext cx="837024" cy="523220"/>
          </a:xfrm>
          <a:prstGeom prst="rect">
            <a:avLst/>
          </a:prstGeom>
          <a:noFill/>
        </p:spPr>
        <p:txBody>
          <a:bodyPr wrap="none" rtlCol="0">
            <a:spAutoFit/>
          </a:bodyPr>
          <a:lstStyle/>
          <a:p>
            <a:r>
              <a:rPr lang="vi-VN" sz="2800" b="1" dirty="0">
                <a:solidFill>
                  <a:srgbClr val="FFC000"/>
                </a:solidFill>
                <a:latin typeface="Arial" panose="020B0604020202020204" pitchFamily="34" charset="0"/>
                <a:cs typeface="Arial" panose="020B0604020202020204" pitchFamily="34" charset="0"/>
              </a:rPr>
              <a:t>Việt</a:t>
            </a:r>
            <a:endParaRPr lang="en-US" sz="2800" b="1" dirty="0">
              <a:solidFill>
                <a:srgbClr val="FFC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74BDA2E-37A1-48B8-944D-7F12D69FB378}"/>
              </a:ext>
            </a:extLst>
          </p:cNvPr>
          <p:cNvSpPr txBox="1"/>
          <p:nvPr/>
        </p:nvSpPr>
        <p:spPr>
          <a:xfrm>
            <a:off x="10857560" y="3008564"/>
            <a:ext cx="764953" cy="523220"/>
          </a:xfrm>
          <a:prstGeom prst="rect">
            <a:avLst/>
          </a:prstGeom>
          <a:noFill/>
        </p:spPr>
        <p:txBody>
          <a:bodyPr wrap="none" rtlCol="0">
            <a:spAutoFit/>
          </a:bodyPr>
          <a:lstStyle/>
          <a:p>
            <a:r>
              <a:rPr lang="vi-VN" sz="2800" b="1" dirty="0">
                <a:solidFill>
                  <a:srgbClr val="00B050"/>
                </a:solidFill>
              </a:rPr>
              <a:t>Mai</a:t>
            </a:r>
            <a:endParaRPr lang="en-US" sz="2800" b="1" dirty="0">
              <a:solidFill>
                <a:srgbClr val="00B050"/>
              </a:solidFill>
            </a:endParaRPr>
          </a:p>
        </p:txBody>
      </p:sp>
    </p:spTree>
    <p:extLst>
      <p:ext uri="{BB962C8B-B14F-4D97-AF65-F5344CB8AC3E}">
        <p14:creationId xmlns:p14="http://schemas.microsoft.com/office/powerpoint/2010/main" val="170890045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1">
                                            <p:txEl>
                                              <p:pRg st="0" end="0"/>
                                            </p:txEl>
                                          </p:spTgt>
                                        </p:tgtEl>
                                        <p:attrNameLst>
                                          <p:attrName>style.visibility</p:attrName>
                                        </p:attrNameLst>
                                      </p:cBhvr>
                                      <p:to>
                                        <p:strVal val="visible"/>
                                      </p:to>
                                    </p:set>
                                    <p:anim calcmode="lin" valueType="num">
                                      <p:cBhvr additive="base">
                                        <p:cTn id="6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1">
                                            <p:txEl>
                                              <p:pRg st="1" end="1"/>
                                            </p:txEl>
                                          </p:spTgt>
                                        </p:tgtEl>
                                        <p:attrNameLst>
                                          <p:attrName>style.visibility</p:attrName>
                                        </p:attrNameLst>
                                      </p:cBhvr>
                                      <p:to>
                                        <p:strVal val="visible"/>
                                      </p:to>
                                    </p:set>
                                    <p:anim calcmode="lin" valueType="num">
                                      <p:cBhvr additive="base">
                                        <p:cTn id="64"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2">
                                            <p:txEl>
                                              <p:pRg st="0" end="0"/>
                                            </p:txEl>
                                          </p:spTgt>
                                        </p:tgtEl>
                                        <p:attrNameLst>
                                          <p:attrName>style.visibility</p:attrName>
                                        </p:attrNameLst>
                                      </p:cBhvr>
                                      <p:to>
                                        <p:strVal val="visible"/>
                                      </p:to>
                                    </p:set>
                                    <p:animEffect transition="in" filter="fade">
                                      <p:cBhvr>
                                        <p:cTn id="70" dur="1000"/>
                                        <p:tgtEl>
                                          <p:spTgt spid="12">
                                            <p:txEl>
                                              <p:pRg st="0" end="0"/>
                                            </p:txEl>
                                          </p:spTgt>
                                        </p:tgtEl>
                                      </p:cBhvr>
                                    </p:animEffect>
                                    <p:anim calcmode="lin" valueType="num">
                                      <p:cBhvr>
                                        <p:cTn id="7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2">
                                            <p:txEl>
                                              <p:pRg st="1" end="1"/>
                                            </p:txEl>
                                          </p:spTgt>
                                        </p:tgtEl>
                                        <p:attrNameLst>
                                          <p:attrName>style.visibility</p:attrName>
                                        </p:attrNameLst>
                                      </p:cBhvr>
                                      <p:to>
                                        <p:strVal val="visible"/>
                                      </p:to>
                                    </p:set>
                                    <p:animEffect transition="in" filter="fade">
                                      <p:cBhvr>
                                        <p:cTn id="75" dur="1000"/>
                                        <p:tgtEl>
                                          <p:spTgt spid="12">
                                            <p:txEl>
                                              <p:pRg st="1" end="1"/>
                                            </p:txEl>
                                          </p:spTgt>
                                        </p:tgtEl>
                                      </p:cBhvr>
                                    </p:animEffect>
                                    <p:anim calcmode="lin" valueType="num">
                                      <p:cBhvr>
                                        <p:cTn id="7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barn(inVertical)">
                                      <p:cBhvr>
                                        <p:cTn id="82" dur="5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barn(inVertical)">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down)">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p:bldP spid="15" grpId="0"/>
      <p:bldP spid="16" grpId="0"/>
      <p:bldP spid="17" grpId="0"/>
      <p:bldP spid="18" grpId="0"/>
      <p:bldP spid="19" grpId="0"/>
      <p:bldP spid="13" grpId="0"/>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37161" y="4087347"/>
              <a:ext cx="3611547" cy="1650616"/>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2800" b="1" dirty="0">
                  <a:effectLst/>
                  <a:latin typeface="Arial" panose="020B0604020202020204" pitchFamily="34" charset="0"/>
                  <a:ea typeface="Times New Roman" panose="02020603050405020304" pitchFamily="18" charset="0"/>
                  <a:cs typeface="Arial" panose="020B0604020202020204" pitchFamily="34" charset="0"/>
                </a:rPr>
                <a:t>Vật liệu: </a:t>
              </a:r>
              <a:r>
                <a:rPr lang="vi-VN" sz="2800" b="1" dirty="0">
                  <a:effectLst/>
                  <a:latin typeface="Arial" panose="020B0604020202020204" pitchFamily="34" charset="0"/>
                  <a:ea typeface="Times New Roman" panose="02020603050405020304" pitchFamily="18" charset="0"/>
                  <a:cs typeface="Arial" panose="020B0604020202020204" pitchFamily="34" charset="0"/>
                </a:rPr>
                <a:t>quyển vở, hộp bút, quyển truyện</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p>
              <a:pPr marR="0" indent="-457200" algn="just">
                <a:lnSpc>
                  <a:spcPct val="120000"/>
                </a:lnSpc>
                <a:spcBef>
                  <a:spcPts val="0"/>
                </a:spcBef>
                <a:spcAft>
                  <a:spcPts val="0"/>
                </a:spcAft>
                <a:buFont typeface="Arial" panose="020B0604020202020204" pitchFamily="34" charset="0"/>
                <a:buChar char="•"/>
              </a:pPr>
              <a:r>
                <a:rPr lang="nl-NL" sz="2800" b="1" dirty="0">
                  <a:effectLst/>
                  <a:latin typeface="Arial" panose="020B0604020202020204" pitchFamily="34" charset="0"/>
                  <a:ea typeface="Times New Roman" panose="02020603050405020304" pitchFamily="18" charset="0"/>
                  <a:cs typeface="Arial" panose="020B0604020202020204" pitchFamily="34" charset="0"/>
                </a:rPr>
                <a:t>1 số thước kẻ có vạch cm</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Arial" panose="020B0604020202020204" pitchFamily="34" charset="0"/>
                  <a:ea typeface="Times New Roman" panose="02020603050405020304" pitchFamily="18" charset="0"/>
                  <a:cs typeface="Arial" panose="020B0604020202020204" pitchFamily="34" charset="0"/>
                </a:rPr>
                <a:t>C</a:t>
              </a:r>
              <a:r>
                <a:rPr lang="nl-NL" sz="2800" b="1" dirty="0">
                  <a:effectLst/>
                  <a:latin typeface="Arial" panose="020B0604020202020204" pitchFamily="34" charset="0"/>
                  <a:ea typeface="Times New Roman" panose="02020603050405020304" pitchFamily="18" charset="0"/>
                  <a:cs typeface="Arial" panose="020B0604020202020204" pitchFamily="34" charset="0"/>
                </a:rPr>
                <a:t>ác </a:t>
              </a:r>
              <a:r>
                <a:rPr lang="nl-NL" sz="2800" b="1">
                  <a:effectLst/>
                  <a:latin typeface="Arial" panose="020B0604020202020204" pitchFamily="34" charset="0"/>
                  <a:ea typeface="Times New Roman" panose="02020603050405020304" pitchFamily="18" charset="0"/>
                  <a:cs typeface="Arial" panose="020B0604020202020204" pitchFamily="34" charset="0"/>
                </a:rPr>
                <a:t>tổ thực </a:t>
              </a:r>
              <a:r>
                <a:rPr lang="nl-NL" sz="2800" b="1" dirty="0">
                  <a:effectLst/>
                  <a:latin typeface="Arial" panose="020B0604020202020204" pitchFamily="34" charset="0"/>
                  <a:ea typeface="Times New Roman" panose="02020603050405020304" pitchFamily="18" charset="0"/>
                  <a:cs typeface="Arial" panose="020B0604020202020204" pitchFamily="34" charset="0"/>
                </a:rPr>
                <a:t>hành đo, tính diện tích của </a:t>
              </a:r>
              <a:r>
                <a:rPr lang="vi-VN" sz="2800" b="1" dirty="0">
                  <a:effectLst/>
                  <a:latin typeface="Arial" panose="020B0604020202020204" pitchFamily="34" charset="0"/>
                  <a:ea typeface="Times New Roman" panose="02020603050405020304" pitchFamily="18" charset="0"/>
                  <a:cs typeface="Arial" panose="020B0604020202020204" pitchFamily="34" charset="0"/>
                </a:rPr>
                <a:t>quyển vở, hộp bút, quyển truyện</a:t>
              </a:r>
              <a:r>
                <a:rPr lang="nl-NL" sz="2800" b="1" dirty="0">
                  <a:effectLst/>
                  <a:latin typeface="Arial" panose="020B0604020202020204" pitchFamily="34" charset="0"/>
                  <a:ea typeface="Times New Roman" panose="02020603050405020304" pitchFamily="18" charset="0"/>
                  <a:cs typeface="Arial" panose="020B0604020202020204" pitchFamily="34" charset="0"/>
                </a:rPr>
                <a:t>.</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25541"/>
            <a:ext cx="10537198" cy="5292971"/>
            <a:chOff x="1034431" y="778242"/>
            <a:chExt cx="10536445" cy="5526874"/>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316485" y="778242"/>
              <a:ext cx="6075296"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dirty="0" err="1">
                  <a:solidFill>
                    <a:prstClr val="black"/>
                  </a:solidFill>
                  <a:ea typeface="字魂7号-温暖童稚体" panose="00000500000000000000" pitchFamily="2" charset="-122"/>
                  <a:cs typeface="Calibri" panose="020F0502020204030204" pitchFamily="34" charset="0"/>
                  <a:sym typeface="Arial"/>
                </a:rPr>
                <a:t>Hoạt</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động</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tiếp</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nối</a:t>
              </a:r>
              <a:endParaRPr kumimoji="0" lang="zh-CN" altLang="en-US" sz="54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Arial" panose="020B0604020202020204" pitchFamily="34" charset="0"/>
                <a:cs typeface="Arial" panose="020B0604020202020204" pitchFamily="34" charset="0"/>
              </a:rPr>
              <a:t>Ôn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lại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kiến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thức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đã</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học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1" y="3295339"/>
            <a:ext cx="8482770" cy="149335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Arial" panose="020B0604020202020204" pitchFamily="34" charset="0"/>
                <a:cs typeface="Arial" panose="020B0604020202020204" pitchFamily="34" charset="0"/>
              </a:rPr>
              <a:t>Chuẩn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bị</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bài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sau</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Phép</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cộng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trong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phạm</a:t>
            </a:r>
            <a:r>
              <a:rPr lang="en-US" sz="3200" dirty="0">
                <a:solidFill>
                  <a:prstClr val="black"/>
                </a:solidFill>
                <a:latin typeface="Arial" panose="020B0604020202020204" pitchFamily="34" charset="0"/>
                <a:cs typeface="Arial" panose="020B0604020202020204" pitchFamily="34" charset="0"/>
              </a:rPr>
              <a:t> vi 10 000</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05961" y="1010474"/>
            <a:ext cx="11734079" cy="5644999"/>
          </a:xfrm>
          <a:custGeom>
            <a:avLst/>
            <a:gdLst>
              <a:gd name="csX0" fmla="*/ 0 w 11734079"/>
              <a:gd name="csY0" fmla="*/ 940852 h 5644999"/>
              <a:gd name="csX1" fmla="*/ 940852 w 11734079"/>
              <a:gd name="csY1" fmla="*/ 0 h 5644999"/>
              <a:gd name="csX2" fmla="*/ 1597677 w 11734079"/>
              <a:gd name="csY2" fmla="*/ 0 h 5644999"/>
              <a:gd name="csX3" fmla="*/ 2451550 w 11734079"/>
              <a:gd name="csY3" fmla="*/ 0 h 5644999"/>
              <a:gd name="csX4" fmla="*/ 3009851 w 11734079"/>
              <a:gd name="csY4" fmla="*/ 0 h 5644999"/>
              <a:gd name="csX5" fmla="*/ 3568152 w 11734079"/>
              <a:gd name="csY5" fmla="*/ 0 h 5644999"/>
              <a:gd name="csX6" fmla="*/ 4224977 w 11734079"/>
              <a:gd name="csY6" fmla="*/ 0 h 5644999"/>
              <a:gd name="csX7" fmla="*/ 5078850 w 11734079"/>
              <a:gd name="csY7" fmla="*/ 0 h 5644999"/>
              <a:gd name="csX8" fmla="*/ 5735675 w 11734079"/>
              <a:gd name="csY8" fmla="*/ 0 h 5644999"/>
              <a:gd name="csX9" fmla="*/ 6293976 w 11734079"/>
              <a:gd name="csY9" fmla="*/ 0 h 5644999"/>
              <a:gd name="csX10" fmla="*/ 7147848 w 11734079"/>
              <a:gd name="csY10" fmla="*/ 0 h 5644999"/>
              <a:gd name="csX11" fmla="*/ 7804673 w 11734079"/>
              <a:gd name="csY11" fmla="*/ 0 h 5644999"/>
              <a:gd name="csX12" fmla="*/ 8658546 w 11734079"/>
              <a:gd name="csY12" fmla="*/ 0 h 5644999"/>
              <a:gd name="csX13" fmla="*/ 9315371 w 11734079"/>
              <a:gd name="csY13" fmla="*/ 0 h 5644999"/>
              <a:gd name="csX14" fmla="*/ 10070719 w 11734079"/>
              <a:gd name="csY14" fmla="*/ 0 h 5644999"/>
              <a:gd name="csX15" fmla="*/ 10793227 w 11734079"/>
              <a:gd name="csY15" fmla="*/ 0 h 5644999"/>
              <a:gd name="csX16" fmla="*/ 11734079 w 11734079"/>
              <a:gd name="csY16" fmla="*/ 940852 h 5644999"/>
              <a:gd name="csX17" fmla="*/ 11734079 w 11734079"/>
              <a:gd name="csY17" fmla="*/ 1568068 h 5644999"/>
              <a:gd name="csX18" fmla="*/ 11734079 w 11734079"/>
              <a:gd name="csY18" fmla="*/ 2082385 h 5644999"/>
              <a:gd name="csX19" fmla="*/ 11734079 w 11734079"/>
              <a:gd name="csY19" fmla="*/ 2747234 h 5644999"/>
              <a:gd name="csX20" fmla="*/ 11734079 w 11734079"/>
              <a:gd name="csY20" fmla="*/ 3336816 h 5644999"/>
              <a:gd name="csX21" fmla="*/ 11734079 w 11734079"/>
              <a:gd name="csY21" fmla="*/ 3888766 h 5644999"/>
              <a:gd name="csX22" fmla="*/ 11734079 w 11734079"/>
              <a:gd name="csY22" fmla="*/ 4704147 h 5644999"/>
              <a:gd name="csX23" fmla="*/ 10793227 w 11734079"/>
              <a:gd name="csY23" fmla="*/ 5644999 h 5644999"/>
              <a:gd name="csX24" fmla="*/ 10234926 w 11734079"/>
              <a:gd name="csY24" fmla="*/ 5644999 h 5644999"/>
              <a:gd name="csX25" fmla="*/ 9578101 w 11734079"/>
              <a:gd name="csY25" fmla="*/ 5644999 h 5644999"/>
              <a:gd name="csX26" fmla="*/ 8724228 w 11734079"/>
              <a:gd name="csY26" fmla="*/ 5644999 h 5644999"/>
              <a:gd name="csX27" fmla="*/ 8264451 w 11734079"/>
              <a:gd name="csY27" fmla="*/ 5644999 h 5644999"/>
              <a:gd name="csX28" fmla="*/ 7804673 w 11734079"/>
              <a:gd name="csY28" fmla="*/ 5644999 h 5644999"/>
              <a:gd name="csX29" fmla="*/ 7049325 w 11734079"/>
              <a:gd name="csY29" fmla="*/ 5644999 h 5644999"/>
              <a:gd name="csX30" fmla="*/ 6195452 w 11734079"/>
              <a:gd name="csY30" fmla="*/ 5644999 h 5644999"/>
              <a:gd name="csX31" fmla="*/ 5735675 w 11734079"/>
              <a:gd name="csY31" fmla="*/ 5644999 h 5644999"/>
              <a:gd name="csX32" fmla="*/ 5177373 w 11734079"/>
              <a:gd name="csY32" fmla="*/ 5644999 h 5644999"/>
              <a:gd name="csX33" fmla="*/ 4717596 w 11734079"/>
              <a:gd name="csY33" fmla="*/ 5644999 h 5644999"/>
              <a:gd name="csX34" fmla="*/ 3863723 w 11734079"/>
              <a:gd name="csY34" fmla="*/ 5644999 h 5644999"/>
              <a:gd name="csX35" fmla="*/ 3305422 w 11734079"/>
              <a:gd name="csY35" fmla="*/ 5644999 h 5644999"/>
              <a:gd name="csX36" fmla="*/ 2747121 w 11734079"/>
              <a:gd name="csY36" fmla="*/ 5644999 h 5644999"/>
              <a:gd name="csX37" fmla="*/ 2287343 w 11734079"/>
              <a:gd name="csY37" fmla="*/ 5644999 h 5644999"/>
              <a:gd name="csX38" fmla="*/ 1926090 w 11734079"/>
              <a:gd name="csY38" fmla="*/ 5644999 h 5644999"/>
              <a:gd name="csX39" fmla="*/ 940852 w 11734079"/>
              <a:gd name="csY39" fmla="*/ 5644999 h 5644999"/>
              <a:gd name="csX40" fmla="*/ 0 w 11734079"/>
              <a:gd name="csY40" fmla="*/ 4704147 h 5644999"/>
              <a:gd name="csX41" fmla="*/ 0 w 11734079"/>
              <a:gd name="csY41" fmla="*/ 4039298 h 5644999"/>
              <a:gd name="csX42" fmla="*/ 0 w 11734079"/>
              <a:gd name="csY42" fmla="*/ 3487348 h 5644999"/>
              <a:gd name="csX43" fmla="*/ 0 w 11734079"/>
              <a:gd name="csY43" fmla="*/ 2784867 h 5644999"/>
              <a:gd name="csX44" fmla="*/ 0 w 11734079"/>
              <a:gd name="csY44" fmla="*/ 2120018 h 5644999"/>
              <a:gd name="csX45" fmla="*/ 0 w 11734079"/>
              <a:gd name="csY45" fmla="*/ 1605701 h 5644999"/>
              <a:gd name="csX46" fmla="*/ 0 w 11734079"/>
              <a:gd name="csY46" fmla="*/ 940852 h 56449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277287" y="202527"/>
            <a:ext cx="7591425" cy="1988825"/>
            <a:chOff x="3953694" y="168009"/>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53694" y="168009"/>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511871" y="649808"/>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grpSp>
        <p:nvGrpSpPr>
          <p:cNvPr id="4" name="Group 3">
            <a:extLst>
              <a:ext uri="{FF2B5EF4-FFF2-40B4-BE49-F238E27FC236}">
                <a16:creationId xmlns:a16="http://schemas.microsoft.com/office/drawing/2014/main" id="{7F5B26C1-799D-AA07-E6F1-203CB4B32C13}"/>
              </a:ext>
            </a:extLst>
          </p:cNvPr>
          <p:cNvGrpSpPr/>
          <p:nvPr/>
        </p:nvGrpSpPr>
        <p:grpSpPr>
          <a:xfrm>
            <a:off x="1015316" y="2446223"/>
            <a:ext cx="9729541" cy="1060603"/>
            <a:chOff x="881752" y="2049669"/>
            <a:chExt cx="9729541" cy="1060603"/>
          </a:xfrm>
        </p:grpSpPr>
        <p:sp>
          <p:nvSpPr>
            <p:cNvPr id="7" name="TextBox 6">
              <a:extLst>
                <a:ext uri="{FF2B5EF4-FFF2-40B4-BE49-F238E27FC236}">
                  <a16:creationId xmlns:a16="http://schemas.microsoft.com/office/drawing/2014/main" id="{6F2519E5-DB67-AADB-4141-25868EAAD3A1}"/>
                </a:ext>
              </a:extLst>
            </p:cNvPr>
            <p:cNvSpPr txBox="1"/>
            <p:nvPr/>
          </p:nvSpPr>
          <p:spPr>
            <a:xfrm>
              <a:off x="1585639" y="2054664"/>
              <a:ext cx="9025654" cy="1055608"/>
            </a:xfrm>
            <a:prstGeom prst="roundRect">
              <a:avLst/>
            </a:prstGeom>
            <a:solidFill>
              <a:srgbClr val="FFF8B3"/>
            </a:solidFill>
          </p:spPr>
          <p:txBody>
            <a:bodyPr wrap="square" rtlCol="0">
              <a:spAutoFit/>
            </a:bodyPr>
            <a:lstStyle/>
            <a:p>
              <a:pPr algn="just"/>
              <a:r>
                <a:rPr lang="vi-VN" altLang="zh-CN" sz="2800" b="1" dirty="0">
                  <a:solidFill>
                    <a:prstClr val="black"/>
                  </a:solidFill>
                  <a:cs typeface="Calibri" panose="020F0502020204030204" pitchFamily="34" charset="0"/>
                  <a:sym typeface="+mn-lt"/>
                </a:rPr>
                <a:t>Tiếp tục củng cố về tính diện tích hình chữ nhật, hình vuông. </a:t>
              </a:r>
            </a:p>
          </p:txBody>
        </p:sp>
        <p:pic>
          <p:nvPicPr>
            <p:cNvPr id="8" name="Picture 7">
              <a:extLst>
                <a:ext uri="{FF2B5EF4-FFF2-40B4-BE49-F238E27FC236}">
                  <a16:creationId xmlns:a16="http://schemas.microsoft.com/office/drawing/2014/main" id="{42EE7068-D847-ADC7-CF2F-C5EF0B9FEB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752" y="2049669"/>
              <a:ext cx="703578" cy="940152"/>
            </a:xfrm>
            <a:prstGeom prst="rect">
              <a:avLst/>
            </a:prstGeom>
          </p:spPr>
        </p:pic>
      </p:grpSp>
      <p:grpSp>
        <p:nvGrpSpPr>
          <p:cNvPr id="9" name="Group 8">
            <a:extLst>
              <a:ext uri="{FF2B5EF4-FFF2-40B4-BE49-F238E27FC236}">
                <a16:creationId xmlns:a16="http://schemas.microsoft.com/office/drawing/2014/main" id="{68EF7CDB-70DB-859E-B4E4-9A73A4738B97}"/>
              </a:ext>
            </a:extLst>
          </p:cNvPr>
          <p:cNvGrpSpPr/>
          <p:nvPr/>
        </p:nvGrpSpPr>
        <p:grpSpPr>
          <a:xfrm>
            <a:off x="911308" y="3832973"/>
            <a:ext cx="9861552" cy="1097802"/>
            <a:chOff x="856677" y="3191338"/>
            <a:chExt cx="9861552" cy="1097802"/>
          </a:xfrm>
        </p:grpSpPr>
        <p:sp>
          <p:nvSpPr>
            <p:cNvPr id="10" name="TextBox 9">
              <a:extLst>
                <a:ext uri="{FF2B5EF4-FFF2-40B4-BE49-F238E27FC236}">
                  <a16:creationId xmlns:a16="http://schemas.microsoft.com/office/drawing/2014/main" id="{C3B96345-2F99-E1FE-E9E8-22B4147AC297}"/>
                </a:ext>
              </a:extLst>
            </p:cNvPr>
            <p:cNvSpPr txBox="1"/>
            <p:nvPr/>
          </p:nvSpPr>
          <p:spPr>
            <a:xfrm>
              <a:off x="1585639" y="3191338"/>
              <a:ext cx="9132590" cy="1055608"/>
            </a:xfrm>
            <a:prstGeom prst="roundRect">
              <a:avLst/>
            </a:prstGeom>
            <a:solidFill>
              <a:srgbClr val="FFB9C2"/>
            </a:solidFill>
          </p:spPr>
          <p:txBody>
            <a:bodyPr wrap="square" rtlCol="0">
              <a:spAutoFit/>
            </a:bodyPr>
            <a:lstStyle>
              <a:defPPr>
                <a:defRPr lang="en-US"/>
              </a:defPPr>
              <a:lvl1pPr algn="just">
                <a:lnSpc>
                  <a:spcPct val="150000"/>
                </a:lnSpc>
                <a:defRPr sz="3200" b="1">
                  <a:latin typeface="Calibri" panose="020F0502020204030204" pitchFamily="34" charset="0"/>
                  <a:cs typeface="Calibri" panose="020F0502020204030204" pitchFamily="34" charset="0"/>
                </a:defRPr>
              </a:lvl1pPr>
            </a:lstStyle>
            <a:p>
              <a:pPr lvl="0" algn="just">
                <a:lnSpc>
                  <a:spcPct val="100000"/>
                </a:lnSpc>
                <a:spcBef>
                  <a:spcPts val="600"/>
                </a:spcBef>
              </a:pPr>
              <a:r>
                <a:rPr lang="vi-VN" altLang="zh-CN" sz="2800" dirty="0">
                  <a:solidFill>
                    <a:prstClr val="black"/>
                  </a:solidFill>
                  <a:latin typeface="+mn-lt"/>
                  <a:cs typeface="Calibri" panose="020F0502020204030204" pitchFamily="34" charset="0"/>
                  <a:sym typeface="+mn-lt"/>
                </a:rPr>
                <a:t>Giải quyết được một số tình huống thực tế liên quan đến chu vi, diện tích các hình đã học.</a:t>
              </a:r>
            </a:p>
          </p:txBody>
        </p:sp>
        <p:pic>
          <p:nvPicPr>
            <p:cNvPr id="11" name="Picture 10" descr="A picture containing pink, wheel, close&#10;&#10;Description automatically generated">
              <a:extLst>
                <a:ext uri="{FF2B5EF4-FFF2-40B4-BE49-F238E27FC236}">
                  <a16:creationId xmlns:a16="http://schemas.microsoft.com/office/drawing/2014/main" id="{4E38E3E3-72A6-85DB-2EB9-EDF3C08C5B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677" y="3348988"/>
              <a:ext cx="703578" cy="940152"/>
            </a:xfrm>
            <a:prstGeom prst="rect">
              <a:avLst/>
            </a:prstGeom>
          </p:spPr>
        </p:pic>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vi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67944726-72C7-7ECA-235C-9C1C05000275}"/>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CB0488E0-F053-2D74-A22D-4B2E8D93AAC0}"/>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1394B7F-03F6-0FAA-57AE-F461741ACD96}"/>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33BD1EF1-C191-E8CB-E398-3BBDDDA85AA4}"/>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E37A1AA5-5E7B-DC95-AB70-2744C20FA7B4}"/>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2 - 9Slide.vn">
            <a:extLst>
              <a:ext uri="{FF2B5EF4-FFF2-40B4-BE49-F238E27FC236}">
                <a16:creationId xmlns:a16="http://schemas.microsoft.com/office/drawing/2014/main" id="{218274EF-177B-7E26-2A71-E7BE9CAE9A2A}"/>
              </a:ext>
            </a:extLst>
          </p:cNvPr>
          <p:cNvSpPr txBox="1"/>
          <p:nvPr/>
        </p:nvSpPr>
        <p:spPr>
          <a:xfrm>
            <a:off x="1509623" y="564346"/>
            <a:ext cx="9986163" cy="1734064"/>
          </a:xfrm>
          <a:prstGeom prst="rect">
            <a:avLst/>
          </a:prstGeom>
          <a:noFill/>
        </p:spPr>
        <p:txBody>
          <a:bodyPr wrap="square" rtlCol="0">
            <a:spAutoFit/>
          </a:bodyPr>
          <a:lstStyle/>
          <a:p>
            <a:pPr algn="just"/>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Để</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sửa</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chữa</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một</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mảng</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nền</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nhà</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cần</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dùng</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9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tấm</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gỗ</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lát</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sàn</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mỗi</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tấm</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có</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dạng</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hình</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chữ</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nhật</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với</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chiều</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dài</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45 cm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và</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chiều</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rộng</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9 cm.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Hỏi</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diện</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tích</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mảng</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nền</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nhà</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cần</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sửa</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chữa</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là</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bao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nhiêu</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xăng-ti-mét</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667" spc="107" dirty="0" err="1">
                <a:solidFill>
                  <a:srgbClr val="002060"/>
                </a:solidFill>
                <a:latin typeface="Arial" panose="020B0604020202020204" pitchFamily="34" charset="0"/>
                <a:ea typeface="Arial-Rounded" panose="020B0500000000000000" pitchFamily="34" charset="0"/>
                <a:cs typeface="Arial" panose="020B0604020202020204" pitchFamily="34" charset="0"/>
              </a:rPr>
              <a:t>vuông</a:t>
            </a:r>
            <a:r>
              <a:rPr lang="en-US" sz="2667" spc="107"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sp>
        <p:nvSpPr>
          <p:cNvPr id="11" name="PHẠM DUYÊN 3 - 9Slide.vn">
            <a:extLst>
              <a:ext uri="{FF2B5EF4-FFF2-40B4-BE49-F238E27FC236}">
                <a16:creationId xmlns:a16="http://schemas.microsoft.com/office/drawing/2014/main" id="{D311131B-501B-A59B-BBCB-408F5259CF63}"/>
              </a:ext>
            </a:extLst>
          </p:cNvPr>
          <p:cNvSpPr txBox="1"/>
          <p:nvPr/>
        </p:nvSpPr>
        <p:spPr>
          <a:xfrm>
            <a:off x="477356" y="5033708"/>
            <a:ext cx="3802644" cy="523220"/>
          </a:xfrm>
          <a:prstGeom prst="rect">
            <a:avLst/>
          </a:prstGeom>
          <a:noFill/>
        </p:spPr>
        <p:txBody>
          <a:bodyPr wrap="none" rtlCol="0">
            <a:spAutoFit/>
          </a:bodyPr>
          <a:lstStyle/>
          <a:p>
            <a:r>
              <a:rPr lang="en-US" sz="2800" dirty="0" err="1">
                <a:solidFill>
                  <a:srgbClr val="002060"/>
                </a:solidFill>
                <a:latin typeface="Arial" panose="020B0604020202020204" pitchFamily="34" charset="0"/>
                <a:cs typeface="Arial" panose="020B0604020202020204" pitchFamily="34" charset="0"/>
              </a:rPr>
              <a:t>Diện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sửa</a:t>
            </a:r>
            <a:r>
              <a:rPr lang="en-US" sz="2800" dirty="0">
                <a:solidFill>
                  <a:srgbClr val="002060"/>
                </a:solidFill>
                <a:latin typeface="Arial" panose="020B0604020202020204" pitchFamily="34" charset="0"/>
                <a:cs typeface="Arial" panose="020B0604020202020204" pitchFamily="34" charset="0"/>
              </a:rPr>
              <a:t>:</a:t>
            </a:r>
          </a:p>
        </p:txBody>
      </p:sp>
      <p:sp>
        <p:nvSpPr>
          <p:cNvPr id="12" name="PHẠM DUYÊN 4 - 9Slide.vn">
            <a:extLst>
              <a:ext uri="{FF2B5EF4-FFF2-40B4-BE49-F238E27FC236}">
                <a16:creationId xmlns:a16="http://schemas.microsoft.com/office/drawing/2014/main" id="{47C4A3E1-1F66-DB33-479D-308DEC7C6B86}"/>
              </a:ext>
            </a:extLst>
          </p:cNvPr>
          <p:cNvSpPr txBox="1"/>
          <p:nvPr/>
        </p:nvSpPr>
        <p:spPr>
          <a:xfrm>
            <a:off x="2431914" y="2567140"/>
            <a:ext cx="1846980" cy="584775"/>
          </a:xfrm>
          <a:prstGeom prst="rect">
            <a:avLst/>
          </a:prstGeom>
          <a:noFill/>
        </p:spPr>
        <p:txBody>
          <a:bodyPr wrap="none" rtlCol="0">
            <a:spAutoFit/>
          </a:bodyPr>
          <a:lstStyle/>
          <a:p>
            <a:r>
              <a:rPr lang="en-US" sz="3200" u="sng" dirty="0" err="1">
                <a:solidFill>
                  <a:srgbClr val="FF0000"/>
                </a:solidFill>
                <a:latin typeface="+mj-lt"/>
              </a:rPr>
              <a:t>Tóm</a:t>
            </a:r>
            <a:r>
              <a:rPr lang="en-US" sz="3200" u="sng" dirty="0">
                <a:solidFill>
                  <a:srgbClr val="FF0000"/>
                </a:solidFill>
                <a:latin typeface="+mj-lt"/>
              </a:rPr>
              <a:t> </a:t>
            </a:r>
            <a:r>
              <a:rPr lang="en-US" sz="3200" u="sng" dirty="0" err="1">
                <a:solidFill>
                  <a:srgbClr val="FF0000"/>
                </a:solidFill>
                <a:latin typeface="+mj-lt"/>
              </a:rPr>
              <a:t>tắt</a:t>
            </a:r>
            <a:r>
              <a:rPr lang="vi-VN" sz="3200" u="sng" dirty="0">
                <a:solidFill>
                  <a:srgbClr val="FF0000"/>
                </a:solidFill>
                <a:latin typeface="+mj-lt"/>
              </a:rPr>
              <a:t>: </a:t>
            </a:r>
            <a:endParaRPr lang="en-US" sz="3200" u="sng" dirty="0">
              <a:solidFill>
                <a:srgbClr val="FF0000"/>
              </a:solidFill>
              <a:latin typeface="+mj-lt"/>
            </a:endParaRPr>
          </a:p>
        </p:txBody>
      </p:sp>
      <p:sp>
        <p:nvSpPr>
          <p:cNvPr id="13" name="PHẠM DUYÊN 5 - 9Slide.vn">
            <a:extLst>
              <a:ext uri="{FF2B5EF4-FFF2-40B4-BE49-F238E27FC236}">
                <a16:creationId xmlns:a16="http://schemas.microsoft.com/office/drawing/2014/main" id="{0201DE2B-9FF0-B274-2DCC-EE5E27F1D9BD}"/>
              </a:ext>
            </a:extLst>
          </p:cNvPr>
          <p:cNvSpPr txBox="1"/>
          <p:nvPr/>
        </p:nvSpPr>
        <p:spPr>
          <a:xfrm>
            <a:off x="698730" y="3272357"/>
            <a:ext cx="1244251" cy="523220"/>
          </a:xfrm>
          <a:prstGeom prst="rect">
            <a:avLst/>
          </a:prstGeom>
          <a:noFill/>
        </p:spPr>
        <p:txBody>
          <a:bodyPr wrap="none" rtlCol="0">
            <a:spAutoFit/>
          </a:bodyPr>
          <a:lstStyle/>
          <a:p>
            <a:r>
              <a:rPr lang="en-US" sz="2800" dirty="0" err="1">
                <a:solidFill>
                  <a:srgbClr val="002060"/>
                </a:solidFill>
                <a:latin typeface="Arial" panose="020B0604020202020204" pitchFamily="34" charset="0"/>
                <a:cs typeface="Arial" panose="020B0604020202020204" pitchFamily="34" charset="0"/>
              </a:rPr>
              <a:t>Dùng</a:t>
            </a:r>
            <a:r>
              <a:rPr lang="en-US" sz="2800" dirty="0">
                <a:solidFill>
                  <a:srgbClr val="002060"/>
                </a:solidFill>
                <a:latin typeface="Arial" panose="020B0604020202020204" pitchFamily="34" charset="0"/>
                <a:cs typeface="Arial" panose="020B0604020202020204" pitchFamily="34" charset="0"/>
              </a:rPr>
              <a:t>: </a:t>
            </a:r>
          </a:p>
        </p:txBody>
      </p:sp>
      <p:sp>
        <p:nvSpPr>
          <p:cNvPr id="14" name="PHẠM DUYÊN 6 - 9Slide.vn">
            <a:extLst>
              <a:ext uri="{FF2B5EF4-FFF2-40B4-BE49-F238E27FC236}">
                <a16:creationId xmlns:a16="http://schemas.microsoft.com/office/drawing/2014/main" id="{A0957377-D896-0B7B-A4F5-E0534DE74646}"/>
              </a:ext>
            </a:extLst>
          </p:cNvPr>
          <p:cNvSpPr txBox="1"/>
          <p:nvPr/>
        </p:nvSpPr>
        <p:spPr>
          <a:xfrm>
            <a:off x="1743225" y="3306734"/>
            <a:ext cx="3903633"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9 </a:t>
            </a:r>
            <a:r>
              <a:rPr lang="en-US" sz="2800" dirty="0" err="1">
                <a:solidFill>
                  <a:srgbClr val="FF0000"/>
                </a:solidFill>
                <a:latin typeface="Arial" panose="020B0604020202020204" pitchFamily="34" charset="0"/>
                <a:cs typeface="Arial" panose="020B0604020202020204" pitchFamily="34" charset="0"/>
              </a:rPr>
              <a:t>tấm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gỗ</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nhật</a:t>
            </a:r>
            <a:endParaRPr lang="en-US" sz="2800" dirty="0">
              <a:solidFill>
                <a:srgbClr val="002060"/>
              </a:solidFill>
              <a:latin typeface="Arial" panose="020B0604020202020204" pitchFamily="34" charset="0"/>
              <a:cs typeface="Arial" panose="020B0604020202020204" pitchFamily="34" charset="0"/>
            </a:endParaRPr>
          </a:p>
        </p:txBody>
      </p:sp>
      <p:sp>
        <p:nvSpPr>
          <p:cNvPr id="15" name="PHẠM DUYÊN 7 - 9Slide.vn">
            <a:extLst>
              <a:ext uri="{FF2B5EF4-FFF2-40B4-BE49-F238E27FC236}">
                <a16:creationId xmlns:a16="http://schemas.microsoft.com/office/drawing/2014/main" id="{73E486F8-7FDE-2CBC-CCE2-B7E4C98641B9}"/>
              </a:ext>
            </a:extLst>
          </p:cNvPr>
          <p:cNvSpPr txBox="1"/>
          <p:nvPr/>
        </p:nvSpPr>
        <p:spPr>
          <a:xfrm>
            <a:off x="654962" y="3884258"/>
            <a:ext cx="3532698" cy="523220"/>
          </a:xfrm>
          <a:prstGeom prst="rect">
            <a:avLst/>
          </a:prstGeom>
          <a:noFill/>
        </p:spPr>
        <p:txBody>
          <a:bodyPr wrap="none" rtlCol="0">
            <a:spAutoFit/>
          </a:bodyPr>
          <a:lstStyle/>
          <a:p>
            <a:r>
              <a:rPr lang="vi-VN" sz="2800" spc="-120" dirty="0">
                <a:solidFill>
                  <a:srgbClr val="002060"/>
                </a:solidFill>
                <a:latin typeface="Arial" panose="020B0604020202020204" pitchFamily="34" charset="0"/>
                <a:cs typeface="Arial" panose="020B0604020202020204" pitchFamily="34" charset="0"/>
              </a:rPr>
              <a:t>Mỗi</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tấm</a:t>
            </a:r>
            <a:r>
              <a:rPr lang="vi-VN" sz="2800" spc="-120" dirty="0">
                <a:solidFill>
                  <a:srgbClr val="002060"/>
                </a:solidFill>
                <a:latin typeface="Arial" panose="020B0604020202020204" pitchFamily="34" charset="0"/>
                <a:cs typeface="Arial" panose="020B0604020202020204" pitchFamily="34" charset="0"/>
              </a:rPr>
              <a:t> gỗ, </a:t>
            </a:r>
            <a:r>
              <a:rPr lang="en-US" sz="2800" spc="-120" dirty="0" err="1">
                <a:solidFill>
                  <a:srgbClr val="002060"/>
                </a:solidFill>
                <a:latin typeface="Arial" panose="020B0604020202020204" pitchFamily="34" charset="0"/>
                <a:cs typeface="Arial" panose="020B0604020202020204" pitchFamily="34" charset="0"/>
              </a:rPr>
              <a:t>chiều</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dài</a:t>
            </a:r>
            <a:r>
              <a:rPr lang="vi-VN" sz="2800" spc="-120" dirty="0">
                <a:solidFill>
                  <a:srgbClr val="002060"/>
                </a:solidFill>
                <a:latin typeface="Arial" panose="020B0604020202020204" pitchFamily="34" charset="0"/>
                <a:cs typeface="Arial" panose="020B0604020202020204" pitchFamily="34" charset="0"/>
              </a:rPr>
              <a:t> </a:t>
            </a:r>
            <a:r>
              <a:rPr lang="en-US" sz="2800" spc="-120" dirty="0">
                <a:solidFill>
                  <a:srgbClr val="002060"/>
                </a:solidFill>
                <a:latin typeface="Arial" panose="020B0604020202020204" pitchFamily="34" charset="0"/>
                <a:cs typeface="Arial" panose="020B0604020202020204" pitchFamily="34" charset="0"/>
              </a:rPr>
              <a:t>: </a:t>
            </a:r>
          </a:p>
        </p:txBody>
      </p:sp>
      <p:sp>
        <p:nvSpPr>
          <p:cNvPr id="16" name="PHẠM DUYÊN 8 - 9Slide.vn">
            <a:extLst>
              <a:ext uri="{FF2B5EF4-FFF2-40B4-BE49-F238E27FC236}">
                <a16:creationId xmlns:a16="http://schemas.microsoft.com/office/drawing/2014/main" id="{5997F0EA-26F9-4B3C-0D1D-46019FC13F96}"/>
              </a:ext>
            </a:extLst>
          </p:cNvPr>
          <p:cNvSpPr txBox="1"/>
          <p:nvPr/>
        </p:nvSpPr>
        <p:spPr>
          <a:xfrm>
            <a:off x="4018474" y="3878660"/>
            <a:ext cx="1164101"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45</a:t>
            </a:r>
            <a:r>
              <a:rPr lang="en-US" sz="2800" dirty="0">
                <a:solidFill>
                  <a:srgbClr val="002060"/>
                </a:solidFill>
                <a:latin typeface="Arial" panose="020B0604020202020204" pitchFamily="34" charset="0"/>
                <a:cs typeface="Arial" panose="020B0604020202020204" pitchFamily="34" charset="0"/>
              </a:rPr>
              <a:t> cm</a:t>
            </a:r>
          </a:p>
        </p:txBody>
      </p:sp>
      <p:sp>
        <p:nvSpPr>
          <p:cNvPr id="17" name="PHẠM DUYÊN 9 - 9Slide.vn">
            <a:extLst>
              <a:ext uri="{FF2B5EF4-FFF2-40B4-BE49-F238E27FC236}">
                <a16:creationId xmlns:a16="http://schemas.microsoft.com/office/drawing/2014/main" id="{62B75CE4-BB49-FF92-69E1-7D1D72750810}"/>
              </a:ext>
            </a:extLst>
          </p:cNvPr>
          <p:cNvSpPr txBox="1"/>
          <p:nvPr/>
        </p:nvSpPr>
        <p:spPr>
          <a:xfrm>
            <a:off x="4058563" y="5039306"/>
            <a:ext cx="1583382" cy="523220"/>
          </a:xfrm>
          <a:prstGeom prst="rect">
            <a:avLst/>
          </a:prstGeom>
          <a:noFill/>
        </p:spPr>
        <p:txBody>
          <a:bodyPr wrap="none" rtlCol="0">
            <a:spAutoFit/>
          </a:bodyPr>
          <a:lstStyle/>
          <a:p>
            <a:r>
              <a:rPr lang="en-US" sz="2800" spc="-40" dirty="0">
                <a:solidFill>
                  <a:srgbClr val="FF0000"/>
                </a:solidFill>
                <a:latin typeface="Arial" panose="020B0604020202020204" pitchFamily="34" charset="0"/>
                <a:cs typeface="Arial" panose="020B0604020202020204" pitchFamily="34" charset="0"/>
              </a:rPr>
              <a:t>….</a:t>
            </a:r>
            <a:r>
              <a:rPr lang="en-US" sz="2800" spc="-40" dirty="0">
                <a:solidFill>
                  <a:srgbClr val="002060"/>
                </a:solidFill>
                <a:latin typeface="Arial" panose="020B0604020202020204" pitchFamily="34" charset="0"/>
                <a:cs typeface="Arial" panose="020B0604020202020204" pitchFamily="34" charset="0"/>
              </a:rPr>
              <a:t> cm</a:t>
            </a:r>
            <a:r>
              <a:rPr lang="en-US" sz="2800" spc="-40" baseline="30000" dirty="0">
                <a:solidFill>
                  <a:srgbClr val="002060"/>
                </a:solidFill>
                <a:latin typeface="Arial" panose="020B0604020202020204" pitchFamily="34" charset="0"/>
                <a:cs typeface="Arial" panose="020B0604020202020204" pitchFamily="34" charset="0"/>
              </a:rPr>
              <a:t>2 </a:t>
            </a:r>
            <a:r>
              <a:rPr lang="en-US" sz="2800" spc="-40" dirty="0">
                <a:solidFill>
                  <a:srgbClr val="002060"/>
                </a:solidFill>
                <a:latin typeface="Arial" panose="020B0604020202020204" pitchFamily="34" charset="0"/>
                <a:cs typeface="Arial" panose="020B0604020202020204" pitchFamily="34" charset="0"/>
              </a:rPr>
              <a:t>?</a:t>
            </a:r>
            <a:endParaRPr lang="vi-VN" sz="2800" spc="-40" dirty="0">
              <a:solidFill>
                <a:srgbClr val="002060"/>
              </a:solidFill>
              <a:latin typeface="Arial" panose="020B0604020202020204" pitchFamily="34" charset="0"/>
              <a:cs typeface="Arial" panose="020B0604020202020204" pitchFamily="34" charset="0"/>
            </a:endParaRPr>
          </a:p>
        </p:txBody>
      </p:sp>
      <p:sp>
        <p:nvSpPr>
          <p:cNvPr id="18" name="PHẠM DUYÊN 10 - 9Slide.vn">
            <a:extLst>
              <a:ext uri="{FF2B5EF4-FFF2-40B4-BE49-F238E27FC236}">
                <a16:creationId xmlns:a16="http://schemas.microsoft.com/office/drawing/2014/main" id="{812712CD-946D-EADF-D7E0-E5BDDAF5B9E0}"/>
              </a:ext>
            </a:extLst>
          </p:cNvPr>
          <p:cNvSpPr txBox="1"/>
          <p:nvPr/>
        </p:nvSpPr>
        <p:spPr>
          <a:xfrm>
            <a:off x="2349448" y="4450585"/>
            <a:ext cx="1880323" cy="523220"/>
          </a:xfrm>
          <a:prstGeom prst="rect">
            <a:avLst/>
          </a:prstGeom>
          <a:noFill/>
        </p:spPr>
        <p:txBody>
          <a:bodyPr wrap="none" rtlCol="0">
            <a:spAutoFit/>
          </a:bodyPr>
          <a:lstStyle/>
          <a:p>
            <a:r>
              <a:rPr lang="en-US" sz="2800" spc="-120" dirty="0" err="1">
                <a:solidFill>
                  <a:srgbClr val="002060"/>
                </a:solidFill>
                <a:latin typeface="Arial" panose="020B0604020202020204" pitchFamily="34" charset="0"/>
                <a:cs typeface="Arial" panose="020B0604020202020204" pitchFamily="34" charset="0"/>
              </a:rPr>
              <a:t>chiều</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rộng</a:t>
            </a:r>
            <a:r>
              <a:rPr lang="en-US" sz="2800" spc="-120" dirty="0">
                <a:solidFill>
                  <a:srgbClr val="002060"/>
                </a:solidFill>
                <a:latin typeface="Arial" panose="020B0604020202020204" pitchFamily="34" charset="0"/>
                <a:cs typeface="Arial" panose="020B0604020202020204" pitchFamily="34" charset="0"/>
              </a:rPr>
              <a:t>: </a:t>
            </a:r>
          </a:p>
        </p:txBody>
      </p:sp>
      <p:sp>
        <p:nvSpPr>
          <p:cNvPr id="19" name="PHẠM DUYÊN 11 - 9Slide.vn">
            <a:extLst>
              <a:ext uri="{FF2B5EF4-FFF2-40B4-BE49-F238E27FC236}">
                <a16:creationId xmlns:a16="http://schemas.microsoft.com/office/drawing/2014/main" id="{E71341D1-597D-C386-19B6-969320E7EDE8}"/>
              </a:ext>
            </a:extLst>
          </p:cNvPr>
          <p:cNvSpPr txBox="1"/>
          <p:nvPr/>
        </p:nvSpPr>
        <p:spPr>
          <a:xfrm>
            <a:off x="4082823" y="4450585"/>
            <a:ext cx="963725"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9</a:t>
            </a:r>
            <a:r>
              <a:rPr lang="en-US" sz="2800" dirty="0">
                <a:solidFill>
                  <a:srgbClr val="002060"/>
                </a:solidFill>
                <a:latin typeface="Arial" panose="020B0604020202020204" pitchFamily="34" charset="0"/>
                <a:cs typeface="Arial" panose="020B0604020202020204" pitchFamily="34" charset="0"/>
              </a:rPr>
              <a:t> cm</a:t>
            </a:r>
          </a:p>
        </p:txBody>
      </p:sp>
      <p:graphicFrame>
        <p:nvGraphicFramePr>
          <p:cNvPr id="20" name="PHẠM DUYÊN 12 - 9Slide.vn">
            <a:extLst>
              <a:ext uri="{FF2B5EF4-FFF2-40B4-BE49-F238E27FC236}">
                <a16:creationId xmlns:a16="http://schemas.microsoft.com/office/drawing/2014/main" id="{3B7A7709-5ABE-71AF-6A23-9DC6D2655D31}"/>
              </a:ext>
            </a:extLst>
          </p:cNvPr>
          <p:cNvGraphicFramePr>
            <a:graphicFrameLocks noGrp="1"/>
          </p:cNvGraphicFramePr>
          <p:nvPr/>
        </p:nvGraphicFramePr>
        <p:xfrm>
          <a:off x="5902091" y="3019295"/>
          <a:ext cx="5486400" cy="2438400"/>
        </p:xfrm>
        <a:graphic>
          <a:graphicData uri="http://schemas.openxmlformats.org/drawingml/2006/table">
            <a:tbl>
              <a:tblPr firstRow="1" firstCol="1" lastRow="1" lastCol="1" bandRow="1" bandCol="1">
                <a:tableStyleId>{5C22544A-7EE6-4342-B048-85BDC9FD1C3A}</a:tableStyleId>
              </a:tblPr>
              <a:tblGrid>
                <a:gridCol w="1097280">
                  <a:extLst>
                    <a:ext uri="{9D8B030D-6E8A-4147-A177-3AD203B41FA5}">
                      <a16:colId xmlns:a16="http://schemas.microsoft.com/office/drawing/2014/main" val="3021061666"/>
                    </a:ext>
                  </a:extLst>
                </a:gridCol>
                <a:gridCol w="1097280">
                  <a:extLst>
                    <a:ext uri="{9D8B030D-6E8A-4147-A177-3AD203B41FA5}">
                      <a16:colId xmlns:a16="http://schemas.microsoft.com/office/drawing/2014/main" val="2916354352"/>
                    </a:ext>
                  </a:extLst>
                </a:gridCol>
                <a:gridCol w="1097280">
                  <a:extLst>
                    <a:ext uri="{9D8B030D-6E8A-4147-A177-3AD203B41FA5}">
                      <a16:colId xmlns:a16="http://schemas.microsoft.com/office/drawing/2014/main" val="3695180248"/>
                    </a:ext>
                  </a:extLst>
                </a:gridCol>
                <a:gridCol w="1097280">
                  <a:extLst>
                    <a:ext uri="{9D8B030D-6E8A-4147-A177-3AD203B41FA5}">
                      <a16:colId xmlns:a16="http://schemas.microsoft.com/office/drawing/2014/main" val="148266367"/>
                    </a:ext>
                  </a:extLst>
                </a:gridCol>
                <a:gridCol w="1097280">
                  <a:extLst>
                    <a:ext uri="{9D8B030D-6E8A-4147-A177-3AD203B41FA5}">
                      <a16:colId xmlns:a16="http://schemas.microsoft.com/office/drawing/2014/main" val="2026146848"/>
                    </a:ext>
                  </a:extLst>
                </a:gridCol>
              </a:tblGrid>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3423385644"/>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4106133017"/>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2559071862"/>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2046022026"/>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3480361303"/>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1991086805"/>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956841787"/>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dirty="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dirty="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2796621933"/>
                  </a:ext>
                </a:extLst>
              </a:tr>
            </a:tbl>
          </a:graphicData>
        </a:graphic>
      </p:graphicFrame>
      <p:sp>
        <p:nvSpPr>
          <p:cNvPr id="21" name="PHẠM DUYÊN 13 - 9Slide.vn">
            <a:extLst>
              <a:ext uri="{FF2B5EF4-FFF2-40B4-BE49-F238E27FC236}">
                <a16:creationId xmlns:a16="http://schemas.microsoft.com/office/drawing/2014/main" id="{788DBD7E-6F99-5FF0-E854-24C915A09FCB}"/>
              </a:ext>
            </a:extLst>
          </p:cNvPr>
          <p:cNvSpPr/>
          <p:nvPr/>
        </p:nvSpPr>
        <p:spPr>
          <a:xfrm rot="5400000" flipV="1">
            <a:off x="7509690" y="3331878"/>
            <a:ext cx="78804" cy="1030817"/>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2" name="PHẠM DUYÊN 14 - 9Slide.vn">
            <a:extLst>
              <a:ext uri="{FF2B5EF4-FFF2-40B4-BE49-F238E27FC236}">
                <a16:creationId xmlns:a16="http://schemas.microsoft.com/office/drawing/2014/main" id="{BAE0CD2F-2FED-5B87-EE10-F61BF8E57B48}"/>
              </a:ext>
            </a:extLst>
          </p:cNvPr>
          <p:cNvSpPr/>
          <p:nvPr/>
        </p:nvSpPr>
        <p:spPr>
          <a:xfrm flipV="1">
            <a:off x="6908800" y="3957638"/>
            <a:ext cx="50800" cy="262993"/>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3" name="PHẠM DUYÊN 15 - 9Slide.vn">
            <a:extLst>
              <a:ext uri="{FF2B5EF4-FFF2-40B4-BE49-F238E27FC236}">
                <a16:creationId xmlns:a16="http://schemas.microsoft.com/office/drawing/2014/main" id="{9E080BF5-CB1B-1995-EC56-43330B422FE8}"/>
              </a:ext>
            </a:extLst>
          </p:cNvPr>
          <p:cNvSpPr txBox="1"/>
          <p:nvPr/>
        </p:nvSpPr>
        <p:spPr>
          <a:xfrm>
            <a:off x="7308614" y="3555037"/>
            <a:ext cx="733855"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45</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4" name="PHẠM DUYÊN 16 - 9Slide.vn">
            <a:extLst>
              <a:ext uri="{FF2B5EF4-FFF2-40B4-BE49-F238E27FC236}">
                <a16:creationId xmlns:a16="http://schemas.microsoft.com/office/drawing/2014/main" id="{B6750FE6-0A6B-CC15-2AE8-0FB034B4F415}"/>
              </a:ext>
            </a:extLst>
          </p:cNvPr>
          <p:cNvSpPr txBox="1"/>
          <p:nvPr/>
        </p:nvSpPr>
        <p:spPr>
          <a:xfrm>
            <a:off x="6301080" y="3927570"/>
            <a:ext cx="620042"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9</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0C57CB04-5844-EDA0-4853-CB51DFDC4DAD}"/>
              </a:ext>
            </a:extLst>
          </p:cNvPr>
          <p:cNvCxnSpPr>
            <a:cxnSpLocks/>
          </p:cNvCxnSpPr>
          <p:nvPr/>
        </p:nvCxnSpPr>
        <p:spPr>
          <a:xfrm>
            <a:off x="1576560" y="1420894"/>
            <a:ext cx="55862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BBAE86-C61F-E996-AD2A-B06A61DAEA59}"/>
              </a:ext>
            </a:extLst>
          </p:cNvPr>
          <p:cNvCxnSpPr>
            <a:cxnSpLocks/>
          </p:cNvCxnSpPr>
          <p:nvPr/>
        </p:nvCxnSpPr>
        <p:spPr>
          <a:xfrm>
            <a:off x="4489807" y="1832472"/>
            <a:ext cx="69619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73DBE1F-4DDF-589F-5B67-F07E529B6B64}"/>
              </a:ext>
            </a:extLst>
          </p:cNvPr>
          <p:cNvCxnSpPr>
            <a:cxnSpLocks/>
          </p:cNvCxnSpPr>
          <p:nvPr/>
        </p:nvCxnSpPr>
        <p:spPr>
          <a:xfrm>
            <a:off x="7653436" y="976047"/>
            <a:ext cx="37003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C6E575B-3C40-35BC-9835-32B762B1BA9F}"/>
              </a:ext>
            </a:extLst>
          </p:cNvPr>
          <p:cNvCxnSpPr>
            <a:cxnSpLocks/>
          </p:cNvCxnSpPr>
          <p:nvPr/>
        </p:nvCxnSpPr>
        <p:spPr>
          <a:xfrm>
            <a:off x="8026317" y="1377350"/>
            <a:ext cx="28049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7762033-9C05-7C31-2C71-EF7E0DEA167C}"/>
              </a:ext>
            </a:extLst>
          </p:cNvPr>
          <p:cNvCxnSpPr>
            <a:cxnSpLocks/>
          </p:cNvCxnSpPr>
          <p:nvPr/>
        </p:nvCxnSpPr>
        <p:spPr>
          <a:xfrm>
            <a:off x="3638001" y="2239215"/>
            <a:ext cx="311114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CDCB265-FEB1-8AA9-4039-9725C9A060D5}"/>
              </a:ext>
            </a:extLst>
          </p:cNvPr>
          <p:cNvCxnSpPr>
            <a:cxnSpLocks/>
          </p:cNvCxnSpPr>
          <p:nvPr/>
        </p:nvCxnSpPr>
        <p:spPr>
          <a:xfrm>
            <a:off x="1611086" y="1831860"/>
            <a:ext cx="26186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48352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2000"/>
                            </p:stCondLst>
                            <p:childTnLst>
                              <p:par>
                                <p:cTn id="17" presetID="22" presetClass="entr" presetSubtype="1"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1" fill="hold" grpId="0" nodeType="afterEffect">
                                  <p:stCondLst>
                                    <p:cond delay="25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par>
                          <p:cTn id="33" fill="hold">
                            <p:stCondLst>
                              <p:cond delay="1750"/>
                            </p:stCondLst>
                            <p:childTnLst>
                              <p:par>
                                <p:cTn id="34" presetID="22" presetClass="entr" presetSubtype="1" fill="hold" grpId="0" nodeType="afterEffect">
                                  <p:stCondLst>
                                    <p:cond delay="25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par>
                          <p:cTn id="37" fill="hold">
                            <p:stCondLst>
                              <p:cond delay="2500"/>
                            </p:stCondLst>
                            <p:childTnLst>
                              <p:par>
                                <p:cTn id="38" presetID="22" presetClass="entr" presetSubtype="1" fill="hold" grpId="0" nodeType="afterEffect">
                                  <p:stCondLst>
                                    <p:cond delay="25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500"/>
                                        <p:tgtEl>
                                          <p:spTgt spid="18"/>
                                        </p:tgtEl>
                                      </p:cBhvr>
                                    </p:animEffect>
                                  </p:childTnLst>
                                </p:cTn>
                              </p:par>
                            </p:childTnLst>
                          </p:cTn>
                        </p:par>
                        <p:par>
                          <p:cTn id="41" fill="hold">
                            <p:stCondLst>
                              <p:cond delay="3250"/>
                            </p:stCondLst>
                            <p:childTnLst>
                              <p:par>
                                <p:cTn id="42" presetID="22" presetClass="entr" presetSubtype="1" fill="hold" grpId="0" nodeType="afterEffect">
                                  <p:stCondLst>
                                    <p:cond delay="25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par>
                          <p:cTn id="54" fill="hold">
                            <p:stCondLst>
                              <p:cond delay="1000"/>
                            </p:stCondLst>
                            <p:childTnLst>
                              <p:par>
                                <p:cTn id="55" presetID="22" presetClass="entr" presetSubtype="1" fill="hold" grpId="0" nodeType="afterEffect">
                                  <p:stCondLst>
                                    <p:cond delay="25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childTnLst>
                          </p:cTn>
                        </p:par>
                        <p:par>
                          <p:cTn id="58" fill="hold">
                            <p:stCondLst>
                              <p:cond delay="1750"/>
                            </p:stCondLst>
                            <p:childTnLst>
                              <p:par>
                                <p:cTn id="59" presetID="22" presetClass="entr" presetSubtype="1" fill="hold" grpId="0" nodeType="afterEffect">
                                  <p:stCondLst>
                                    <p:cond delay="25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up)">
                                      <p:cBhvr>
                                        <p:cTn id="66" dur="500"/>
                                        <p:tgtEl>
                                          <p:spTgt spid="20"/>
                                        </p:tgtEl>
                                      </p:cBhvr>
                                    </p:animEffect>
                                  </p:childTnLst>
                                </p:cTn>
                              </p:par>
                            </p:childTnLst>
                          </p:cTn>
                        </p:par>
                        <p:par>
                          <p:cTn id="67" fill="hold">
                            <p:stCondLst>
                              <p:cond delay="500"/>
                            </p:stCondLst>
                            <p:childTnLst>
                              <p:par>
                                <p:cTn id="68" presetID="22" presetClass="entr" presetSubtype="1"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up)">
                                      <p:cBhvr>
                                        <p:cTn id="70" dur="500"/>
                                        <p:tgtEl>
                                          <p:spTgt spid="21"/>
                                        </p:tgtEl>
                                      </p:cBhvr>
                                    </p:animEffect>
                                  </p:childTnLst>
                                </p:cTn>
                              </p:par>
                            </p:childTnLst>
                          </p:cTn>
                        </p:par>
                        <p:par>
                          <p:cTn id="71" fill="hold">
                            <p:stCondLst>
                              <p:cond delay="1000"/>
                            </p:stCondLst>
                            <p:childTnLst>
                              <p:par>
                                <p:cTn id="72" presetID="22" presetClass="entr" presetSubtype="1"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up)">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up)">
                                      <p:cBhvr>
                                        <p:cTn id="79" dur="500"/>
                                        <p:tgtEl>
                                          <p:spTgt spid="22"/>
                                        </p:tgtEl>
                                      </p:cBhvr>
                                    </p:animEffect>
                                  </p:childTnLst>
                                </p:cTn>
                              </p:par>
                            </p:childTnLst>
                          </p:cTn>
                        </p:par>
                        <p:par>
                          <p:cTn id="80" fill="hold">
                            <p:stCondLst>
                              <p:cond delay="500"/>
                            </p:stCondLst>
                            <p:childTnLst>
                              <p:par>
                                <p:cTn id="81" presetID="22" presetClass="entr" presetSubtype="1"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up)">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19" grpId="0"/>
      <p:bldP spid="21" grpId="0" animBg="1"/>
      <p:bldP spid="22" grpId="0" animBg="1"/>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1D070A7E-7043-3A5B-70BB-E4653DD3147B}"/>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DBB6D64C-69F4-72BE-ECA3-63B8362B86B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C5C28420-79BB-02FA-137F-F492FC139C04}"/>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BDA61F83-61D8-23E4-507F-14BDB898DBD9}"/>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053EBB33-07E4-2BEE-1D1F-A7B6AB8DE2F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10" name="PHẠM DUYÊN 2 - 9Slide.vn">
            <a:extLst>
              <a:ext uri="{FF2B5EF4-FFF2-40B4-BE49-F238E27FC236}">
                <a16:creationId xmlns:a16="http://schemas.microsoft.com/office/drawing/2014/main" id="{D30F3A10-0B8C-2926-6138-88DEB710FFE0}"/>
              </a:ext>
            </a:extLst>
          </p:cNvPr>
          <p:cNvSpPr txBox="1"/>
          <p:nvPr/>
        </p:nvSpPr>
        <p:spPr>
          <a:xfrm>
            <a:off x="1871134" y="2612503"/>
            <a:ext cx="1316386" cy="492443"/>
          </a:xfrm>
          <a:prstGeom prst="rect">
            <a:avLst/>
          </a:prstGeom>
          <a:noFill/>
        </p:spPr>
        <p:txBody>
          <a:bodyPr wrap="none" rtlCol="0">
            <a:spAutoFit/>
          </a:bodyPr>
          <a:lstStyle/>
          <a:p>
            <a:r>
              <a:rPr lang="en-US" sz="2600" u="sng" dirty="0" err="1">
                <a:solidFill>
                  <a:srgbClr val="FF0000"/>
                </a:solidFill>
                <a:latin typeface="Arial" panose="020B0604020202020204" pitchFamily="34" charset="0"/>
                <a:cs typeface="Arial" panose="020B0604020202020204" pitchFamily="34" charset="0"/>
              </a:rPr>
              <a:t>Tóm</a:t>
            </a:r>
            <a:r>
              <a:rPr lang="en-US" sz="2600" u="sng" dirty="0">
                <a:solidFill>
                  <a:srgbClr val="FF0000"/>
                </a:solidFill>
                <a:latin typeface="Arial" panose="020B0604020202020204" pitchFamily="34" charset="0"/>
                <a:cs typeface="Arial" panose="020B0604020202020204" pitchFamily="34" charset="0"/>
              </a:rPr>
              <a:t> </a:t>
            </a:r>
            <a:r>
              <a:rPr lang="en-US" sz="2600" u="sng" dirty="0" err="1">
                <a:solidFill>
                  <a:srgbClr val="FF0000"/>
                </a:solidFill>
                <a:latin typeface="Arial" panose="020B0604020202020204" pitchFamily="34" charset="0"/>
                <a:cs typeface="Arial" panose="020B0604020202020204" pitchFamily="34" charset="0"/>
              </a:rPr>
              <a:t>tắt</a:t>
            </a:r>
            <a:endParaRPr lang="en-US" sz="2600" u="sng" dirty="0">
              <a:solidFill>
                <a:srgbClr val="FF0000"/>
              </a:solidFill>
              <a:latin typeface="Arial" panose="020B0604020202020204" pitchFamily="34" charset="0"/>
              <a:cs typeface="Arial" panose="020B0604020202020204" pitchFamily="34" charset="0"/>
            </a:endParaRPr>
          </a:p>
        </p:txBody>
      </p:sp>
      <p:sp>
        <p:nvSpPr>
          <p:cNvPr id="9" name="PHẠM DUYÊN 3 - 9Slide.vn">
            <a:extLst>
              <a:ext uri="{FF2B5EF4-FFF2-40B4-BE49-F238E27FC236}">
                <a16:creationId xmlns:a16="http://schemas.microsoft.com/office/drawing/2014/main" id="{603B4F1E-204D-FD95-9C06-BF9EE49D47BA}"/>
              </a:ext>
            </a:extLst>
          </p:cNvPr>
          <p:cNvSpPr txBox="1"/>
          <p:nvPr/>
        </p:nvSpPr>
        <p:spPr>
          <a:xfrm>
            <a:off x="651934" y="4894164"/>
            <a:ext cx="3546164" cy="492443"/>
          </a:xfrm>
          <a:prstGeom prst="rect">
            <a:avLst/>
          </a:prstGeom>
          <a:noFill/>
        </p:spPr>
        <p:txBody>
          <a:bodyPr wrap="none" rtlCol="0">
            <a:spAutoFit/>
          </a:bodyPr>
          <a:lstStyle/>
          <a:p>
            <a:r>
              <a:rPr lang="en-US" sz="2600">
                <a:solidFill>
                  <a:schemeClr val="tx1">
                    <a:lumMod val="75000"/>
                    <a:lumOff val="25000"/>
                  </a:schemeClr>
                </a:solidFill>
                <a:latin typeface="Arial" panose="020B0604020202020204" pitchFamily="34" charset="0"/>
                <a:cs typeface="Arial" panose="020B0604020202020204" pitchFamily="34" charset="0"/>
              </a:rPr>
              <a:t>Diện tích nền cần sửa:</a:t>
            </a:r>
          </a:p>
        </p:txBody>
      </p:sp>
      <p:sp>
        <p:nvSpPr>
          <p:cNvPr id="11" name="PHẠM DUYÊN 4 - 9Slide.vn">
            <a:extLst>
              <a:ext uri="{FF2B5EF4-FFF2-40B4-BE49-F238E27FC236}">
                <a16:creationId xmlns:a16="http://schemas.microsoft.com/office/drawing/2014/main" id="{E901AC08-4395-6F17-A256-9DA80C2FF0F2}"/>
              </a:ext>
            </a:extLst>
          </p:cNvPr>
          <p:cNvSpPr txBox="1"/>
          <p:nvPr/>
        </p:nvSpPr>
        <p:spPr>
          <a:xfrm>
            <a:off x="651934" y="3222658"/>
            <a:ext cx="1168910" cy="492443"/>
          </a:xfrm>
          <a:prstGeom prst="rect">
            <a:avLst/>
          </a:prstGeom>
          <a:noFill/>
        </p:spPr>
        <p:txBody>
          <a:bodyPr wrap="none" rtlCol="0">
            <a:spAutoFit/>
          </a:bodyPr>
          <a:lstStyle/>
          <a:p>
            <a:r>
              <a:rPr lang="en-US" sz="2600">
                <a:solidFill>
                  <a:schemeClr val="tx1">
                    <a:lumMod val="75000"/>
                    <a:lumOff val="25000"/>
                  </a:schemeClr>
                </a:solidFill>
                <a:latin typeface="Arial" panose="020B0604020202020204" pitchFamily="34" charset="0"/>
                <a:cs typeface="Arial" panose="020B0604020202020204" pitchFamily="34" charset="0"/>
              </a:rPr>
              <a:t>Dùng: </a:t>
            </a:r>
          </a:p>
        </p:txBody>
      </p:sp>
      <p:sp>
        <p:nvSpPr>
          <p:cNvPr id="12" name="PHẠM DUYÊN 5 - 9Slide.vn">
            <a:extLst>
              <a:ext uri="{FF2B5EF4-FFF2-40B4-BE49-F238E27FC236}">
                <a16:creationId xmlns:a16="http://schemas.microsoft.com/office/drawing/2014/main" id="{7EA36AB0-EA6E-FECC-98BF-EA48B73A8AB2}"/>
              </a:ext>
            </a:extLst>
          </p:cNvPr>
          <p:cNvSpPr txBox="1"/>
          <p:nvPr/>
        </p:nvSpPr>
        <p:spPr>
          <a:xfrm>
            <a:off x="1684276" y="3222658"/>
            <a:ext cx="3640740" cy="492443"/>
          </a:xfrm>
          <a:prstGeom prst="rect">
            <a:avLst/>
          </a:prstGeom>
          <a:noFill/>
        </p:spPr>
        <p:txBody>
          <a:bodyPr wrap="none" rtlCol="0">
            <a:spAutoFit/>
          </a:bodyPr>
          <a:lstStyle/>
          <a:p>
            <a:r>
              <a:rPr lang="en-US" sz="2600" dirty="0">
                <a:solidFill>
                  <a:schemeClr val="accent6"/>
                </a:solidFill>
                <a:latin typeface="Arial" panose="020B0604020202020204" pitchFamily="34" charset="0"/>
                <a:cs typeface="Arial" panose="020B0604020202020204" pitchFamily="34" charset="0"/>
              </a:rPr>
              <a:t>9 </a:t>
            </a:r>
            <a:r>
              <a:rPr lang="en-US" sz="2600" dirty="0" err="1">
                <a:solidFill>
                  <a:schemeClr val="accent6"/>
                </a:solidFill>
                <a:latin typeface="Arial" panose="020B0604020202020204" pitchFamily="34" charset="0"/>
                <a:cs typeface="Arial" panose="020B0604020202020204" pitchFamily="34" charset="0"/>
              </a:rPr>
              <a:t>tấm</a:t>
            </a:r>
            <a:r>
              <a:rPr lang="en-US" sz="2600" dirty="0">
                <a:solidFill>
                  <a:schemeClr val="accent6"/>
                </a:solidFill>
                <a:latin typeface="Arial" panose="020B0604020202020204" pitchFamily="34" charset="0"/>
                <a:cs typeface="Arial" panose="020B0604020202020204" pitchFamily="34" charset="0"/>
              </a:rPr>
              <a:t> </a:t>
            </a:r>
            <a:r>
              <a:rPr lang="en-US" sz="2600" dirty="0" err="1">
                <a:solidFill>
                  <a:schemeClr val="accent6"/>
                </a:solidFill>
                <a:latin typeface="Arial" panose="020B0604020202020204" pitchFamily="34" charset="0"/>
                <a:cs typeface="Arial" panose="020B0604020202020204" pitchFamily="34" charset="0"/>
              </a:rPr>
              <a:t>gỗ</a:t>
            </a:r>
            <a:r>
              <a:rPr lang="en-US" sz="2600" dirty="0">
                <a:solidFill>
                  <a:schemeClr val="tx1">
                    <a:lumMod val="75000"/>
                    <a:lumOff val="25000"/>
                  </a:schemeClr>
                </a:solidFill>
                <a:latin typeface="Arial" panose="020B0604020202020204" pitchFamily="34" charset="0"/>
                <a:cs typeface="Arial" panose="020B0604020202020204" pitchFamily="34" charset="0"/>
              </a:rPr>
              <a:t> </a:t>
            </a:r>
            <a:r>
              <a:rPr lang="en-US" sz="2600" dirty="0" err="1">
                <a:solidFill>
                  <a:schemeClr val="tx1">
                    <a:lumMod val="75000"/>
                    <a:lumOff val="25000"/>
                  </a:schemeClr>
                </a:solidFill>
                <a:latin typeface="Arial" panose="020B0604020202020204" pitchFamily="34" charset="0"/>
                <a:cs typeface="Arial" panose="020B0604020202020204" pitchFamily="34" charset="0"/>
              </a:rPr>
              <a:t>hình</a:t>
            </a:r>
            <a:r>
              <a:rPr lang="en-US" sz="2600" dirty="0">
                <a:solidFill>
                  <a:schemeClr val="tx1">
                    <a:lumMod val="75000"/>
                    <a:lumOff val="25000"/>
                  </a:schemeClr>
                </a:solidFill>
                <a:latin typeface="Arial" panose="020B0604020202020204" pitchFamily="34" charset="0"/>
                <a:cs typeface="Arial" panose="020B0604020202020204" pitchFamily="34" charset="0"/>
              </a:rPr>
              <a:t> </a:t>
            </a:r>
            <a:r>
              <a:rPr lang="en-US" sz="2600" dirty="0" err="1">
                <a:solidFill>
                  <a:schemeClr val="tx1">
                    <a:lumMod val="75000"/>
                    <a:lumOff val="25000"/>
                  </a:schemeClr>
                </a:solidFill>
                <a:latin typeface="Arial" panose="020B0604020202020204" pitchFamily="34" charset="0"/>
                <a:cs typeface="Arial" panose="020B0604020202020204" pitchFamily="34" charset="0"/>
              </a:rPr>
              <a:t>chữ</a:t>
            </a:r>
            <a:r>
              <a:rPr lang="en-US" sz="2600" dirty="0">
                <a:solidFill>
                  <a:schemeClr val="tx1">
                    <a:lumMod val="75000"/>
                    <a:lumOff val="25000"/>
                  </a:schemeClr>
                </a:solidFill>
                <a:latin typeface="Arial" panose="020B0604020202020204" pitchFamily="34" charset="0"/>
                <a:cs typeface="Arial" panose="020B0604020202020204" pitchFamily="34" charset="0"/>
              </a:rPr>
              <a:t> </a:t>
            </a:r>
            <a:r>
              <a:rPr lang="en-US" sz="2600" dirty="0" err="1">
                <a:solidFill>
                  <a:schemeClr val="tx1">
                    <a:lumMod val="75000"/>
                    <a:lumOff val="25000"/>
                  </a:schemeClr>
                </a:solidFill>
                <a:latin typeface="Arial" panose="020B0604020202020204" pitchFamily="34" charset="0"/>
                <a:cs typeface="Arial" panose="020B0604020202020204" pitchFamily="34" charset="0"/>
              </a:rPr>
              <a:t>nhật</a:t>
            </a:r>
            <a:endParaRPr lang="en-US"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PHẠM DUYÊN 6 - 9Slide.vn">
            <a:extLst>
              <a:ext uri="{FF2B5EF4-FFF2-40B4-BE49-F238E27FC236}">
                <a16:creationId xmlns:a16="http://schemas.microsoft.com/office/drawing/2014/main" id="{4E67BA4D-B5EC-6702-DE85-59B2967636DC}"/>
              </a:ext>
            </a:extLst>
          </p:cNvPr>
          <p:cNvSpPr txBox="1"/>
          <p:nvPr/>
        </p:nvSpPr>
        <p:spPr>
          <a:xfrm>
            <a:off x="651934" y="3757471"/>
            <a:ext cx="3190617" cy="492443"/>
          </a:xfrm>
          <a:prstGeom prst="rect">
            <a:avLst/>
          </a:prstGeom>
          <a:noFill/>
        </p:spPr>
        <p:txBody>
          <a:bodyPr wrap="none" rtlCol="0">
            <a:spAutoFit/>
          </a:bodyPr>
          <a:lstStyle/>
          <a:p>
            <a:r>
              <a:rPr lang="vi-VN" sz="2600" spc="-120" dirty="0">
                <a:solidFill>
                  <a:schemeClr val="tx1">
                    <a:lumMod val="75000"/>
                    <a:lumOff val="25000"/>
                  </a:schemeClr>
                </a:solidFill>
                <a:latin typeface="Arial" panose="020B0604020202020204" pitchFamily="34" charset="0"/>
                <a:cs typeface="Arial" panose="020B0604020202020204" pitchFamily="34" charset="0"/>
              </a:rPr>
              <a:t>Mỗi</a:t>
            </a:r>
            <a:r>
              <a:rPr lang="en-US" sz="2600" spc="-120" dirty="0">
                <a:solidFill>
                  <a:schemeClr val="tx1">
                    <a:lumMod val="75000"/>
                    <a:lumOff val="25000"/>
                  </a:schemeClr>
                </a:solidFill>
                <a:latin typeface="Arial" panose="020B0604020202020204" pitchFamily="34" charset="0"/>
                <a:cs typeface="Arial" panose="020B0604020202020204" pitchFamily="34" charset="0"/>
              </a:rPr>
              <a:t> </a:t>
            </a:r>
            <a:r>
              <a:rPr lang="en-US" sz="2600" spc="-120" dirty="0" err="1">
                <a:solidFill>
                  <a:schemeClr val="tx1">
                    <a:lumMod val="75000"/>
                    <a:lumOff val="25000"/>
                  </a:schemeClr>
                </a:solidFill>
                <a:latin typeface="Arial" panose="020B0604020202020204" pitchFamily="34" charset="0"/>
                <a:cs typeface="Arial" panose="020B0604020202020204" pitchFamily="34" charset="0"/>
              </a:rPr>
              <a:t>tấm</a:t>
            </a:r>
            <a:r>
              <a:rPr lang="en-US" sz="2600" spc="-120" dirty="0">
                <a:solidFill>
                  <a:schemeClr val="tx1">
                    <a:lumMod val="75000"/>
                    <a:lumOff val="25000"/>
                  </a:schemeClr>
                </a:solidFill>
                <a:latin typeface="Arial" panose="020B0604020202020204" pitchFamily="34" charset="0"/>
                <a:cs typeface="Arial" panose="020B0604020202020204" pitchFamily="34" charset="0"/>
              </a:rPr>
              <a:t> </a:t>
            </a:r>
            <a:r>
              <a:rPr lang="en-US" sz="2600" spc="-120" dirty="0" err="1">
                <a:solidFill>
                  <a:schemeClr val="tx1">
                    <a:lumMod val="75000"/>
                    <a:lumOff val="25000"/>
                  </a:schemeClr>
                </a:solidFill>
                <a:latin typeface="Arial" panose="020B0604020202020204" pitchFamily="34" charset="0"/>
                <a:cs typeface="Arial" panose="020B0604020202020204" pitchFamily="34" charset="0"/>
              </a:rPr>
              <a:t>gỗ</a:t>
            </a:r>
            <a:r>
              <a:rPr lang="en-US" sz="2600" spc="-120" dirty="0">
                <a:solidFill>
                  <a:schemeClr val="tx1">
                    <a:lumMod val="75000"/>
                    <a:lumOff val="25000"/>
                  </a:schemeClr>
                </a:solidFill>
                <a:latin typeface="Arial" panose="020B0604020202020204" pitchFamily="34" charset="0"/>
                <a:cs typeface="Arial" panose="020B0604020202020204" pitchFamily="34" charset="0"/>
              </a:rPr>
              <a:t>, </a:t>
            </a:r>
            <a:r>
              <a:rPr lang="en-US" sz="2600" spc="-120" dirty="0" err="1">
                <a:solidFill>
                  <a:schemeClr val="tx1">
                    <a:lumMod val="75000"/>
                    <a:lumOff val="25000"/>
                  </a:schemeClr>
                </a:solidFill>
                <a:latin typeface="Arial" panose="020B0604020202020204" pitchFamily="34" charset="0"/>
                <a:cs typeface="Arial" panose="020B0604020202020204" pitchFamily="34" charset="0"/>
              </a:rPr>
              <a:t>chiều</a:t>
            </a:r>
            <a:r>
              <a:rPr lang="en-US" sz="2600" spc="-120" dirty="0">
                <a:solidFill>
                  <a:schemeClr val="tx1">
                    <a:lumMod val="75000"/>
                    <a:lumOff val="25000"/>
                  </a:schemeClr>
                </a:solidFill>
                <a:latin typeface="Arial" panose="020B0604020202020204" pitchFamily="34" charset="0"/>
                <a:cs typeface="Arial" panose="020B0604020202020204" pitchFamily="34" charset="0"/>
              </a:rPr>
              <a:t> </a:t>
            </a:r>
            <a:r>
              <a:rPr lang="en-US" sz="2600" spc="-120" dirty="0" err="1">
                <a:solidFill>
                  <a:schemeClr val="tx1">
                    <a:lumMod val="75000"/>
                    <a:lumOff val="25000"/>
                  </a:schemeClr>
                </a:solidFill>
                <a:latin typeface="Arial" panose="020B0604020202020204" pitchFamily="34" charset="0"/>
                <a:cs typeface="Arial" panose="020B0604020202020204" pitchFamily="34" charset="0"/>
              </a:rPr>
              <a:t>dài</a:t>
            </a:r>
            <a:r>
              <a:rPr lang="en-US" sz="2600" spc="-120"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PHẠM DUYÊN 7 - 9Slide.vn">
            <a:extLst>
              <a:ext uri="{FF2B5EF4-FFF2-40B4-BE49-F238E27FC236}">
                <a16:creationId xmlns:a16="http://schemas.microsoft.com/office/drawing/2014/main" id="{4400066B-3F49-9A34-01E3-B0FCB94360D3}"/>
              </a:ext>
            </a:extLst>
          </p:cNvPr>
          <p:cNvSpPr txBox="1"/>
          <p:nvPr/>
        </p:nvSpPr>
        <p:spPr>
          <a:xfrm>
            <a:off x="3595542" y="3757471"/>
            <a:ext cx="1093569" cy="492443"/>
          </a:xfrm>
          <a:prstGeom prst="rect">
            <a:avLst/>
          </a:prstGeom>
          <a:noFill/>
        </p:spPr>
        <p:txBody>
          <a:bodyPr wrap="none" rtlCol="0">
            <a:spAutoFit/>
          </a:bodyPr>
          <a:lstStyle/>
          <a:p>
            <a:r>
              <a:rPr lang="en-US" sz="2600" dirty="0">
                <a:solidFill>
                  <a:schemeClr val="accent6"/>
                </a:solidFill>
                <a:latin typeface="Arial" panose="020B0604020202020204" pitchFamily="34" charset="0"/>
                <a:cs typeface="Arial" panose="020B0604020202020204" pitchFamily="34" charset="0"/>
              </a:rPr>
              <a:t>45</a:t>
            </a:r>
            <a:r>
              <a:rPr lang="en-US" sz="2600" dirty="0">
                <a:solidFill>
                  <a:schemeClr val="tx1">
                    <a:lumMod val="75000"/>
                    <a:lumOff val="25000"/>
                  </a:schemeClr>
                </a:solidFill>
                <a:latin typeface="Arial" panose="020B0604020202020204" pitchFamily="34" charset="0"/>
                <a:cs typeface="Arial" panose="020B0604020202020204" pitchFamily="34" charset="0"/>
              </a:rPr>
              <a:t> cm</a:t>
            </a:r>
          </a:p>
        </p:txBody>
      </p:sp>
      <p:sp>
        <p:nvSpPr>
          <p:cNvPr id="15" name="PHẠM DUYÊN 8 - 9Slide.vn">
            <a:extLst>
              <a:ext uri="{FF2B5EF4-FFF2-40B4-BE49-F238E27FC236}">
                <a16:creationId xmlns:a16="http://schemas.microsoft.com/office/drawing/2014/main" id="{CF348D15-CCA4-5FC7-37D3-338712767D41}"/>
              </a:ext>
            </a:extLst>
          </p:cNvPr>
          <p:cNvSpPr txBox="1"/>
          <p:nvPr/>
        </p:nvSpPr>
        <p:spPr>
          <a:xfrm>
            <a:off x="4238122" y="4894164"/>
            <a:ext cx="1329788" cy="492443"/>
          </a:xfrm>
          <a:prstGeom prst="rect">
            <a:avLst/>
          </a:prstGeom>
          <a:noFill/>
        </p:spPr>
        <p:txBody>
          <a:bodyPr wrap="none" rtlCol="0">
            <a:spAutoFit/>
          </a:bodyPr>
          <a:lstStyle/>
          <a:p>
            <a:r>
              <a:rPr lang="en-US" sz="2600" spc="-40" dirty="0">
                <a:solidFill>
                  <a:schemeClr val="accent6"/>
                </a:solidFill>
                <a:latin typeface="Arial" panose="020B0604020202020204" pitchFamily="34" charset="0"/>
                <a:cs typeface="Arial" panose="020B0604020202020204" pitchFamily="34" charset="0"/>
              </a:rPr>
              <a:t>...</a:t>
            </a:r>
            <a:r>
              <a:rPr lang="en-US" sz="2600" spc="-40" dirty="0">
                <a:solidFill>
                  <a:schemeClr val="tx1">
                    <a:lumMod val="75000"/>
                    <a:lumOff val="25000"/>
                  </a:schemeClr>
                </a:solidFill>
                <a:latin typeface="Arial" panose="020B0604020202020204" pitchFamily="34" charset="0"/>
                <a:cs typeface="Arial" panose="020B0604020202020204" pitchFamily="34" charset="0"/>
              </a:rPr>
              <a:t> cm</a:t>
            </a:r>
            <a:r>
              <a:rPr lang="en-US" sz="2600" spc="-40" baseline="30000" dirty="0">
                <a:solidFill>
                  <a:schemeClr val="tx1">
                    <a:lumMod val="75000"/>
                    <a:lumOff val="25000"/>
                  </a:schemeClr>
                </a:solidFill>
                <a:latin typeface="Arial" panose="020B0604020202020204" pitchFamily="34" charset="0"/>
                <a:cs typeface="Arial" panose="020B0604020202020204" pitchFamily="34" charset="0"/>
              </a:rPr>
              <a:t>2 </a:t>
            </a:r>
            <a:r>
              <a:rPr lang="en-US" sz="2600" spc="-40" dirty="0">
                <a:solidFill>
                  <a:schemeClr val="tx1">
                    <a:lumMod val="75000"/>
                    <a:lumOff val="25000"/>
                  </a:schemeClr>
                </a:solidFill>
                <a:latin typeface="Arial" panose="020B0604020202020204" pitchFamily="34" charset="0"/>
                <a:cs typeface="Arial" panose="020B0604020202020204" pitchFamily="34" charset="0"/>
              </a:rPr>
              <a:t>?</a:t>
            </a:r>
            <a:endParaRPr lang="vi-VN" sz="2600" spc="-4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PHẠM DUYÊN 9 - 9Slide.vn">
            <a:extLst>
              <a:ext uri="{FF2B5EF4-FFF2-40B4-BE49-F238E27FC236}">
                <a16:creationId xmlns:a16="http://schemas.microsoft.com/office/drawing/2014/main" id="{DB0F7BEE-83A0-7B85-C5D1-C13BDF6C1251}"/>
              </a:ext>
            </a:extLst>
          </p:cNvPr>
          <p:cNvSpPr txBox="1"/>
          <p:nvPr/>
        </p:nvSpPr>
        <p:spPr>
          <a:xfrm>
            <a:off x="1917390" y="4325974"/>
            <a:ext cx="1745671" cy="492443"/>
          </a:xfrm>
          <a:prstGeom prst="rect">
            <a:avLst/>
          </a:prstGeom>
          <a:noFill/>
        </p:spPr>
        <p:txBody>
          <a:bodyPr wrap="none" rtlCol="0">
            <a:spAutoFit/>
          </a:bodyPr>
          <a:lstStyle/>
          <a:p>
            <a:r>
              <a:rPr lang="en-US" sz="2600" spc="-120">
                <a:solidFill>
                  <a:schemeClr val="tx1">
                    <a:lumMod val="75000"/>
                    <a:lumOff val="25000"/>
                  </a:schemeClr>
                </a:solidFill>
                <a:latin typeface="Arial" panose="020B0604020202020204" pitchFamily="34" charset="0"/>
                <a:cs typeface="Arial" panose="020B0604020202020204" pitchFamily="34" charset="0"/>
              </a:rPr>
              <a:t>chiều rộng: </a:t>
            </a:r>
          </a:p>
        </p:txBody>
      </p:sp>
      <p:sp>
        <p:nvSpPr>
          <p:cNvPr id="17" name="PHẠM DUYÊN 10 - 9Slide.vn">
            <a:extLst>
              <a:ext uri="{FF2B5EF4-FFF2-40B4-BE49-F238E27FC236}">
                <a16:creationId xmlns:a16="http://schemas.microsoft.com/office/drawing/2014/main" id="{F3388F4B-17FF-97D6-B58F-704F4E1E40A7}"/>
              </a:ext>
            </a:extLst>
          </p:cNvPr>
          <p:cNvSpPr txBox="1"/>
          <p:nvPr/>
        </p:nvSpPr>
        <p:spPr>
          <a:xfrm>
            <a:off x="3751500" y="4346165"/>
            <a:ext cx="907621" cy="492443"/>
          </a:xfrm>
          <a:prstGeom prst="rect">
            <a:avLst/>
          </a:prstGeom>
          <a:noFill/>
        </p:spPr>
        <p:txBody>
          <a:bodyPr wrap="none" rtlCol="0">
            <a:spAutoFit/>
          </a:bodyPr>
          <a:lstStyle/>
          <a:p>
            <a:r>
              <a:rPr lang="en-US" sz="2600" dirty="0">
                <a:solidFill>
                  <a:schemeClr val="accent6"/>
                </a:solidFill>
                <a:latin typeface="Arial" panose="020B0604020202020204" pitchFamily="34" charset="0"/>
                <a:cs typeface="Arial" panose="020B0604020202020204" pitchFamily="34" charset="0"/>
              </a:rPr>
              <a:t>9</a:t>
            </a:r>
            <a:r>
              <a:rPr lang="en-US" sz="2600" dirty="0">
                <a:solidFill>
                  <a:schemeClr val="tx1">
                    <a:lumMod val="75000"/>
                    <a:lumOff val="25000"/>
                  </a:schemeClr>
                </a:solidFill>
                <a:latin typeface="Arial" panose="020B0604020202020204" pitchFamily="34" charset="0"/>
                <a:cs typeface="Arial" panose="020B0604020202020204" pitchFamily="34" charset="0"/>
              </a:rPr>
              <a:t> cm</a:t>
            </a:r>
          </a:p>
        </p:txBody>
      </p:sp>
      <p:sp>
        <p:nvSpPr>
          <p:cNvPr id="20" name="PHẠM DUYÊN 11 - 9Slide.vn">
            <a:extLst>
              <a:ext uri="{FF2B5EF4-FFF2-40B4-BE49-F238E27FC236}">
                <a16:creationId xmlns:a16="http://schemas.microsoft.com/office/drawing/2014/main" id="{92B3D85E-5B72-2591-8FEE-63E4E8D03A48}"/>
              </a:ext>
            </a:extLst>
          </p:cNvPr>
          <p:cNvSpPr>
            <a:spLocks/>
          </p:cNvSpPr>
          <p:nvPr/>
        </p:nvSpPr>
        <p:spPr>
          <a:xfrm>
            <a:off x="5731908" y="2507262"/>
            <a:ext cx="5710771" cy="3744148"/>
          </a:xfrm>
          <a:prstGeom prst="roundRect">
            <a:avLst>
              <a:gd name="adj" fmla="val 6263"/>
            </a:avLst>
          </a:prstGeom>
          <a:solidFill>
            <a:srgbClr val="FBF5D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21" name="PHẠM DUYÊN 12 - 9Slide.vn">
            <a:extLst>
              <a:ext uri="{FF2B5EF4-FFF2-40B4-BE49-F238E27FC236}">
                <a16:creationId xmlns:a16="http://schemas.microsoft.com/office/drawing/2014/main" id="{856FB7C1-A3EC-F455-5006-5571AFD9BEF3}"/>
              </a:ext>
            </a:extLst>
          </p:cNvPr>
          <p:cNvSpPr txBox="1"/>
          <p:nvPr/>
        </p:nvSpPr>
        <p:spPr>
          <a:xfrm>
            <a:off x="8142841" y="2605923"/>
            <a:ext cx="1525622" cy="5436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933" spc="-120" dirty="0" err="1">
                <a:solidFill>
                  <a:schemeClr val="accent6"/>
                </a:solidFill>
              </a:rPr>
              <a:t>Bài</a:t>
            </a:r>
            <a:r>
              <a:rPr lang="en-US" sz="2933" spc="-120" dirty="0">
                <a:solidFill>
                  <a:schemeClr val="accent6"/>
                </a:solidFill>
              </a:rPr>
              <a:t> </a:t>
            </a:r>
            <a:r>
              <a:rPr lang="en-US" sz="2933" spc="-120" dirty="0" err="1">
                <a:solidFill>
                  <a:schemeClr val="accent6"/>
                </a:solidFill>
              </a:rPr>
              <a:t>giải</a:t>
            </a:r>
            <a:endParaRPr lang="vi-VN" sz="2933" spc="-120" dirty="0">
              <a:solidFill>
                <a:schemeClr val="accent6"/>
              </a:solidFill>
            </a:endParaRPr>
          </a:p>
        </p:txBody>
      </p:sp>
      <p:sp>
        <p:nvSpPr>
          <p:cNvPr id="22" name="PHẠM DUYÊN 13 - 9Slide.vn">
            <a:extLst>
              <a:ext uri="{FF2B5EF4-FFF2-40B4-BE49-F238E27FC236}">
                <a16:creationId xmlns:a16="http://schemas.microsoft.com/office/drawing/2014/main" id="{34EA31AB-B82E-DA8B-D339-866284ECE03C}"/>
              </a:ext>
            </a:extLst>
          </p:cNvPr>
          <p:cNvSpPr txBox="1"/>
          <p:nvPr/>
        </p:nvSpPr>
        <p:spPr>
          <a:xfrm>
            <a:off x="6161641" y="3216078"/>
            <a:ext cx="5668769" cy="50276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2600" spc="-140" dirty="0" err="1">
                <a:solidFill>
                  <a:schemeClr val="tx1">
                    <a:lumMod val="85000"/>
                    <a:lumOff val="15000"/>
                  </a:schemeClr>
                </a:solidFill>
                <a:latin typeface="Arial" panose="020B0604020202020204" pitchFamily="34" charset="0"/>
                <a:cs typeface="Arial" panose="020B0604020202020204" pitchFamily="34" charset="0"/>
              </a:rPr>
              <a:t>Diện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tích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một</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tấm</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gỗ</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lát</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sàn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là</a:t>
            </a:r>
            <a:r>
              <a:rPr lang="en-US" sz="2600" spc="-140" dirty="0">
                <a:solidFill>
                  <a:schemeClr val="tx1">
                    <a:lumMod val="85000"/>
                    <a:lumOff val="15000"/>
                  </a:schemeClr>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3" name="PHẠM DUYÊN 14 - 9Slide.vn">
                <a:extLst>
                  <a:ext uri="{FF2B5EF4-FFF2-40B4-BE49-F238E27FC236}">
                    <a16:creationId xmlns:a16="http://schemas.microsoft.com/office/drawing/2014/main" id="{D0E15D27-4386-5DF4-B2DF-C90E74783751}"/>
                  </a:ext>
                </a:extLst>
              </p:cNvPr>
              <p:cNvSpPr txBox="1"/>
              <p:nvPr/>
            </p:nvSpPr>
            <p:spPr>
              <a:xfrm>
                <a:off x="7531591" y="3781492"/>
                <a:ext cx="3307635" cy="492443"/>
              </a:xfrm>
              <a:prstGeom prst="rect">
                <a:avLst/>
              </a:prstGeom>
              <a:noFill/>
            </p:spPr>
            <p:txBody>
              <a:bodyPr wrap="square" rtlCol="0">
                <a:spAutoFit/>
              </a:bodyPr>
              <a:lstStyle/>
              <a:p>
                <a:pPr algn="just"/>
                <a:r>
                  <a:rPr lang="en-US" sz="2600" dirty="0">
                    <a:solidFill>
                      <a:srgbClr val="333333"/>
                    </a:solidFill>
                    <a:latin typeface="Arial" panose="020B0604020202020204" pitchFamily="34" charset="0"/>
                    <a:cs typeface="Arial" panose="020B0604020202020204" pitchFamily="34" charset="0"/>
                  </a:rPr>
                  <a:t>45</a:t>
                </a:r>
                <a:r>
                  <a:rPr lang="en-US" sz="2600" spc="-100" dirty="0">
                    <a:solidFill>
                      <a:schemeClr val="tx1">
                        <a:lumMod val="65000"/>
                        <a:lumOff val="35000"/>
                      </a:schemeClr>
                    </a:solidFill>
                    <a:latin typeface="Arial" panose="020B0604020202020204" pitchFamily="34" charset="0"/>
                    <a:cs typeface="Arial" panose="020B0604020202020204" pitchFamily="34" charset="0"/>
                  </a:rPr>
                  <a:t> </a:t>
                </a:r>
                <a14:m>
                  <m:oMath xmlns:m="http://schemas.openxmlformats.org/officeDocument/2006/math">
                    <m:r>
                      <a:rPr lang="en-US" sz="2600" i="1" spc="-100">
                        <a:solidFill>
                          <a:sysClr val="windowText" lastClr="000000"/>
                        </a:solidFill>
                        <a:latin typeface="Cambria Math" panose="02040503050406030204" pitchFamily="18" charset="0"/>
                        <a:ea typeface="Cambria Math" panose="02040503050406030204" pitchFamily="18" charset="0"/>
                      </a:rPr>
                      <m:t>×</m:t>
                    </m:r>
                  </m:oMath>
                </a14:m>
                <a:r>
                  <a:rPr lang="en-US" sz="2600" spc="-100" dirty="0">
                    <a:solidFill>
                      <a:schemeClr val="tx1">
                        <a:lumMod val="65000"/>
                        <a:lumOff val="35000"/>
                      </a:schemeClr>
                    </a:solidFill>
                    <a:latin typeface="Arial" panose="020B0604020202020204" pitchFamily="34" charset="0"/>
                    <a:cs typeface="Arial" panose="020B0604020202020204" pitchFamily="34" charset="0"/>
                  </a:rPr>
                  <a:t> </a:t>
                </a:r>
                <a:r>
                  <a:rPr lang="en-US" sz="2600" dirty="0">
                    <a:solidFill>
                      <a:srgbClr val="333333"/>
                    </a:solidFill>
                    <a:latin typeface="Arial" panose="020B0604020202020204" pitchFamily="34" charset="0"/>
                    <a:cs typeface="Arial" panose="020B0604020202020204" pitchFamily="34" charset="0"/>
                  </a:rPr>
                  <a:t>9 </a:t>
                </a:r>
                <a:r>
                  <a:rPr lang="vi-VN" sz="2600" dirty="0">
                    <a:solidFill>
                      <a:srgbClr val="333333"/>
                    </a:solidFill>
                    <a:latin typeface="Arial" panose="020B0604020202020204" pitchFamily="34" charset="0"/>
                    <a:cs typeface="Arial" panose="020B0604020202020204" pitchFamily="34" charset="0"/>
                  </a:rPr>
                  <a:t> =</a:t>
                </a:r>
                <a:r>
                  <a:rPr lang="en-US" sz="2600" dirty="0">
                    <a:solidFill>
                      <a:srgbClr val="333333"/>
                    </a:solidFill>
                    <a:latin typeface="Arial" panose="020B0604020202020204" pitchFamily="34" charset="0"/>
                    <a:cs typeface="Arial" panose="020B0604020202020204" pitchFamily="34" charset="0"/>
                  </a:rPr>
                  <a:t>   </a:t>
                </a:r>
                <a:r>
                  <a:rPr lang="vi-VN" sz="2600" b="1" dirty="0">
                    <a:solidFill>
                      <a:srgbClr val="FF0000"/>
                    </a:solidFill>
                    <a:latin typeface="Arial" panose="020B0604020202020204" pitchFamily="34" charset="0"/>
                    <a:cs typeface="Arial" panose="020B0604020202020204" pitchFamily="34" charset="0"/>
                  </a:rPr>
                  <a:t>405</a:t>
                </a:r>
                <a:r>
                  <a:rPr lang="en-US" sz="2600" dirty="0">
                    <a:solidFill>
                      <a:srgbClr val="333333"/>
                    </a:solidFill>
                    <a:latin typeface="Arial" panose="020B0604020202020204" pitchFamily="34" charset="0"/>
                    <a:cs typeface="Arial" panose="020B0604020202020204" pitchFamily="34" charset="0"/>
                  </a:rPr>
                  <a:t>   </a:t>
                </a:r>
                <a:r>
                  <a:rPr lang="en-US" sz="2600" dirty="0">
                    <a:solidFill>
                      <a:schemeClr val="tx1">
                        <a:lumMod val="75000"/>
                        <a:lumOff val="25000"/>
                      </a:schemeClr>
                    </a:solidFill>
                    <a:latin typeface="Arial" panose="020B0604020202020204" pitchFamily="34" charset="0"/>
                    <a:cs typeface="Arial" panose="020B0604020202020204" pitchFamily="34" charset="0"/>
                  </a:rPr>
                  <a:t>(</a:t>
                </a:r>
                <a:r>
                  <a:rPr lang="vi-VN" sz="2600" spc="-60" dirty="0" err="1">
                    <a:solidFill>
                      <a:schemeClr val="tx1">
                        <a:lumMod val="75000"/>
                        <a:lumOff val="25000"/>
                      </a:schemeClr>
                    </a:solidFill>
                    <a:latin typeface="Arial" panose="020B0604020202020204" pitchFamily="34" charset="0"/>
                    <a:cs typeface="Arial" panose="020B0604020202020204" pitchFamily="34" charset="0"/>
                  </a:rPr>
                  <a:t>cm</a:t>
                </a:r>
                <a:r>
                  <a:rPr lang="en-US" sz="2600" dirty="0">
                    <a:solidFill>
                      <a:schemeClr val="tx1">
                        <a:lumMod val="75000"/>
                        <a:lumOff val="25000"/>
                      </a:schemeClr>
                    </a:solidFill>
                    <a:latin typeface="Arial" panose="020B0604020202020204" pitchFamily="34" charset="0"/>
                    <a:cs typeface="Arial" panose="020B0604020202020204" pitchFamily="34" charset="0"/>
                  </a:rPr>
                  <a:t>)</a:t>
                </a:r>
                <a:endParaRPr lang="en-US" sz="2600" dirty="0">
                  <a:solidFill>
                    <a:srgbClr val="333333"/>
                  </a:solidFill>
                  <a:latin typeface="Arial" panose="020B0604020202020204" pitchFamily="34" charset="0"/>
                  <a:cs typeface="Arial" panose="020B0604020202020204" pitchFamily="34" charset="0"/>
                </a:endParaRPr>
              </a:p>
            </p:txBody>
          </p:sp>
        </mc:Choice>
        <mc:Fallback xmlns="">
          <p:sp>
            <p:nvSpPr>
              <p:cNvPr id="23" name="PHẠM DUYÊN 14 - 9Slide.vn">
                <a:extLst>
                  <a:ext uri="{FF2B5EF4-FFF2-40B4-BE49-F238E27FC236}">
                    <a16:creationId xmlns:a16="http://schemas.microsoft.com/office/drawing/2014/main" id="{D0E15D27-4386-5DF4-B2DF-C90E74783751}"/>
                  </a:ext>
                </a:extLst>
              </p:cNvPr>
              <p:cNvSpPr txBox="1">
                <a:spLocks noRot="1" noChangeAspect="1" noMove="1" noResize="1" noEditPoints="1" noAdjustHandles="1" noChangeArrowheads="1" noChangeShapeType="1" noTextEdit="1"/>
              </p:cNvSpPr>
              <p:nvPr/>
            </p:nvSpPr>
            <p:spPr>
              <a:xfrm>
                <a:off x="7531591" y="3781492"/>
                <a:ext cx="3307635" cy="492443"/>
              </a:xfrm>
              <a:prstGeom prst="rect">
                <a:avLst/>
              </a:prstGeom>
              <a:blipFill>
                <a:blip r:embed="rId3"/>
                <a:stretch>
                  <a:fillRect l="-3315" t="-11111" r="-1473" b="-30864"/>
                </a:stretch>
              </a:blipFill>
            </p:spPr>
            <p:txBody>
              <a:bodyPr/>
              <a:lstStyle/>
              <a:p>
                <a:r>
                  <a:rPr lang="en-US">
                    <a:noFill/>
                  </a:rPr>
                  <a:t> </a:t>
                </a:r>
              </a:p>
            </p:txBody>
          </p:sp>
        </mc:Fallback>
      </mc:AlternateContent>
      <p:sp>
        <p:nvSpPr>
          <p:cNvPr id="27" name="PHẠM DUYÊN 16 - 9Slide.vn">
            <a:extLst>
              <a:ext uri="{FF2B5EF4-FFF2-40B4-BE49-F238E27FC236}">
                <a16:creationId xmlns:a16="http://schemas.microsoft.com/office/drawing/2014/main" id="{265FDF56-C97B-CB90-716D-852BD9DAD134}"/>
              </a:ext>
            </a:extLst>
          </p:cNvPr>
          <p:cNvSpPr txBox="1"/>
          <p:nvPr/>
        </p:nvSpPr>
        <p:spPr>
          <a:xfrm>
            <a:off x="5902789" y="4350738"/>
            <a:ext cx="5668769"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2600" spc="-140" dirty="0" err="1">
                <a:solidFill>
                  <a:schemeClr val="tx1">
                    <a:lumMod val="85000"/>
                    <a:lumOff val="15000"/>
                  </a:schemeClr>
                </a:solidFill>
                <a:latin typeface="Arial" panose="020B0604020202020204" pitchFamily="34" charset="0"/>
                <a:cs typeface="Arial" panose="020B0604020202020204" pitchFamily="34" charset="0"/>
              </a:rPr>
              <a:t>Diện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tích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mảng</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nền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nhà</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cần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sửa</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chữa</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là</a:t>
            </a:r>
            <a:r>
              <a:rPr lang="en-US" sz="2600" spc="-140" dirty="0">
                <a:solidFill>
                  <a:schemeClr val="tx1">
                    <a:lumMod val="85000"/>
                    <a:lumOff val="15000"/>
                  </a:schemeClr>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8" name="PHẠM DUYÊN 17 - 9Slide.vn">
                <a:extLst>
                  <a:ext uri="{FF2B5EF4-FFF2-40B4-BE49-F238E27FC236}">
                    <a16:creationId xmlns:a16="http://schemas.microsoft.com/office/drawing/2014/main" id="{7BD75CBC-B254-6C18-E102-F028AC6AC83F}"/>
                  </a:ext>
                </a:extLst>
              </p:cNvPr>
              <p:cNvSpPr txBox="1"/>
              <p:nvPr/>
            </p:nvSpPr>
            <p:spPr>
              <a:xfrm>
                <a:off x="7555375" y="4874222"/>
                <a:ext cx="4014077" cy="492443"/>
              </a:xfrm>
              <a:prstGeom prst="rect">
                <a:avLst/>
              </a:prstGeom>
              <a:noFill/>
            </p:spPr>
            <p:txBody>
              <a:bodyPr wrap="square" rtlCol="0">
                <a:spAutoFit/>
              </a:bodyPr>
              <a:lstStyle/>
              <a:p>
                <a:r>
                  <a:rPr lang="en-US" sz="2600" dirty="0">
                    <a:solidFill>
                      <a:srgbClr val="333333"/>
                    </a:solidFill>
                    <a:latin typeface="Arial" panose="020B0604020202020204" pitchFamily="34" charset="0"/>
                    <a:cs typeface="Arial" panose="020B0604020202020204" pitchFamily="34" charset="0"/>
                  </a:rPr>
                  <a:t>405</a:t>
                </a:r>
                <a:r>
                  <a:rPr lang="en-US" sz="2600" spc="-100" dirty="0">
                    <a:solidFill>
                      <a:schemeClr val="tx1">
                        <a:lumMod val="65000"/>
                        <a:lumOff val="35000"/>
                      </a:schemeClr>
                    </a:solidFill>
                    <a:latin typeface="Arial" panose="020B0604020202020204" pitchFamily="34" charset="0"/>
                    <a:cs typeface="Arial" panose="020B0604020202020204" pitchFamily="34" charset="0"/>
                  </a:rPr>
                  <a:t> </a:t>
                </a:r>
                <a14:m>
                  <m:oMath xmlns:m="http://schemas.openxmlformats.org/officeDocument/2006/math">
                    <m:r>
                      <a:rPr lang="en-US" sz="2600" i="1" spc="-100">
                        <a:solidFill>
                          <a:sysClr val="windowText" lastClr="000000"/>
                        </a:solidFill>
                        <a:latin typeface="Cambria Math" panose="02040503050406030204" pitchFamily="18" charset="0"/>
                        <a:ea typeface="Cambria Math" panose="02040503050406030204" pitchFamily="18" charset="0"/>
                      </a:rPr>
                      <m:t>×</m:t>
                    </m:r>
                  </m:oMath>
                </a14:m>
                <a:r>
                  <a:rPr lang="en-US" sz="2600" spc="-100" dirty="0">
                    <a:solidFill>
                      <a:schemeClr val="tx1">
                        <a:lumMod val="65000"/>
                        <a:lumOff val="35000"/>
                      </a:schemeClr>
                    </a:solidFill>
                    <a:latin typeface="Arial" panose="020B0604020202020204" pitchFamily="34" charset="0"/>
                    <a:cs typeface="Arial" panose="020B0604020202020204" pitchFamily="34" charset="0"/>
                  </a:rPr>
                  <a:t> </a:t>
                </a:r>
                <a:r>
                  <a:rPr lang="en-US" sz="2600" dirty="0">
                    <a:solidFill>
                      <a:srgbClr val="333333"/>
                    </a:solidFill>
                    <a:latin typeface="Arial" panose="020B0604020202020204" pitchFamily="34" charset="0"/>
                    <a:cs typeface="Arial" panose="020B0604020202020204" pitchFamily="34" charset="0"/>
                  </a:rPr>
                  <a:t>9 </a:t>
                </a:r>
                <a:r>
                  <a:rPr lang="vi-VN" sz="2600" dirty="0">
                    <a:solidFill>
                      <a:srgbClr val="333333"/>
                    </a:solidFill>
                    <a:latin typeface="Arial" panose="020B0604020202020204" pitchFamily="34" charset="0"/>
                    <a:cs typeface="Arial" panose="020B0604020202020204" pitchFamily="34" charset="0"/>
                  </a:rPr>
                  <a:t> = </a:t>
                </a:r>
                <a:r>
                  <a:rPr lang="vi-VN" sz="2600" b="1" dirty="0">
                    <a:solidFill>
                      <a:srgbClr val="FF0000"/>
                    </a:solidFill>
                    <a:latin typeface="Arial" panose="020B0604020202020204" pitchFamily="34" charset="0"/>
                    <a:cs typeface="Arial" panose="020B0604020202020204" pitchFamily="34" charset="0"/>
                  </a:rPr>
                  <a:t>3645</a:t>
                </a:r>
                <a:r>
                  <a:rPr lang="en-US" sz="2600" dirty="0">
                    <a:solidFill>
                      <a:schemeClr val="tx1">
                        <a:lumMod val="75000"/>
                        <a:lumOff val="25000"/>
                      </a:schemeClr>
                    </a:solidFill>
                    <a:latin typeface="Arial" panose="020B0604020202020204" pitchFamily="34" charset="0"/>
                    <a:cs typeface="Arial" panose="020B0604020202020204" pitchFamily="34" charset="0"/>
                  </a:rPr>
                  <a:t>   (</a:t>
                </a:r>
                <a:r>
                  <a:rPr lang="vi-VN" sz="2600" spc="-60" dirty="0" err="1">
                    <a:solidFill>
                      <a:schemeClr val="tx1">
                        <a:lumMod val="75000"/>
                        <a:lumOff val="25000"/>
                      </a:schemeClr>
                    </a:solidFill>
                    <a:latin typeface="Arial" panose="020B0604020202020204" pitchFamily="34" charset="0"/>
                    <a:cs typeface="Arial" panose="020B0604020202020204" pitchFamily="34" charset="0"/>
                  </a:rPr>
                  <a:t>cm</a:t>
                </a:r>
                <a:r>
                  <a:rPr lang="en-US" sz="2600" spc="-60" baseline="30000" dirty="0">
                    <a:solidFill>
                      <a:schemeClr val="tx1">
                        <a:lumMod val="75000"/>
                        <a:lumOff val="25000"/>
                      </a:schemeClr>
                    </a:solidFill>
                    <a:latin typeface="Arial" panose="020B0604020202020204" pitchFamily="34" charset="0"/>
                    <a:cs typeface="Arial" panose="020B0604020202020204" pitchFamily="34" charset="0"/>
                  </a:rPr>
                  <a:t>2</a:t>
                </a:r>
                <a:r>
                  <a:rPr lang="en-US" sz="2600" dirty="0">
                    <a:solidFill>
                      <a:schemeClr val="tx1">
                        <a:lumMod val="75000"/>
                        <a:lumOff val="25000"/>
                      </a:schemeClr>
                    </a:solidFill>
                    <a:latin typeface="Arial" panose="020B0604020202020204" pitchFamily="34" charset="0"/>
                    <a:cs typeface="Arial" panose="020B0604020202020204" pitchFamily="34" charset="0"/>
                  </a:rPr>
                  <a:t>)</a:t>
                </a:r>
              </a:p>
            </p:txBody>
          </p:sp>
        </mc:Choice>
        <mc:Fallback xmlns="">
          <p:sp>
            <p:nvSpPr>
              <p:cNvPr id="28" name="PHẠM DUYÊN 17 - 9Slide.vn">
                <a:extLst>
                  <a:ext uri="{FF2B5EF4-FFF2-40B4-BE49-F238E27FC236}">
                    <a16:creationId xmlns:a16="http://schemas.microsoft.com/office/drawing/2014/main" id="{7BD75CBC-B254-6C18-E102-F028AC6AC83F}"/>
                  </a:ext>
                </a:extLst>
              </p:cNvPr>
              <p:cNvSpPr txBox="1">
                <a:spLocks noRot="1" noChangeAspect="1" noMove="1" noResize="1" noEditPoints="1" noAdjustHandles="1" noChangeArrowheads="1" noChangeShapeType="1" noTextEdit="1"/>
              </p:cNvSpPr>
              <p:nvPr/>
            </p:nvSpPr>
            <p:spPr>
              <a:xfrm>
                <a:off x="7555375" y="4874222"/>
                <a:ext cx="4014077" cy="492443"/>
              </a:xfrm>
              <a:prstGeom prst="rect">
                <a:avLst/>
              </a:prstGeom>
              <a:blipFill>
                <a:blip r:embed="rId4"/>
                <a:stretch>
                  <a:fillRect l="-2731" t="-12500" b="-31250"/>
                </a:stretch>
              </a:blipFill>
            </p:spPr>
            <p:txBody>
              <a:bodyPr/>
              <a:lstStyle/>
              <a:p>
                <a:r>
                  <a:rPr lang="en-US">
                    <a:noFill/>
                  </a:rPr>
                  <a:t> </a:t>
                </a:r>
              </a:p>
            </p:txBody>
          </p:sp>
        </mc:Fallback>
      </mc:AlternateContent>
      <p:sp>
        <p:nvSpPr>
          <p:cNvPr id="32" name="PHẠM DUYÊN 19 - 9Slide.vn">
            <a:extLst>
              <a:ext uri="{FF2B5EF4-FFF2-40B4-BE49-F238E27FC236}">
                <a16:creationId xmlns:a16="http://schemas.microsoft.com/office/drawing/2014/main" id="{73DD702A-2BBB-317E-D16D-71E81D654DE5}"/>
              </a:ext>
            </a:extLst>
          </p:cNvPr>
          <p:cNvSpPr txBox="1"/>
          <p:nvPr/>
        </p:nvSpPr>
        <p:spPr>
          <a:xfrm>
            <a:off x="8172242" y="5474069"/>
            <a:ext cx="1307876"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a:solidFill>
                  <a:schemeClr val="tx1">
                    <a:lumMod val="85000"/>
                    <a:lumOff val="15000"/>
                  </a:schemeClr>
                </a:solidFill>
                <a:latin typeface="Arial" panose="020B0604020202020204" pitchFamily="34" charset="0"/>
                <a:cs typeface="Arial" panose="020B0604020202020204" pitchFamily="34" charset="0"/>
              </a:rPr>
              <a:t>Đáp số:</a:t>
            </a:r>
            <a:endParaRPr lang="vi-VN" sz="2600" spc="-140">
              <a:solidFill>
                <a:schemeClr val="tx1">
                  <a:lumMod val="85000"/>
                  <a:lumOff val="15000"/>
                </a:schemeClr>
              </a:solidFill>
              <a:latin typeface="Arial" panose="020B0604020202020204" pitchFamily="34" charset="0"/>
              <a:cs typeface="Arial" panose="020B0604020202020204" pitchFamily="34" charset="0"/>
            </a:endParaRPr>
          </a:p>
        </p:txBody>
      </p:sp>
      <p:sp>
        <p:nvSpPr>
          <p:cNvPr id="33" name="PHẠM DUYÊN 20 - 9Slide.vn">
            <a:extLst>
              <a:ext uri="{FF2B5EF4-FFF2-40B4-BE49-F238E27FC236}">
                <a16:creationId xmlns:a16="http://schemas.microsoft.com/office/drawing/2014/main" id="{A60B6E01-9268-A637-59DD-C787F7985842}"/>
              </a:ext>
            </a:extLst>
          </p:cNvPr>
          <p:cNvSpPr txBox="1"/>
          <p:nvPr/>
        </p:nvSpPr>
        <p:spPr>
          <a:xfrm>
            <a:off x="9193563" y="5474069"/>
            <a:ext cx="1902794" cy="52322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800" spc="-140" dirty="0">
                <a:solidFill>
                  <a:schemeClr val="tx1">
                    <a:lumMod val="85000"/>
                    <a:lumOff val="15000"/>
                  </a:schemeClr>
                </a:solidFill>
                <a:latin typeface="+mn-lt"/>
              </a:rPr>
              <a:t> </a:t>
            </a:r>
            <a:r>
              <a:rPr lang="en-US" sz="2800" dirty="0">
                <a:solidFill>
                  <a:srgbClr val="FF0000"/>
                </a:solidFill>
              </a:rPr>
              <a:t>3 645</a:t>
            </a:r>
            <a:r>
              <a:rPr lang="en-US" sz="2800" spc="-140" dirty="0">
                <a:solidFill>
                  <a:schemeClr val="tx1">
                    <a:lumMod val="85000"/>
                    <a:lumOff val="15000"/>
                  </a:schemeClr>
                </a:solidFill>
                <a:latin typeface="+mn-lt"/>
              </a:rPr>
              <a:t> </a:t>
            </a:r>
            <a:r>
              <a:rPr lang="vi-VN" sz="2800" spc="-60" dirty="0" err="1">
                <a:solidFill>
                  <a:schemeClr val="tx1">
                    <a:lumMod val="75000"/>
                    <a:lumOff val="25000"/>
                  </a:schemeClr>
                </a:solidFill>
                <a:latin typeface="+mn-lt"/>
              </a:rPr>
              <a:t>cm</a:t>
            </a:r>
            <a:r>
              <a:rPr lang="en-US" sz="2800" spc="-60" baseline="30000" dirty="0">
                <a:solidFill>
                  <a:schemeClr val="tx1">
                    <a:lumMod val="75000"/>
                    <a:lumOff val="25000"/>
                  </a:schemeClr>
                </a:solidFill>
                <a:latin typeface="+mn-lt"/>
              </a:rPr>
              <a:t>2</a:t>
            </a:r>
            <a:r>
              <a:rPr lang="en-US" sz="2800" spc="-140" dirty="0">
                <a:solidFill>
                  <a:schemeClr val="tx1">
                    <a:lumMod val="85000"/>
                    <a:lumOff val="15000"/>
                  </a:schemeClr>
                </a:solidFill>
                <a:latin typeface="+mn-lt"/>
              </a:rPr>
              <a:t> </a:t>
            </a:r>
            <a:endParaRPr lang="vi-VN" sz="2800" spc="-140" dirty="0">
              <a:solidFill>
                <a:schemeClr val="tx1">
                  <a:lumMod val="85000"/>
                  <a:lumOff val="15000"/>
                </a:schemeClr>
              </a:solidFill>
              <a:latin typeface="+mn-lt"/>
            </a:endParaRPr>
          </a:p>
        </p:txBody>
      </p:sp>
      <p:sp>
        <p:nvSpPr>
          <p:cNvPr id="7" name="PHẠM DUYÊN 2 - 9Slide.vn">
            <a:extLst>
              <a:ext uri="{FF2B5EF4-FFF2-40B4-BE49-F238E27FC236}">
                <a16:creationId xmlns:a16="http://schemas.microsoft.com/office/drawing/2014/main" id="{313FDECE-99AF-6D2A-F518-58307A20FDF0}"/>
              </a:ext>
            </a:extLst>
          </p:cNvPr>
          <p:cNvSpPr txBox="1"/>
          <p:nvPr/>
        </p:nvSpPr>
        <p:spPr>
          <a:xfrm>
            <a:off x="1456516" y="480296"/>
            <a:ext cx="9986163" cy="1734064"/>
          </a:xfrm>
          <a:prstGeom prst="rect">
            <a:avLst/>
          </a:prstGeom>
          <a:noFill/>
        </p:spPr>
        <p:txBody>
          <a:bodyPr wrap="square" rtlCol="0">
            <a:spAutoFit/>
          </a:bodyPr>
          <a:lstStyle/>
          <a:p>
            <a:pPr algn="just"/>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Để</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sửa</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chữa</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một</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mảng</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nền</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nhà</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cần</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dùng</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9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tấm</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gỗ</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lát</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sàn</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mỗi</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tấm</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có</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dạng</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hình</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chữ</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nhật</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với</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chiều</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dài</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45 cm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và</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chiều</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rộng</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9 cm.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Hỏi</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diện</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tích</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mảng</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nền</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nhà</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cần</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sửa</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chữa</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là</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bao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nhiêu</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xăng-ti-mét</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Arial Nova" panose="020B0504020202020204" pitchFamily="34" charset="0"/>
                <a:ea typeface="Arial-Rounded" panose="020B0500000000000000" pitchFamily="34" charset="0"/>
                <a:cs typeface="Arial-Rounded" panose="020B0500000000000000" pitchFamily="34" charset="0"/>
              </a:rPr>
              <a:t>vuông</a:t>
            </a:r>
            <a:r>
              <a:rPr lang="en-US" sz="2667" spc="107" dirty="0">
                <a:solidFill>
                  <a:srgbClr val="002060"/>
                </a:solidFill>
                <a:latin typeface="Arial Nova" panose="020B0504020202020204" pitchFamily="34" charset="0"/>
                <a:ea typeface="Arial-Rounded" panose="020B0500000000000000" pitchFamily="34" charset="0"/>
                <a:cs typeface="Arial-Rounded" panose="020B0500000000000000" pitchFamily="34" charset="0"/>
              </a:rPr>
              <a:t>?</a:t>
            </a:r>
          </a:p>
        </p:txBody>
      </p:sp>
      <p:grpSp>
        <p:nvGrpSpPr>
          <p:cNvPr id="25" name="Group 24">
            <a:extLst>
              <a:ext uri="{FF2B5EF4-FFF2-40B4-BE49-F238E27FC236}">
                <a16:creationId xmlns:a16="http://schemas.microsoft.com/office/drawing/2014/main" id="{CE32FB98-23AD-471D-AFD3-9B3FC1C0BBB1}"/>
              </a:ext>
            </a:extLst>
          </p:cNvPr>
          <p:cNvGrpSpPr/>
          <p:nvPr/>
        </p:nvGrpSpPr>
        <p:grpSpPr>
          <a:xfrm>
            <a:off x="9804123" y="1962796"/>
            <a:ext cx="1527242" cy="1585311"/>
            <a:chOff x="10134324" y="-46109"/>
            <a:chExt cx="1627647" cy="1737778"/>
          </a:xfrm>
        </p:grpSpPr>
        <p:pic>
          <p:nvPicPr>
            <p:cNvPr id="26" name="Picture 25">
              <a:extLst>
                <a:ext uri="{FF2B5EF4-FFF2-40B4-BE49-F238E27FC236}">
                  <a16:creationId xmlns:a16="http://schemas.microsoft.com/office/drawing/2014/main" id="{06583A4A-10B5-4EF4-B475-6688D73E2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4324" y="-46109"/>
              <a:ext cx="1461707" cy="1029215"/>
            </a:xfrm>
            <a:prstGeom prst="rect">
              <a:avLst/>
            </a:prstGeom>
          </p:spPr>
        </p:pic>
        <p:sp>
          <p:nvSpPr>
            <p:cNvPr id="29" name="Rectangle: Rounded Corners 28">
              <a:extLst>
                <a:ext uri="{FF2B5EF4-FFF2-40B4-BE49-F238E27FC236}">
                  <a16:creationId xmlns:a16="http://schemas.microsoft.com/office/drawing/2014/main" id="{F9E132CC-95A3-4DA9-8EBF-8BBD40230721}"/>
                </a:ext>
              </a:extLst>
            </p:cNvPr>
            <p:cNvSpPr/>
            <p:nvPr/>
          </p:nvSpPr>
          <p:spPr>
            <a:xfrm>
              <a:off x="10134324" y="802175"/>
              <a:ext cx="1627647" cy="889494"/>
            </a:xfrm>
            <a:prstGeom prst="roundRect">
              <a:avLst/>
            </a:prstGeom>
            <a:solidFill>
              <a:sysClr val="window" lastClr="FFFFFF"/>
            </a:solid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Làm vào Vở</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86633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xit" presetSubtype="4" fill="hold" nodeType="clickEffect">
                                  <p:stCondLst>
                                    <p:cond delay="0"/>
                                  </p:stCondLst>
                                  <p:childTnLst>
                                    <p:anim calcmode="lin" valueType="num">
                                      <p:cBhvr additive="base">
                                        <p:cTn id="19" dur="500"/>
                                        <p:tgtEl>
                                          <p:spTgt spid="25"/>
                                        </p:tgtEl>
                                        <p:attrNameLst>
                                          <p:attrName>ppt_y</p:attrName>
                                        </p:attrNameLst>
                                      </p:cBhvr>
                                      <p:tavLst>
                                        <p:tav tm="0">
                                          <p:val>
                                            <p:strVal val="#ppt_y"/>
                                          </p:val>
                                        </p:tav>
                                        <p:tav tm="100000">
                                          <p:val>
                                            <p:strVal val="#ppt_y+#ppt_h*1.125000"/>
                                          </p:val>
                                        </p:tav>
                                      </p:tavLst>
                                    </p:anim>
                                    <p:animEffect transition="out" filter="wipe(down)">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par>
                          <p:cTn id="27" fill="hold">
                            <p:stCondLst>
                              <p:cond delay="500"/>
                            </p:stCondLst>
                            <p:childTnLst>
                              <p:par>
                                <p:cTn id="28" presetID="22" presetClass="entr" presetSubtype="1" fill="hold" grpId="0" nodeType="afterEffect">
                                  <p:stCondLst>
                                    <p:cond delay="25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1250"/>
                            </p:stCondLst>
                            <p:childTnLst>
                              <p:par>
                                <p:cTn id="32" presetID="22" presetClass="entr" presetSubtype="1" fill="hold" grpId="0" nodeType="afterEffect">
                                  <p:stCondLst>
                                    <p:cond delay="250"/>
                                  </p:stCondLst>
                                  <p:childTnLst>
                                    <p:set>
                                      <p:cBhvr>
                                        <p:cTn id="33" dur="1" fill="hold">
                                          <p:stCondLst>
                                            <p:cond delay="0"/>
                                          </p:stCondLst>
                                        </p:cTn>
                                        <p:tgtEl>
                                          <p:spTgt spid="27"/>
                                        </p:tgtEl>
                                        <p:attrNameLst>
                                          <p:attrName>style.visibility</p:attrName>
                                        </p:attrNameLst>
                                      </p:cBhvr>
                                      <p:to>
                                        <p:strVal val="visible"/>
                                      </p:to>
                                    </p:set>
                                    <p:animEffect transition="in" filter="wipe(up)">
                                      <p:cBhvr>
                                        <p:cTn id="34" dur="500"/>
                                        <p:tgtEl>
                                          <p:spTgt spid="27"/>
                                        </p:tgtEl>
                                      </p:cBhvr>
                                    </p:animEffect>
                                  </p:childTnLst>
                                </p:cTn>
                              </p:par>
                            </p:childTnLst>
                          </p:cTn>
                        </p:par>
                        <p:par>
                          <p:cTn id="35" fill="hold">
                            <p:stCondLst>
                              <p:cond delay="2000"/>
                            </p:stCondLst>
                            <p:childTnLst>
                              <p:par>
                                <p:cTn id="36" presetID="22" presetClass="entr" presetSubtype="1" fill="hold" grpId="0" nodeType="afterEffect">
                                  <p:stCondLst>
                                    <p:cond delay="250"/>
                                  </p:stCondLst>
                                  <p:childTnLst>
                                    <p:set>
                                      <p:cBhvr>
                                        <p:cTn id="37" dur="1" fill="hold">
                                          <p:stCondLst>
                                            <p:cond delay="0"/>
                                          </p:stCondLst>
                                        </p:cTn>
                                        <p:tgtEl>
                                          <p:spTgt spid="28"/>
                                        </p:tgtEl>
                                        <p:attrNameLst>
                                          <p:attrName>style.visibility</p:attrName>
                                        </p:attrNameLst>
                                      </p:cBhvr>
                                      <p:to>
                                        <p:strVal val="visible"/>
                                      </p:to>
                                    </p:set>
                                    <p:animEffect transition="in" filter="wipe(up)">
                                      <p:cBhvr>
                                        <p:cTn id="38" dur="500"/>
                                        <p:tgtEl>
                                          <p:spTgt spid="28"/>
                                        </p:tgtEl>
                                      </p:cBhvr>
                                    </p:animEffect>
                                  </p:childTnLst>
                                </p:cTn>
                              </p:par>
                            </p:childTnLst>
                          </p:cTn>
                        </p:par>
                        <p:par>
                          <p:cTn id="39" fill="hold">
                            <p:stCondLst>
                              <p:cond delay="2750"/>
                            </p:stCondLst>
                            <p:childTnLst>
                              <p:par>
                                <p:cTn id="40" presetID="22" presetClass="entr" presetSubtype="1" fill="hold" grpId="0" nodeType="afterEffect">
                                  <p:stCondLst>
                                    <p:cond delay="250"/>
                                  </p:stCondLst>
                                  <p:childTnLst>
                                    <p:set>
                                      <p:cBhvr>
                                        <p:cTn id="41" dur="1" fill="hold">
                                          <p:stCondLst>
                                            <p:cond delay="0"/>
                                          </p:stCondLst>
                                        </p:cTn>
                                        <p:tgtEl>
                                          <p:spTgt spid="32"/>
                                        </p:tgtEl>
                                        <p:attrNameLst>
                                          <p:attrName>style.visibility</p:attrName>
                                        </p:attrNameLst>
                                      </p:cBhvr>
                                      <p:to>
                                        <p:strVal val="visible"/>
                                      </p:to>
                                    </p:set>
                                    <p:animEffect transition="in" filter="wipe(up)">
                                      <p:cBhvr>
                                        <p:cTn id="42" dur="500"/>
                                        <p:tgtEl>
                                          <p:spTgt spid="32"/>
                                        </p:tgtEl>
                                      </p:cBhvr>
                                    </p:animEffect>
                                  </p:childTnLst>
                                </p:cTn>
                              </p:par>
                            </p:childTnLst>
                          </p:cTn>
                        </p:par>
                        <p:par>
                          <p:cTn id="43" fill="hold">
                            <p:stCondLst>
                              <p:cond delay="3500"/>
                            </p:stCondLst>
                            <p:childTnLst>
                              <p:par>
                                <p:cTn id="44" presetID="22" presetClass="entr" presetSubtype="1" fill="hold" grpId="0" nodeType="afterEffect">
                                  <p:stCondLst>
                                    <p:cond delay="250"/>
                                  </p:stCondLst>
                                  <p:childTnLst>
                                    <p:set>
                                      <p:cBhvr>
                                        <p:cTn id="45" dur="1" fill="hold">
                                          <p:stCondLst>
                                            <p:cond delay="0"/>
                                          </p:stCondLst>
                                        </p:cTn>
                                        <p:tgtEl>
                                          <p:spTgt spid="33"/>
                                        </p:tgtEl>
                                        <p:attrNameLst>
                                          <p:attrName>style.visibility</p:attrName>
                                        </p:attrNameLst>
                                      </p:cBhvr>
                                      <p:to>
                                        <p:strVal val="visible"/>
                                      </p:to>
                                    </p:set>
                                    <p:animEffect transition="in" filter="wipe(up)">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2756AC4F-6AAD-1D56-F042-5F47CD2030B0}"/>
              </a:ext>
            </a:extLst>
          </p:cNvPr>
          <p:cNvGrpSpPr/>
          <p:nvPr/>
        </p:nvGrpSpPr>
        <p:grpSpPr>
          <a:xfrm>
            <a:off x="548617" y="670962"/>
            <a:ext cx="668922" cy="707886"/>
            <a:chOff x="1559434" y="1176116"/>
            <a:chExt cx="668922" cy="707886"/>
          </a:xfrm>
        </p:grpSpPr>
        <p:grpSp>
          <p:nvGrpSpPr>
            <p:cNvPr id="3" name="Group 2">
              <a:extLst>
                <a:ext uri="{FF2B5EF4-FFF2-40B4-BE49-F238E27FC236}">
                  <a16:creationId xmlns:a16="http://schemas.microsoft.com/office/drawing/2014/main" id="{E659AE54-C83D-F2BB-AD0F-88E1EA6FE59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45376368-F211-1DC0-4DBC-A175FA9730C7}"/>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80A5EB9F-7F61-452D-E0E8-1E3E629972AA}"/>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56E8929E-CC26-C38C-AB65-C9A351FE6570}"/>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2 - 9Slide.vn">
            <a:extLst>
              <a:ext uri="{FF2B5EF4-FFF2-40B4-BE49-F238E27FC236}">
                <a16:creationId xmlns:a16="http://schemas.microsoft.com/office/drawing/2014/main" id="{771E82B5-2A84-6018-AA06-C21FF5B9C63F}"/>
              </a:ext>
            </a:extLst>
          </p:cNvPr>
          <p:cNvSpPr txBox="1"/>
          <p:nvPr/>
        </p:nvSpPr>
        <p:spPr>
          <a:xfrm>
            <a:off x="1356316" y="716474"/>
            <a:ext cx="6263684" cy="1141851"/>
          </a:xfrm>
          <a:prstGeom prst="rect">
            <a:avLst/>
          </a:prstGeom>
          <a:noFill/>
        </p:spPr>
        <p:txBody>
          <a:bodyPr wrap="square" rtlCol="0">
            <a:spAutoFit/>
          </a:bodyPr>
          <a:lstStyle/>
          <a:p>
            <a:pPr algn="just">
              <a:lnSpc>
                <a:spcPct val="128000"/>
              </a:lnSpc>
            </a:pPr>
            <a:r>
              <a:rPr lang="vi-VN"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Hình </a:t>
            </a:r>
            <a:r>
              <a:rPr kumimoji="0" lang="vi-VN" sz="2800" b="1" i="0" u="none" strike="noStrike" kern="1200" cap="none" spc="13" normalizeH="0" baseline="0" noProof="0" dirty="0">
                <a:ln>
                  <a:noFill/>
                </a:ln>
                <a:solidFill>
                  <a:srgbClr val="FF0000"/>
                </a:solidFill>
                <a:effectLst/>
                <a:uLnTx/>
                <a:uFillTx/>
                <a:latin typeface="HP001 5H" panose="020B0603050302020204" pitchFamily="34" charset="0"/>
                <a:ea typeface="HP001" panose="020B0603050302020204" pitchFamily="34" charset="0"/>
                <a:cs typeface="HP001 5H" panose="020B0603050302020204" pitchFamily="34" charset="0"/>
              </a:rPr>
              <a:t>H </a:t>
            </a:r>
            <a:r>
              <a:rPr lang="vi-VN"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gồm hình chữ nhật ABCD và hình chữ nhật DMNP như hình bên</a:t>
            </a:r>
            <a:r>
              <a:rPr lang="en-US"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a:t>
            </a:r>
            <a:endParaRPr lang="vi-VN"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grpSp>
        <p:nvGrpSpPr>
          <p:cNvPr id="25" name="PHẠM DUYÊN 3 - 9Slide.vn">
            <a:extLst>
              <a:ext uri="{FF2B5EF4-FFF2-40B4-BE49-F238E27FC236}">
                <a16:creationId xmlns:a16="http://schemas.microsoft.com/office/drawing/2014/main" id="{0BD8D4E3-BD94-74C1-2D09-39D2808F92C7}"/>
              </a:ext>
            </a:extLst>
          </p:cNvPr>
          <p:cNvGrpSpPr/>
          <p:nvPr/>
        </p:nvGrpSpPr>
        <p:grpSpPr>
          <a:xfrm>
            <a:off x="7994649" y="1056568"/>
            <a:ext cx="3491204" cy="4877802"/>
            <a:chOff x="11619723" y="842088"/>
            <a:chExt cx="5719406" cy="7990977"/>
          </a:xfrm>
        </p:grpSpPr>
        <p:grpSp>
          <p:nvGrpSpPr>
            <p:cNvPr id="12" name="Group 11">
              <a:extLst>
                <a:ext uri="{FF2B5EF4-FFF2-40B4-BE49-F238E27FC236}">
                  <a16:creationId xmlns:a16="http://schemas.microsoft.com/office/drawing/2014/main" id="{2AE0CCCA-EA40-102C-8F3B-A65488876A90}"/>
                </a:ext>
              </a:extLst>
            </p:cNvPr>
            <p:cNvGrpSpPr/>
            <p:nvPr/>
          </p:nvGrpSpPr>
          <p:grpSpPr>
            <a:xfrm>
              <a:off x="12991323" y="1498082"/>
              <a:ext cx="3390898" cy="5080842"/>
              <a:chOff x="8747332" y="4076700"/>
              <a:chExt cx="1085850" cy="1627013"/>
            </a:xfrm>
          </p:grpSpPr>
          <p:sp>
            <p:nvSpPr>
              <p:cNvPr id="10" name="PHẠM DUYÊN 4 - 9Slide.vn">
                <a:extLst>
                  <a:ext uri="{FF2B5EF4-FFF2-40B4-BE49-F238E27FC236}">
                    <a16:creationId xmlns:a16="http://schemas.microsoft.com/office/drawing/2014/main" id="{BD2BC5DA-5C2D-C854-6092-4CD73C7F292F}"/>
                  </a:ext>
                </a:extLst>
              </p:cNvPr>
              <p:cNvSpPr/>
              <p:nvPr/>
            </p:nvSpPr>
            <p:spPr>
              <a:xfrm>
                <a:off x="8747332" y="4076700"/>
                <a:ext cx="647700" cy="8715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PHẠM DUYÊN 5 - 9Slide.vn">
                <a:extLst>
                  <a:ext uri="{FF2B5EF4-FFF2-40B4-BE49-F238E27FC236}">
                    <a16:creationId xmlns:a16="http://schemas.microsoft.com/office/drawing/2014/main" id="{6A123E7B-6DEA-406D-F601-E2404EB52875}"/>
                  </a:ext>
                </a:extLst>
              </p:cNvPr>
              <p:cNvSpPr/>
              <p:nvPr/>
            </p:nvSpPr>
            <p:spPr>
              <a:xfrm>
                <a:off x="8747332" y="4946475"/>
                <a:ext cx="1085850" cy="7572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3" name="PHẠM DUYÊN 4 - 9Slide.vn">
              <a:extLst>
                <a:ext uri="{FF2B5EF4-FFF2-40B4-BE49-F238E27FC236}">
                  <a16:creationId xmlns:a16="http://schemas.microsoft.com/office/drawing/2014/main" id="{78380FD0-4669-6851-4811-766A358F0AF1}"/>
                </a:ext>
              </a:extLst>
            </p:cNvPr>
            <p:cNvSpPr txBox="1"/>
            <p:nvPr/>
          </p:nvSpPr>
          <p:spPr>
            <a:xfrm>
              <a:off x="11619723" y="2465064"/>
              <a:ext cx="1369769" cy="75631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8</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spc="-60" dirty="0">
                  <a:solidFill>
                    <a:schemeClr val="tx1">
                      <a:lumMod val="75000"/>
                      <a:lumOff val="25000"/>
                    </a:schemeClr>
                  </a:solidFill>
                  <a:latin typeface="Arial" panose="020B0604020202020204" pitchFamily="34" charset="0"/>
                  <a:cs typeface="Arial" panose="020B0604020202020204" pitchFamily="34" charset="0"/>
                </a:rPr>
                <a:t>cm</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PHẠM DUYÊN 5 - 9Slide.vn">
              <a:extLst>
                <a:ext uri="{FF2B5EF4-FFF2-40B4-BE49-F238E27FC236}">
                  <a16:creationId xmlns:a16="http://schemas.microsoft.com/office/drawing/2014/main" id="{7CBF5507-E0AB-FF21-388B-CB3B36751A88}"/>
                </a:ext>
              </a:extLst>
            </p:cNvPr>
            <p:cNvSpPr txBox="1"/>
            <p:nvPr/>
          </p:nvSpPr>
          <p:spPr>
            <a:xfrm>
              <a:off x="14799260"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B</a:t>
              </a:r>
            </a:p>
          </p:txBody>
        </p:sp>
        <p:sp>
          <p:nvSpPr>
            <p:cNvPr id="15" name="PHẠM DUYÊN 6 - 9Slide.vn">
              <a:extLst>
                <a:ext uri="{FF2B5EF4-FFF2-40B4-BE49-F238E27FC236}">
                  <a16:creationId xmlns:a16="http://schemas.microsoft.com/office/drawing/2014/main" id="{CF7D45D8-29B1-93C2-5363-37256162070A}"/>
                </a:ext>
              </a:extLst>
            </p:cNvPr>
            <p:cNvSpPr txBox="1"/>
            <p:nvPr/>
          </p:nvSpPr>
          <p:spPr>
            <a:xfrm>
              <a:off x="12075109"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D</a:t>
              </a:r>
            </a:p>
          </p:txBody>
        </p:sp>
        <p:sp>
          <p:nvSpPr>
            <p:cNvPr id="16" name="PHẠM DUYÊN 7 - 9Slide.vn">
              <a:extLst>
                <a:ext uri="{FF2B5EF4-FFF2-40B4-BE49-F238E27FC236}">
                  <a16:creationId xmlns:a16="http://schemas.microsoft.com/office/drawing/2014/main" id="{EA02B112-A072-A345-A236-CF1053C9B49E}"/>
                </a:ext>
              </a:extLst>
            </p:cNvPr>
            <p:cNvSpPr txBox="1"/>
            <p:nvPr/>
          </p:nvSpPr>
          <p:spPr>
            <a:xfrm>
              <a:off x="16267923"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N</a:t>
              </a:r>
            </a:p>
          </p:txBody>
        </p:sp>
        <p:sp>
          <p:nvSpPr>
            <p:cNvPr id="17" name="PHẠM DUYÊN 8 - 9Slide.vn">
              <a:extLst>
                <a:ext uri="{FF2B5EF4-FFF2-40B4-BE49-F238E27FC236}">
                  <a16:creationId xmlns:a16="http://schemas.microsoft.com/office/drawing/2014/main" id="{8D7B83D6-486E-B8C3-AED6-188A843B31F9}"/>
                </a:ext>
              </a:extLst>
            </p:cNvPr>
            <p:cNvSpPr txBox="1"/>
            <p:nvPr/>
          </p:nvSpPr>
          <p:spPr>
            <a:xfrm>
              <a:off x="12075109"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A</a:t>
              </a:r>
            </a:p>
          </p:txBody>
        </p:sp>
        <p:sp>
          <p:nvSpPr>
            <p:cNvPr id="18" name="PHẠM DUYÊN 9 - 9Slide.vn">
              <a:extLst>
                <a:ext uri="{FF2B5EF4-FFF2-40B4-BE49-F238E27FC236}">
                  <a16:creationId xmlns:a16="http://schemas.microsoft.com/office/drawing/2014/main" id="{06B74447-3A82-6950-20AA-FCBF8FBF18C3}"/>
                </a:ext>
              </a:extLst>
            </p:cNvPr>
            <p:cNvSpPr txBox="1"/>
            <p:nvPr/>
          </p:nvSpPr>
          <p:spPr>
            <a:xfrm>
              <a:off x="14765597" y="3560641"/>
              <a:ext cx="1071206" cy="783198"/>
            </a:xfrm>
            <a:prstGeom prst="roundRect">
              <a:avLst/>
            </a:prstGeom>
            <a:noFill/>
          </p:spPr>
          <p:txBody>
            <a:bodyPr wrap="square" rtlCol="0">
              <a:spAutoFit/>
            </a:bodyPr>
            <a:lstStyle/>
            <a:p>
              <a:pPr algn="ctr">
                <a:lnSpc>
                  <a:spcPct val="92000"/>
                </a:lnSpc>
              </a:pPr>
              <a:r>
                <a:rPr lang="en-US" sz="2400" b="1" spc="-60" dirty="0">
                  <a:solidFill>
                    <a:schemeClr val="tx1">
                      <a:lumMod val="75000"/>
                      <a:lumOff val="25000"/>
                    </a:schemeClr>
                  </a:solidFill>
                  <a:latin typeface="+mj-lt"/>
                </a:rPr>
                <a:t>C</a:t>
              </a:r>
            </a:p>
          </p:txBody>
        </p:sp>
        <p:sp>
          <p:nvSpPr>
            <p:cNvPr id="19" name="PHẠM DUYÊN 10 - 9Slide.vn">
              <a:extLst>
                <a:ext uri="{FF2B5EF4-FFF2-40B4-BE49-F238E27FC236}">
                  <a16:creationId xmlns:a16="http://schemas.microsoft.com/office/drawing/2014/main" id="{B7F240C6-FC2C-7C59-6200-C7AA43B7D826}"/>
                </a:ext>
              </a:extLst>
            </p:cNvPr>
            <p:cNvSpPr txBox="1"/>
            <p:nvPr/>
          </p:nvSpPr>
          <p:spPr>
            <a:xfrm>
              <a:off x="16267923"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M</a:t>
              </a:r>
            </a:p>
          </p:txBody>
        </p:sp>
        <p:sp>
          <p:nvSpPr>
            <p:cNvPr id="20" name="PHẠM DUYÊN 11 - 9Slide.vn">
              <a:extLst>
                <a:ext uri="{FF2B5EF4-FFF2-40B4-BE49-F238E27FC236}">
                  <a16:creationId xmlns:a16="http://schemas.microsoft.com/office/drawing/2014/main" id="{32A97201-F815-F021-A98D-97DF01821412}"/>
                </a:ext>
              </a:extLst>
            </p:cNvPr>
            <p:cNvSpPr txBox="1"/>
            <p:nvPr/>
          </p:nvSpPr>
          <p:spPr>
            <a:xfrm>
              <a:off x="12075109"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P</a:t>
              </a:r>
            </a:p>
          </p:txBody>
        </p:sp>
        <p:sp>
          <p:nvSpPr>
            <p:cNvPr id="21" name="PHẠM DUYÊN 12 - 9Slide.vn">
              <a:extLst>
                <a:ext uri="{FF2B5EF4-FFF2-40B4-BE49-F238E27FC236}">
                  <a16:creationId xmlns:a16="http://schemas.microsoft.com/office/drawing/2014/main" id="{02829CE2-CD38-79A3-8C06-AF8818939161}"/>
                </a:ext>
              </a:extLst>
            </p:cNvPr>
            <p:cNvSpPr txBox="1"/>
            <p:nvPr/>
          </p:nvSpPr>
          <p:spPr>
            <a:xfrm>
              <a:off x="11619723" y="4859647"/>
              <a:ext cx="1369769" cy="756315"/>
            </a:xfrm>
            <a:prstGeom prst="rect">
              <a:avLst/>
            </a:prstGeom>
            <a:noFill/>
          </p:spPr>
          <p:txBody>
            <a:bodyPr wrap="none" rtlCol="0">
              <a:spAutoFit/>
            </a:bodyPr>
            <a:lstStyle/>
            <a:p>
              <a:r>
                <a:rPr lang="en-US" sz="2400">
                  <a:solidFill>
                    <a:srgbClr val="FF0000"/>
                  </a:solidFill>
                  <a:latin typeface="Arial" panose="020B0604020202020204" pitchFamily="34" charset="0"/>
                  <a:cs typeface="Arial" panose="020B0604020202020204" pitchFamily="34" charset="0"/>
                </a:rPr>
                <a:t>7</a:t>
              </a:r>
              <a:r>
                <a:rPr lang="en-US" sz="2400">
                  <a:solidFill>
                    <a:schemeClr val="tx1">
                      <a:lumMod val="75000"/>
                      <a:lumOff val="25000"/>
                    </a:schemeClr>
                  </a:solidFill>
                  <a:latin typeface="Arial" panose="020B0604020202020204" pitchFamily="34" charset="0"/>
                  <a:cs typeface="Arial" panose="020B0604020202020204" pitchFamily="34" charset="0"/>
                </a:rPr>
                <a:t> </a:t>
              </a:r>
              <a:r>
                <a:rPr lang="en-US" sz="2400" spc="-60">
                  <a:solidFill>
                    <a:schemeClr val="tx1">
                      <a:lumMod val="75000"/>
                      <a:lumOff val="25000"/>
                    </a:schemeClr>
                  </a:solidFill>
                  <a:latin typeface="Arial" panose="020B0604020202020204" pitchFamily="34" charset="0"/>
                  <a:cs typeface="Arial" panose="020B0604020202020204" pitchFamily="34" charset="0"/>
                </a:rPr>
                <a:t>cm</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22" name="PHẠM DUYÊN 13 - 9Slide.vn">
              <a:extLst>
                <a:ext uri="{FF2B5EF4-FFF2-40B4-BE49-F238E27FC236}">
                  <a16:creationId xmlns:a16="http://schemas.microsoft.com/office/drawing/2014/main" id="{9D0ACAEA-49AD-0D1E-A5CC-D1298608B278}"/>
                </a:ext>
              </a:extLst>
            </p:cNvPr>
            <p:cNvSpPr txBox="1"/>
            <p:nvPr/>
          </p:nvSpPr>
          <p:spPr>
            <a:xfrm>
              <a:off x="14020210" y="6615687"/>
              <a:ext cx="1650762" cy="756315"/>
            </a:xfrm>
            <a:prstGeom prst="rect">
              <a:avLst/>
            </a:prstGeom>
            <a:noFill/>
          </p:spPr>
          <p:txBody>
            <a:bodyPr wrap="none" rtlCol="0">
              <a:spAutoFit/>
            </a:bodyPr>
            <a:lstStyle/>
            <a:p>
              <a:r>
                <a:rPr lang="en-US" sz="2400">
                  <a:solidFill>
                    <a:srgbClr val="FF0000"/>
                  </a:solidFill>
                  <a:latin typeface="Arial" panose="020B0604020202020204" pitchFamily="34" charset="0"/>
                  <a:cs typeface="Arial" panose="020B0604020202020204" pitchFamily="34" charset="0"/>
                </a:rPr>
                <a:t>10</a:t>
              </a:r>
              <a:r>
                <a:rPr lang="en-US" sz="2400">
                  <a:solidFill>
                    <a:schemeClr val="tx1">
                      <a:lumMod val="75000"/>
                      <a:lumOff val="25000"/>
                    </a:schemeClr>
                  </a:solidFill>
                  <a:latin typeface="Arial" panose="020B0604020202020204" pitchFamily="34" charset="0"/>
                  <a:cs typeface="Arial" panose="020B0604020202020204" pitchFamily="34" charset="0"/>
                </a:rPr>
                <a:t> </a:t>
              </a:r>
              <a:r>
                <a:rPr lang="en-US" sz="2400" spc="-60">
                  <a:solidFill>
                    <a:schemeClr val="tx1">
                      <a:lumMod val="75000"/>
                      <a:lumOff val="25000"/>
                    </a:schemeClr>
                  </a:solidFill>
                  <a:latin typeface="Arial" panose="020B0604020202020204" pitchFamily="34" charset="0"/>
                  <a:cs typeface="Arial" panose="020B0604020202020204" pitchFamily="34" charset="0"/>
                </a:rPr>
                <a:t>cm</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23" name="PHẠM DUYÊN 14 - 9Slide.vn">
              <a:extLst>
                <a:ext uri="{FF2B5EF4-FFF2-40B4-BE49-F238E27FC236}">
                  <a16:creationId xmlns:a16="http://schemas.microsoft.com/office/drawing/2014/main" id="{AB4DE237-1377-F904-539F-8526390E616F}"/>
                </a:ext>
              </a:extLst>
            </p:cNvPr>
            <p:cNvSpPr txBox="1"/>
            <p:nvPr/>
          </p:nvSpPr>
          <p:spPr>
            <a:xfrm>
              <a:off x="13397724" y="7721899"/>
              <a:ext cx="3390898" cy="1111166"/>
            </a:xfrm>
            <a:prstGeom prst="roundRect">
              <a:avLst/>
            </a:prstGeom>
            <a:noFill/>
          </p:spPr>
          <p:txBody>
            <a:bodyPr wrap="square" rtlCol="0">
              <a:spAutoFit/>
            </a:bodyPr>
            <a:lstStyle/>
            <a:p>
              <a:pPr algn="just">
                <a:lnSpc>
                  <a:spcPct val="92000"/>
                </a:lnSpc>
              </a:pPr>
              <a:r>
                <a:rPr lang="en-US" sz="3600" spc="-60" dirty="0" err="1">
                  <a:solidFill>
                    <a:schemeClr val="tx1">
                      <a:lumMod val="75000"/>
                      <a:lumOff val="25000"/>
                    </a:schemeClr>
                  </a:solidFill>
                  <a:latin typeface="+mj-lt"/>
                </a:rPr>
                <a:t>Hình</a:t>
              </a:r>
              <a:r>
                <a:rPr lang="en-US" sz="3600" spc="-60" dirty="0">
                  <a:solidFill>
                    <a:schemeClr val="tx1">
                      <a:lumMod val="75000"/>
                      <a:lumOff val="25000"/>
                    </a:schemeClr>
                  </a:solidFill>
                  <a:latin typeface="+mj-lt"/>
                </a:rPr>
                <a:t> </a:t>
              </a:r>
              <a:r>
                <a:rPr lang="en-US" sz="3600" b="1" spc="-60" dirty="0">
                  <a:solidFill>
                    <a:schemeClr val="accent6"/>
                  </a:solidFill>
                  <a:latin typeface="HP001 4 hàng" panose="020B0603050302020204" pitchFamily="34" charset="0"/>
                </a:rPr>
                <a:t>H</a:t>
              </a:r>
              <a:endParaRPr lang="en-US" sz="3600" spc="-60" dirty="0">
                <a:solidFill>
                  <a:schemeClr val="accent6"/>
                </a:solidFill>
                <a:latin typeface="+mj-lt"/>
              </a:endParaRPr>
            </a:p>
          </p:txBody>
        </p:sp>
        <p:sp>
          <p:nvSpPr>
            <p:cNvPr id="24" name="PHẠM DUYÊN 4 - 9Slide.vn">
              <a:extLst>
                <a:ext uri="{FF2B5EF4-FFF2-40B4-BE49-F238E27FC236}">
                  <a16:creationId xmlns:a16="http://schemas.microsoft.com/office/drawing/2014/main" id="{392A4801-CD68-5064-750A-7C0CDFEE7536}"/>
                </a:ext>
              </a:extLst>
            </p:cNvPr>
            <p:cNvSpPr txBox="1"/>
            <p:nvPr/>
          </p:nvSpPr>
          <p:spPr>
            <a:xfrm>
              <a:off x="13397724" y="842088"/>
              <a:ext cx="1394980" cy="756315"/>
            </a:xfrm>
            <a:prstGeom prst="rect">
              <a:avLst/>
            </a:prstGeom>
            <a:noFill/>
          </p:spPr>
          <p:txBody>
            <a:bodyPr wrap="none" rtlCol="0">
              <a:spAutoFit/>
            </a:bodyPr>
            <a:lstStyle/>
            <a:p>
              <a:r>
                <a:rPr lang="en-US" sz="2400">
                  <a:solidFill>
                    <a:srgbClr val="FF0000"/>
                  </a:solidFill>
                  <a:latin typeface="Arial" panose="020B0604020202020204" pitchFamily="34" charset="0"/>
                  <a:cs typeface="Arial" panose="020B0604020202020204" pitchFamily="34" charset="0"/>
                </a:rPr>
                <a:t>6</a:t>
              </a:r>
              <a:r>
                <a:rPr lang="en-US" sz="2400">
                  <a:solidFill>
                    <a:schemeClr val="tx1">
                      <a:lumMod val="75000"/>
                      <a:lumOff val="25000"/>
                    </a:schemeClr>
                  </a:solidFill>
                  <a:latin typeface="Arial" panose="020B0604020202020204" pitchFamily="34" charset="0"/>
                  <a:cs typeface="Arial" panose="020B0604020202020204" pitchFamily="34" charset="0"/>
                </a:rPr>
                <a:t> </a:t>
              </a:r>
              <a:r>
                <a:rPr lang="en-US" sz="2400" spc="-60">
                  <a:solidFill>
                    <a:schemeClr val="tx1">
                      <a:lumMod val="75000"/>
                      <a:lumOff val="25000"/>
                    </a:schemeClr>
                  </a:solidFill>
                  <a:latin typeface="Arial" panose="020B0604020202020204" pitchFamily="34" charset="0"/>
                  <a:cs typeface="Arial" panose="020B0604020202020204" pitchFamily="34" charset="0"/>
                </a:rPr>
                <a:t>cm</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6" name="PHẠM DUYÊN 4 - 9Slide.vn">
            <a:extLst>
              <a:ext uri="{FF2B5EF4-FFF2-40B4-BE49-F238E27FC236}">
                <a16:creationId xmlns:a16="http://schemas.microsoft.com/office/drawing/2014/main" id="{C2809968-C63B-B9F1-A137-EBA29DFBA8C4}"/>
              </a:ext>
            </a:extLst>
          </p:cNvPr>
          <p:cNvSpPr txBox="1"/>
          <p:nvPr/>
        </p:nvSpPr>
        <p:spPr>
          <a:xfrm>
            <a:off x="1356315" y="2054797"/>
            <a:ext cx="6007967" cy="1716880"/>
          </a:xfrm>
          <a:prstGeom prst="rect">
            <a:avLst/>
          </a:prstGeom>
          <a:noFill/>
        </p:spPr>
        <p:txBody>
          <a:bodyPr wrap="square" rtlCol="0">
            <a:spAutoFit/>
          </a:bodyPr>
          <a:lstStyle/>
          <a:p>
            <a:pPr algn="just">
              <a:lnSpc>
                <a:spcPct val="128000"/>
              </a:lnSpc>
            </a:pPr>
            <a:r>
              <a:rPr lang="vi-VN" sz="2800" spc="13" dirty="0">
                <a:solidFill>
                  <a:srgbClr val="002060"/>
                </a:solidFill>
                <a:latin typeface="+mj-lt"/>
                <a:ea typeface="Arial-Rounded" panose="020B0500000000000000" pitchFamily="34" charset="0"/>
                <a:cs typeface="Arial" panose="020B0604020202020204" pitchFamily="34" charset="0"/>
              </a:rPr>
              <a:t>a) </a:t>
            </a:r>
            <a:r>
              <a:rPr lang="vi-VN"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Tính diện tích </a:t>
            </a:r>
            <a:r>
              <a:rPr lang="vi-VN" sz="2800" spc="13">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mỗi hình </a:t>
            </a:r>
            <a:r>
              <a:rPr lang="vi-VN"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chữ nhật có trong hình vẽ.</a:t>
            </a:r>
          </a:p>
          <a:p>
            <a:pPr algn="just">
              <a:lnSpc>
                <a:spcPct val="128000"/>
              </a:lnSpc>
            </a:pPr>
            <a:r>
              <a:rPr lang="vi-VN"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b) Tính diện tích hình </a:t>
            </a:r>
            <a:r>
              <a:rPr lang="vi-VN" sz="2800" b="1" spc="13" dirty="0">
                <a:solidFill>
                  <a:srgbClr val="FF0000"/>
                </a:solidFill>
                <a:latin typeface="HP001 5H" panose="020B0603050302020204" pitchFamily="34" charset="0"/>
                <a:ea typeface="HP001" panose="020B0603050302020204" pitchFamily="34" charset="0"/>
                <a:cs typeface="HP001 5H" panose="020B0603050302020204" pitchFamily="34" charset="0"/>
              </a:rPr>
              <a:t>H</a:t>
            </a:r>
            <a:r>
              <a:rPr lang="vi-VN" sz="2800" spc="13"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27" name="Group 26">
            <a:extLst>
              <a:ext uri="{FF2B5EF4-FFF2-40B4-BE49-F238E27FC236}">
                <a16:creationId xmlns:a16="http://schemas.microsoft.com/office/drawing/2014/main" id="{C949BE32-6588-4D7B-BF5C-5672AAADF489}"/>
              </a:ext>
            </a:extLst>
          </p:cNvPr>
          <p:cNvGrpSpPr/>
          <p:nvPr/>
        </p:nvGrpSpPr>
        <p:grpSpPr>
          <a:xfrm>
            <a:off x="2348415" y="4340835"/>
            <a:ext cx="1527242" cy="1585311"/>
            <a:chOff x="10134324" y="-46109"/>
            <a:chExt cx="1627647" cy="1737778"/>
          </a:xfrm>
        </p:grpSpPr>
        <p:pic>
          <p:nvPicPr>
            <p:cNvPr id="28" name="Picture 27">
              <a:extLst>
                <a:ext uri="{FF2B5EF4-FFF2-40B4-BE49-F238E27FC236}">
                  <a16:creationId xmlns:a16="http://schemas.microsoft.com/office/drawing/2014/main" id="{7A8AC52C-E638-44AD-A2CB-C4F0FD249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324" y="-46109"/>
              <a:ext cx="1461707" cy="1029215"/>
            </a:xfrm>
            <a:prstGeom prst="rect">
              <a:avLst/>
            </a:prstGeom>
          </p:spPr>
        </p:pic>
        <p:sp>
          <p:nvSpPr>
            <p:cNvPr id="29" name="Rectangle: Rounded Corners 28">
              <a:extLst>
                <a:ext uri="{FF2B5EF4-FFF2-40B4-BE49-F238E27FC236}">
                  <a16:creationId xmlns:a16="http://schemas.microsoft.com/office/drawing/2014/main" id="{993756DD-886E-433A-AFF0-5B0EB3B127B3}"/>
                </a:ext>
              </a:extLst>
            </p:cNvPr>
            <p:cNvSpPr/>
            <p:nvPr/>
          </p:nvSpPr>
          <p:spPr>
            <a:xfrm>
              <a:off x="10134324" y="802175"/>
              <a:ext cx="1627647" cy="889494"/>
            </a:xfrm>
            <a:prstGeom prst="roundRect">
              <a:avLst/>
            </a:prstGeom>
            <a:solidFill>
              <a:sysClr val="window" lastClr="FFFFFF"/>
            </a:solid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Làm vào Vở</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5999597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xit" presetSubtype="4" fill="hold" nodeType="clickEffect">
                                  <p:stCondLst>
                                    <p:cond delay="0"/>
                                  </p:stCondLst>
                                  <p:childTnLst>
                                    <p:anim calcmode="lin" valueType="num">
                                      <p:cBhvr additive="base">
                                        <p:cTn id="16" dur="500"/>
                                        <p:tgtEl>
                                          <p:spTgt spid="27"/>
                                        </p:tgtEl>
                                        <p:attrNameLst>
                                          <p:attrName>ppt_y</p:attrName>
                                        </p:attrNameLst>
                                      </p:cBhvr>
                                      <p:tavLst>
                                        <p:tav tm="0">
                                          <p:val>
                                            <p:strVal val="#ppt_y"/>
                                          </p:val>
                                        </p:tav>
                                        <p:tav tm="100000">
                                          <p:val>
                                            <p:strVal val="#ppt_y+#ppt_h*1.125000"/>
                                          </p:val>
                                        </p:tav>
                                      </p:tavLst>
                                    </p:anim>
                                    <p:animEffect transition="out" filter="wipe(down)">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A65A1DC9-00DE-EAEF-5B4F-BD8FE62E22B6}"/>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293EA340-68E1-65E3-391C-5C574F7B171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075320BC-F511-1FD7-B21D-75DDD4CEF9D6}"/>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B21F429E-C3F3-5055-F996-29522F7CC0DF}"/>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94362BD8-FD82-D1B1-C2A9-565C891E321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grpSp>
        <p:nvGrpSpPr>
          <p:cNvPr id="7" name="PHẠM DUYÊN 2 - 9Slide.vn">
            <a:extLst>
              <a:ext uri="{FF2B5EF4-FFF2-40B4-BE49-F238E27FC236}">
                <a16:creationId xmlns:a16="http://schemas.microsoft.com/office/drawing/2014/main" id="{832C380A-C531-9F5C-2913-121A82F73ADE}"/>
              </a:ext>
            </a:extLst>
          </p:cNvPr>
          <p:cNvGrpSpPr/>
          <p:nvPr/>
        </p:nvGrpSpPr>
        <p:grpSpPr>
          <a:xfrm>
            <a:off x="1362973" y="990600"/>
            <a:ext cx="3491204" cy="4753268"/>
            <a:chOff x="11619723" y="842088"/>
            <a:chExt cx="5719406" cy="7786961"/>
          </a:xfrm>
        </p:grpSpPr>
        <p:grpSp>
          <p:nvGrpSpPr>
            <p:cNvPr id="8" name="Group 7">
              <a:extLst>
                <a:ext uri="{FF2B5EF4-FFF2-40B4-BE49-F238E27FC236}">
                  <a16:creationId xmlns:a16="http://schemas.microsoft.com/office/drawing/2014/main" id="{739DFF21-CE41-248D-5262-577B1E4F3BD1}"/>
                </a:ext>
              </a:extLst>
            </p:cNvPr>
            <p:cNvGrpSpPr/>
            <p:nvPr/>
          </p:nvGrpSpPr>
          <p:grpSpPr>
            <a:xfrm>
              <a:off x="12991323" y="1498082"/>
              <a:ext cx="3390898" cy="5080842"/>
              <a:chOff x="8747332" y="4076700"/>
              <a:chExt cx="1085850" cy="1627013"/>
            </a:xfrm>
          </p:grpSpPr>
          <p:sp>
            <p:nvSpPr>
              <p:cNvPr id="21" name="PHẠM DUYÊN 4 - 9Slide.vn">
                <a:extLst>
                  <a:ext uri="{FF2B5EF4-FFF2-40B4-BE49-F238E27FC236}">
                    <a16:creationId xmlns:a16="http://schemas.microsoft.com/office/drawing/2014/main" id="{EC44852B-4A3C-1933-CA0C-FD77ACC1D2BB}"/>
                  </a:ext>
                </a:extLst>
              </p:cNvPr>
              <p:cNvSpPr/>
              <p:nvPr/>
            </p:nvSpPr>
            <p:spPr>
              <a:xfrm>
                <a:off x="8747332" y="4076700"/>
                <a:ext cx="647700" cy="8715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PHẠM DUYÊN 5 - 9Slide.vn">
                <a:extLst>
                  <a:ext uri="{FF2B5EF4-FFF2-40B4-BE49-F238E27FC236}">
                    <a16:creationId xmlns:a16="http://schemas.microsoft.com/office/drawing/2014/main" id="{9DC6C431-8ABD-E9B1-2CF3-988681D528DA}"/>
                  </a:ext>
                </a:extLst>
              </p:cNvPr>
              <p:cNvSpPr/>
              <p:nvPr/>
            </p:nvSpPr>
            <p:spPr>
              <a:xfrm>
                <a:off x="8747332" y="4946475"/>
                <a:ext cx="1085850" cy="7572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9" name="PHẠM DUYÊN 4 - 9Slide.vn">
              <a:extLst>
                <a:ext uri="{FF2B5EF4-FFF2-40B4-BE49-F238E27FC236}">
                  <a16:creationId xmlns:a16="http://schemas.microsoft.com/office/drawing/2014/main" id="{44F4EFA5-F141-213A-2E29-1FB3A084E9DE}"/>
                </a:ext>
              </a:extLst>
            </p:cNvPr>
            <p:cNvSpPr txBox="1"/>
            <p:nvPr/>
          </p:nvSpPr>
          <p:spPr>
            <a:xfrm>
              <a:off x="11619723" y="2465064"/>
              <a:ext cx="1284684" cy="756315"/>
            </a:xfrm>
            <a:prstGeom prst="rect">
              <a:avLst/>
            </a:prstGeom>
            <a:noFill/>
          </p:spPr>
          <p:txBody>
            <a:bodyPr wrap="none" rtlCol="0">
              <a:spAutoFit/>
            </a:bodyPr>
            <a:lstStyle/>
            <a:p>
              <a:r>
                <a:rPr lang="en-US" sz="2400">
                  <a:solidFill>
                    <a:srgbClr val="FF0000"/>
                  </a:solidFill>
                </a:rPr>
                <a:t>8</a:t>
              </a:r>
              <a:r>
                <a:rPr lang="en-US" sz="2400">
                  <a:solidFill>
                    <a:schemeClr val="tx1">
                      <a:lumMod val="75000"/>
                      <a:lumOff val="25000"/>
                    </a:schemeClr>
                  </a:solidFill>
                </a:rPr>
                <a:t> </a:t>
              </a:r>
              <a:r>
                <a:rPr lang="en-US" sz="2400" spc="-60">
                  <a:solidFill>
                    <a:schemeClr val="tx1">
                      <a:lumMod val="75000"/>
                      <a:lumOff val="25000"/>
                    </a:schemeClr>
                  </a:solidFill>
                </a:rPr>
                <a:t>cm</a:t>
              </a:r>
              <a:endParaRPr lang="en-US" sz="2400">
                <a:solidFill>
                  <a:schemeClr val="tx1">
                    <a:lumMod val="75000"/>
                    <a:lumOff val="25000"/>
                  </a:schemeClr>
                </a:solidFill>
              </a:endParaRPr>
            </a:p>
          </p:txBody>
        </p:sp>
        <p:sp>
          <p:nvSpPr>
            <p:cNvPr id="10" name="PHẠM DUYÊN 5 - 9Slide.vn">
              <a:extLst>
                <a:ext uri="{FF2B5EF4-FFF2-40B4-BE49-F238E27FC236}">
                  <a16:creationId xmlns:a16="http://schemas.microsoft.com/office/drawing/2014/main" id="{0BC84EE3-7713-50D9-6898-D41A34C08902}"/>
                </a:ext>
              </a:extLst>
            </p:cNvPr>
            <p:cNvSpPr txBox="1"/>
            <p:nvPr/>
          </p:nvSpPr>
          <p:spPr>
            <a:xfrm>
              <a:off x="14799260"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B</a:t>
              </a:r>
            </a:p>
          </p:txBody>
        </p:sp>
        <p:sp>
          <p:nvSpPr>
            <p:cNvPr id="11" name="PHẠM DUYÊN 6 - 9Slide.vn">
              <a:extLst>
                <a:ext uri="{FF2B5EF4-FFF2-40B4-BE49-F238E27FC236}">
                  <a16:creationId xmlns:a16="http://schemas.microsoft.com/office/drawing/2014/main" id="{3152D161-D5C6-72C3-CDBB-E2C288983979}"/>
                </a:ext>
              </a:extLst>
            </p:cNvPr>
            <p:cNvSpPr txBox="1"/>
            <p:nvPr/>
          </p:nvSpPr>
          <p:spPr>
            <a:xfrm>
              <a:off x="12075109"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D</a:t>
              </a:r>
            </a:p>
          </p:txBody>
        </p:sp>
        <p:sp>
          <p:nvSpPr>
            <p:cNvPr id="12" name="PHẠM DUYÊN 7 - 9Slide.vn">
              <a:extLst>
                <a:ext uri="{FF2B5EF4-FFF2-40B4-BE49-F238E27FC236}">
                  <a16:creationId xmlns:a16="http://schemas.microsoft.com/office/drawing/2014/main" id="{D5CF0141-0CFD-3E87-0CDA-FE928E496A21}"/>
                </a:ext>
              </a:extLst>
            </p:cNvPr>
            <p:cNvSpPr txBox="1"/>
            <p:nvPr/>
          </p:nvSpPr>
          <p:spPr>
            <a:xfrm>
              <a:off x="16267923"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N</a:t>
              </a:r>
            </a:p>
          </p:txBody>
        </p:sp>
        <p:sp>
          <p:nvSpPr>
            <p:cNvPr id="13" name="PHẠM DUYÊN 8 - 9Slide.vn">
              <a:extLst>
                <a:ext uri="{FF2B5EF4-FFF2-40B4-BE49-F238E27FC236}">
                  <a16:creationId xmlns:a16="http://schemas.microsoft.com/office/drawing/2014/main" id="{FC3E6621-FB4F-31AE-44B9-C9EF4DD86B81}"/>
                </a:ext>
              </a:extLst>
            </p:cNvPr>
            <p:cNvSpPr txBox="1"/>
            <p:nvPr/>
          </p:nvSpPr>
          <p:spPr>
            <a:xfrm>
              <a:off x="12075109"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A</a:t>
              </a:r>
            </a:p>
          </p:txBody>
        </p:sp>
        <p:sp>
          <p:nvSpPr>
            <p:cNvPr id="14" name="PHẠM DUYÊN 9 - 9Slide.vn">
              <a:extLst>
                <a:ext uri="{FF2B5EF4-FFF2-40B4-BE49-F238E27FC236}">
                  <a16:creationId xmlns:a16="http://schemas.microsoft.com/office/drawing/2014/main" id="{8DE33CA3-B724-A764-79BE-C7606E2157CC}"/>
                </a:ext>
              </a:extLst>
            </p:cNvPr>
            <p:cNvSpPr txBox="1"/>
            <p:nvPr/>
          </p:nvSpPr>
          <p:spPr>
            <a:xfrm>
              <a:off x="14765597" y="3560641"/>
              <a:ext cx="1071206" cy="783198"/>
            </a:xfrm>
            <a:prstGeom prst="roundRect">
              <a:avLst/>
            </a:prstGeom>
            <a:noFill/>
          </p:spPr>
          <p:txBody>
            <a:bodyPr wrap="square" rtlCol="0">
              <a:spAutoFit/>
            </a:bodyPr>
            <a:lstStyle/>
            <a:p>
              <a:pPr algn="ctr">
                <a:lnSpc>
                  <a:spcPct val="92000"/>
                </a:lnSpc>
              </a:pPr>
              <a:r>
                <a:rPr lang="en-US" sz="2400" b="1" spc="-60" dirty="0">
                  <a:solidFill>
                    <a:schemeClr val="tx1">
                      <a:lumMod val="75000"/>
                      <a:lumOff val="25000"/>
                    </a:schemeClr>
                  </a:solidFill>
                  <a:latin typeface="+mj-lt"/>
                </a:rPr>
                <a:t>C</a:t>
              </a:r>
            </a:p>
          </p:txBody>
        </p:sp>
        <p:sp>
          <p:nvSpPr>
            <p:cNvPr id="15" name="PHẠM DUYÊN 10 - 9Slide.vn">
              <a:extLst>
                <a:ext uri="{FF2B5EF4-FFF2-40B4-BE49-F238E27FC236}">
                  <a16:creationId xmlns:a16="http://schemas.microsoft.com/office/drawing/2014/main" id="{DA0C8958-72F1-20A1-81F1-B3307B5A67D1}"/>
                </a:ext>
              </a:extLst>
            </p:cNvPr>
            <p:cNvSpPr txBox="1"/>
            <p:nvPr/>
          </p:nvSpPr>
          <p:spPr>
            <a:xfrm>
              <a:off x="16267923"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M</a:t>
              </a:r>
            </a:p>
          </p:txBody>
        </p:sp>
        <p:sp>
          <p:nvSpPr>
            <p:cNvPr id="16" name="PHẠM DUYÊN 11 - 9Slide.vn">
              <a:extLst>
                <a:ext uri="{FF2B5EF4-FFF2-40B4-BE49-F238E27FC236}">
                  <a16:creationId xmlns:a16="http://schemas.microsoft.com/office/drawing/2014/main" id="{1F003568-3215-8EE0-9971-4E5FA20876B8}"/>
                </a:ext>
              </a:extLst>
            </p:cNvPr>
            <p:cNvSpPr txBox="1"/>
            <p:nvPr/>
          </p:nvSpPr>
          <p:spPr>
            <a:xfrm>
              <a:off x="12075109"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P</a:t>
              </a:r>
            </a:p>
          </p:txBody>
        </p:sp>
        <p:sp>
          <p:nvSpPr>
            <p:cNvPr id="17" name="PHẠM DUYÊN 12 - 9Slide.vn">
              <a:extLst>
                <a:ext uri="{FF2B5EF4-FFF2-40B4-BE49-F238E27FC236}">
                  <a16:creationId xmlns:a16="http://schemas.microsoft.com/office/drawing/2014/main" id="{B588AADD-E2BA-4100-56BA-B7EB2B089FF8}"/>
                </a:ext>
              </a:extLst>
            </p:cNvPr>
            <p:cNvSpPr txBox="1"/>
            <p:nvPr/>
          </p:nvSpPr>
          <p:spPr>
            <a:xfrm>
              <a:off x="11619723" y="4859647"/>
              <a:ext cx="1284684" cy="756315"/>
            </a:xfrm>
            <a:prstGeom prst="rect">
              <a:avLst/>
            </a:prstGeom>
            <a:noFill/>
          </p:spPr>
          <p:txBody>
            <a:bodyPr wrap="none" rtlCol="0">
              <a:spAutoFit/>
            </a:bodyPr>
            <a:lstStyle/>
            <a:p>
              <a:r>
                <a:rPr lang="en-US" sz="2400">
                  <a:solidFill>
                    <a:srgbClr val="FF0000"/>
                  </a:solidFill>
                </a:rPr>
                <a:t>7</a:t>
              </a:r>
              <a:r>
                <a:rPr lang="en-US" sz="2400">
                  <a:solidFill>
                    <a:schemeClr val="tx1">
                      <a:lumMod val="75000"/>
                      <a:lumOff val="25000"/>
                    </a:schemeClr>
                  </a:solidFill>
                </a:rPr>
                <a:t> </a:t>
              </a:r>
              <a:r>
                <a:rPr lang="en-US" sz="2400" spc="-60">
                  <a:solidFill>
                    <a:schemeClr val="tx1">
                      <a:lumMod val="75000"/>
                      <a:lumOff val="25000"/>
                    </a:schemeClr>
                  </a:solidFill>
                </a:rPr>
                <a:t>cm</a:t>
              </a:r>
              <a:endParaRPr lang="en-US" sz="2400">
                <a:solidFill>
                  <a:schemeClr val="tx1">
                    <a:lumMod val="75000"/>
                    <a:lumOff val="25000"/>
                  </a:schemeClr>
                </a:solidFill>
              </a:endParaRPr>
            </a:p>
          </p:txBody>
        </p:sp>
        <p:sp>
          <p:nvSpPr>
            <p:cNvPr id="18" name="PHẠM DUYÊN 13 - 9Slide.vn">
              <a:extLst>
                <a:ext uri="{FF2B5EF4-FFF2-40B4-BE49-F238E27FC236}">
                  <a16:creationId xmlns:a16="http://schemas.microsoft.com/office/drawing/2014/main" id="{D158C331-9F1C-F77A-31F2-C0D3987D95EE}"/>
                </a:ext>
              </a:extLst>
            </p:cNvPr>
            <p:cNvSpPr txBox="1"/>
            <p:nvPr/>
          </p:nvSpPr>
          <p:spPr>
            <a:xfrm>
              <a:off x="14020210" y="6615687"/>
              <a:ext cx="1514206" cy="756315"/>
            </a:xfrm>
            <a:prstGeom prst="rect">
              <a:avLst/>
            </a:prstGeom>
            <a:noFill/>
          </p:spPr>
          <p:txBody>
            <a:bodyPr wrap="none" rtlCol="0">
              <a:spAutoFit/>
            </a:bodyPr>
            <a:lstStyle/>
            <a:p>
              <a:r>
                <a:rPr lang="en-US" sz="2400">
                  <a:solidFill>
                    <a:srgbClr val="FF0000"/>
                  </a:solidFill>
                </a:rPr>
                <a:t>10</a:t>
              </a:r>
              <a:r>
                <a:rPr lang="en-US" sz="2400">
                  <a:solidFill>
                    <a:schemeClr val="tx1">
                      <a:lumMod val="75000"/>
                      <a:lumOff val="25000"/>
                    </a:schemeClr>
                  </a:solidFill>
                </a:rPr>
                <a:t> </a:t>
              </a:r>
              <a:r>
                <a:rPr lang="en-US" sz="2400" spc="-60">
                  <a:solidFill>
                    <a:schemeClr val="tx1">
                      <a:lumMod val="75000"/>
                      <a:lumOff val="25000"/>
                    </a:schemeClr>
                  </a:solidFill>
                </a:rPr>
                <a:t>cm</a:t>
              </a:r>
              <a:endParaRPr lang="en-US" sz="2400">
                <a:solidFill>
                  <a:schemeClr val="tx1">
                    <a:lumMod val="75000"/>
                    <a:lumOff val="25000"/>
                  </a:schemeClr>
                </a:solidFill>
              </a:endParaRPr>
            </a:p>
          </p:txBody>
        </p:sp>
        <p:sp>
          <p:nvSpPr>
            <p:cNvPr id="19" name="PHẠM DUYÊN 14 - 9Slide.vn">
              <a:extLst>
                <a:ext uri="{FF2B5EF4-FFF2-40B4-BE49-F238E27FC236}">
                  <a16:creationId xmlns:a16="http://schemas.microsoft.com/office/drawing/2014/main" id="{5D88F86F-C9FA-BE2A-0877-3F18C4AE0D75}"/>
                </a:ext>
              </a:extLst>
            </p:cNvPr>
            <p:cNvSpPr txBox="1"/>
            <p:nvPr/>
          </p:nvSpPr>
          <p:spPr>
            <a:xfrm>
              <a:off x="13427661" y="7517883"/>
              <a:ext cx="3230388" cy="1111166"/>
            </a:xfrm>
            <a:prstGeom prst="roundRect">
              <a:avLst/>
            </a:prstGeom>
            <a:noFill/>
          </p:spPr>
          <p:txBody>
            <a:bodyPr wrap="square" rtlCol="0">
              <a:spAutoFit/>
            </a:bodyPr>
            <a:lstStyle/>
            <a:p>
              <a:pPr algn="just">
                <a:lnSpc>
                  <a:spcPct val="92000"/>
                </a:lnSpc>
              </a:pPr>
              <a:r>
                <a:rPr lang="en-US" sz="3600" spc="-60" dirty="0" err="1">
                  <a:solidFill>
                    <a:schemeClr val="tx1">
                      <a:lumMod val="75000"/>
                      <a:lumOff val="25000"/>
                    </a:schemeClr>
                  </a:solidFill>
                  <a:latin typeface="+mj-lt"/>
                </a:rPr>
                <a:t>Hình</a:t>
              </a:r>
              <a:r>
                <a:rPr lang="en-US" sz="3600" spc="-60" dirty="0">
                  <a:solidFill>
                    <a:schemeClr val="tx1">
                      <a:lumMod val="75000"/>
                      <a:lumOff val="25000"/>
                    </a:schemeClr>
                  </a:solidFill>
                  <a:latin typeface="+mj-lt"/>
                </a:rPr>
                <a:t> </a:t>
              </a:r>
              <a:r>
                <a:rPr lang="en-US" sz="3600" b="1" spc="-60" dirty="0">
                  <a:solidFill>
                    <a:schemeClr val="accent6"/>
                  </a:solidFill>
                  <a:latin typeface="HP001 4 hàng" panose="020B0603050302020204" pitchFamily="34" charset="0"/>
                </a:rPr>
                <a:t>H</a:t>
              </a:r>
              <a:endParaRPr lang="en-US" sz="3600" spc="-60" dirty="0">
                <a:solidFill>
                  <a:schemeClr val="accent6"/>
                </a:solidFill>
                <a:latin typeface="+mj-lt"/>
              </a:endParaRPr>
            </a:p>
          </p:txBody>
        </p:sp>
        <p:sp>
          <p:nvSpPr>
            <p:cNvPr id="20" name="PHẠM DUYÊN 4 - 9Slide.vn">
              <a:extLst>
                <a:ext uri="{FF2B5EF4-FFF2-40B4-BE49-F238E27FC236}">
                  <a16:creationId xmlns:a16="http://schemas.microsoft.com/office/drawing/2014/main" id="{3EDF1B7E-8533-B74B-63C2-08A99AEF411E}"/>
                </a:ext>
              </a:extLst>
            </p:cNvPr>
            <p:cNvSpPr txBox="1"/>
            <p:nvPr/>
          </p:nvSpPr>
          <p:spPr>
            <a:xfrm>
              <a:off x="13397724" y="842088"/>
              <a:ext cx="1284684" cy="756315"/>
            </a:xfrm>
            <a:prstGeom prst="rect">
              <a:avLst/>
            </a:prstGeom>
            <a:noFill/>
          </p:spPr>
          <p:txBody>
            <a:bodyPr wrap="none" rtlCol="0">
              <a:spAutoFit/>
            </a:bodyPr>
            <a:lstStyle/>
            <a:p>
              <a:r>
                <a:rPr lang="en-US" sz="2400">
                  <a:solidFill>
                    <a:srgbClr val="FF0000"/>
                  </a:solidFill>
                </a:rPr>
                <a:t>6</a:t>
              </a:r>
              <a:r>
                <a:rPr lang="en-US" sz="2400">
                  <a:solidFill>
                    <a:schemeClr val="tx1">
                      <a:lumMod val="75000"/>
                      <a:lumOff val="25000"/>
                    </a:schemeClr>
                  </a:solidFill>
                </a:rPr>
                <a:t> </a:t>
              </a:r>
              <a:r>
                <a:rPr lang="en-US" sz="2400" spc="-60">
                  <a:solidFill>
                    <a:schemeClr val="tx1">
                      <a:lumMod val="75000"/>
                      <a:lumOff val="25000"/>
                    </a:schemeClr>
                  </a:solidFill>
                </a:rPr>
                <a:t>cm</a:t>
              </a:r>
              <a:endParaRPr lang="en-US" sz="2400">
                <a:solidFill>
                  <a:schemeClr val="tx1">
                    <a:lumMod val="75000"/>
                    <a:lumOff val="25000"/>
                  </a:schemeClr>
                </a:solidFill>
              </a:endParaRPr>
            </a:p>
          </p:txBody>
        </p:sp>
      </p:grpSp>
      <p:sp>
        <p:nvSpPr>
          <p:cNvPr id="23" name="PHẠM DUYÊN 3 - 9Slide.vn">
            <a:extLst>
              <a:ext uri="{FF2B5EF4-FFF2-40B4-BE49-F238E27FC236}">
                <a16:creationId xmlns:a16="http://schemas.microsoft.com/office/drawing/2014/main" id="{02052258-3B0F-B5ED-A245-E8B530058CAF}"/>
              </a:ext>
            </a:extLst>
          </p:cNvPr>
          <p:cNvSpPr>
            <a:spLocks/>
          </p:cNvSpPr>
          <p:nvPr/>
        </p:nvSpPr>
        <p:spPr>
          <a:xfrm>
            <a:off x="5509057" y="694778"/>
            <a:ext cx="5860780" cy="5496389"/>
          </a:xfrm>
          <a:prstGeom prst="roundRect">
            <a:avLst>
              <a:gd name="adj" fmla="val 6263"/>
            </a:avLst>
          </a:prstGeom>
          <a:solidFill>
            <a:srgbClr val="FBF5D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24" name="PHẠM DUYÊN 4 - 9Slide.vn">
            <a:extLst>
              <a:ext uri="{FF2B5EF4-FFF2-40B4-BE49-F238E27FC236}">
                <a16:creationId xmlns:a16="http://schemas.microsoft.com/office/drawing/2014/main" id="{6785140C-6563-89E2-97BE-FEACBB19448A}"/>
              </a:ext>
            </a:extLst>
          </p:cNvPr>
          <p:cNvSpPr txBox="1"/>
          <p:nvPr/>
        </p:nvSpPr>
        <p:spPr>
          <a:xfrm>
            <a:off x="7726543" y="720178"/>
            <a:ext cx="2017167"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spc="-120" dirty="0" err="1">
                <a:solidFill>
                  <a:srgbClr val="FF0000"/>
                </a:solidFill>
              </a:rPr>
              <a:t>Bài</a:t>
            </a:r>
            <a:r>
              <a:rPr lang="en-US" sz="3200" spc="-120" dirty="0">
                <a:solidFill>
                  <a:srgbClr val="FF0000"/>
                </a:solidFill>
              </a:rPr>
              <a:t> </a:t>
            </a:r>
            <a:r>
              <a:rPr lang="en-US" sz="3200" spc="-120" dirty="0" err="1">
                <a:solidFill>
                  <a:srgbClr val="FF0000"/>
                </a:solidFill>
              </a:rPr>
              <a:t>giải</a:t>
            </a:r>
            <a:r>
              <a:rPr lang="vi-VN" sz="3200" spc="-120" dirty="0">
                <a:solidFill>
                  <a:srgbClr val="FF0000"/>
                </a:solidFill>
              </a:rPr>
              <a:t> :</a:t>
            </a:r>
          </a:p>
        </p:txBody>
      </p:sp>
      <p:sp>
        <p:nvSpPr>
          <p:cNvPr id="25" name="PHẠM DUYÊN 5 - 9Slide.vn">
            <a:extLst>
              <a:ext uri="{FF2B5EF4-FFF2-40B4-BE49-F238E27FC236}">
                <a16:creationId xmlns:a16="http://schemas.microsoft.com/office/drawing/2014/main" id="{BF583941-DF4B-CF4B-8CAE-A78EE280787C}"/>
              </a:ext>
            </a:extLst>
          </p:cNvPr>
          <p:cNvSpPr txBox="1"/>
          <p:nvPr/>
        </p:nvSpPr>
        <p:spPr>
          <a:xfrm>
            <a:off x="5849571" y="1384783"/>
            <a:ext cx="5207761"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dirty="0">
                <a:solidFill>
                  <a:schemeClr val="tx1">
                    <a:lumMod val="85000"/>
                    <a:lumOff val="15000"/>
                  </a:schemeClr>
                </a:solidFill>
                <a:latin typeface="Arial" panose="020B0604020202020204" pitchFamily="34" charset="0"/>
                <a:cs typeface="Arial" panose="020B0604020202020204" pitchFamily="34" charset="0"/>
              </a:rPr>
              <a:t>a)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Diện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tích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hình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chữ</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nhật</a:t>
            </a:r>
            <a:r>
              <a:rPr lang="en-US" sz="2600" spc="-140" dirty="0">
                <a:solidFill>
                  <a:schemeClr val="tx1">
                    <a:lumMod val="85000"/>
                    <a:lumOff val="15000"/>
                  </a:schemeClr>
                </a:solidFill>
                <a:latin typeface="Arial" panose="020B0604020202020204" pitchFamily="34" charset="0"/>
                <a:cs typeface="Arial" panose="020B0604020202020204" pitchFamily="34" charset="0"/>
              </a:rPr>
              <a:t> ABCD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là</a:t>
            </a:r>
            <a:r>
              <a:rPr lang="en-US" sz="2600" spc="-140" dirty="0">
                <a:solidFill>
                  <a:schemeClr val="tx1">
                    <a:lumMod val="85000"/>
                    <a:lumOff val="15000"/>
                  </a:schemeClr>
                </a:solidFill>
                <a:latin typeface="Arial" panose="020B0604020202020204" pitchFamily="34" charset="0"/>
                <a:cs typeface="Arial" panose="020B0604020202020204" pitchFamily="34" charset="0"/>
              </a:rPr>
              <a:t>:</a:t>
            </a:r>
            <a:endParaRPr lang="vi-VN" sz="2600" spc="-140" dirty="0">
              <a:solidFill>
                <a:schemeClr val="tx1">
                  <a:lumMod val="85000"/>
                  <a:lumOff val="1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PHẠM DUYÊN 6 - 9Slide.vn">
                <a:extLst>
                  <a:ext uri="{FF2B5EF4-FFF2-40B4-BE49-F238E27FC236}">
                    <a16:creationId xmlns:a16="http://schemas.microsoft.com/office/drawing/2014/main" id="{2E6258D9-5CD8-92D3-7AAB-752A0B3F5DCA}"/>
                  </a:ext>
                </a:extLst>
              </p:cNvPr>
              <p:cNvSpPr txBox="1"/>
              <p:nvPr/>
            </p:nvSpPr>
            <p:spPr>
              <a:xfrm>
                <a:off x="7351162" y="1805172"/>
                <a:ext cx="3307635" cy="533608"/>
              </a:xfrm>
              <a:prstGeom prst="rect">
                <a:avLst/>
              </a:prstGeom>
              <a:noFill/>
            </p:spPr>
            <p:txBody>
              <a:bodyPr wrap="square" rtlCol="0">
                <a:spAutoFit/>
              </a:bodyPr>
              <a:lstStyle/>
              <a:p>
                <a:r>
                  <a:rPr lang="en-US" sz="2800" dirty="0">
                    <a:solidFill>
                      <a:srgbClr val="333333"/>
                    </a:solidFill>
                    <a:latin typeface="+mj-lt"/>
                    <a:cs typeface="Arial" panose="020B0604020202020204" pitchFamily="34" charset="0"/>
                  </a:rPr>
                  <a:t>8 </a:t>
                </a:r>
                <a14:m>
                  <m:oMath xmlns:m="http://schemas.openxmlformats.org/officeDocument/2006/math">
                    <m:r>
                      <a:rPr lang="en-US" sz="2933" i="1" spc="-100">
                        <a:solidFill>
                          <a:sysClr val="windowText" lastClr="000000"/>
                        </a:solidFill>
                        <a:latin typeface="Cambria Math" panose="02040503050406030204" pitchFamily="18" charset="0"/>
                        <a:ea typeface="Cambria Math" panose="02040503050406030204" pitchFamily="18" charset="0"/>
                      </a:rPr>
                      <m:t>×</m:t>
                    </m:r>
                  </m:oMath>
                </a14:m>
                <a:r>
                  <a:rPr lang="en-US" sz="2800" dirty="0">
                    <a:solidFill>
                      <a:srgbClr val="333333"/>
                    </a:solidFill>
                    <a:latin typeface="+mj-lt"/>
                    <a:cs typeface="Arial" panose="020B0604020202020204" pitchFamily="34" charset="0"/>
                  </a:rPr>
                  <a:t> 6 </a:t>
                </a:r>
                <a:r>
                  <a:rPr lang="vi-VN" sz="2800" dirty="0">
                    <a:solidFill>
                      <a:srgbClr val="333333"/>
                    </a:solidFill>
                    <a:latin typeface="+mj-lt"/>
                    <a:cs typeface="Arial" panose="020B0604020202020204" pitchFamily="34" charset="0"/>
                  </a:rPr>
                  <a:t>=</a:t>
                </a:r>
                <a:r>
                  <a:rPr lang="en-US" sz="2800" dirty="0">
                    <a:solidFill>
                      <a:schemeClr val="tx1">
                        <a:lumMod val="75000"/>
                        <a:lumOff val="25000"/>
                      </a:schemeClr>
                    </a:solidFill>
                  </a:rPr>
                  <a:t>   </a:t>
                </a:r>
                <a:r>
                  <a:rPr lang="vi-VN" sz="2800" dirty="0">
                    <a:solidFill>
                      <a:srgbClr val="FF0000"/>
                    </a:solidFill>
                    <a:latin typeface="+mj-lt"/>
                  </a:rPr>
                  <a:t>48</a:t>
                </a:r>
                <a:r>
                  <a:rPr lang="en-US" sz="2800" dirty="0">
                    <a:solidFill>
                      <a:schemeClr val="tx1">
                        <a:lumMod val="75000"/>
                        <a:lumOff val="25000"/>
                      </a:schemeClr>
                    </a:solidFill>
                  </a:rPr>
                  <a:t>   (</a:t>
                </a:r>
                <a:r>
                  <a:rPr lang="vi-VN" sz="2800" spc="-60" dirty="0" err="1">
                    <a:solidFill>
                      <a:schemeClr val="tx1">
                        <a:lumMod val="75000"/>
                        <a:lumOff val="25000"/>
                      </a:schemeClr>
                    </a:solidFill>
                  </a:rPr>
                  <a:t>cm</a:t>
                </a:r>
                <a:r>
                  <a:rPr lang="en-US" sz="2800" spc="-60" baseline="30000" dirty="0">
                    <a:solidFill>
                      <a:schemeClr val="tx1">
                        <a:lumMod val="75000"/>
                        <a:lumOff val="25000"/>
                      </a:schemeClr>
                    </a:solidFill>
                  </a:rPr>
                  <a:t>2</a:t>
                </a:r>
                <a:r>
                  <a:rPr lang="en-US" sz="2800" dirty="0">
                    <a:solidFill>
                      <a:schemeClr val="tx1">
                        <a:lumMod val="75000"/>
                        <a:lumOff val="25000"/>
                      </a:schemeClr>
                    </a:solidFill>
                  </a:rPr>
                  <a:t>)</a:t>
                </a:r>
              </a:p>
            </p:txBody>
          </p:sp>
        </mc:Choice>
        <mc:Fallback xmlns="">
          <p:sp>
            <p:nvSpPr>
              <p:cNvPr id="26" name="PHẠM DUYÊN 6 - 9Slide.vn">
                <a:extLst>
                  <a:ext uri="{FF2B5EF4-FFF2-40B4-BE49-F238E27FC236}">
                    <a16:creationId xmlns:a16="http://schemas.microsoft.com/office/drawing/2014/main" id="{2E6258D9-5CD8-92D3-7AAB-752A0B3F5DCA}"/>
                  </a:ext>
                </a:extLst>
              </p:cNvPr>
              <p:cNvSpPr txBox="1">
                <a:spLocks noRot="1" noChangeAspect="1" noMove="1" noResize="1" noEditPoints="1" noAdjustHandles="1" noChangeArrowheads="1" noChangeShapeType="1" noTextEdit="1"/>
              </p:cNvSpPr>
              <p:nvPr/>
            </p:nvSpPr>
            <p:spPr>
              <a:xfrm>
                <a:off x="7351162" y="1805172"/>
                <a:ext cx="3307635" cy="533608"/>
              </a:xfrm>
              <a:prstGeom prst="rect">
                <a:avLst/>
              </a:prstGeom>
              <a:blipFill>
                <a:blip r:embed="rId3"/>
                <a:stretch>
                  <a:fillRect l="-3875" t="-9091" b="-30682"/>
                </a:stretch>
              </a:blipFill>
            </p:spPr>
            <p:txBody>
              <a:bodyPr/>
              <a:lstStyle/>
              <a:p>
                <a:r>
                  <a:rPr lang="en-US">
                    <a:noFill/>
                  </a:rPr>
                  <a:t> </a:t>
                </a:r>
              </a:p>
            </p:txBody>
          </p:sp>
        </mc:Fallback>
      </mc:AlternateContent>
      <p:sp>
        <p:nvSpPr>
          <p:cNvPr id="30" name="PHẠM DUYÊN 8 - 9Slide.vn">
            <a:extLst>
              <a:ext uri="{FF2B5EF4-FFF2-40B4-BE49-F238E27FC236}">
                <a16:creationId xmlns:a16="http://schemas.microsoft.com/office/drawing/2014/main" id="{F3E93040-6291-F22D-279F-34379176B0E2}"/>
              </a:ext>
            </a:extLst>
          </p:cNvPr>
          <p:cNvSpPr txBox="1"/>
          <p:nvPr/>
        </p:nvSpPr>
        <p:spPr>
          <a:xfrm>
            <a:off x="6213446" y="2365830"/>
            <a:ext cx="4905375"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a:solidFill>
                  <a:schemeClr val="tx1">
                    <a:lumMod val="85000"/>
                    <a:lumOff val="15000"/>
                  </a:schemeClr>
                </a:solidFill>
                <a:latin typeface="Arial" panose="020B0604020202020204" pitchFamily="34" charset="0"/>
                <a:cs typeface="Arial" panose="020B0604020202020204" pitchFamily="34" charset="0"/>
              </a:rPr>
              <a:t>Diện tích hình chữ nhật DMNP là:</a:t>
            </a:r>
            <a:endParaRPr lang="vi-VN" sz="2600" spc="-140">
              <a:solidFill>
                <a:schemeClr val="tx1">
                  <a:lumMod val="85000"/>
                  <a:lumOff val="1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PHẠM DUYÊN 9 - 9Slide.vn">
                <a:extLst>
                  <a:ext uri="{FF2B5EF4-FFF2-40B4-BE49-F238E27FC236}">
                    <a16:creationId xmlns:a16="http://schemas.microsoft.com/office/drawing/2014/main" id="{EF79A273-4397-27B9-0B1A-9DA008EF7802}"/>
                  </a:ext>
                </a:extLst>
              </p:cNvPr>
              <p:cNvSpPr txBox="1"/>
              <p:nvPr/>
            </p:nvSpPr>
            <p:spPr>
              <a:xfrm>
                <a:off x="7351161" y="2813269"/>
                <a:ext cx="3307635" cy="533608"/>
              </a:xfrm>
              <a:prstGeom prst="rect">
                <a:avLst/>
              </a:prstGeom>
              <a:noFill/>
            </p:spPr>
            <p:txBody>
              <a:bodyPr wrap="square" rtlCol="0">
                <a:spAutoFit/>
              </a:bodyPr>
              <a:lstStyle/>
              <a:p>
                <a:r>
                  <a:rPr lang="en-US" sz="2800" dirty="0">
                    <a:solidFill>
                      <a:srgbClr val="333333"/>
                    </a:solidFill>
                    <a:latin typeface="+mj-lt"/>
                    <a:cs typeface="Arial" panose="020B0604020202020204" pitchFamily="34" charset="0"/>
                  </a:rPr>
                  <a:t>10 </a:t>
                </a:r>
                <a14:m>
                  <m:oMath xmlns:m="http://schemas.openxmlformats.org/officeDocument/2006/math">
                    <m:r>
                      <a:rPr lang="en-US" sz="2933" i="1" spc="-100">
                        <a:solidFill>
                          <a:sysClr val="windowText" lastClr="000000"/>
                        </a:solidFill>
                        <a:latin typeface="Cambria Math" panose="02040503050406030204" pitchFamily="18" charset="0"/>
                        <a:ea typeface="Cambria Math" panose="02040503050406030204" pitchFamily="18" charset="0"/>
                      </a:rPr>
                      <m:t>×</m:t>
                    </m:r>
                  </m:oMath>
                </a14:m>
                <a:r>
                  <a:rPr lang="en-US" sz="2800" dirty="0">
                    <a:solidFill>
                      <a:srgbClr val="333333"/>
                    </a:solidFill>
                    <a:latin typeface="+mj-lt"/>
                    <a:cs typeface="Arial" panose="020B0604020202020204" pitchFamily="34" charset="0"/>
                  </a:rPr>
                  <a:t> 7 </a:t>
                </a:r>
                <a:r>
                  <a:rPr lang="vi-VN" sz="2800" dirty="0">
                    <a:solidFill>
                      <a:srgbClr val="333333"/>
                    </a:solidFill>
                    <a:latin typeface="+mj-lt"/>
                    <a:cs typeface="Arial" panose="020B0604020202020204" pitchFamily="34" charset="0"/>
                  </a:rPr>
                  <a:t>=</a:t>
                </a:r>
                <a:r>
                  <a:rPr lang="en-US" sz="2800" dirty="0">
                    <a:solidFill>
                      <a:schemeClr val="tx1">
                        <a:lumMod val="75000"/>
                        <a:lumOff val="25000"/>
                      </a:schemeClr>
                    </a:solidFill>
                  </a:rPr>
                  <a:t>   </a:t>
                </a:r>
                <a:r>
                  <a:rPr lang="vi-VN" sz="2800" dirty="0">
                    <a:solidFill>
                      <a:srgbClr val="FF0000"/>
                    </a:solidFill>
                    <a:latin typeface="+mj-lt"/>
                  </a:rPr>
                  <a:t>70</a:t>
                </a:r>
                <a:r>
                  <a:rPr lang="en-US" sz="2800" dirty="0">
                    <a:solidFill>
                      <a:schemeClr val="tx1">
                        <a:lumMod val="75000"/>
                        <a:lumOff val="25000"/>
                      </a:schemeClr>
                    </a:solidFill>
                  </a:rPr>
                  <a:t>   (</a:t>
                </a:r>
                <a:r>
                  <a:rPr lang="vi-VN" sz="2800" spc="-60" dirty="0" err="1">
                    <a:solidFill>
                      <a:schemeClr val="tx1">
                        <a:lumMod val="75000"/>
                        <a:lumOff val="25000"/>
                      </a:schemeClr>
                    </a:solidFill>
                  </a:rPr>
                  <a:t>cm</a:t>
                </a:r>
                <a:r>
                  <a:rPr lang="en-US" sz="2800" spc="-60" baseline="30000" dirty="0">
                    <a:solidFill>
                      <a:schemeClr val="tx1">
                        <a:lumMod val="75000"/>
                        <a:lumOff val="25000"/>
                      </a:schemeClr>
                    </a:solidFill>
                  </a:rPr>
                  <a:t>2</a:t>
                </a:r>
                <a:r>
                  <a:rPr lang="en-US" sz="2800" dirty="0">
                    <a:solidFill>
                      <a:schemeClr val="tx1">
                        <a:lumMod val="75000"/>
                        <a:lumOff val="25000"/>
                      </a:schemeClr>
                    </a:solidFill>
                  </a:rPr>
                  <a:t>)</a:t>
                </a:r>
              </a:p>
            </p:txBody>
          </p:sp>
        </mc:Choice>
        <mc:Fallback xmlns="">
          <p:sp>
            <p:nvSpPr>
              <p:cNvPr id="31" name="PHẠM DUYÊN 9 - 9Slide.vn">
                <a:extLst>
                  <a:ext uri="{FF2B5EF4-FFF2-40B4-BE49-F238E27FC236}">
                    <a16:creationId xmlns:a16="http://schemas.microsoft.com/office/drawing/2014/main" id="{EF79A273-4397-27B9-0B1A-9DA008EF7802}"/>
                  </a:ext>
                </a:extLst>
              </p:cNvPr>
              <p:cNvSpPr txBox="1">
                <a:spLocks noRot="1" noChangeAspect="1" noMove="1" noResize="1" noEditPoints="1" noAdjustHandles="1" noChangeArrowheads="1" noChangeShapeType="1" noTextEdit="1"/>
              </p:cNvSpPr>
              <p:nvPr/>
            </p:nvSpPr>
            <p:spPr>
              <a:xfrm>
                <a:off x="7351161" y="2813269"/>
                <a:ext cx="3307635" cy="533608"/>
              </a:xfrm>
              <a:prstGeom prst="rect">
                <a:avLst/>
              </a:prstGeom>
              <a:blipFill>
                <a:blip r:embed="rId4"/>
                <a:stretch>
                  <a:fillRect l="-3875" t="-9091" r="-554" b="-30682"/>
                </a:stretch>
              </a:blipFill>
            </p:spPr>
            <p:txBody>
              <a:bodyPr/>
              <a:lstStyle/>
              <a:p>
                <a:r>
                  <a:rPr lang="en-US">
                    <a:noFill/>
                  </a:rPr>
                  <a:t> </a:t>
                </a:r>
              </a:p>
            </p:txBody>
          </p:sp>
        </mc:Fallback>
      </mc:AlternateContent>
      <p:sp>
        <p:nvSpPr>
          <p:cNvPr id="35" name="PHẠM DUYÊN 11 - 9Slide.vn">
            <a:extLst>
              <a:ext uri="{FF2B5EF4-FFF2-40B4-BE49-F238E27FC236}">
                <a16:creationId xmlns:a16="http://schemas.microsoft.com/office/drawing/2014/main" id="{9E026DC2-91DB-F63D-6B45-FC3B325611C8}"/>
              </a:ext>
            </a:extLst>
          </p:cNvPr>
          <p:cNvSpPr txBox="1"/>
          <p:nvPr/>
        </p:nvSpPr>
        <p:spPr>
          <a:xfrm>
            <a:off x="5924798" y="3375603"/>
            <a:ext cx="3495675"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dirty="0">
                <a:solidFill>
                  <a:schemeClr val="tx1">
                    <a:lumMod val="85000"/>
                    <a:lumOff val="15000"/>
                  </a:schemeClr>
                </a:solidFill>
                <a:latin typeface="Arial" panose="020B0604020202020204" pitchFamily="34" charset="0"/>
                <a:cs typeface="Arial" panose="020B0604020202020204" pitchFamily="34" charset="0"/>
              </a:rPr>
              <a:t>b)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Diện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tích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hình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b="1" spc="-140" dirty="0">
                <a:solidFill>
                  <a:schemeClr val="tx1">
                    <a:lumMod val="85000"/>
                    <a:lumOff val="15000"/>
                  </a:schemeClr>
                </a:solidFill>
                <a:latin typeface="HP001 5H" panose="020B0603050302020204" pitchFamily="34" charset="0"/>
                <a:cs typeface="HP001 5H" panose="020B0603050302020204" pitchFamily="34" charset="0"/>
              </a:rPr>
              <a:t>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là</a:t>
            </a:r>
            <a:r>
              <a:rPr lang="en-US" sz="2600" spc="-140" dirty="0">
                <a:solidFill>
                  <a:schemeClr val="tx1">
                    <a:lumMod val="85000"/>
                    <a:lumOff val="15000"/>
                  </a:schemeClr>
                </a:solidFill>
                <a:latin typeface="Arial" panose="020B0604020202020204" pitchFamily="34" charset="0"/>
                <a:cs typeface="Arial" panose="020B0604020202020204" pitchFamily="34" charset="0"/>
              </a:rPr>
              <a:t>:</a:t>
            </a:r>
            <a:endParaRPr lang="vi-VN" sz="2600" spc="-14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6" name="PHẠM DUYÊN 12 - 9Slide.vn">
            <a:extLst>
              <a:ext uri="{FF2B5EF4-FFF2-40B4-BE49-F238E27FC236}">
                <a16:creationId xmlns:a16="http://schemas.microsoft.com/office/drawing/2014/main" id="{4BD6273D-5867-4518-6094-8FDD8F2BD49A}"/>
              </a:ext>
            </a:extLst>
          </p:cNvPr>
          <p:cNvSpPr txBox="1"/>
          <p:nvPr/>
        </p:nvSpPr>
        <p:spPr>
          <a:xfrm>
            <a:off x="7072473" y="3821264"/>
            <a:ext cx="3865009" cy="523220"/>
          </a:xfrm>
          <a:prstGeom prst="rect">
            <a:avLst/>
          </a:prstGeom>
          <a:noFill/>
        </p:spPr>
        <p:txBody>
          <a:bodyPr wrap="square" rtlCol="0">
            <a:spAutoFit/>
          </a:bodyPr>
          <a:lstStyle/>
          <a:p>
            <a:r>
              <a:rPr lang="en-US" sz="2800" dirty="0">
                <a:solidFill>
                  <a:srgbClr val="333333"/>
                </a:solidFill>
                <a:latin typeface="+mj-lt"/>
                <a:cs typeface="Arial" panose="020B0604020202020204" pitchFamily="34" charset="0"/>
              </a:rPr>
              <a:t>48 </a:t>
            </a:r>
            <a:r>
              <a:rPr lang="en-US" sz="2800" dirty="0">
                <a:solidFill>
                  <a:srgbClr val="333333"/>
                </a:solidFill>
                <a:latin typeface="Arial" panose="020B0604020202020204" pitchFamily="34" charset="0"/>
                <a:cs typeface="Arial" panose="020B0604020202020204" pitchFamily="34" charset="0"/>
              </a:rPr>
              <a:t>+</a:t>
            </a:r>
            <a:r>
              <a:rPr lang="en-US" sz="2800" dirty="0">
                <a:solidFill>
                  <a:srgbClr val="333333"/>
                </a:solidFill>
                <a:latin typeface="+mj-lt"/>
                <a:cs typeface="Arial" panose="020B0604020202020204" pitchFamily="34" charset="0"/>
              </a:rPr>
              <a:t> 70 </a:t>
            </a:r>
            <a:r>
              <a:rPr lang="vi-VN" sz="2800" dirty="0">
                <a:solidFill>
                  <a:srgbClr val="333333"/>
                </a:solidFill>
                <a:latin typeface="+mj-lt"/>
                <a:cs typeface="Arial" panose="020B0604020202020204" pitchFamily="34" charset="0"/>
              </a:rPr>
              <a:t>=</a:t>
            </a:r>
            <a:r>
              <a:rPr lang="en-US" sz="2800" dirty="0">
                <a:solidFill>
                  <a:schemeClr val="tx1">
                    <a:lumMod val="75000"/>
                    <a:lumOff val="25000"/>
                  </a:schemeClr>
                </a:solidFill>
              </a:rPr>
              <a:t>    </a:t>
            </a:r>
            <a:r>
              <a:rPr lang="vi-VN" sz="2800" dirty="0">
                <a:solidFill>
                  <a:srgbClr val="FF0000"/>
                </a:solidFill>
                <a:latin typeface="+mj-lt"/>
              </a:rPr>
              <a:t>118</a:t>
            </a:r>
            <a:r>
              <a:rPr lang="en-US" sz="2800" dirty="0">
                <a:solidFill>
                  <a:schemeClr val="tx1">
                    <a:lumMod val="75000"/>
                    <a:lumOff val="25000"/>
                  </a:schemeClr>
                </a:solidFill>
              </a:rPr>
              <a:t>   (</a:t>
            </a:r>
            <a:r>
              <a:rPr lang="vi-VN" sz="2800" spc="-60" dirty="0" err="1">
                <a:solidFill>
                  <a:schemeClr val="tx1">
                    <a:lumMod val="75000"/>
                    <a:lumOff val="25000"/>
                  </a:schemeClr>
                </a:solidFill>
              </a:rPr>
              <a:t>cm</a:t>
            </a:r>
            <a:r>
              <a:rPr lang="en-US" sz="2800" spc="-60" baseline="30000" dirty="0">
                <a:solidFill>
                  <a:schemeClr val="tx1">
                    <a:lumMod val="75000"/>
                    <a:lumOff val="25000"/>
                  </a:schemeClr>
                </a:solidFill>
              </a:rPr>
              <a:t>2</a:t>
            </a:r>
            <a:r>
              <a:rPr lang="en-US" sz="2800" dirty="0">
                <a:solidFill>
                  <a:schemeClr val="tx1">
                    <a:lumMod val="75000"/>
                    <a:lumOff val="25000"/>
                  </a:schemeClr>
                </a:solidFill>
              </a:rPr>
              <a:t>)</a:t>
            </a:r>
          </a:p>
        </p:txBody>
      </p:sp>
      <p:sp>
        <p:nvSpPr>
          <p:cNvPr id="40" name="PHẠM DUYÊN 14 - 9Slide.vn">
            <a:extLst>
              <a:ext uri="{FF2B5EF4-FFF2-40B4-BE49-F238E27FC236}">
                <a16:creationId xmlns:a16="http://schemas.microsoft.com/office/drawing/2014/main" id="{07FADAA6-0685-7227-490E-CF47F430E178}"/>
              </a:ext>
            </a:extLst>
          </p:cNvPr>
          <p:cNvSpPr txBox="1"/>
          <p:nvPr/>
        </p:nvSpPr>
        <p:spPr>
          <a:xfrm>
            <a:off x="7594850" y="4356650"/>
            <a:ext cx="1307876"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dirty="0" err="1">
                <a:solidFill>
                  <a:schemeClr val="tx1">
                    <a:lumMod val="85000"/>
                    <a:lumOff val="15000"/>
                  </a:schemeClr>
                </a:solidFill>
                <a:latin typeface="Arial" panose="020B0604020202020204" pitchFamily="34" charset="0"/>
                <a:cs typeface="Arial" panose="020B0604020202020204" pitchFamily="34" charset="0"/>
              </a:rPr>
              <a:t>Đáp</a:t>
            </a:r>
            <a:r>
              <a:rPr lang="en-US" sz="2600" spc="-180" dirty="0">
                <a:solidFill>
                  <a:schemeClr val="tx1">
                    <a:lumMod val="85000"/>
                    <a:lumOff val="15000"/>
                  </a:schemeClr>
                </a:solidFill>
                <a:latin typeface="Arial" panose="020B0604020202020204" pitchFamily="34" charset="0"/>
                <a:cs typeface="Arial" panose="020B0604020202020204" pitchFamily="34" charset="0"/>
              </a:rPr>
              <a:t> </a:t>
            </a:r>
            <a:r>
              <a:rPr lang="en-US" sz="2600" spc="-180" dirty="0" err="1">
                <a:solidFill>
                  <a:schemeClr val="tx1">
                    <a:lumMod val="85000"/>
                    <a:lumOff val="15000"/>
                  </a:schemeClr>
                </a:solidFill>
                <a:latin typeface="Arial" panose="020B0604020202020204" pitchFamily="34" charset="0"/>
                <a:cs typeface="Arial" panose="020B0604020202020204" pitchFamily="34" charset="0"/>
              </a:rPr>
              <a:t>số</a:t>
            </a:r>
            <a:r>
              <a:rPr lang="en-US" sz="2600" spc="-180" dirty="0">
                <a:solidFill>
                  <a:schemeClr val="tx1">
                    <a:lumMod val="85000"/>
                    <a:lumOff val="15000"/>
                  </a:schemeClr>
                </a:solidFill>
                <a:latin typeface="Arial" panose="020B0604020202020204" pitchFamily="34" charset="0"/>
                <a:cs typeface="Arial" panose="020B0604020202020204" pitchFamily="34" charset="0"/>
              </a:rPr>
              <a:t>:</a:t>
            </a:r>
            <a:endParaRPr lang="vi-VN" sz="2600" spc="-18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1" name="PHẠM DUYÊN 15 - 9Slide.vn">
            <a:extLst>
              <a:ext uri="{FF2B5EF4-FFF2-40B4-BE49-F238E27FC236}">
                <a16:creationId xmlns:a16="http://schemas.microsoft.com/office/drawing/2014/main" id="{1ED78AB3-7518-46EB-7E4B-CA4077FB51F7}"/>
              </a:ext>
            </a:extLst>
          </p:cNvPr>
          <p:cNvSpPr txBox="1"/>
          <p:nvPr/>
        </p:nvSpPr>
        <p:spPr>
          <a:xfrm>
            <a:off x="8780596" y="4356650"/>
            <a:ext cx="3540913"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dirty="0">
                <a:solidFill>
                  <a:schemeClr val="tx1">
                    <a:lumMod val="85000"/>
                    <a:lumOff val="15000"/>
                  </a:schemeClr>
                </a:solidFill>
                <a:latin typeface="Arial" panose="020B0604020202020204" pitchFamily="34" charset="0"/>
                <a:cs typeface="Arial" panose="020B0604020202020204" pitchFamily="34" charset="0"/>
              </a:rPr>
              <a:t>a) </a:t>
            </a:r>
            <a:r>
              <a:rPr lang="en-US" sz="2600" spc="-180" dirty="0">
                <a:solidFill>
                  <a:srgbClr val="FF0000"/>
                </a:solidFill>
                <a:latin typeface="Arial" panose="020B0604020202020204" pitchFamily="34" charset="0"/>
                <a:cs typeface="Arial" panose="020B0604020202020204" pitchFamily="34" charset="0"/>
              </a:rPr>
              <a:t>48</a:t>
            </a:r>
            <a:r>
              <a:rPr lang="en-US" sz="2600" spc="-180" dirty="0">
                <a:solidFill>
                  <a:schemeClr val="tx1">
                    <a:lumMod val="85000"/>
                    <a:lumOff val="15000"/>
                  </a:schemeClr>
                </a:solidFill>
                <a:latin typeface="Arial" panose="020B0604020202020204" pitchFamily="34" charset="0"/>
                <a:cs typeface="Arial" panose="020B0604020202020204" pitchFamily="34" charset="0"/>
              </a:rPr>
              <a:t> </a:t>
            </a:r>
            <a:r>
              <a:rPr lang="vi-VN" sz="2600" spc="-180" dirty="0" err="1">
                <a:solidFill>
                  <a:schemeClr val="tx1">
                    <a:lumMod val="75000"/>
                    <a:lumOff val="25000"/>
                  </a:schemeClr>
                </a:solidFill>
                <a:latin typeface="Arial" panose="020B0604020202020204" pitchFamily="34" charset="0"/>
                <a:cs typeface="Arial" panose="020B0604020202020204" pitchFamily="34" charset="0"/>
              </a:rPr>
              <a:t>cm</a:t>
            </a:r>
            <a:r>
              <a:rPr lang="en-US" sz="2600" spc="-180" baseline="30000" dirty="0">
                <a:solidFill>
                  <a:schemeClr val="tx1">
                    <a:lumMod val="75000"/>
                    <a:lumOff val="25000"/>
                  </a:schemeClr>
                </a:solidFill>
                <a:latin typeface="Arial" panose="020B0604020202020204" pitchFamily="34" charset="0"/>
                <a:cs typeface="Arial" panose="020B0604020202020204" pitchFamily="34" charset="0"/>
              </a:rPr>
              <a:t>2</a:t>
            </a:r>
            <a:r>
              <a:rPr lang="en-US" sz="2600" spc="-180" dirty="0">
                <a:solidFill>
                  <a:schemeClr val="tx1">
                    <a:lumMod val="85000"/>
                    <a:lumOff val="15000"/>
                  </a:schemeClr>
                </a:solidFill>
                <a:latin typeface="Arial" panose="020B0604020202020204" pitchFamily="34" charset="0"/>
                <a:cs typeface="Arial" panose="020B0604020202020204" pitchFamily="34" charset="0"/>
              </a:rPr>
              <a:t> </a:t>
            </a:r>
            <a:endParaRPr lang="vi-VN" sz="2600" spc="-18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2" name="PHẠM DUYÊN 16 - 9Slide.vn">
            <a:extLst>
              <a:ext uri="{FF2B5EF4-FFF2-40B4-BE49-F238E27FC236}">
                <a16:creationId xmlns:a16="http://schemas.microsoft.com/office/drawing/2014/main" id="{11DD1F02-D063-830D-F1B4-0DF4453C4C0B}"/>
              </a:ext>
            </a:extLst>
          </p:cNvPr>
          <p:cNvSpPr txBox="1"/>
          <p:nvPr/>
        </p:nvSpPr>
        <p:spPr>
          <a:xfrm>
            <a:off x="9070499" y="4845254"/>
            <a:ext cx="3540912"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13" dirty="0">
                <a:solidFill>
                  <a:srgbClr val="FF0000"/>
                </a:solidFill>
                <a:latin typeface="Arial" panose="020B0604020202020204" pitchFamily="34" charset="0"/>
                <a:cs typeface="Arial" panose="020B0604020202020204" pitchFamily="34" charset="0"/>
              </a:rPr>
              <a:t>70</a:t>
            </a:r>
            <a:r>
              <a:rPr lang="en-US" sz="2600" spc="-113" dirty="0">
                <a:solidFill>
                  <a:schemeClr val="tx1">
                    <a:lumMod val="85000"/>
                    <a:lumOff val="15000"/>
                  </a:schemeClr>
                </a:solidFill>
                <a:latin typeface="Arial" panose="020B0604020202020204" pitchFamily="34" charset="0"/>
                <a:cs typeface="Arial" panose="020B0604020202020204" pitchFamily="34" charset="0"/>
              </a:rPr>
              <a:t> </a:t>
            </a:r>
            <a:r>
              <a:rPr lang="vi-VN" sz="2600" spc="-113" dirty="0" err="1">
                <a:solidFill>
                  <a:schemeClr val="tx1">
                    <a:lumMod val="75000"/>
                    <a:lumOff val="25000"/>
                  </a:schemeClr>
                </a:solidFill>
                <a:latin typeface="Arial" panose="020B0604020202020204" pitchFamily="34" charset="0"/>
                <a:cs typeface="Arial" panose="020B0604020202020204" pitchFamily="34" charset="0"/>
              </a:rPr>
              <a:t>cm</a:t>
            </a:r>
            <a:r>
              <a:rPr lang="en-US" sz="2600" spc="-113" baseline="30000" dirty="0">
                <a:solidFill>
                  <a:schemeClr val="tx1">
                    <a:lumMod val="75000"/>
                    <a:lumOff val="25000"/>
                  </a:schemeClr>
                </a:solidFill>
                <a:latin typeface="Arial" panose="020B0604020202020204" pitchFamily="34" charset="0"/>
                <a:cs typeface="Arial" panose="020B0604020202020204" pitchFamily="34" charset="0"/>
              </a:rPr>
              <a:t>2</a:t>
            </a:r>
            <a:r>
              <a:rPr lang="en-US" sz="2600" spc="-113" dirty="0">
                <a:solidFill>
                  <a:schemeClr val="tx1">
                    <a:lumMod val="85000"/>
                    <a:lumOff val="15000"/>
                  </a:schemeClr>
                </a:solidFill>
                <a:latin typeface="Arial" panose="020B0604020202020204" pitchFamily="34" charset="0"/>
                <a:cs typeface="Arial" panose="020B0604020202020204" pitchFamily="34" charset="0"/>
              </a:rPr>
              <a:t> </a:t>
            </a:r>
            <a:endParaRPr lang="vi-VN" sz="2600" spc="-113"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3" name="PHẠM DUYÊN 17 - 9Slide.vn">
            <a:extLst>
              <a:ext uri="{FF2B5EF4-FFF2-40B4-BE49-F238E27FC236}">
                <a16:creationId xmlns:a16="http://schemas.microsoft.com/office/drawing/2014/main" id="{77FE1C52-DFCC-396E-22C5-2908063FD26D}"/>
              </a:ext>
            </a:extLst>
          </p:cNvPr>
          <p:cNvSpPr txBox="1"/>
          <p:nvPr/>
        </p:nvSpPr>
        <p:spPr>
          <a:xfrm>
            <a:off x="8780596" y="5333858"/>
            <a:ext cx="3540913"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dirty="0">
                <a:solidFill>
                  <a:schemeClr val="tx1">
                    <a:lumMod val="85000"/>
                    <a:lumOff val="15000"/>
                  </a:schemeClr>
                </a:solidFill>
                <a:latin typeface="Arial" panose="020B0604020202020204" pitchFamily="34" charset="0"/>
                <a:cs typeface="Arial" panose="020B0604020202020204" pitchFamily="34" charset="0"/>
              </a:rPr>
              <a:t>b) </a:t>
            </a:r>
            <a:r>
              <a:rPr lang="en-US" sz="2600" spc="-180" dirty="0">
                <a:solidFill>
                  <a:srgbClr val="FF0000"/>
                </a:solidFill>
                <a:latin typeface="Arial" panose="020B0604020202020204" pitchFamily="34" charset="0"/>
                <a:cs typeface="Arial" panose="020B0604020202020204" pitchFamily="34" charset="0"/>
              </a:rPr>
              <a:t>118</a:t>
            </a:r>
            <a:r>
              <a:rPr lang="en-US" sz="2600" spc="-180" dirty="0">
                <a:solidFill>
                  <a:schemeClr val="tx1">
                    <a:lumMod val="85000"/>
                    <a:lumOff val="15000"/>
                  </a:schemeClr>
                </a:solidFill>
                <a:latin typeface="Arial" panose="020B0604020202020204" pitchFamily="34" charset="0"/>
                <a:cs typeface="Arial" panose="020B0604020202020204" pitchFamily="34" charset="0"/>
              </a:rPr>
              <a:t> </a:t>
            </a:r>
            <a:r>
              <a:rPr lang="vi-VN" sz="2600" spc="-180" dirty="0" err="1">
                <a:solidFill>
                  <a:schemeClr val="tx1">
                    <a:lumMod val="75000"/>
                    <a:lumOff val="25000"/>
                  </a:schemeClr>
                </a:solidFill>
                <a:latin typeface="Arial" panose="020B0604020202020204" pitchFamily="34" charset="0"/>
                <a:cs typeface="Arial" panose="020B0604020202020204" pitchFamily="34" charset="0"/>
              </a:rPr>
              <a:t>cm</a:t>
            </a:r>
            <a:r>
              <a:rPr lang="en-US" sz="2600" spc="-180" baseline="30000" dirty="0">
                <a:solidFill>
                  <a:schemeClr val="tx1">
                    <a:lumMod val="75000"/>
                    <a:lumOff val="25000"/>
                  </a:schemeClr>
                </a:solidFill>
                <a:latin typeface="Arial" panose="020B0604020202020204" pitchFamily="34" charset="0"/>
                <a:cs typeface="Arial" panose="020B0604020202020204" pitchFamily="34" charset="0"/>
              </a:rPr>
              <a:t>2</a:t>
            </a:r>
            <a:r>
              <a:rPr lang="en-US" sz="2600" spc="-180" dirty="0">
                <a:solidFill>
                  <a:schemeClr val="tx1">
                    <a:lumMod val="85000"/>
                    <a:lumOff val="15000"/>
                  </a:schemeClr>
                </a:solidFill>
                <a:latin typeface="Arial" panose="020B0604020202020204" pitchFamily="34" charset="0"/>
                <a:cs typeface="Arial" panose="020B0604020202020204" pitchFamily="34" charset="0"/>
              </a:rPr>
              <a:t> </a:t>
            </a:r>
            <a:endParaRPr lang="vi-VN" sz="2600" spc="-18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3461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par>
                          <p:cTn id="23" fill="hold">
                            <p:stCondLst>
                              <p:cond delay="500"/>
                            </p:stCondLst>
                            <p:childTnLst>
                              <p:par>
                                <p:cTn id="24" presetID="22" presetClass="entr" presetSubtype="1" fill="hold" grpId="0" nodeType="after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childTnLst>
                          </p:cTn>
                        </p:par>
                        <p:par>
                          <p:cTn id="27" fill="hold">
                            <p:stCondLst>
                              <p:cond delay="1250"/>
                            </p:stCondLst>
                            <p:childTnLst>
                              <p:par>
                                <p:cTn id="28" presetID="22" presetClass="entr" presetSubtype="1" fill="hold" grpId="0" nodeType="afterEffect">
                                  <p:stCondLst>
                                    <p:cond delay="25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par>
                          <p:cTn id="31" fill="hold">
                            <p:stCondLst>
                              <p:cond delay="2000"/>
                            </p:stCondLst>
                            <p:childTnLst>
                              <p:par>
                                <p:cTn id="32" presetID="22" presetClass="entr" presetSubtype="1" fill="hold" grpId="0" nodeType="afterEffect">
                                  <p:stCondLst>
                                    <p:cond delay="25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par>
                          <p:cTn id="35" fill="hold">
                            <p:stCondLst>
                              <p:cond delay="2750"/>
                            </p:stCondLst>
                            <p:childTnLst>
                              <p:par>
                                <p:cTn id="36" presetID="22" presetClass="entr" presetSubtype="1" fill="hold" grpId="0" nodeType="afterEffect">
                                  <p:stCondLst>
                                    <p:cond delay="25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par>
                          <p:cTn id="39" fill="hold">
                            <p:stCondLst>
                              <p:cond delay="3500"/>
                            </p:stCondLst>
                            <p:childTnLst>
                              <p:par>
                                <p:cTn id="40" presetID="22" presetClass="entr" presetSubtype="1" fill="hold" grpId="0" nodeType="afterEffect">
                                  <p:stCondLst>
                                    <p:cond delay="250"/>
                                  </p:stCondLst>
                                  <p:childTnLst>
                                    <p:set>
                                      <p:cBhvr>
                                        <p:cTn id="41" dur="1" fill="hold">
                                          <p:stCondLst>
                                            <p:cond delay="0"/>
                                          </p:stCondLst>
                                        </p:cTn>
                                        <p:tgtEl>
                                          <p:spTgt spid="36"/>
                                        </p:tgtEl>
                                        <p:attrNameLst>
                                          <p:attrName>style.visibility</p:attrName>
                                        </p:attrNameLst>
                                      </p:cBhvr>
                                      <p:to>
                                        <p:strVal val="visible"/>
                                      </p:to>
                                    </p:set>
                                    <p:animEffect transition="in" filter="wipe(up)">
                                      <p:cBhvr>
                                        <p:cTn id="42" dur="500"/>
                                        <p:tgtEl>
                                          <p:spTgt spid="36"/>
                                        </p:tgtEl>
                                      </p:cBhvr>
                                    </p:animEffect>
                                  </p:childTnLst>
                                </p:cTn>
                              </p:par>
                            </p:childTnLst>
                          </p:cTn>
                        </p:par>
                        <p:par>
                          <p:cTn id="43" fill="hold">
                            <p:stCondLst>
                              <p:cond delay="4250"/>
                            </p:stCondLst>
                            <p:childTnLst>
                              <p:par>
                                <p:cTn id="44" presetID="22" presetClass="entr" presetSubtype="1" fill="hold" grpId="0" nodeType="afterEffect">
                                  <p:stCondLst>
                                    <p:cond delay="25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500"/>
                                        <p:tgtEl>
                                          <p:spTgt spid="40"/>
                                        </p:tgtEl>
                                      </p:cBhvr>
                                    </p:animEffect>
                                  </p:childTnLst>
                                </p:cTn>
                              </p:par>
                            </p:childTnLst>
                          </p:cTn>
                        </p:par>
                        <p:par>
                          <p:cTn id="47" fill="hold">
                            <p:stCondLst>
                              <p:cond delay="5000"/>
                            </p:stCondLst>
                            <p:childTnLst>
                              <p:par>
                                <p:cTn id="48" presetID="22" presetClass="entr" presetSubtype="1" fill="hold" grpId="0" nodeType="afterEffect">
                                  <p:stCondLst>
                                    <p:cond delay="250"/>
                                  </p:stCondLst>
                                  <p:childTnLst>
                                    <p:set>
                                      <p:cBhvr>
                                        <p:cTn id="49" dur="1" fill="hold">
                                          <p:stCondLst>
                                            <p:cond delay="0"/>
                                          </p:stCondLst>
                                        </p:cTn>
                                        <p:tgtEl>
                                          <p:spTgt spid="41"/>
                                        </p:tgtEl>
                                        <p:attrNameLst>
                                          <p:attrName>style.visibility</p:attrName>
                                        </p:attrNameLst>
                                      </p:cBhvr>
                                      <p:to>
                                        <p:strVal val="visible"/>
                                      </p:to>
                                    </p:set>
                                    <p:animEffect transition="in" filter="wipe(up)">
                                      <p:cBhvr>
                                        <p:cTn id="50" dur="500"/>
                                        <p:tgtEl>
                                          <p:spTgt spid="41"/>
                                        </p:tgtEl>
                                      </p:cBhvr>
                                    </p:animEffect>
                                  </p:childTnLst>
                                </p:cTn>
                              </p:par>
                            </p:childTnLst>
                          </p:cTn>
                        </p:par>
                        <p:par>
                          <p:cTn id="51" fill="hold">
                            <p:stCondLst>
                              <p:cond delay="5750"/>
                            </p:stCondLst>
                            <p:childTnLst>
                              <p:par>
                                <p:cTn id="52" presetID="22" presetClass="entr" presetSubtype="1" fill="hold" grpId="0" nodeType="afterEffect">
                                  <p:stCondLst>
                                    <p:cond delay="250"/>
                                  </p:stCondLst>
                                  <p:childTnLst>
                                    <p:set>
                                      <p:cBhvr>
                                        <p:cTn id="53" dur="1" fill="hold">
                                          <p:stCondLst>
                                            <p:cond delay="0"/>
                                          </p:stCondLst>
                                        </p:cTn>
                                        <p:tgtEl>
                                          <p:spTgt spid="42"/>
                                        </p:tgtEl>
                                        <p:attrNameLst>
                                          <p:attrName>style.visibility</p:attrName>
                                        </p:attrNameLst>
                                      </p:cBhvr>
                                      <p:to>
                                        <p:strVal val="visible"/>
                                      </p:to>
                                    </p:set>
                                    <p:animEffect transition="in" filter="wipe(up)">
                                      <p:cBhvr>
                                        <p:cTn id="54" dur="500"/>
                                        <p:tgtEl>
                                          <p:spTgt spid="42"/>
                                        </p:tgtEl>
                                      </p:cBhvr>
                                    </p:animEffect>
                                  </p:childTnLst>
                                </p:cTn>
                              </p:par>
                            </p:childTnLst>
                          </p:cTn>
                        </p:par>
                        <p:par>
                          <p:cTn id="55" fill="hold">
                            <p:stCondLst>
                              <p:cond delay="6500"/>
                            </p:stCondLst>
                            <p:childTnLst>
                              <p:par>
                                <p:cTn id="56" presetID="22" presetClass="entr" presetSubtype="1" fill="hold" grpId="0" nodeType="afterEffect">
                                  <p:stCondLst>
                                    <p:cond delay="250"/>
                                  </p:stCondLst>
                                  <p:childTnLst>
                                    <p:set>
                                      <p:cBhvr>
                                        <p:cTn id="57" dur="1" fill="hold">
                                          <p:stCondLst>
                                            <p:cond delay="0"/>
                                          </p:stCondLst>
                                        </p:cTn>
                                        <p:tgtEl>
                                          <p:spTgt spid="43"/>
                                        </p:tgtEl>
                                        <p:attrNameLst>
                                          <p:attrName>style.visibility</p:attrName>
                                        </p:attrNameLst>
                                      </p:cBhvr>
                                      <p:to>
                                        <p:strVal val="visible"/>
                                      </p:to>
                                    </p:set>
                                    <p:animEffect transition="in" filter="wipe(up)">
                                      <p:cBhvr>
                                        <p:cTn id="5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p:bldP spid="30" grpId="0"/>
      <p:bldP spid="31" grpId="0"/>
      <p:bldP spid="35" grpId="0"/>
      <p:bldP spid="36" grpId="0"/>
      <p:bldP spid="40" grpId="0"/>
      <p:bldP spid="41" grpId="0"/>
      <p:bldP spid="42" grpId="0"/>
      <p:bldP spid="43" grpId="0"/>
    </p:bld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2.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3.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4.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5.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6.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docProps/app.xml><?xml version="1.0" encoding="utf-8"?>
<Properties xmlns="http://schemas.openxmlformats.org/officeDocument/2006/extended-properties" xmlns:vt="http://schemas.openxmlformats.org/officeDocument/2006/docPropsVTypes">
  <Template/>
  <TotalTime>368</TotalTime>
  <Words>725</Words>
  <Application>Microsoft Office PowerPoint</Application>
  <PresentationFormat>Màn hình rộng</PresentationFormat>
  <Paragraphs>118</Paragraphs>
  <Slides>15</Slides>
  <Notes>3</Notes>
  <HiddenSlides>0</HiddenSlides>
  <MMClips>1</MMClips>
  <ScaleCrop>false</ScaleCrop>
  <HeadingPairs>
    <vt:vector size="6" baseType="variant">
      <vt:variant>
        <vt:lpstr>Phông được Dùng</vt:lpstr>
      </vt:variant>
      <vt:variant>
        <vt:i4>15</vt:i4>
      </vt:variant>
      <vt:variant>
        <vt:lpstr>Chủ đề</vt:lpstr>
      </vt:variant>
      <vt:variant>
        <vt:i4>2</vt:i4>
      </vt:variant>
      <vt:variant>
        <vt:lpstr>Tiêu đề Bản chiếu</vt:lpstr>
      </vt:variant>
      <vt:variant>
        <vt:i4>15</vt:i4>
      </vt:variant>
    </vt:vector>
  </HeadingPairs>
  <TitlesOfParts>
    <vt:vector size="32" baseType="lpstr">
      <vt:lpstr>#9Slide01 Noi dung ngan</vt:lpstr>
      <vt:lpstr>#9Slide03 Sofia Pro Soft</vt:lpstr>
      <vt:lpstr>#9Slide03 Sofia Pro Soft Bold</vt:lpstr>
      <vt:lpstr>Arial</vt:lpstr>
      <vt:lpstr>Arial Nova</vt:lpstr>
      <vt:lpstr>Calibri</vt:lpstr>
      <vt:lpstr>Cambria Math</vt:lpstr>
      <vt:lpstr>HP001 4 hàng</vt:lpstr>
      <vt:lpstr>HP001 5H</vt:lpstr>
      <vt:lpstr>Times New Roman</vt:lpstr>
      <vt:lpstr>UTM Guanine</vt:lpstr>
      <vt:lpstr>UTM Magnesium</vt:lpstr>
      <vt:lpstr>UTM Windsor BT</vt:lpstr>
      <vt:lpstr>UVN Banh Mi</vt:lpstr>
      <vt:lpstr>字魂7号-温暖童稚体</vt:lpstr>
      <vt:lpstr>1_Office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Huyền Nguyễn</cp:lastModifiedBy>
  <cp:revision>51</cp:revision>
  <dcterms:created xsi:type="dcterms:W3CDTF">2022-11-07T11:41:10Z</dcterms:created>
  <dcterms:modified xsi:type="dcterms:W3CDTF">2026-02-22T14:59:05Z</dcterms:modified>
</cp:coreProperties>
</file>