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9"/>
  </p:notesMasterIdLst>
  <p:sldIdLst>
    <p:sldId id="428" r:id="rId2"/>
    <p:sldId id="434" r:id="rId3"/>
    <p:sldId id="435" r:id="rId4"/>
    <p:sldId id="436" r:id="rId5"/>
    <p:sldId id="437" r:id="rId6"/>
    <p:sldId id="438" r:id="rId7"/>
    <p:sldId id="439" r:id="rId8"/>
    <p:sldId id="421" r:id="rId9"/>
    <p:sldId id="441" r:id="rId10"/>
    <p:sldId id="423" r:id="rId11"/>
    <p:sldId id="396" r:id="rId12"/>
    <p:sldId id="397" r:id="rId13"/>
    <p:sldId id="445" r:id="rId14"/>
    <p:sldId id="443" r:id="rId15"/>
    <p:sldId id="399" r:id="rId16"/>
    <p:sldId id="431" r:id="rId17"/>
    <p:sldId id="42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000066"/>
    <a:srgbClr val="FFB9C2"/>
    <a:srgbClr val="CC66FF"/>
    <a:srgbClr val="CC6600"/>
    <a:srgbClr val="FFCC99"/>
    <a:srgbClr val="0070C0"/>
    <a:srgbClr val="FFF8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B6FEE-A22D-49BD-A84D-FCCC0B117E74}" type="datetimeFigureOut">
              <a:rPr lang="en-US" smtClean="0"/>
              <a:t>22/2/2026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A876C-C52A-4573-9B48-709253731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55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Cơn</a:t>
            </a:r>
            <a:r>
              <a:rPr lang="en-US" dirty="0"/>
              <a:t> </a:t>
            </a:r>
            <a:r>
              <a:rPr lang="en-US" dirty="0" err="1"/>
              <a:t>bão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,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con </a:t>
            </a:r>
            <a:r>
              <a:rPr lang="en-US" dirty="0" err="1"/>
              <a:t>thuyền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tránh</a:t>
            </a:r>
            <a:r>
              <a:rPr lang="en-US" dirty="0"/>
              <a:t> </a:t>
            </a:r>
            <a:r>
              <a:rPr lang="en-US" dirty="0" err="1"/>
              <a:t>trú</a:t>
            </a:r>
            <a:r>
              <a:rPr lang="en-US" dirty="0"/>
              <a:t> </a:t>
            </a:r>
            <a:r>
              <a:rPr lang="en-US" dirty="0" err="1"/>
              <a:t>bão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369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Có</a:t>
            </a:r>
            <a:r>
              <a:rPr lang="en-US" dirty="0"/>
              <a:t> 5 con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trợ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, </a:t>
            </a:r>
            <a:r>
              <a:rPr lang="en-US" dirty="0" err="1"/>
              <a:t>hãy</a:t>
            </a:r>
            <a:r>
              <a:rPr lang="en-US" dirty="0"/>
              <a:t>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/>
              <a:t>Khi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5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hỉ</a:t>
            </a:r>
            <a:r>
              <a:rPr lang="en-US" dirty="0"/>
              <a:t>, </a:t>
            </a:r>
            <a:r>
              <a:rPr lang="en-US" dirty="0" err="1"/>
              <a:t>cick</a:t>
            </a:r>
            <a:r>
              <a:rPr lang="en-US" dirty="0"/>
              <a:t> next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696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599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122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6932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5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40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27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" Target="slide3.xm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slide" Target="slide7.xml"/><Relationship Id="rId3" Type="http://schemas.openxmlformats.org/officeDocument/2006/relationships/image" Target="../media/image8.png"/><Relationship Id="rId7" Type="http://schemas.openxmlformats.org/officeDocument/2006/relationships/slide" Target="slide5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slide" Target="slide9.xml"/><Relationship Id="rId5" Type="http://schemas.openxmlformats.org/officeDocument/2006/relationships/slide" Target="slide4.xm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slide" Target="slide6.xml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openxmlformats.org/officeDocument/2006/relationships/slide" Target="slide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slide" Target="slide3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" Target="slide3.xml"/><Relationship Id="rId5" Type="http://schemas.openxmlformats.org/officeDocument/2006/relationships/image" Target="../media/image10.pn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" Target="slide3.xml"/><Relationship Id="rId5" Type="http://schemas.openxmlformats.org/officeDocument/2006/relationships/image" Target="../media/image10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8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/>
          <a:srcRect r="22218"/>
          <a:stretch/>
        </p:blipFill>
        <p:spPr>
          <a:xfrm>
            <a:off x="-6625" y="3776827"/>
            <a:ext cx="12186157" cy="30811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t="17936" r="52339" b="35612"/>
          <a:stretch/>
        </p:blipFill>
        <p:spPr>
          <a:xfrm>
            <a:off x="8819231" y="3826314"/>
            <a:ext cx="2863259" cy="303168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619" r="16012" b="5381"/>
          <a:stretch/>
        </p:blipFill>
        <p:spPr>
          <a:xfrm flipH="1">
            <a:off x="-577201" y="3275281"/>
            <a:ext cx="3619500" cy="49720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id="{C6B5EF91-C1B7-4192-AEF9-C3E4378441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733" y="-497804"/>
            <a:ext cx="7674534" cy="78536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F70D088-5A65-4C21-9AE5-56D737696E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1136" y="464518"/>
            <a:ext cx="5974598" cy="543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9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/>
          <a:srcRect r="22218"/>
          <a:stretch/>
        </p:blipFill>
        <p:spPr>
          <a:xfrm>
            <a:off x="-6625" y="3776827"/>
            <a:ext cx="12186157" cy="30811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525" y="0"/>
            <a:ext cx="12193057" cy="206672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t="17936" r="52339" b="35612"/>
          <a:stretch/>
        </p:blipFill>
        <p:spPr>
          <a:xfrm>
            <a:off x="8819231" y="3826314"/>
            <a:ext cx="2863259" cy="303168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C6B5EF91-C1B7-4192-AEF9-C3E4378441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95" y="-792906"/>
            <a:ext cx="8634365" cy="841788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619" r="16012" b="5381"/>
          <a:stretch/>
        </p:blipFill>
        <p:spPr>
          <a:xfrm flipH="1">
            <a:off x="-783443" y="2856132"/>
            <a:ext cx="3619500" cy="49720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sp>
        <p:nvSpPr>
          <p:cNvPr id="32" name="PA-文本框 54">
            <a:extLst>
              <a:ext uri="{FF2B5EF4-FFF2-40B4-BE49-F238E27FC236}">
                <a16:creationId xmlns:a16="http://schemas.microsoft.com/office/drawing/2014/main" id="{FA44A356-3218-2E0D-B7C9-829F2A91AF7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888573" y="1260985"/>
            <a:ext cx="52536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rPr>
              <a:t>LUYỆN TẬP</a:t>
            </a:r>
            <a:endParaRPr kumimoji="0" lang="zh-CN" altLang="en-US" sz="11500" b="0" i="0" u="none" strike="noStrike" kern="1200" cap="none" spc="-300" normalizeH="0" baseline="0" noProof="0" dirty="0">
              <a:ln w="190500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SVN-Cookies" panose="02040603050506020204" pitchFamily="18" charset="0"/>
              <a:ea typeface="字魂156号-萌趣苏打饼" panose="00000500000000000000" pitchFamily="2" charset="-122"/>
              <a:cs typeface="+mn-cs"/>
              <a:sym typeface="思源黑体 CN" panose="020B0500000000000000" pitchFamily="34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ED695E-C091-4327-9842-944051373B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2704" y="930108"/>
            <a:ext cx="6218459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8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2B593A7-6A1B-7456-9EC7-63290E534AB4}"/>
              </a:ext>
            </a:extLst>
          </p:cNvPr>
          <p:cNvGrpSpPr/>
          <p:nvPr/>
        </p:nvGrpSpPr>
        <p:grpSpPr>
          <a:xfrm>
            <a:off x="914320" y="684357"/>
            <a:ext cx="10363360" cy="1464283"/>
            <a:chOff x="1209408" y="858162"/>
            <a:chExt cx="9467059" cy="1464283"/>
          </a:xfrm>
          <a:noFill/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16E0068-60F6-BB04-FC3D-2215A68F2D9C}"/>
                </a:ext>
              </a:extLst>
            </p:cNvPr>
            <p:cNvGrpSpPr/>
            <p:nvPr/>
          </p:nvGrpSpPr>
          <p:grpSpPr>
            <a:xfrm>
              <a:off x="1209408" y="1134224"/>
              <a:ext cx="841938" cy="765111"/>
              <a:chOff x="1164145" y="870531"/>
              <a:chExt cx="841938" cy="765111"/>
            </a:xfrm>
            <a:grpFill/>
          </p:grpSpPr>
          <p:sp>
            <p:nvSpPr>
              <p:cNvPr id="8" name="Flowchart: Connector 7">
                <a:extLst>
                  <a:ext uri="{FF2B5EF4-FFF2-40B4-BE49-F238E27FC236}">
                    <a16:creationId xmlns:a16="http://schemas.microsoft.com/office/drawing/2014/main" id="{5BC4C217-5CD8-64CF-AAD7-B91A71324B01}"/>
                  </a:ext>
                </a:extLst>
              </p:cNvPr>
              <p:cNvSpPr/>
              <p:nvPr/>
            </p:nvSpPr>
            <p:spPr>
              <a:xfrm>
                <a:off x="1224535" y="870531"/>
                <a:ext cx="765111" cy="765111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endParaRPr>
              </a:p>
            </p:txBody>
          </p:sp>
          <p:sp>
            <p:nvSpPr>
              <p:cNvPr id="11" name="PA-文本框 54">
                <a:extLst>
                  <a:ext uri="{FF2B5EF4-FFF2-40B4-BE49-F238E27FC236}">
                    <a16:creationId xmlns:a16="http://schemas.microsoft.com/office/drawing/2014/main" id="{35CE0AEA-C41C-7B48-D5D2-E826BBF8C98F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164145" y="960700"/>
                <a:ext cx="841938" cy="58477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4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i="0" u="none" strike="noStrike" kern="1200" cap="none" spc="-30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uLnTx/>
                    <a:uFillTx/>
                    <a:latin typeface="Arial" panose="020B0604020202020204" pitchFamily="34" charset="0"/>
                    <a:ea typeface="字魂156号-萌趣苏打饼" panose="00000500000000000000" pitchFamily="2" charset="-122"/>
                    <a:cs typeface="Arial" panose="020B0604020202020204" pitchFamily="34" charset="0"/>
                    <a:sym typeface="思源黑体 CN" panose="020B0500000000000000" pitchFamily="34" charset="-122"/>
                  </a:rPr>
                  <a:t>1</a:t>
                </a:r>
                <a:endParaRPr kumimoji="0" lang="zh-CN" altLang="en-US" sz="3200" i="0" u="none" strike="noStrike" kern="1200" cap="none" spc="-30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Arial" panose="020B0604020202020204" pitchFamily="34" charset="0"/>
                  <a:ea typeface="字魂156号-萌趣苏打饼" panose="00000500000000000000" pitchFamily="2" charset="-122"/>
                  <a:cs typeface="Arial" panose="020B0604020202020204" pitchFamily="34" charset="0"/>
                  <a:sym typeface="思源黑体 CN" panose="020B0500000000000000" pitchFamily="34" charset="-122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04491AA-FE30-9787-D57F-18A9140E8076}"/>
                </a:ext>
              </a:extLst>
            </p:cNvPr>
            <p:cNvGrpSpPr/>
            <p:nvPr/>
          </p:nvGrpSpPr>
          <p:grpSpPr>
            <a:xfrm>
              <a:off x="2145107" y="858162"/>
              <a:ext cx="8531360" cy="1464283"/>
              <a:chOff x="2109175" y="631791"/>
              <a:chExt cx="8531360" cy="1464283"/>
            </a:xfrm>
            <a:grpFill/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9FD6298-DB56-CC8F-C312-8A9D87F979A5}"/>
                  </a:ext>
                </a:extLst>
              </p:cNvPr>
              <p:cNvSpPr/>
              <p:nvPr/>
            </p:nvSpPr>
            <p:spPr>
              <a:xfrm>
                <a:off x="2109175" y="631791"/>
                <a:ext cx="8531360" cy="143630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059BEE5-287B-0A6C-5F2E-8FEDE94ECE2F}"/>
                  </a:ext>
                </a:extLst>
              </p:cNvPr>
              <p:cNvSpPr txBox="1"/>
              <p:nvPr/>
            </p:nvSpPr>
            <p:spPr>
              <a:xfrm>
                <a:off x="2235890" y="711079"/>
                <a:ext cx="8142177" cy="138499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a)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Tính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diện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tích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hình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vuông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có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cạnh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 9 cm.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b)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Tính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diện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tích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hình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chữ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nhật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có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chiều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dài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 9 cm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và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chiều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rộng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 6 cm.</a:t>
                </a:r>
              </a:p>
            </p:txBody>
          </p:sp>
        </p:grpSp>
      </p:grp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9EC8B767-2636-FA72-5D65-AA550A98F317}"/>
              </a:ext>
            </a:extLst>
          </p:cNvPr>
          <p:cNvSpPr/>
          <p:nvPr/>
        </p:nvSpPr>
        <p:spPr>
          <a:xfrm>
            <a:off x="2507254" y="2363057"/>
            <a:ext cx="7792733" cy="3251930"/>
          </a:xfrm>
          <a:custGeom>
            <a:avLst/>
            <a:gdLst>
              <a:gd name="csX0" fmla="*/ 0 w 7792733"/>
              <a:gd name="csY0" fmla="*/ 541999 h 3251930"/>
              <a:gd name="csX1" fmla="*/ 541999 w 7792733"/>
              <a:gd name="csY1" fmla="*/ 0 h 3251930"/>
              <a:gd name="csX2" fmla="*/ 912826 w 7792733"/>
              <a:gd name="csY2" fmla="*/ 0 h 3251930"/>
              <a:gd name="csX3" fmla="*/ 1298789 w 7792733"/>
              <a:gd name="csY3" fmla="*/ 0 h 3251930"/>
              <a:gd name="csX4" fmla="*/ 1298789 w 7792733"/>
              <a:gd name="csY4" fmla="*/ 0 h 3251930"/>
              <a:gd name="csX5" fmla="*/ 1766353 w 7792733"/>
              <a:gd name="csY5" fmla="*/ 0 h 3251930"/>
              <a:gd name="csX6" fmla="*/ 2272881 w 7792733"/>
              <a:gd name="csY6" fmla="*/ 0 h 3251930"/>
              <a:gd name="csX7" fmla="*/ 2779408 w 7792733"/>
              <a:gd name="csY7" fmla="*/ 0 h 3251930"/>
              <a:gd name="csX8" fmla="*/ 3246972 w 7792733"/>
              <a:gd name="csY8" fmla="*/ 0 h 3251930"/>
              <a:gd name="csX9" fmla="*/ 3858976 w 7792733"/>
              <a:gd name="csY9" fmla="*/ 0 h 3251930"/>
              <a:gd name="csX10" fmla="*/ 4430942 w 7792733"/>
              <a:gd name="csY10" fmla="*/ 0 h 3251930"/>
              <a:gd name="csX11" fmla="*/ 5002908 w 7792733"/>
              <a:gd name="csY11" fmla="*/ 0 h 3251930"/>
              <a:gd name="csX12" fmla="*/ 5534836 w 7792733"/>
              <a:gd name="csY12" fmla="*/ 0 h 3251930"/>
              <a:gd name="csX13" fmla="*/ 6146840 w 7792733"/>
              <a:gd name="csY13" fmla="*/ 0 h 3251930"/>
              <a:gd name="csX14" fmla="*/ 7250734 w 7792733"/>
              <a:gd name="csY14" fmla="*/ 0 h 3251930"/>
              <a:gd name="csX15" fmla="*/ 7792733 w 7792733"/>
              <a:gd name="csY15" fmla="*/ 541999 h 3251930"/>
              <a:gd name="csX16" fmla="*/ 7792733 w 7792733"/>
              <a:gd name="csY16" fmla="*/ 1007202 h 3251930"/>
              <a:gd name="csX17" fmla="*/ 7792733 w 7792733"/>
              <a:gd name="csY17" fmla="*/ 1431756 h 3251930"/>
              <a:gd name="csX18" fmla="*/ 7792733 w 7792733"/>
              <a:gd name="csY18" fmla="*/ 1896959 h 3251930"/>
              <a:gd name="csX19" fmla="*/ 7792733 w 7792733"/>
              <a:gd name="csY19" fmla="*/ 1896959 h 3251930"/>
              <a:gd name="csX20" fmla="*/ 7792733 w 7792733"/>
              <a:gd name="csY20" fmla="*/ 2279061 h 3251930"/>
              <a:gd name="csX21" fmla="*/ 7792733 w 7792733"/>
              <a:gd name="csY21" fmla="*/ 2709942 h 3251930"/>
              <a:gd name="csX22" fmla="*/ 7792733 w 7792733"/>
              <a:gd name="csY22" fmla="*/ 2709931 h 3251930"/>
              <a:gd name="csX23" fmla="*/ 7250734 w 7792733"/>
              <a:gd name="csY23" fmla="*/ 3251930 h 3251930"/>
              <a:gd name="csX24" fmla="*/ 6678768 w 7792733"/>
              <a:gd name="csY24" fmla="*/ 3251930 h 3251930"/>
              <a:gd name="csX25" fmla="*/ 6186877 w 7792733"/>
              <a:gd name="csY25" fmla="*/ 3251930 h 3251930"/>
              <a:gd name="csX26" fmla="*/ 5574874 w 7792733"/>
              <a:gd name="csY26" fmla="*/ 3251930 h 3251930"/>
              <a:gd name="csX27" fmla="*/ 5042945 w 7792733"/>
              <a:gd name="csY27" fmla="*/ 3251930 h 3251930"/>
              <a:gd name="csX28" fmla="*/ 4430942 w 7792733"/>
              <a:gd name="csY28" fmla="*/ 3251930 h 3251930"/>
              <a:gd name="csX29" fmla="*/ 3939051 w 7792733"/>
              <a:gd name="csY29" fmla="*/ 3251930 h 3251930"/>
              <a:gd name="csX30" fmla="*/ 3246972 w 7792733"/>
              <a:gd name="csY30" fmla="*/ 3251930 h 3251930"/>
              <a:gd name="csX31" fmla="*/ 2798890 w 7792733"/>
              <a:gd name="csY31" fmla="*/ 3251930 h 3251930"/>
              <a:gd name="csX32" fmla="*/ 2292362 w 7792733"/>
              <a:gd name="csY32" fmla="*/ 3251930 h 3251930"/>
              <a:gd name="csX33" fmla="*/ 1844280 w 7792733"/>
              <a:gd name="csY33" fmla="*/ 3251930 h 3251930"/>
              <a:gd name="csX34" fmla="*/ 1298789 w 7792733"/>
              <a:gd name="csY34" fmla="*/ 3251930 h 3251930"/>
              <a:gd name="csX35" fmla="*/ 1298789 w 7792733"/>
              <a:gd name="csY35" fmla="*/ 3251930 h 3251930"/>
              <a:gd name="csX36" fmla="*/ 912826 w 7792733"/>
              <a:gd name="csY36" fmla="*/ 3251930 h 3251930"/>
              <a:gd name="csX37" fmla="*/ 541999 w 7792733"/>
              <a:gd name="csY37" fmla="*/ 3251930 h 3251930"/>
              <a:gd name="csX38" fmla="*/ 0 w 7792733"/>
              <a:gd name="csY38" fmla="*/ 2709931 h 3251930"/>
              <a:gd name="csX39" fmla="*/ 0 w 7792733"/>
              <a:gd name="csY39" fmla="*/ 2709942 h 3251930"/>
              <a:gd name="csX40" fmla="*/ -375649 w 7792733"/>
              <a:gd name="csY40" fmla="*/ 2708782 h 3251930"/>
              <a:gd name="csX41" fmla="*/ -751297 w 7792733"/>
              <a:gd name="csY41" fmla="*/ 2707622 h 3251930"/>
              <a:gd name="csX42" fmla="*/ -360623 w 7792733"/>
              <a:gd name="csY42" fmla="*/ 2286077 h 3251930"/>
              <a:gd name="csX43" fmla="*/ 0 w 7792733"/>
              <a:gd name="csY43" fmla="*/ 1896959 h 3251930"/>
              <a:gd name="csX44" fmla="*/ 0 w 7792733"/>
              <a:gd name="csY44" fmla="*/ 1458855 h 3251930"/>
              <a:gd name="csX45" fmla="*/ 0 w 7792733"/>
              <a:gd name="csY45" fmla="*/ 1047851 h 3251930"/>
              <a:gd name="csX46" fmla="*/ 0 w 7792733"/>
              <a:gd name="csY46" fmla="*/ 541999 h 325193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</a:cxnLst>
            <a:rect l="l" t="t" r="r" b="b"/>
            <a:pathLst>
              <a:path w="7792733" h="3251930" fill="none" extrusionOk="0">
                <a:moveTo>
                  <a:pt x="0" y="541999"/>
                </a:moveTo>
                <a:cubicBezTo>
                  <a:pt x="47724" y="214082"/>
                  <a:pt x="300154" y="31361"/>
                  <a:pt x="541999" y="0"/>
                </a:cubicBezTo>
                <a:cubicBezTo>
                  <a:pt x="635730" y="-16030"/>
                  <a:pt x="764869" y="7291"/>
                  <a:pt x="912826" y="0"/>
                </a:cubicBezTo>
                <a:cubicBezTo>
                  <a:pt x="1060783" y="-7291"/>
                  <a:pt x="1177984" y="35835"/>
                  <a:pt x="1298789" y="0"/>
                </a:cubicBezTo>
                <a:lnTo>
                  <a:pt x="1298789" y="0"/>
                </a:lnTo>
                <a:cubicBezTo>
                  <a:pt x="1495465" y="-40851"/>
                  <a:pt x="1613377" y="37071"/>
                  <a:pt x="1766353" y="0"/>
                </a:cubicBezTo>
                <a:cubicBezTo>
                  <a:pt x="1919329" y="-37071"/>
                  <a:pt x="2056233" y="17896"/>
                  <a:pt x="2272881" y="0"/>
                </a:cubicBezTo>
                <a:cubicBezTo>
                  <a:pt x="2489529" y="-17896"/>
                  <a:pt x="2563887" y="6292"/>
                  <a:pt x="2779408" y="0"/>
                </a:cubicBezTo>
                <a:cubicBezTo>
                  <a:pt x="2994929" y="-6292"/>
                  <a:pt x="3090129" y="22140"/>
                  <a:pt x="3246972" y="0"/>
                </a:cubicBezTo>
                <a:cubicBezTo>
                  <a:pt x="3537677" y="-40421"/>
                  <a:pt x="3622755" y="39161"/>
                  <a:pt x="3858976" y="0"/>
                </a:cubicBezTo>
                <a:cubicBezTo>
                  <a:pt x="4095197" y="-39161"/>
                  <a:pt x="4201565" y="4011"/>
                  <a:pt x="4430942" y="0"/>
                </a:cubicBezTo>
                <a:cubicBezTo>
                  <a:pt x="4660319" y="-4011"/>
                  <a:pt x="4720276" y="50197"/>
                  <a:pt x="5002908" y="0"/>
                </a:cubicBezTo>
                <a:cubicBezTo>
                  <a:pt x="5285540" y="-50197"/>
                  <a:pt x="5271312" y="23954"/>
                  <a:pt x="5534836" y="0"/>
                </a:cubicBezTo>
                <a:cubicBezTo>
                  <a:pt x="5798360" y="-23954"/>
                  <a:pt x="5849359" y="58956"/>
                  <a:pt x="6146840" y="0"/>
                </a:cubicBezTo>
                <a:cubicBezTo>
                  <a:pt x="6444321" y="-58956"/>
                  <a:pt x="6872465" y="103492"/>
                  <a:pt x="7250734" y="0"/>
                </a:cubicBezTo>
                <a:cubicBezTo>
                  <a:pt x="7534249" y="55445"/>
                  <a:pt x="7854843" y="204809"/>
                  <a:pt x="7792733" y="541999"/>
                </a:cubicBezTo>
                <a:cubicBezTo>
                  <a:pt x="7836199" y="749644"/>
                  <a:pt x="7788063" y="780940"/>
                  <a:pt x="7792733" y="1007202"/>
                </a:cubicBezTo>
                <a:cubicBezTo>
                  <a:pt x="7797403" y="1233464"/>
                  <a:pt x="7768296" y="1240936"/>
                  <a:pt x="7792733" y="1431756"/>
                </a:cubicBezTo>
                <a:cubicBezTo>
                  <a:pt x="7817170" y="1622576"/>
                  <a:pt x="7741271" y="1735677"/>
                  <a:pt x="7792733" y="1896959"/>
                </a:cubicBezTo>
                <a:lnTo>
                  <a:pt x="7792733" y="1896959"/>
                </a:lnTo>
                <a:cubicBezTo>
                  <a:pt x="7821095" y="2026009"/>
                  <a:pt x="7788903" y="2184907"/>
                  <a:pt x="7792733" y="2279061"/>
                </a:cubicBezTo>
                <a:cubicBezTo>
                  <a:pt x="7796563" y="2373215"/>
                  <a:pt x="7760683" y="2590900"/>
                  <a:pt x="7792733" y="2709942"/>
                </a:cubicBezTo>
                <a:cubicBezTo>
                  <a:pt x="7792733" y="2709938"/>
                  <a:pt x="7792733" y="2709933"/>
                  <a:pt x="7792733" y="2709931"/>
                </a:cubicBezTo>
                <a:cubicBezTo>
                  <a:pt x="7811176" y="3057455"/>
                  <a:pt x="7543185" y="3250535"/>
                  <a:pt x="7250734" y="3251930"/>
                </a:cubicBezTo>
                <a:cubicBezTo>
                  <a:pt x="7060084" y="3283414"/>
                  <a:pt x="6824738" y="3210744"/>
                  <a:pt x="6678768" y="3251930"/>
                </a:cubicBezTo>
                <a:cubicBezTo>
                  <a:pt x="6532798" y="3293116"/>
                  <a:pt x="6324707" y="3248566"/>
                  <a:pt x="6186877" y="3251930"/>
                </a:cubicBezTo>
                <a:cubicBezTo>
                  <a:pt x="6049047" y="3255294"/>
                  <a:pt x="5821218" y="3225879"/>
                  <a:pt x="5574874" y="3251930"/>
                </a:cubicBezTo>
                <a:cubicBezTo>
                  <a:pt x="5328530" y="3277981"/>
                  <a:pt x="5306554" y="3205678"/>
                  <a:pt x="5042945" y="3251930"/>
                </a:cubicBezTo>
                <a:cubicBezTo>
                  <a:pt x="4779336" y="3298182"/>
                  <a:pt x="4678734" y="3197740"/>
                  <a:pt x="4430942" y="3251930"/>
                </a:cubicBezTo>
                <a:cubicBezTo>
                  <a:pt x="4183150" y="3306120"/>
                  <a:pt x="4047101" y="3220686"/>
                  <a:pt x="3939051" y="3251930"/>
                </a:cubicBezTo>
                <a:cubicBezTo>
                  <a:pt x="3831001" y="3283174"/>
                  <a:pt x="3416754" y="3226000"/>
                  <a:pt x="3246972" y="3251930"/>
                </a:cubicBezTo>
                <a:cubicBezTo>
                  <a:pt x="3041121" y="3300680"/>
                  <a:pt x="2933016" y="3223129"/>
                  <a:pt x="2798890" y="3251930"/>
                </a:cubicBezTo>
                <a:cubicBezTo>
                  <a:pt x="2664764" y="3280731"/>
                  <a:pt x="2505895" y="3203149"/>
                  <a:pt x="2292362" y="3251930"/>
                </a:cubicBezTo>
                <a:cubicBezTo>
                  <a:pt x="2078829" y="3300711"/>
                  <a:pt x="1979057" y="3231147"/>
                  <a:pt x="1844280" y="3251930"/>
                </a:cubicBezTo>
                <a:cubicBezTo>
                  <a:pt x="1709503" y="3272713"/>
                  <a:pt x="1556287" y="3241718"/>
                  <a:pt x="1298789" y="3251930"/>
                </a:cubicBezTo>
                <a:lnTo>
                  <a:pt x="1298789" y="3251930"/>
                </a:lnTo>
                <a:cubicBezTo>
                  <a:pt x="1164014" y="3257681"/>
                  <a:pt x="1082049" y="3243326"/>
                  <a:pt x="912826" y="3251930"/>
                </a:cubicBezTo>
                <a:cubicBezTo>
                  <a:pt x="743603" y="3260534"/>
                  <a:pt x="661211" y="3220659"/>
                  <a:pt x="541999" y="3251930"/>
                </a:cubicBezTo>
                <a:cubicBezTo>
                  <a:pt x="234876" y="3222189"/>
                  <a:pt x="41664" y="2958058"/>
                  <a:pt x="0" y="2709931"/>
                </a:cubicBezTo>
                <a:cubicBezTo>
                  <a:pt x="1" y="2709935"/>
                  <a:pt x="0" y="2709939"/>
                  <a:pt x="0" y="2709942"/>
                </a:cubicBezTo>
                <a:cubicBezTo>
                  <a:pt x="-122300" y="2728740"/>
                  <a:pt x="-235322" y="2706739"/>
                  <a:pt x="-375649" y="2708782"/>
                </a:cubicBezTo>
                <a:cubicBezTo>
                  <a:pt x="-515976" y="2710825"/>
                  <a:pt x="-577773" y="2696129"/>
                  <a:pt x="-751297" y="2707622"/>
                </a:cubicBezTo>
                <a:cubicBezTo>
                  <a:pt x="-599721" y="2516278"/>
                  <a:pt x="-537840" y="2486516"/>
                  <a:pt x="-360623" y="2286077"/>
                </a:cubicBezTo>
                <a:cubicBezTo>
                  <a:pt x="-183405" y="2085639"/>
                  <a:pt x="-149614" y="2094532"/>
                  <a:pt x="0" y="1896959"/>
                </a:cubicBezTo>
                <a:cubicBezTo>
                  <a:pt x="-28423" y="1782848"/>
                  <a:pt x="37143" y="1665556"/>
                  <a:pt x="0" y="1458855"/>
                </a:cubicBezTo>
                <a:cubicBezTo>
                  <a:pt x="-37143" y="1252154"/>
                  <a:pt x="39425" y="1232963"/>
                  <a:pt x="0" y="1047851"/>
                </a:cubicBezTo>
                <a:cubicBezTo>
                  <a:pt x="-39425" y="862739"/>
                  <a:pt x="14900" y="689906"/>
                  <a:pt x="0" y="541999"/>
                </a:cubicBezTo>
                <a:close/>
              </a:path>
              <a:path w="7792733" h="3251930" stroke="0" extrusionOk="0">
                <a:moveTo>
                  <a:pt x="0" y="541999"/>
                </a:moveTo>
                <a:cubicBezTo>
                  <a:pt x="74203" y="196732"/>
                  <a:pt x="255623" y="-5063"/>
                  <a:pt x="541999" y="0"/>
                </a:cubicBezTo>
                <a:cubicBezTo>
                  <a:pt x="697688" y="-10785"/>
                  <a:pt x="751904" y="23109"/>
                  <a:pt x="935530" y="0"/>
                </a:cubicBezTo>
                <a:cubicBezTo>
                  <a:pt x="1119156" y="-23109"/>
                  <a:pt x="1169660" y="4996"/>
                  <a:pt x="1298789" y="0"/>
                </a:cubicBezTo>
                <a:lnTo>
                  <a:pt x="1298789" y="0"/>
                </a:lnTo>
                <a:cubicBezTo>
                  <a:pt x="1398140" y="-2617"/>
                  <a:pt x="1569339" y="5618"/>
                  <a:pt x="1746871" y="0"/>
                </a:cubicBezTo>
                <a:cubicBezTo>
                  <a:pt x="1924403" y="-5618"/>
                  <a:pt x="2033694" y="49963"/>
                  <a:pt x="2214435" y="0"/>
                </a:cubicBezTo>
                <a:cubicBezTo>
                  <a:pt x="2395176" y="-49963"/>
                  <a:pt x="2479939" y="45581"/>
                  <a:pt x="2681999" y="0"/>
                </a:cubicBezTo>
                <a:cubicBezTo>
                  <a:pt x="2884059" y="-45581"/>
                  <a:pt x="2971499" y="46731"/>
                  <a:pt x="3246972" y="0"/>
                </a:cubicBezTo>
                <a:cubicBezTo>
                  <a:pt x="3407525" y="-6520"/>
                  <a:pt x="3587907" y="9461"/>
                  <a:pt x="3858976" y="0"/>
                </a:cubicBezTo>
                <a:cubicBezTo>
                  <a:pt x="4130045" y="-9461"/>
                  <a:pt x="4150800" y="40686"/>
                  <a:pt x="4390904" y="0"/>
                </a:cubicBezTo>
                <a:cubicBezTo>
                  <a:pt x="4631008" y="-40686"/>
                  <a:pt x="4748454" y="13690"/>
                  <a:pt x="4842757" y="0"/>
                </a:cubicBezTo>
                <a:cubicBezTo>
                  <a:pt x="4937060" y="-13690"/>
                  <a:pt x="5106961" y="3557"/>
                  <a:pt x="5334648" y="0"/>
                </a:cubicBezTo>
                <a:cubicBezTo>
                  <a:pt x="5562335" y="-3557"/>
                  <a:pt x="5735792" y="60732"/>
                  <a:pt x="5986689" y="0"/>
                </a:cubicBezTo>
                <a:cubicBezTo>
                  <a:pt x="6237586" y="-60732"/>
                  <a:pt x="6440306" y="443"/>
                  <a:pt x="6638730" y="0"/>
                </a:cubicBezTo>
                <a:cubicBezTo>
                  <a:pt x="6837154" y="-443"/>
                  <a:pt x="6982421" y="57853"/>
                  <a:pt x="7250734" y="0"/>
                </a:cubicBezTo>
                <a:cubicBezTo>
                  <a:pt x="7552890" y="7022"/>
                  <a:pt x="7754760" y="219120"/>
                  <a:pt x="7792733" y="541999"/>
                </a:cubicBezTo>
                <a:cubicBezTo>
                  <a:pt x="7838881" y="647518"/>
                  <a:pt x="7773610" y="826391"/>
                  <a:pt x="7792733" y="953004"/>
                </a:cubicBezTo>
                <a:cubicBezTo>
                  <a:pt x="7811856" y="1079618"/>
                  <a:pt x="7790108" y="1211959"/>
                  <a:pt x="7792733" y="1418206"/>
                </a:cubicBezTo>
                <a:cubicBezTo>
                  <a:pt x="7795358" y="1624453"/>
                  <a:pt x="7741739" y="1722045"/>
                  <a:pt x="7792733" y="1896959"/>
                </a:cubicBezTo>
                <a:lnTo>
                  <a:pt x="7792733" y="1896959"/>
                </a:lnTo>
                <a:cubicBezTo>
                  <a:pt x="7823871" y="2045704"/>
                  <a:pt x="7769793" y="2182783"/>
                  <a:pt x="7792733" y="2311580"/>
                </a:cubicBezTo>
                <a:cubicBezTo>
                  <a:pt x="7815673" y="2440377"/>
                  <a:pt x="7747050" y="2560942"/>
                  <a:pt x="7792733" y="2709942"/>
                </a:cubicBezTo>
                <a:cubicBezTo>
                  <a:pt x="7792733" y="2709937"/>
                  <a:pt x="7792734" y="2709933"/>
                  <a:pt x="7792733" y="2709931"/>
                </a:cubicBezTo>
                <a:cubicBezTo>
                  <a:pt x="7767976" y="3064100"/>
                  <a:pt x="7551872" y="3296754"/>
                  <a:pt x="7250734" y="3251930"/>
                </a:cubicBezTo>
                <a:cubicBezTo>
                  <a:pt x="7065512" y="3308193"/>
                  <a:pt x="6831162" y="3237418"/>
                  <a:pt x="6678768" y="3251930"/>
                </a:cubicBezTo>
                <a:cubicBezTo>
                  <a:pt x="6526374" y="3266442"/>
                  <a:pt x="6443926" y="3211180"/>
                  <a:pt x="6226915" y="3251930"/>
                </a:cubicBezTo>
                <a:cubicBezTo>
                  <a:pt x="6009904" y="3292680"/>
                  <a:pt x="5797672" y="3246799"/>
                  <a:pt x="5574874" y="3251930"/>
                </a:cubicBezTo>
                <a:cubicBezTo>
                  <a:pt x="5352076" y="3257061"/>
                  <a:pt x="5100189" y="3184144"/>
                  <a:pt x="4962870" y="3251930"/>
                </a:cubicBezTo>
                <a:cubicBezTo>
                  <a:pt x="4825551" y="3319716"/>
                  <a:pt x="4628350" y="3206801"/>
                  <a:pt x="4470979" y="3251930"/>
                </a:cubicBezTo>
                <a:cubicBezTo>
                  <a:pt x="4313608" y="3297059"/>
                  <a:pt x="4118155" y="3207300"/>
                  <a:pt x="3818938" y="3251930"/>
                </a:cubicBezTo>
                <a:cubicBezTo>
                  <a:pt x="3519721" y="3296560"/>
                  <a:pt x="3379519" y="3187068"/>
                  <a:pt x="3246972" y="3251930"/>
                </a:cubicBezTo>
                <a:cubicBezTo>
                  <a:pt x="3031675" y="3301696"/>
                  <a:pt x="2878355" y="3196071"/>
                  <a:pt x="2720963" y="3251930"/>
                </a:cubicBezTo>
                <a:cubicBezTo>
                  <a:pt x="2563571" y="3307789"/>
                  <a:pt x="2391510" y="3210003"/>
                  <a:pt x="2272881" y="3251930"/>
                </a:cubicBezTo>
                <a:cubicBezTo>
                  <a:pt x="2154252" y="3293857"/>
                  <a:pt x="1896400" y="3239369"/>
                  <a:pt x="1766353" y="3251930"/>
                </a:cubicBezTo>
                <a:cubicBezTo>
                  <a:pt x="1636306" y="3264491"/>
                  <a:pt x="1415848" y="3230145"/>
                  <a:pt x="1298789" y="3251930"/>
                </a:cubicBezTo>
                <a:lnTo>
                  <a:pt x="1298789" y="3251930"/>
                </a:lnTo>
                <a:cubicBezTo>
                  <a:pt x="1198270" y="3253957"/>
                  <a:pt x="1043536" y="3249247"/>
                  <a:pt x="927962" y="3251930"/>
                </a:cubicBezTo>
                <a:cubicBezTo>
                  <a:pt x="812388" y="3254613"/>
                  <a:pt x="651486" y="3244207"/>
                  <a:pt x="541999" y="3251930"/>
                </a:cubicBezTo>
                <a:cubicBezTo>
                  <a:pt x="311858" y="3210355"/>
                  <a:pt x="8919" y="3044454"/>
                  <a:pt x="0" y="2709931"/>
                </a:cubicBezTo>
                <a:cubicBezTo>
                  <a:pt x="1" y="2709936"/>
                  <a:pt x="0" y="2709940"/>
                  <a:pt x="0" y="2709942"/>
                </a:cubicBezTo>
                <a:cubicBezTo>
                  <a:pt x="-171372" y="2748756"/>
                  <a:pt x="-233236" y="2675437"/>
                  <a:pt x="-360623" y="2708828"/>
                </a:cubicBezTo>
                <a:cubicBezTo>
                  <a:pt x="-488010" y="2742219"/>
                  <a:pt x="-613720" y="2692961"/>
                  <a:pt x="-751297" y="2707622"/>
                </a:cubicBezTo>
                <a:cubicBezTo>
                  <a:pt x="-600937" y="2490829"/>
                  <a:pt x="-393289" y="2420276"/>
                  <a:pt x="-360623" y="2286077"/>
                </a:cubicBezTo>
                <a:cubicBezTo>
                  <a:pt x="-327956" y="2151878"/>
                  <a:pt x="-157099" y="2084984"/>
                  <a:pt x="0" y="1896959"/>
                </a:cubicBezTo>
                <a:cubicBezTo>
                  <a:pt x="-37826" y="1706719"/>
                  <a:pt x="17922" y="1525035"/>
                  <a:pt x="0" y="1431756"/>
                </a:cubicBezTo>
                <a:cubicBezTo>
                  <a:pt x="-17922" y="1338477"/>
                  <a:pt x="34176" y="1144736"/>
                  <a:pt x="0" y="993652"/>
                </a:cubicBezTo>
                <a:cubicBezTo>
                  <a:pt x="-34176" y="842568"/>
                  <a:pt x="36992" y="749576"/>
                  <a:pt x="0" y="541999"/>
                </a:cubicBezTo>
                <a:close/>
              </a:path>
            </a:pathLst>
          </a:custGeom>
          <a:ln w="57150">
            <a:solidFill>
              <a:srgbClr val="FF99FF"/>
            </a:solidFill>
            <a:prstDash val="lgDashDot"/>
            <a:extLst>
              <a:ext uri="{C807C97D-BFC1-408E-A445-0C87EB9F89A2}">
                <ask:lineSketchStyleProps xmlns:ask="http://schemas.microsoft.com/office/drawing/2018/sketchyshapes" sd="2081909329">
                  <a:prstGeom prst="wedgeRoundRectCallout">
                    <a:avLst>
                      <a:gd name="adj1" fmla="val -59641"/>
                      <a:gd name="adj2" fmla="val 33262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9 = 81 (cm</a:t>
            </a:r>
            <a:r>
              <a:rPr lang="en-US" sz="28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6 = 54 (cm</a:t>
            </a:r>
            <a:r>
              <a:rPr lang="en-US" sz="28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 cm</a:t>
            </a:r>
            <a:r>
              <a:rPr lang="en-US" sz="2800" baseline="30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b) 54 cm</a:t>
            </a:r>
            <a:r>
              <a:rPr lang="en-US" sz="28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2675033-EB31-4720-860E-A6EF972901F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5799"/>
            <a:ext cx="1744138" cy="223837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323222F-3B63-4105-AC11-11976742EA12}"/>
              </a:ext>
            </a:extLst>
          </p:cNvPr>
          <p:cNvGrpSpPr/>
          <p:nvPr/>
        </p:nvGrpSpPr>
        <p:grpSpPr>
          <a:xfrm>
            <a:off x="9656998" y="1843689"/>
            <a:ext cx="1527242" cy="1585311"/>
            <a:chOff x="10134324" y="-46109"/>
            <a:chExt cx="1627647" cy="173777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E84712E-965D-4BA0-AB48-705250B29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4324" y="-46109"/>
              <a:ext cx="1461707" cy="1029215"/>
            </a:xfrm>
            <a:prstGeom prst="rect">
              <a:avLst/>
            </a:prstGeom>
          </p:spPr>
        </p:pic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4401CF66-D41B-409E-9A4D-F9A05E402431}"/>
                </a:ext>
              </a:extLst>
            </p:cNvPr>
            <p:cNvSpPr/>
            <p:nvPr/>
          </p:nvSpPr>
          <p:spPr>
            <a:xfrm>
              <a:off x="10134324" y="802175"/>
              <a:ext cx="1627647" cy="889494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Làm vào Vở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D7004C4-4F8B-4428-BEFD-57363233A8AA}"/>
              </a:ext>
            </a:extLst>
          </p:cNvPr>
          <p:cNvCxnSpPr>
            <a:cxnSpLocks/>
          </p:cNvCxnSpPr>
          <p:nvPr/>
        </p:nvCxnSpPr>
        <p:spPr>
          <a:xfrm>
            <a:off x="4770783" y="1194708"/>
            <a:ext cx="4001222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5F3E810-486F-458D-B118-A2C43B012BB5}"/>
              </a:ext>
            </a:extLst>
          </p:cNvPr>
          <p:cNvCxnSpPr>
            <a:cxnSpLocks/>
          </p:cNvCxnSpPr>
          <p:nvPr/>
        </p:nvCxnSpPr>
        <p:spPr>
          <a:xfrm>
            <a:off x="2209800" y="2120662"/>
            <a:ext cx="2382078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788C920-E19A-4422-B04F-BAA995D87687}"/>
              </a:ext>
            </a:extLst>
          </p:cNvPr>
          <p:cNvCxnSpPr>
            <a:cxnSpLocks/>
          </p:cNvCxnSpPr>
          <p:nvPr/>
        </p:nvCxnSpPr>
        <p:spPr>
          <a:xfrm>
            <a:off x="5992362" y="1660567"/>
            <a:ext cx="4001222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69855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8BC2814-DC77-211B-D0D5-3A010E664CB7}"/>
              </a:ext>
            </a:extLst>
          </p:cNvPr>
          <p:cNvGrpSpPr/>
          <p:nvPr/>
        </p:nvGrpSpPr>
        <p:grpSpPr>
          <a:xfrm>
            <a:off x="1300372" y="634523"/>
            <a:ext cx="9978803" cy="1457325"/>
            <a:chOff x="1369304" y="759543"/>
            <a:chExt cx="9978803" cy="1457325"/>
          </a:xfrm>
        </p:grpSpPr>
        <p:sp>
          <p:nvSpPr>
            <p:cNvPr id="16" name="PA-文本框 54">
              <a:extLst>
                <a:ext uri="{FF2B5EF4-FFF2-40B4-BE49-F238E27FC236}">
                  <a16:creationId xmlns:a16="http://schemas.microsoft.com/office/drawing/2014/main" id="{E738B65F-C9FE-F243-952D-33AF558C44B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369304" y="1151406"/>
              <a:ext cx="709403" cy="735747"/>
            </a:xfrm>
            <a:prstGeom prst="ellipse">
              <a:avLst/>
            </a:prstGeom>
            <a:solidFill>
              <a:srgbClr val="FFCC99"/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i="0" u="none" strike="noStrike" kern="1200" cap="none" spc="-30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Arial" panose="020B0604020202020204" pitchFamily="34" charset="0"/>
                  <a:ea typeface="STCaiyun" panose="020B0503020204020204" pitchFamily="2" charset="-122"/>
                  <a:cs typeface="Arial" panose="020B0604020202020204" pitchFamily="34" charset="0"/>
                  <a:sym typeface="思源黑体 CN" panose="020B0500000000000000" pitchFamily="34" charset="-122"/>
                </a:rPr>
                <a:t>2</a:t>
              </a:r>
              <a:endParaRPr kumimoji="0" lang="zh-CN" altLang="en-US" sz="2800" i="0" u="none" strike="noStrike" kern="1200" cap="none" spc="-30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STCaiyun" panose="020B0503020204020204" pitchFamily="2" charset="-122"/>
                <a:cs typeface="Arial" panose="020B0604020202020204" pitchFamily="34" charset="0"/>
                <a:sym typeface="思源黑体 CN" panose="020B0500000000000000" pitchFamily="34" charset="-122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CF31F68-0D30-65A5-EB14-398DFAE5823D}"/>
                </a:ext>
              </a:extLst>
            </p:cNvPr>
            <p:cNvSpPr txBox="1"/>
            <p:nvPr/>
          </p:nvSpPr>
          <p:spPr>
            <a:xfrm>
              <a:off x="3535037" y="1112873"/>
              <a:ext cx="5691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endParaRPr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A6EB441F-3AE3-8E3E-3F8F-FDF57D8A2987}"/>
                </a:ext>
              </a:extLst>
            </p:cNvPr>
            <p:cNvGrpSpPr/>
            <p:nvPr/>
          </p:nvGrpSpPr>
          <p:grpSpPr>
            <a:xfrm>
              <a:off x="2023132" y="759543"/>
              <a:ext cx="9324975" cy="1457325"/>
              <a:chOff x="2023132" y="759543"/>
              <a:chExt cx="9324975" cy="1457325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FE5DC375-DBDA-31AA-4C8F-1C1D9276E925}"/>
                  </a:ext>
                </a:extLst>
              </p:cNvPr>
              <p:cNvSpPr/>
              <p:nvPr/>
            </p:nvSpPr>
            <p:spPr>
              <a:xfrm>
                <a:off x="2023132" y="759543"/>
                <a:ext cx="9324975" cy="1457325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8D9364C-10D4-2EFE-F747-99FC81705013}"/>
                  </a:ext>
                </a:extLst>
              </p:cNvPr>
              <p:cNvSpPr txBox="1"/>
              <p:nvPr/>
            </p:nvSpPr>
            <p:spPr>
              <a:xfrm>
                <a:off x="2226991" y="979623"/>
                <a:ext cx="891725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i="0" dirty="0" err="1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800" i="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i="0" dirty="0" err="1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800" i="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i="0" dirty="0" err="1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2800" i="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i="0" dirty="0" err="1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2800" i="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i="0" dirty="0" err="1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800" i="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i="0" dirty="0" err="1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2800" i="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i="0" dirty="0" err="1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rộng</a:t>
                </a:r>
                <a:r>
                  <a:rPr lang="en-US" sz="2800" i="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6cm, </a:t>
                </a:r>
                <a:r>
                  <a:rPr lang="en-US" sz="2800" i="0" dirty="0" err="1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2800" i="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i="0" dirty="0" err="1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2800" i="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i="0" dirty="0" err="1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gấp</a:t>
                </a:r>
                <a:r>
                  <a:rPr lang="en-US" sz="2800" i="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i="0" dirty="0" err="1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đôi</a:t>
                </a:r>
                <a:r>
                  <a:rPr lang="en-US" sz="2800" i="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i="0" dirty="0" err="1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2800" i="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i="0" dirty="0" err="1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rộng</a:t>
                </a:r>
                <a:r>
                  <a:rPr lang="en-US" sz="2800" i="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800" i="0" dirty="0" err="1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800" i="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i="0" dirty="0" err="1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2800" i="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i="0" dirty="0" err="1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2800" i="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i="0" dirty="0" err="1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800" i="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i="0" dirty="0" err="1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2800" i="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i="0" dirty="0" err="1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2800" i="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i="0" dirty="0" err="1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800" i="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FDCBF2A7-5DF8-4DCB-8306-11B191C0FFBD}"/>
              </a:ext>
            </a:extLst>
          </p:cNvPr>
          <p:cNvGrpSpPr/>
          <p:nvPr/>
        </p:nvGrpSpPr>
        <p:grpSpPr>
          <a:xfrm>
            <a:off x="2988631" y="3652708"/>
            <a:ext cx="1554288" cy="188108"/>
            <a:chOff x="0" y="0"/>
            <a:chExt cx="320040" cy="129540"/>
          </a:xfrm>
        </p:grpSpPr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5D98DBA4-902C-4FE3-937B-014A127D5148}"/>
                </a:ext>
              </a:extLst>
            </p:cNvPr>
            <p:cNvCxnSpPr/>
            <p:nvPr/>
          </p:nvCxnSpPr>
          <p:spPr>
            <a:xfrm>
              <a:off x="0" y="70945"/>
              <a:ext cx="32004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73948850-CB37-4AC6-B546-4E1B0D8EAB09}"/>
                </a:ext>
              </a:extLst>
            </p:cNvPr>
            <p:cNvCxnSpPr/>
            <p:nvPr/>
          </p:nvCxnSpPr>
          <p:spPr>
            <a:xfrm flipV="1">
              <a:off x="0" y="0"/>
              <a:ext cx="0" cy="12954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E74DF1D2-F3AA-4013-BAEA-DB1CFED85B1C}"/>
                </a:ext>
              </a:extLst>
            </p:cNvPr>
            <p:cNvCxnSpPr/>
            <p:nvPr/>
          </p:nvCxnSpPr>
          <p:spPr>
            <a:xfrm flipV="1">
              <a:off x="317937" y="0"/>
              <a:ext cx="0" cy="12954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E0B87B13-7750-4878-995D-7F5A8D001EE4}"/>
              </a:ext>
            </a:extLst>
          </p:cNvPr>
          <p:cNvGrpSpPr/>
          <p:nvPr/>
        </p:nvGrpSpPr>
        <p:grpSpPr>
          <a:xfrm>
            <a:off x="2985959" y="4496379"/>
            <a:ext cx="3100388" cy="218220"/>
            <a:chOff x="0" y="0"/>
            <a:chExt cx="640080" cy="129540"/>
          </a:xfrm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DD1CD656-01F4-42F8-9D36-92E286378A74}"/>
                </a:ext>
              </a:extLst>
            </p:cNvPr>
            <p:cNvCxnSpPr/>
            <p:nvPr/>
          </p:nvCxnSpPr>
          <p:spPr>
            <a:xfrm>
              <a:off x="0" y="70945"/>
              <a:ext cx="64008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C4BA6AE3-6734-4514-9659-D1B35CA35577}"/>
                </a:ext>
              </a:extLst>
            </p:cNvPr>
            <p:cNvCxnSpPr/>
            <p:nvPr/>
          </p:nvCxnSpPr>
          <p:spPr>
            <a:xfrm flipV="1">
              <a:off x="0" y="0"/>
              <a:ext cx="0" cy="12954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06934F43-CF6C-427F-A285-91465334D6E9}"/>
                </a:ext>
              </a:extLst>
            </p:cNvPr>
            <p:cNvCxnSpPr/>
            <p:nvPr/>
          </p:nvCxnSpPr>
          <p:spPr>
            <a:xfrm flipV="1">
              <a:off x="315829" y="0"/>
              <a:ext cx="0" cy="12954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71A05ACF-A693-4EEA-997F-5B6F2C625D22}"/>
                </a:ext>
              </a:extLst>
            </p:cNvPr>
            <p:cNvCxnSpPr/>
            <p:nvPr/>
          </p:nvCxnSpPr>
          <p:spPr>
            <a:xfrm flipV="1">
              <a:off x="637464" y="0"/>
              <a:ext cx="0" cy="12954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Rectangle 10">
            <a:extLst>
              <a:ext uri="{FF2B5EF4-FFF2-40B4-BE49-F238E27FC236}">
                <a16:creationId xmlns:a16="http://schemas.microsoft.com/office/drawing/2014/main" id="{23839FF6-582B-494C-92A6-63A054AC1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986" y="3478764"/>
            <a:ext cx="21526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Rectangle 10">
            <a:extLst>
              <a:ext uri="{FF2B5EF4-FFF2-40B4-BE49-F238E27FC236}">
                <a16:creationId xmlns:a16="http://schemas.microsoft.com/office/drawing/2014/main" id="{414D7292-9785-4FFF-9A79-A441291F8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561" y="4221715"/>
            <a:ext cx="20383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8563760F-CA25-41D5-9E36-268E6BA3EF31}"/>
              </a:ext>
            </a:extLst>
          </p:cNvPr>
          <p:cNvSpPr/>
          <p:nvPr/>
        </p:nvSpPr>
        <p:spPr>
          <a:xfrm rot="16200000">
            <a:off x="3638984" y="2695646"/>
            <a:ext cx="276548" cy="1538287"/>
          </a:xfrm>
          <a:prstGeom prst="rightBrace">
            <a:avLst>
              <a:gd name="adj1" fmla="val 59624"/>
              <a:gd name="adj2" fmla="val 51336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3693AA0-597D-4A9F-BCDB-31696E0E5AAC}"/>
              </a:ext>
            </a:extLst>
          </p:cNvPr>
          <p:cNvSpPr txBox="1"/>
          <p:nvPr/>
        </p:nvSpPr>
        <p:spPr>
          <a:xfrm>
            <a:off x="3315136" y="2745321"/>
            <a:ext cx="1390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cm</a:t>
            </a:r>
          </a:p>
        </p:txBody>
      </p:sp>
      <p:sp>
        <p:nvSpPr>
          <p:cNvPr id="133" name="Right Brace 132">
            <a:extLst>
              <a:ext uri="{FF2B5EF4-FFF2-40B4-BE49-F238E27FC236}">
                <a16:creationId xmlns:a16="http://schemas.microsoft.com/office/drawing/2014/main" id="{3C606867-13D9-4D03-8602-209DD0725A5B}"/>
              </a:ext>
            </a:extLst>
          </p:cNvPr>
          <p:cNvSpPr/>
          <p:nvPr/>
        </p:nvSpPr>
        <p:spPr>
          <a:xfrm rot="5400000">
            <a:off x="4397877" y="3377999"/>
            <a:ext cx="276551" cy="3100387"/>
          </a:xfrm>
          <a:prstGeom prst="rightBrace">
            <a:avLst>
              <a:gd name="adj1" fmla="val 63070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E8010C83-CA3A-4935-8F30-DE951ED1745A}"/>
              </a:ext>
            </a:extLst>
          </p:cNvPr>
          <p:cNvSpPr txBox="1"/>
          <p:nvPr/>
        </p:nvSpPr>
        <p:spPr>
          <a:xfrm>
            <a:off x="3975457" y="5037991"/>
            <a:ext cx="1222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D90613-5114-4AF5-989C-28D6D67E74A8}"/>
              </a:ext>
            </a:extLst>
          </p:cNvPr>
          <p:cNvSpPr txBox="1"/>
          <p:nvPr/>
        </p:nvSpPr>
        <p:spPr>
          <a:xfrm>
            <a:off x="6086346" y="1940552"/>
            <a:ext cx="5256715" cy="389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ài</a:t>
            </a: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giải: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của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x 2 = 12 (cm)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của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x 6 = 72 (cm</a:t>
            </a:r>
            <a:r>
              <a:rPr lang="en-US" sz="28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72 cm</a:t>
            </a:r>
            <a:r>
              <a:rPr lang="en-US" sz="28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85FAF4-BFB5-E349-AE9D-684F5FD3611F}"/>
              </a:ext>
            </a:extLst>
          </p:cNvPr>
          <p:cNvSpPr txBox="1"/>
          <p:nvPr/>
        </p:nvSpPr>
        <p:spPr>
          <a:xfrm>
            <a:off x="1190055" y="5388900"/>
            <a:ext cx="3352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 tích: …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vi-VN" sz="28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C012EE-7CDE-2241-DD19-146A195460E7}"/>
              </a:ext>
            </a:extLst>
          </p:cNvPr>
          <p:cNvCxnSpPr/>
          <p:nvPr/>
        </p:nvCxnSpPr>
        <p:spPr>
          <a:xfrm>
            <a:off x="2985959" y="3885797"/>
            <a:ext cx="0" cy="568627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23658CF-C28E-C05F-D04B-F09ED14D0E05}"/>
              </a:ext>
            </a:extLst>
          </p:cNvPr>
          <p:cNvCxnSpPr/>
          <p:nvPr/>
        </p:nvCxnSpPr>
        <p:spPr>
          <a:xfrm>
            <a:off x="4532645" y="3885797"/>
            <a:ext cx="0" cy="568627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67D89D4-5B54-2BED-BA8F-36E972C8E063}"/>
              </a:ext>
            </a:extLst>
          </p:cNvPr>
          <p:cNvSpPr txBox="1"/>
          <p:nvPr/>
        </p:nvSpPr>
        <p:spPr>
          <a:xfrm>
            <a:off x="1014949" y="2222101"/>
            <a:ext cx="1984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 tắt: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4CA8853-B4D7-46DE-9D1A-DCD3A092C360}"/>
              </a:ext>
            </a:extLst>
          </p:cNvPr>
          <p:cNvGrpSpPr/>
          <p:nvPr/>
        </p:nvGrpSpPr>
        <p:grpSpPr>
          <a:xfrm>
            <a:off x="9580019" y="1812566"/>
            <a:ext cx="1527242" cy="1585311"/>
            <a:chOff x="10134324" y="-46109"/>
            <a:chExt cx="1627647" cy="1737778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36E0F94-BAC9-4E90-89E2-E019607FA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4324" y="-46109"/>
              <a:ext cx="1461707" cy="1029215"/>
            </a:xfrm>
            <a:prstGeom prst="rect">
              <a:avLst/>
            </a:prstGeom>
          </p:spPr>
        </p:pic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280151B6-35CD-41F8-95CE-204F3C1ACF96}"/>
                </a:ext>
              </a:extLst>
            </p:cNvPr>
            <p:cNvSpPr/>
            <p:nvPr/>
          </p:nvSpPr>
          <p:spPr>
            <a:xfrm>
              <a:off x="10134324" y="802175"/>
              <a:ext cx="1627647" cy="889494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Làm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vào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Vở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F96A773-4C3E-4089-855E-8C8E718E71BA}"/>
              </a:ext>
            </a:extLst>
          </p:cNvPr>
          <p:cNvCxnSpPr>
            <a:cxnSpLocks/>
            <a:endCxn id="19" idx="3"/>
          </p:cNvCxnSpPr>
          <p:nvPr/>
        </p:nvCxnSpPr>
        <p:spPr>
          <a:xfrm flipV="1">
            <a:off x="5965371" y="1331657"/>
            <a:ext cx="5109947" cy="9914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15A2DDC-DFF8-4909-A17A-C6DF5BD7A747}"/>
              </a:ext>
            </a:extLst>
          </p:cNvPr>
          <p:cNvCxnSpPr>
            <a:cxnSpLocks/>
          </p:cNvCxnSpPr>
          <p:nvPr/>
        </p:nvCxnSpPr>
        <p:spPr>
          <a:xfrm>
            <a:off x="2236348" y="1808710"/>
            <a:ext cx="2279408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C50082D-F283-406A-92F2-0803D9DB30B9}"/>
              </a:ext>
            </a:extLst>
          </p:cNvPr>
          <p:cNvCxnSpPr>
            <a:cxnSpLocks/>
          </p:cNvCxnSpPr>
          <p:nvPr/>
        </p:nvCxnSpPr>
        <p:spPr>
          <a:xfrm>
            <a:off x="4770783" y="1808710"/>
            <a:ext cx="2034054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02216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50"/>
                            </p:stCondLst>
                            <p:childTnLst>
                              <p:par>
                                <p:cTn id="96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750"/>
                            </p:stCondLst>
                            <p:childTnLst>
                              <p:par>
                                <p:cTn id="104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2" grpId="0"/>
      <p:bldP spid="25" grpId="0" animBg="1"/>
      <p:bldP spid="26" grpId="0"/>
      <p:bldP spid="133" grpId="0" animBg="1"/>
      <p:bldP spid="134" grpId="0"/>
      <p:bldP spid="3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84E3507-09F5-89BA-39DF-DBFF6E330CEB}"/>
              </a:ext>
            </a:extLst>
          </p:cNvPr>
          <p:cNvGrpSpPr/>
          <p:nvPr/>
        </p:nvGrpSpPr>
        <p:grpSpPr>
          <a:xfrm>
            <a:off x="968131" y="989500"/>
            <a:ext cx="841938" cy="765111"/>
            <a:chOff x="1164145" y="839755"/>
            <a:chExt cx="841938" cy="765111"/>
          </a:xfrm>
        </p:grpSpPr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98252A8D-19C7-3730-7171-6FB634BE485A}"/>
                </a:ext>
              </a:extLst>
            </p:cNvPr>
            <p:cNvSpPr/>
            <p:nvPr/>
          </p:nvSpPr>
          <p:spPr>
            <a:xfrm>
              <a:off x="1240972" y="839755"/>
              <a:ext cx="765111" cy="765111"/>
            </a:xfrm>
            <a:prstGeom prst="flowChartConnector">
              <a:avLst/>
            </a:prstGeom>
            <a:solidFill>
              <a:srgbClr val="FFB9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endParaRPr>
            </a:p>
          </p:txBody>
        </p:sp>
        <p:sp>
          <p:nvSpPr>
            <p:cNvPr id="15" name="PA-文本框 54">
              <a:extLst>
                <a:ext uri="{FF2B5EF4-FFF2-40B4-BE49-F238E27FC236}">
                  <a16:creationId xmlns:a16="http://schemas.microsoft.com/office/drawing/2014/main" id="{4AD18D3A-4092-406F-B32E-36239D39F788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64145" y="951912"/>
              <a:ext cx="8419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i="0" u="none" strike="noStrike" kern="1200" cap="none" spc="-30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Arial" panose="020B0604020202020204" pitchFamily="34" charset="0"/>
                  <a:ea typeface="字魂156号-萌趣苏打饼" panose="00000500000000000000" pitchFamily="2" charset="-122"/>
                  <a:cs typeface="Arial" panose="020B0604020202020204" pitchFamily="34" charset="0"/>
                  <a:sym typeface="思源黑体 CN" panose="020B0500000000000000" pitchFamily="34" charset="-122"/>
                </a:rPr>
                <a:t>3</a:t>
              </a:r>
              <a:endParaRPr kumimoji="0" lang="zh-CN" altLang="en-US" sz="2800" i="0" u="none" strike="noStrike" kern="1200" cap="none" spc="-30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字魂156号-萌趣苏打饼" panose="00000500000000000000" pitchFamily="2" charset="-122"/>
                <a:cs typeface="Arial" panose="020B0604020202020204" pitchFamily="34" charset="0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895D4D8-6310-11EF-727B-A30BC831C6ED}"/>
              </a:ext>
            </a:extLst>
          </p:cNvPr>
          <p:cNvGrpSpPr/>
          <p:nvPr/>
        </p:nvGrpSpPr>
        <p:grpSpPr>
          <a:xfrm>
            <a:off x="1389100" y="736027"/>
            <a:ext cx="9883177" cy="1082985"/>
            <a:chOff x="1236076" y="691589"/>
            <a:chExt cx="9694159" cy="1430136"/>
          </a:xfrm>
          <a:noFill/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22987E63-24F6-6E31-3E1C-5D718ACB294F}"/>
                </a:ext>
              </a:extLst>
            </p:cNvPr>
            <p:cNvSpPr/>
            <p:nvPr/>
          </p:nvSpPr>
          <p:spPr>
            <a:xfrm>
              <a:off x="1236076" y="691589"/>
              <a:ext cx="8362412" cy="143013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97AE4E4-3FE2-28AC-45AF-E028CABF89F6}"/>
                </a:ext>
              </a:extLst>
            </p:cNvPr>
            <p:cNvSpPr txBox="1"/>
            <p:nvPr/>
          </p:nvSpPr>
          <p:spPr>
            <a:xfrm>
              <a:off x="1619649" y="836968"/>
              <a:ext cx="9310586" cy="125994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i="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Việt cắt được các miếng bìa như hình dưới đây. Hai miếng bìa nào có diện tích bằng nhau?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endParaRPr>
            </a:p>
          </p:txBody>
        </p:sp>
      </p:grpSp>
      <p:pic>
        <p:nvPicPr>
          <p:cNvPr id="24" name="图片 3">
            <a:extLst>
              <a:ext uri="{FF2B5EF4-FFF2-40B4-BE49-F238E27FC236}">
                <a16:creationId xmlns:a16="http://schemas.microsoft.com/office/drawing/2014/main" id="{F34837F3-5E42-7A23-9C33-D3C4471B0E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213" y="3952350"/>
            <a:ext cx="3036129" cy="30361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1C1C9C1-6748-1BDE-BE63-46266321C3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9490" y="1854034"/>
            <a:ext cx="9113019" cy="332421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D90929F-B9D2-425A-AB50-499912D2FA3E}"/>
              </a:ext>
            </a:extLst>
          </p:cNvPr>
          <p:cNvGrpSpPr/>
          <p:nvPr/>
        </p:nvGrpSpPr>
        <p:grpSpPr>
          <a:xfrm>
            <a:off x="6922544" y="5012966"/>
            <a:ext cx="1527242" cy="1585311"/>
            <a:chOff x="10134324" y="-46109"/>
            <a:chExt cx="1627647" cy="173777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E31248E-1A8D-4B88-853F-6544BD1D3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4324" y="-46109"/>
              <a:ext cx="1461707" cy="1029215"/>
            </a:xfrm>
            <a:prstGeom prst="rect">
              <a:avLst/>
            </a:prstGeom>
          </p:spPr>
        </p:pic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C8BA51DD-3EC7-4034-86ED-606FD496F54B}"/>
                </a:ext>
              </a:extLst>
            </p:cNvPr>
            <p:cNvSpPr/>
            <p:nvPr/>
          </p:nvSpPr>
          <p:spPr>
            <a:xfrm>
              <a:off x="10134324" y="802175"/>
              <a:ext cx="1627647" cy="889494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Nhóm đôi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1428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0266BE8A-3594-6D4C-937E-25D33B2800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664818"/>
              </p:ext>
            </p:extLst>
          </p:nvPr>
        </p:nvGraphicFramePr>
        <p:xfrm>
          <a:off x="10224723" y="2471570"/>
          <a:ext cx="1042416" cy="3118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208">
                  <a:extLst>
                    <a:ext uri="{9D8B030D-6E8A-4147-A177-3AD203B41FA5}">
                      <a16:colId xmlns:a16="http://schemas.microsoft.com/office/drawing/2014/main" val="572552394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172163956"/>
                    </a:ext>
                  </a:extLst>
                </a:gridCol>
              </a:tblGrid>
              <a:tr h="51982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358377"/>
                  </a:ext>
                </a:extLst>
              </a:tr>
              <a:tr h="519824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060526"/>
                  </a:ext>
                </a:extLst>
              </a:tr>
              <a:tr h="519824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091854"/>
                  </a:ext>
                </a:extLst>
              </a:tr>
              <a:tr h="519824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1106369"/>
                  </a:ext>
                </a:extLst>
              </a:tr>
              <a:tr h="519824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1330582"/>
                  </a:ext>
                </a:extLst>
              </a:tr>
              <a:tr h="51982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0041215"/>
                  </a:ext>
                </a:extLst>
              </a:tr>
            </a:tbl>
          </a:graphicData>
        </a:graphic>
      </p:graphicFrame>
      <p:graphicFrame>
        <p:nvGraphicFramePr>
          <p:cNvPr id="28" name="Table 2">
            <a:extLst>
              <a:ext uri="{FF2B5EF4-FFF2-40B4-BE49-F238E27FC236}">
                <a16:creationId xmlns:a16="http://schemas.microsoft.com/office/drawing/2014/main" id="{81630209-92ED-DB00-0455-7A1E83D946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852223"/>
              </p:ext>
            </p:extLst>
          </p:nvPr>
        </p:nvGraphicFramePr>
        <p:xfrm>
          <a:off x="3976616" y="2471570"/>
          <a:ext cx="3127248" cy="3118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208">
                  <a:extLst>
                    <a:ext uri="{9D8B030D-6E8A-4147-A177-3AD203B41FA5}">
                      <a16:colId xmlns:a16="http://schemas.microsoft.com/office/drawing/2014/main" val="501638619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4016241434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505502638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636583679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3654729740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696300787"/>
                    </a:ext>
                  </a:extLst>
                </a:gridCol>
              </a:tblGrid>
              <a:tr h="51982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5902366"/>
                  </a:ext>
                </a:extLst>
              </a:tr>
              <a:tr h="519824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16103"/>
                  </a:ext>
                </a:extLst>
              </a:tr>
              <a:tr h="51982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9589162"/>
                  </a:ext>
                </a:extLst>
              </a:tr>
              <a:tr h="519824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7000336"/>
                  </a:ext>
                </a:extLst>
              </a:tr>
              <a:tr h="519824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8729403"/>
                  </a:ext>
                </a:extLst>
              </a:tr>
              <a:tr h="51982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2443926"/>
                  </a:ext>
                </a:extLst>
              </a:tr>
            </a:tbl>
          </a:graphicData>
        </a:graphic>
      </p:graphicFrame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1704455-2817-3E67-03DD-6CF2EEE603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172058"/>
              </p:ext>
            </p:extLst>
          </p:nvPr>
        </p:nvGraphicFramePr>
        <p:xfrm>
          <a:off x="849369" y="2471570"/>
          <a:ext cx="3127248" cy="3118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208">
                  <a:extLst>
                    <a:ext uri="{9D8B030D-6E8A-4147-A177-3AD203B41FA5}">
                      <a16:colId xmlns:a16="http://schemas.microsoft.com/office/drawing/2014/main" val="501638619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4016241434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505502638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636583679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3654729740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696300787"/>
                    </a:ext>
                  </a:extLst>
                </a:gridCol>
              </a:tblGrid>
              <a:tr h="519824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5902366"/>
                  </a:ext>
                </a:extLst>
              </a:tr>
              <a:tr h="519824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16103"/>
                  </a:ext>
                </a:extLst>
              </a:tr>
              <a:tr h="51982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9589162"/>
                  </a:ext>
                </a:extLst>
              </a:tr>
              <a:tr h="519824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7000336"/>
                  </a:ext>
                </a:extLst>
              </a:tr>
              <a:tr h="519824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8729403"/>
                  </a:ext>
                </a:extLst>
              </a:tr>
              <a:tr h="51982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2443926"/>
                  </a:ext>
                </a:extLst>
              </a:tr>
            </a:tbl>
          </a:graphicData>
        </a:graphic>
      </p:graphicFrame>
      <p:graphicFrame>
        <p:nvGraphicFramePr>
          <p:cNvPr id="29" name="Table 2">
            <a:extLst>
              <a:ext uri="{FF2B5EF4-FFF2-40B4-BE49-F238E27FC236}">
                <a16:creationId xmlns:a16="http://schemas.microsoft.com/office/drawing/2014/main" id="{593E453D-950E-907F-8C24-9373945F36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449092"/>
              </p:ext>
            </p:extLst>
          </p:nvPr>
        </p:nvGraphicFramePr>
        <p:xfrm>
          <a:off x="7103864" y="2471570"/>
          <a:ext cx="3127248" cy="3118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208">
                  <a:extLst>
                    <a:ext uri="{9D8B030D-6E8A-4147-A177-3AD203B41FA5}">
                      <a16:colId xmlns:a16="http://schemas.microsoft.com/office/drawing/2014/main" val="501638619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4016241434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505502638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636583679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3654729740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696300787"/>
                    </a:ext>
                  </a:extLst>
                </a:gridCol>
              </a:tblGrid>
              <a:tr h="51982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5902366"/>
                  </a:ext>
                </a:extLst>
              </a:tr>
              <a:tr h="519824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16103"/>
                  </a:ext>
                </a:extLst>
              </a:tr>
              <a:tr h="51982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9589162"/>
                  </a:ext>
                </a:extLst>
              </a:tr>
              <a:tr h="519824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7000336"/>
                  </a:ext>
                </a:extLst>
              </a:tr>
              <a:tr h="519824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8729403"/>
                  </a:ext>
                </a:extLst>
              </a:tr>
              <a:tr h="51982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2443926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2168C8D-BB86-4221-D4FA-BC0116967F9F}"/>
              </a:ext>
            </a:extLst>
          </p:cNvPr>
          <p:cNvSpPr/>
          <p:nvPr/>
        </p:nvSpPr>
        <p:spPr>
          <a:xfrm>
            <a:off x="4491627" y="4027101"/>
            <a:ext cx="3127248" cy="1557752"/>
          </a:xfrm>
          <a:prstGeom prst="rect">
            <a:avLst/>
          </a:prstGeom>
          <a:solidFill>
            <a:srgbClr val="FFC000">
              <a:alpha val="65000"/>
            </a:srgbClr>
          </a:solidFill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F83D2557-214A-754F-6B58-F54EFD2658CB}"/>
              </a:ext>
            </a:extLst>
          </p:cNvPr>
          <p:cNvSpPr/>
          <p:nvPr/>
        </p:nvSpPr>
        <p:spPr>
          <a:xfrm>
            <a:off x="4487742" y="2465909"/>
            <a:ext cx="3127248" cy="1561192"/>
          </a:xfrm>
          <a:prstGeom prst="triangle">
            <a:avLst/>
          </a:prstGeom>
          <a:solidFill>
            <a:srgbClr val="FFC000">
              <a:alpha val="65000"/>
            </a:srgbClr>
          </a:solidFill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2BD62BE-BE6D-8F15-B7BC-690B2639B062}"/>
              </a:ext>
            </a:extLst>
          </p:cNvPr>
          <p:cNvGrpSpPr/>
          <p:nvPr/>
        </p:nvGrpSpPr>
        <p:grpSpPr>
          <a:xfrm>
            <a:off x="5514185" y="4552617"/>
            <a:ext cx="1063564" cy="1042745"/>
            <a:chOff x="5257213" y="4343399"/>
            <a:chExt cx="1830540" cy="182880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25C6BEE-E594-49B1-678B-27E35CA729C3}"/>
                </a:ext>
              </a:extLst>
            </p:cNvPr>
            <p:cNvGrpSpPr/>
            <p:nvPr/>
          </p:nvGrpSpPr>
          <p:grpSpPr>
            <a:xfrm>
              <a:off x="5257213" y="4353910"/>
              <a:ext cx="1830540" cy="1818290"/>
              <a:chOff x="1209259" y="1305911"/>
              <a:chExt cx="1830540" cy="1818290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41BF8F92-E986-E532-243A-14EB9C0193DA}"/>
                  </a:ext>
                </a:extLst>
              </p:cNvPr>
              <p:cNvGrpSpPr/>
              <p:nvPr/>
            </p:nvGrpSpPr>
            <p:grpSpPr>
              <a:xfrm>
                <a:off x="1210999" y="1305911"/>
                <a:ext cx="1828800" cy="914400"/>
                <a:chOff x="1210999" y="1305911"/>
                <a:chExt cx="1828800" cy="914400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2E23D9B9-F6B2-C311-F8D7-682BFB84D33F}"/>
                    </a:ext>
                  </a:extLst>
                </p:cNvPr>
                <p:cNvSpPr/>
                <p:nvPr/>
              </p:nvSpPr>
              <p:spPr>
                <a:xfrm>
                  <a:off x="1210999" y="1305911"/>
                  <a:ext cx="914400" cy="9144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5F448DAB-56F6-3FBF-86D5-1ACB27CF3656}"/>
                    </a:ext>
                  </a:extLst>
                </p:cNvPr>
                <p:cNvSpPr/>
                <p:nvPr/>
              </p:nvSpPr>
              <p:spPr>
                <a:xfrm>
                  <a:off x="2125399" y="1305911"/>
                  <a:ext cx="914400" cy="9144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3C13C4DE-D3FD-60DD-FF25-23C6B9646DF0}"/>
                  </a:ext>
                </a:extLst>
              </p:cNvPr>
              <p:cNvGrpSpPr/>
              <p:nvPr/>
            </p:nvGrpSpPr>
            <p:grpSpPr>
              <a:xfrm>
                <a:off x="1209259" y="2209801"/>
                <a:ext cx="1828800" cy="914400"/>
                <a:chOff x="1210999" y="1305911"/>
                <a:chExt cx="1828800" cy="914400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67676D32-9EBE-0964-3FC9-7CEC59697212}"/>
                    </a:ext>
                  </a:extLst>
                </p:cNvPr>
                <p:cNvSpPr/>
                <p:nvPr/>
              </p:nvSpPr>
              <p:spPr>
                <a:xfrm>
                  <a:off x="1210999" y="1305911"/>
                  <a:ext cx="914400" cy="9144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4DBFF9C-720F-911C-3037-A1FC259C8A02}"/>
                    </a:ext>
                  </a:extLst>
                </p:cNvPr>
                <p:cNvSpPr/>
                <p:nvPr/>
              </p:nvSpPr>
              <p:spPr>
                <a:xfrm>
                  <a:off x="2125399" y="1305911"/>
                  <a:ext cx="914400" cy="9144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F388E0B-48A7-ADB4-6101-286B2CDCC6BE}"/>
                </a:ext>
              </a:extLst>
            </p:cNvPr>
            <p:cNvCxnSpPr/>
            <p:nvPr/>
          </p:nvCxnSpPr>
          <p:spPr>
            <a:xfrm>
              <a:off x="5272978" y="4343399"/>
              <a:ext cx="1797269" cy="0"/>
            </a:xfrm>
            <a:prstGeom prst="line">
              <a:avLst/>
            </a:prstGeom>
            <a:ln w="28575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7F2B10D-4E34-6BDA-ACD5-A33E25AB660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77542" y="4353910"/>
              <a:ext cx="8471" cy="1818290"/>
            </a:xfrm>
            <a:prstGeom prst="line">
              <a:avLst/>
            </a:prstGeom>
            <a:ln w="28575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CCA814F-E0C4-4E3A-F929-A5AA41B5484C}"/>
                </a:ext>
              </a:extLst>
            </p:cNvPr>
            <p:cNvCxnSpPr>
              <a:cxnSpLocks/>
            </p:cNvCxnSpPr>
            <p:nvPr/>
          </p:nvCxnSpPr>
          <p:spPr>
            <a:xfrm>
              <a:off x="5257213" y="4343399"/>
              <a:ext cx="0" cy="1828801"/>
            </a:xfrm>
            <a:prstGeom prst="line">
              <a:avLst/>
            </a:prstGeom>
            <a:ln w="28575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0DC29845-DF86-0ACE-6F75-30A13116B695}"/>
              </a:ext>
            </a:extLst>
          </p:cNvPr>
          <p:cNvSpPr/>
          <p:nvPr/>
        </p:nvSpPr>
        <p:spPr>
          <a:xfrm>
            <a:off x="838898" y="4024239"/>
            <a:ext cx="3137717" cy="1557751"/>
          </a:xfrm>
          <a:prstGeom prst="rect">
            <a:avLst/>
          </a:prstGeom>
          <a:solidFill>
            <a:schemeClr val="accent1">
              <a:lumMod val="60000"/>
              <a:lumOff val="40000"/>
              <a:alpha val="6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45CB3946-996B-0F3B-3834-DF233282A4B6}"/>
              </a:ext>
            </a:extLst>
          </p:cNvPr>
          <p:cNvSpPr/>
          <p:nvPr/>
        </p:nvSpPr>
        <p:spPr>
          <a:xfrm>
            <a:off x="849370" y="2471568"/>
            <a:ext cx="3127246" cy="1555533"/>
          </a:xfrm>
          <a:prstGeom prst="triangle">
            <a:avLst/>
          </a:prstGeom>
          <a:solidFill>
            <a:schemeClr val="accent1">
              <a:lumMod val="60000"/>
              <a:lumOff val="40000"/>
              <a:alpha val="65000"/>
            </a:schemeClr>
          </a:solidFill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9C1C136-156F-8139-B326-AA249FD95D06}"/>
              </a:ext>
            </a:extLst>
          </p:cNvPr>
          <p:cNvSpPr/>
          <p:nvPr/>
        </p:nvSpPr>
        <p:spPr>
          <a:xfrm>
            <a:off x="8139890" y="4019719"/>
            <a:ext cx="3127248" cy="1557752"/>
          </a:xfrm>
          <a:prstGeom prst="rect">
            <a:avLst/>
          </a:prstGeom>
          <a:solidFill>
            <a:srgbClr val="FFB9C2">
              <a:alpha val="64706"/>
            </a:srgbClr>
          </a:solidFill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F2DF0FEB-5D75-B7A1-EC22-45A116156146}"/>
              </a:ext>
            </a:extLst>
          </p:cNvPr>
          <p:cNvSpPr/>
          <p:nvPr/>
        </p:nvSpPr>
        <p:spPr>
          <a:xfrm>
            <a:off x="8136435" y="2458527"/>
            <a:ext cx="3127248" cy="1561192"/>
          </a:xfrm>
          <a:prstGeom prst="triangle">
            <a:avLst/>
          </a:prstGeom>
          <a:solidFill>
            <a:srgbClr val="FFB9C2">
              <a:alpha val="64706"/>
            </a:srgbClr>
          </a:solidFill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257F725-F9F8-3396-7D71-32060377E927}"/>
              </a:ext>
            </a:extLst>
          </p:cNvPr>
          <p:cNvSpPr/>
          <p:nvPr/>
        </p:nvSpPr>
        <p:spPr>
          <a:xfrm>
            <a:off x="8660845" y="4550866"/>
            <a:ext cx="517785" cy="504499"/>
          </a:xfrm>
          <a:prstGeom prst="rect">
            <a:avLst/>
          </a:prstGeom>
          <a:solidFill>
            <a:schemeClr val="bg1"/>
          </a:solidFill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D788460-FFCD-5056-F7FC-468CEE0C00D1}"/>
              </a:ext>
            </a:extLst>
          </p:cNvPr>
          <p:cNvSpPr/>
          <p:nvPr/>
        </p:nvSpPr>
        <p:spPr>
          <a:xfrm>
            <a:off x="10210047" y="4541837"/>
            <a:ext cx="517785" cy="504499"/>
          </a:xfrm>
          <a:prstGeom prst="rect">
            <a:avLst/>
          </a:prstGeom>
          <a:solidFill>
            <a:schemeClr val="bg1"/>
          </a:solidFill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4" name="Table 54">
            <a:extLst>
              <a:ext uri="{FF2B5EF4-FFF2-40B4-BE49-F238E27FC236}">
                <a16:creationId xmlns:a16="http://schemas.microsoft.com/office/drawing/2014/main" id="{BC884324-20AE-5FD5-BC3B-200519450A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875915"/>
              </p:ext>
            </p:extLst>
          </p:nvPr>
        </p:nvGraphicFramePr>
        <p:xfrm>
          <a:off x="9195085" y="3508114"/>
          <a:ext cx="1042416" cy="511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208">
                  <a:extLst>
                    <a:ext uri="{9D8B030D-6E8A-4147-A177-3AD203B41FA5}">
                      <a16:colId xmlns:a16="http://schemas.microsoft.com/office/drawing/2014/main" val="3745131010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894842681"/>
                    </a:ext>
                  </a:extLst>
                </a:gridCol>
              </a:tblGrid>
              <a:tr h="51160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603896"/>
                  </a:ext>
                </a:extLst>
              </a:tr>
            </a:tbl>
          </a:graphicData>
        </a:graphic>
      </p:graphicFrame>
      <p:sp>
        <p:nvSpPr>
          <p:cNvPr id="57" name="TextBox 56">
            <a:extLst>
              <a:ext uri="{FF2B5EF4-FFF2-40B4-BE49-F238E27FC236}">
                <a16:creationId xmlns:a16="http://schemas.microsoft.com/office/drawing/2014/main" id="{874C976A-E0F2-D4D1-ED3F-9B3382B1190A}"/>
              </a:ext>
            </a:extLst>
          </p:cNvPr>
          <p:cNvSpPr txBox="1"/>
          <p:nvPr/>
        </p:nvSpPr>
        <p:spPr>
          <a:xfrm>
            <a:off x="2074723" y="5726761"/>
            <a:ext cx="667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2800" b="1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993D4E5-A970-B3B5-C3C1-D4349F7BBBC7}"/>
              </a:ext>
            </a:extLst>
          </p:cNvPr>
          <p:cNvSpPr txBox="1"/>
          <p:nvPr/>
        </p:nvSpPr>
        <p:spPr>
          <a:xfrm>
            <a:off x="5728553" y="5726761"/>
            <a:ext cx="667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800" b="1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8152034-2330-1F51-7CCE-49D64DAA2F62}"/>
              </a:ext>
            </a:extLst>
          </p:cNvPr>
          <p:cNvSpPr txBox="1"/>
          <p:nvPr/>
        </p:nvSpPr>
        <p:spPr>
          <a:xfrm>
            <a:off x="9382383" y="5726761"/>
            <a:ext cx="667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800" b="1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6996AB8-B437-2F99-F669-4611D6E923C0}"/>
              </a:ext>
            </a:extLst>
          </p:cNvPr>
          <p:cNvCxnSpPr/>
          <p:nvPr/>
        </p:nvCxnSpPr>
        <p:spPr>
          <a:xfrm>
            <a:off x="1390653" y="4023491"/>
            <a:ext cx="2034206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3B9CFEE-DA39-ECD6-ED1B-9239A1E6830A}"/>
              </a:ext>
            </a:extLst>
          </p:cNvPr>
          <p:cNvCxnSpPr>
            <a:cxnSpLocks/>
          </p:cNvCxnSpPr>
          <p:nvPr/>
        </p:nvCxnSpPr>
        <p:spPr>
          <a:xfrm>
            <a:off x="832323" y="5570481"/>
            <a:ext cx="3133624" cy="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0F5E1D5-46DC-8F54-09D1-D5472962A9D5}"/>
              </a:ext>
            </a:extLst>
          </p:cNvPr>
          <p:cNvCxnSpPr>
            <a:stCxn id="31" idx="4"/>
          </p:cNvCxnSpPr>
          <p:nvPr/>
        </p:nvCxnSpPr>
        <p:spPr>
          <a:xfrm flipH="1">
            <a:off x="3976615" y="4027101"/>
            <a:ext cx="1" cy="1566846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89473D3-BF73-317E-6081-1B01D43D77A4}"/>
              </a:ext>
            </a:extLst>
          </p:cNvPr>
          <p:cNvCxnSpPr/>
          <p:nvPr/>
        </p:nvCxnSpPr>
        <p:spPr>
          <a:xfrm flipH="1">
            <a:off x="842597" y="4010625"/>
            <a:ext cx="1" cy="1566846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8EA199D-5518-B482-041B-95AF841E1E7F}"/>
              </a:ext>
            </a:extLst>
          </p:cNvPr>
          <p:cNvGrpSpPr/>
          <p:nvPr/>
        </p:nvGrpSpPr>
        <p:grpSpPr>
          <a:xfrm>
            <a:off x="3419007" y="4029530"/>
            <a:ext cx="571559" cy="1551225"/>
            <a:chOff x="8001195" y="3428996"/>
            <a:chExt cx="924909" cy="2743199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3056185-6CB6-2A8B-B1F7-EA3A72B13465}"/>
                </a:ext>
              </a:extLst>
            </p:cNvPr>
            <p:cNvGrpSpPr/>
            <p:nvPr/>
          </p:nvGrpSpPr>
          <p:grpSpPr>
            <a:xfrm>
              <a:off x="8001195" y="3428996"/>
              <a:ext cx="917308" cy="2743199"/>
              <a:chOff x="9564414" y="3428996"/>
              <a:chExt cx="917309" cy="2743199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4C3F831B-5B11-308E-1D6C-6CA96BA329B5}"/>
                  </a:ext>
                </a:extLst>
              </p:cNvPr>
              <p:cNvGrpSpPr/>
              <p:nvPr/>
            </p:nvGrpSpPr>
            <p:grpSpPr>
              <a:xfrm>
                <a:off x="9574918" y="3428999"/>
                <a:ext cx="906805" cy="2743196"/>
                <a:chOff x="1556987" y="1600203"/>
                <a:chExt cx="914404" cy="2743197"/>
              </a:xfrm>
              <a:solidFill>
                <a:schemeClr val="bg1"/>
              </a:solidFill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5B1FB9F-5C45-03CE-0381-38F4740FFA43}"/>
                    </a:ext>
                  </a:extLst>
                </p:cNvPr>
                <p:cNvSpPr/>
                <p:nvPr/>
              </p:nvSpPr>
              <p:spPr>
                <a:xfrm>
                  <a:off x="1556987" y="1600203"/>
                  <a:ext cx="914400" cy="914401"/>
                </a:xfrm>
                <a:prstGeom prst="rect">
                  <a:avLst/>
                </a:prstGeom>
                <a:grpFill/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EDFE5899-F107-DE40-76C9-23F8C7E606F4}"/>
                    </a:ext>
                  </a:extLst>
                </p:cNvPr>
                <p:cNvSpPr/>
                <p:nvPr/>
              </p:nvSpPr>
              <p:spPr>
                <a:xfrm>
                  <a:off x="1556991" y="2514600"/>
                  <a:ext cx="914400" cy="914400"/>
                </a:xfrm>
                <a:prstGeom prst="rect">
                  <a:avLst/>
                </a:prstGeom>
                <a:grpFill/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D723302F-FC4B-6B93-C0FE-570FD224E84F}"/>
                    </a:ext>
                  </a:extLst>
                </p:cNvPr>
                <p:cNvSpPr/>
                <p:nvPr/>
              </p:nvSpPr>
              <p:spPr>
                <a:xfrm>
                  <a:off x="1556991" y="3429000"/>
                  <a:ext cx="914400" cy="914400"/>
                </a:xfrm>
                <a:prstGeom prst="rect">
                  <a:avLst/>
                </a:prstGeom>
                <a:grpFill/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DF993492-0484-7B08-4DBF-B88AD40D0C45}"/>
                  </a:ext>
                </a:extLst>
              </p:cNvPr>
              <p:cNvCxnSpPr/>
              <p:nvPr/>
            </p:nvCxnSpPr>
            <p:spPr>
              <a:xfrm>
                <a:off x="9564414" y="3428996"/>
                <a:ext cx="0" cy="2743198"/>
              </a:xfrm>
              <a:prstGeom prst="line">
                <a:avLst/>
              </a:prstGeom>
              <a:ln w="28575">
                <a:solidFill>
                  <a:srgbClr val="00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412DF34-0660-D9AB-8874-9017BC376405}"/>
                </a:ext>
              </a:extLst>
            </p:cNvPr>
            <p:cNvCxnSpPr/>
            <p:nvPr/>
          </p:nvCxnSpPr>
          <p:spPr>
            <a:xfrm>
              <a:off x="8001195" y="3428996"/>
              <a:ext cx="924909" cy="0"/>
            </a:xfrm>
            <a:prstGeom prst="line">
              <a:avLst/>
            </a:prstGeom>
            <a:ln w="28575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9E879C6-4D2F-9E08-2BD3-D9E9790BF542}"/>
              </a:ext>
            </a:extLst>
          </p:cNvPr>
          <p:cNvGrpSpPr/>
          <p:nvPr/>
        </p:nvGrpSpPr>
        <p:grpSpPr>
          <a:xfrm>
            <a:off x="835779" y="4024889"/>
            <a:ext cx="560369" cy="1561193"/>
            <a:chOff x="3418776" y="3428996"/>
            <a:chExt cx="917308" cy="274319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D6BFF271-7F36-72F2-5D04-9608D0116EC4}"/>
                </a:ext>
              </a:extLst>
            </p:cNvPr>
            <p:cNvGrpSpPr/>
            <p:nvPr/>
          </p:nvGrpSpPr>
          <p:grpSpPr>
            <a:xfrm flipH="1">
              <a:off x="3426315" y="3428996"/>
              <a:ext cx="909769" cy="2743199"/>
              <a:chOff x="9564414" y="3428996"/>
              <a:chExt cx="917309" cy="2743199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4A9DB9C7-A77A-3A73-2187-0E01BF354C79}"/>
                  </a:ext>
                </a:extLst>
              </p:cNvPr>
              <p:cNvGrpSpPr/>
              <p:nvPr/>
            </p:nvGrpSpPr>
            <p:grpSpPr>
              <a:xfrm>
                <a:off x="9574922" y="3428996"/>
                <a:ext cx="906801" cy="2743199"/>
                <a:chOff x="1556991" y="1600200"/>
                <a:chExt cx="914400" cy="2743200"/>
              </a:xfrm>
              <a:solidFill>
                <a:schemeClr val="bg1"/>
              </a:solidFill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2CFCE931-59B9-B8CA-1B25-B793578F4BF9}"/>
                    </a:ext>
                  </a:extLst>
                </p:cNvPr>
                <p:cNvSpPr/>
                <p:nvPr/>
              </p:nvSpPr>
              <p:spPr>
                <a:xfrm>
                  <a:off x="1556991" y="1600200"/>
                  <a:ext cx="914400" cy="914400"/>
                </a:xfrm>
                <a:prstGeom prst="rect">
                  <a:avLst/>
                </a:prstGeom>
                <a:grpFill/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5A7BE98-6495-16A3-0A53-EDFA264A2D5B}"/>
                    </a:ext>
                  </a:extLst>
                </p:cNvPr>
                <p:cNvSpPr/>
                <p:nvPr/>
              </p:nvSpPr>
              <p:spPr>
                <a:xfrm>
                  <a:off x="1556991" y="2514600"/>
                  <a:ext cx="914400" cy="914400"/>
                </a:xfrm>
                <a:prstGeom prst="rect">
                  <a:avLst/>
                </a:prstGeom>
                <a:grpFill/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5C6533DA-CF7D-826D-2E54-94276F487245}"/>
                    </a:ext>
                  </a:extLst>
                </p:cNvPr>
                <p:cNvSpPr/>
                <p:nvPr/>
              </p:nvSpPr>
              <p:spPr>
                <a:xfrm>
                  <a:off x="1556991" y="3429000"/>
                  <a:ext cx="914400" cy="914400"/>
                </a:xfrm>
                <a:prstGeom prst="rect">
                  <a:avLst/>
                </a:prstGeom>
                <a:grpFill/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3CB24969-1B58-D648-3D21-9B4DB1FFF0DA}"/>
                  </a:ext>
                </a:extLst>
              </p:cNvPr>
              <p:cNvCxnSpPr/>
              <p:nvPr/>
            </p:nvCxnSpPr>
            <p:spPr>
              <a:xfrm>
                <a:off x="9564414" y="3428996"/>
                <a:ext cx="0" cy="2743198"/>
              </a:xfrm>
              <a:prstGeom prst="line">
                <a:avLst/>
              </a:prstGeom>
              <a:ln w="28575">
                <a:solidFill>
                  <a:srgbClr val="00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F8CA303-F2A3-A2BA-5411-B8107F3F3F83}"/>
                </a:ext>
              </a:extLst>
            </p:cNvPr>
            <p:cNvCxnSpPr/>
            <p:nvPr/>
          </p:nvCxnSpPr>
          <p:spPr>
            <a:xfrm flipH="1">
              <a:off x="3418776" y="3428996"/>
              <a:ext cx="917308" cy="0"/>
            </a:xfrm>
            <a:prstGeom prst="line">
              <a:avLst/>
            </a:prstGeom>
            <a:ln w="28575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8B761692-C811-31CD-C029-99531A22228C}"/>
              </a:ext>
            </a:extLst>
          </p:cNvPr>
          <p:cNvSpPr txBox="1"/>
          <p:nvPr/>
        </p:nvSpPr>
        <p:spPr>
          <a:xfrm>
            <a:off x="1328666" y="608019"/>
            <a:ext cx="5077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 đi </a:t>
            </a:r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0698A85-77EC-15E1-1E72-FA61DCC9CBB3}"/>
              </a:ext>
            </a:extLst>
          </p:cNvPr>
          <p:cNvSpPr txBox="1"/>
          <p:nvPr/>
        </p:nvSpPr>
        <p:spPr>
          <a:xfrm>
            <a:off x="1328666" y="1120369"/>
            <a:ext cx="5077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cắt đi </a:t>
            </a:r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C8F78DB-76A5-0201-5805-8871633A9BB5}"/>
              </a:ext>
            </a:extLst>
          </p:cNvPr>
          <p:cNvSpPr txBox="1"/>
          <p:nvPr/>
        </p:nvSpPr>
        <p:spPr>
          <a:xfrm>
            <a:off x="1328666" y="1624201"/>
            <a:ext cx="5077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cắt đi </a:t>
            </a:r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4D0EF18-4D3D-A2F9-0CF5-77A5B6518D97}"/>
              </a:ext>
            </a:extLst>
          </p:cNvPr>
          <p:cNvSpPr txBox="1"/>
          <p:nvPr/>
        </p:nvSpPr>
        <p:spPr>
          <a:xfrm>
            <a:off x="6505439" y="809827"/>
            <a:ext cx="43578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bìa</a:t>
            </a:r>
            <a:r>
              <a:rPr 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5" name="Phạm Duyên 1 - 9Slide.vn">
            <a:extLst>
              <a:ext uri="{FF2B5EF4-FFF2-40B4-BE49-F238E27FC236}">
                <a16:creationId xmlns:a16="http://schemas.microsoft.com/office/drawing/2014/main" id="{DF1F3B73-A626-D14E-6138-7FD5AFF7FDC3}"/>
              </a:ext>
            </a:extLst>
          </p:cNvPr>
          <p:cNvSpPr/>
          <p:nvPr/>
        </p:nvSpPr>
        <p:spPr>
          <a:xfrm>
            <a:off x="4242131" y="677302"/>
            <a:ext cx="368899" cy="373784"/>
          </a:xfrm>
          <a:prstGeom prst="roundRect">
            <a:avLst>
              <a:gd name="adj" fmla="val 20983"/>
            </a:avLst>
          </a:prstGeom>
          <a:solidFill>
            <a:schemeClr val="bg1"/>
          </a:solidFill>
          <a:ln w="19050">
            <a:solidFill>
              <a:srgbClr val="FFB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6" name="Phạm Duyên 1 - 9Slide.vn">
            <a:extLst>
              <a:ext uri="{FF2B5EF4-FFF2-40B4-BE49-F238E27FC236}">
                <a16:creationId xmlns:a16="http://schemas.microsoft.com/office/drawing/2014/main" id="{257A72B7-AA73-7EB2-E153-5F65227D0D2F}"/>
              </a:ext>
            </a:extLst>
          </p:cNvPr>
          <p:cNvSpPr/>
          <p:nvPr/>
        </p:nvSpPr>
        <p:spPr>
          <a:xfrm>
            <a:off x="4281162" y="1200522"/>
            <a:ext cx="368899" cy="373784"/>
          </a:xfrm>
          <a:prstGeom prst="roundRect">
            <a:avLst>
              <a:gd name="adj" fmla="val 20983"/>
            </a:avLst>
          </a:prstGeom>
          <a:solidFill>
            <a:schemeClr val="bg1"/>
          </a:solidFill>
          <a:ln w="19050">
            <a:solidFill>
              <a:srgbClr val="FFB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7" name="Phạm Duyên 1 - 9Slide.vn">
            <a:extLst>
              <a:ext uri="{FF2B5EF4-FFF2-40B4-BE49-F238E27FC236}">
                <a16:creationId xmlns:a16="http://schemas.microsoft.com/office/drawing/2014/main" id="{FAF7BB6D-A4DA-9C49-DF01-73934FC9F885}"/>
              </a:ext>
            </a:extLst>
          </p:cNvPr>
          <p:cNvSpPr/>
          <p:nvPr/>
        </p:nvSpPr>
        <p:spPr>
          <a:xfrm>
            <a:off x="4303530" y="1732885"/>
            <a:ext cx="368899" cy="373784"/>
          </a:xfrm>
          <a:prstGeom prst="roundRect">
            <a:avLst>
              <a:gd name="adj" fmla="val 20983"/>
            </a:avLst>
          </a:prstGeom>
          <a:solidFill>
            <a:schemeClr val="bg1"/>
          </a:solidFill>
          <a:ln w="19050">
            <a:solidFill>
              <a:srgbClr val="FFB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8" name="Phạm Duyên 1 - 9Slide.vn">
            <a:extLst>
              <a:ext uri="{FF2B5EF4-FFF2-40B4-BE49-F238E27FC236}">
                <a16:creationId xmlns:a16="http://schemas.microsoft.com/office/drawing/2014/main" id="{EE897C67-4676-D588-65C6-3B254988C101}"/>
              </a:ext>
            </a:extLst>
          </p:cNvPr>
          <p:cNvSpPr/>
          <p:nvPr/>
        </p:nvSpPr>
        <p:spPr>
          <a:xfrm>
            <a:off x="9037813" y="900775"/>
            <a:ext cx="368899" cy="373784"/>
          </a:xfrm>
          <a:prstGeom prst="roundRect">
            <a:avLst>
              <a:gd name="adj" fmla="val 20983"/>
            </a:avLst>
          </a:prstGeom>
          <a:solidFill>
            <a:schemeClr val="bg1"/>
          </a:solidFill>
          <a:ln w="19050">
            <a:solidFill>
              <a:srgbClr val="FFB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9" name="Phạm Duyên 1 - 9Slide.vn">
            <a:extLst>
              <a:ext uri="{FF2B5EF4-FFF2-40B4-BE49-F238E27FC236}">
                <a16:creationId xmlns:a16="http://schemas.microsoft.com/office/drawing/2014/main" id="{84155BCF-F6E8-2550-9E64-BC587D9C1E0E}"/>
              </a:ext>
            </a:extLst>
          </p:cNvPr>
          <p:cNvSpPr/>
          <p:nvPr/>
        </p:nvSpPr>
        <p:spPr>
          <a:xfrm>
            <a:off x="9930025" y="864194"/>
            <a:ext cx="368899" cy="373784"/>
          </a:xfrm>
          <a:prstGeom prst="roundRect">
            <a:avLst>
              <a:gd name="adj" fmla="val 20983"/>
            </a:avLst>
          </a:prstGeom>
          <a:solidFill>
            <a:schemeClr val="bg1"/>
          </a:solidFill>
          <a:ln w="19050">
            <a:solidFill>
              <a:srgbClr val="FFB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6C720D4-F234-414F-954A-2C6EEEABBD96}"/>
              </a:ext>
            </a:extLst>
          </p:cNvPr>
          <p:cNvSpPr/>
          <p:nvPr/>
        </p:nvSpPr>
        <p:spPr>
          <a:xfrm>
            <a:off x="5791200" y="5688333"/>
            <a:ext cx="609600" cy="6000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B63BC239-9817-4C89-859D-0E7ECEF71B97}"/>
              </a:ext>
            </a:extLst>
          </p:cNvPr>
          <p:cNvSpPr/>
          <p:nvPr/>
        </p:nvSpPr>
        <p:spPr>
          <a:xfrm>
            <a:off x="9411493" y="5688333"/>
            <a:ext cx="609600" cy="5958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0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60" grpId="0" animBg="1"/>
      <p:bldP spid="6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6313BA8-AA7A-4BF4-B8A7-05CF0973D9FC}"/>
              </a:ext>
            </a:extLst>
          </p:cNvPr>
          <p:cNvGrpSpPr/>
          <p:nvPr/>
        </p:nvGrpSpPr>
        <p:grpSpPr>
          <a:xfrm>
            <a:off x="940695" y="892122"/>
            <a:ext cx="750690" cy="633520"/>
            <a:chOff x="1166090" y="839755"/>
            <a:chExt cx="841938" cy="765111"/>
          </a:xfrm>
        </p:grpSpPr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E7BDD75B-4C87-CF07-47B4-4A2BF2F341E4}"/>
                </a:ext>
              </a:extLst>
            </p:cNvPr>
            <p:cNvSpPr/>
            <p:nvPr/>
          </p:nvSpPr>
          <p:spPr>
            <a:xfrm>
              <a:off x="1240972" y="839755"/>
              <a:ext cx="765111" cy="765111"/>
            </a:xfrm>
            <a:prstGeom prst="flowChartConnec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endParaRPr>
            </a:p>
          </p:txBody>
        </p:sp>
        <p:sp>
          <p:nvSpPr>
            <p:cNvPr id="18" name="PA-文本框 54">
              <a:extLst>
                <a:ext uri="{FF2B5EF4-FFF2-40B4-BE49-F238E27FC236}">
                  <a16:creationId xmlns:a16="http://schemas.microsoft.com/office/drawing/2014/main" id="{47FAC6D8-8104-0D45-A344-7D0A5B939A3C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66090" y="891778"/>
              <a:ext cx="8419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i="0" u="none" strike="noStrike" kern="1200" cap="none" spc="-30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字魂156号-萌趣苏打饼" panose="00000500000000000000" pitchFamily="2" charset="-122"/>
                  <a:cs typeface="Arial" panose="020B0604020202020204" pitchFamily="34" charset="0"/>
                  <a:sym typeface="思源黑体 CN" panose="020B0500000000000000" pitchFamily="34" charset="-122"/>
                </a:rPr>
                <a:t>4</a:t>
              </a:r>
              <a:endParaRPr kumimoji="0" lang="zh-CN" altLang="en-US" sz="3200" i="0" u="none" strike="noStrike" kern="1200" cap="none" spc="-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156号-萌趣苏打饼" panose="00000500000000000000" pitchFamily="2" charset="-122"/>
                <a:cs typeface="Arial" panose="020B0604020202020204" pitchFamily="34" charset="0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8387D14-0717-0796-E9C6-5A420F08D999}"/>
              </a:ext>
            </a:extLst>
          </p:cNvPr>
          <p:cNvGrpSpPr/>
          <p:nvPr/>
        </p:nvGrpSpPr>
        <p:grpSpPr>
          <a:xfrm>
            <a:off x="1487754" y="393197"/>
            <a:ext cx="9442522" cy="1453032"/>
            <a:chOff x="2128173" y="1005676"/>
            <a:chExt cx="1354672" cy="1289333"/>
          </a:xfrm>
          <a:noFill/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FED17E9-E228-819C-45E9-16DC13155D20}"/>
                </a:ext>
              </a:extLst>
            </p:cNvPr>
            <p:cNvSpPr/>
            <p:nvPr/>
          </p:nvSpPr>
          <p:spPr>
            <a:xfrm>
              <a:off x="2128173" y="1005676"/>
              <a:ext cx="1330037" cy="98383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2205D60-678A-4375-B19C-B67472EA6ABF}"/>
                </a:ext>
              </a:extLst>
            </p:cNvPr>
            <p:cNvSpPr txBox="1"/>
            <p:nvPr/>
          </p:nvSpPr>
          <p:spPr>
            <a:xfrm>
              <a:off x="2158702" y="1448392"/>
              <a:ext cx="1324143" cy="84661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i="0" dirty="0" err="1">
                  <a:solidFill>
                    <a:srgbClr val="66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i="0" dirty="0">
                  <a:solidFill>
                    <a:srgbClr val="66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i="0" dirty="0" err="1">
                  <a:solidFill>
                    <a:srgbClr val="66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võ</a:t>
              </a:r>
              <a:r>
                <a:rPr lang="en-US" sz="2800" i="0" dirty="0">
                  <a:solidFill>
                    <a:srgbClr val="66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i="0" dirty="0" err="1">
                  <a:solidFill>
                    <a:srgbClr val="66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đài</a:t>
              </a:r>
              <a:r>
                <a:rPr lang="en-US" sz="2800" i="0" dirty="0">
                  <a:solidFill>
                    <a:srgbClr val="66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i="0" dirty="0" err="1">
                  <a:solidFill>
                    <a:srgbClr val="66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i="0" dirty="0">
                  <a:solidFill>
                    <a:srgbClr val="66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i="0" dirty="0" err="1">
                  <a:solidFill>
                    <a:srgbClr val="66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vuông</a:t>
              </a:r>
              <a:r>
                <a:rPr lang="en-US" sz="2800" i="0" dirty="0">
                  <a:solidFill>
                    <a:srgbClr val="66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i="0" dirty="0" err="1">
                  <a:solidFill>
                    <a:srgbClr val="66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i="0" dirty="0">
                  <a:solidFill>
                    <a:srgbClr val="66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chu vi 36 cm. </a:t>
              </a:r>
              <a:r>
                <a:rPr lang="en-US" sz="2800" i="0" dirty="0" err="1">
                  <a:solidFill>
                    <a:srgbClr val="66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i="0" dirty="0">
                  <a:solidFill>
                    <a:srgbClr val="66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i="0" dirty="0" err="1">
                  <a:solidFill>
                    <a:srgbClr val="66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diện</a:t>
              </a:r>
              <a:r>
                <a:rPr lang="en-US" sz="2800" i="0" dirty="0">
                  <a:solidFill>
                    <a:srgbClr val="66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i="0" dirty="0" err="1">
                  <a:solidFill>
                    <a:srgbClr val="66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tích</a:t>
              </a:r>
              <a:r>
                <a:rPr lang="en-US" sz="2800" i="0" dirty="0">
                  <a:solidFill>
                    <a:srgbClr val="66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i="0" dirty="0" err="1">
                  <a:solidFill>
                    <a:srgbClr val="66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i="0" dirty="0">
                  <a:solidFill>
                    <a:srgbClr val="66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i="0" dirty="0" err="1">
                  <a:solidFill>
                    <a:srgbClr val="66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võ</a:t>
              </a:r>
              <a:r>
                <a:rPr lang="en-US" sz="2800" i="0" dirty="0">
                  <a:solidFill>
                    <a:srgbClr val="66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i="0" dirty="0" err="1">
                  <a:solidFill>
                    <a:srgbClr val="66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đài</a:t>
              </a:r>
              <a:r>
                <a:rPr lang="en-US" sz="2800" i="0" dirty="0">
                  <a:solidFill>
                    <a:srgbClr val="66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i="0" dirty="0" err="1">
                  <a:solidFill>
                    <a:srgbClr val="66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2800" i="0" dirty="0">
                  <a:solidFill>
                    <a:srgbClr val="66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AF4E290-FC7C-4BE3-B06A-0A7BD5D43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9466" y="1857374"/>
            <a:ext cx="4966721" cy="30527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72D7A3-A4D2-4FC0-BF24-EDB0856BA553}"/>
              </a:ext>
            </a:extLst>
          </p:cNvPr>
          <p:cNvSpPr txBox="1"/>
          <p:nvPr/>
        </p:nvSpPr>
        <p:spPr>
          <a:xfrm>
            <a:off x="562541" y="2043947"/>
            <a:ext cx="5876925" cy="389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võ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: 4 = 9 (cm)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võ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9 = 81 (cm</a:t>
            </a:r>
            <a:r>
              <a:rPr lang="en-US" sz="28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r">
              <a:lnSpc>
                <a:spcPct val="150000"/>
              </a:lnSpc>
            </a:pP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81 cm</a:t>
            </a:r>
            <a:r>
              <a:rPr lang="en-US" sz="28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F75ADB-A29C-4492-AB3C-E4CE69F8D0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2311" y="2560244"/>
            <a:ext cx="1609483" cy="173751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F4B5F8D-E040-4A14-834F-C3D3E2968DE6}"/>
              </a:ext>
            </a:extLst>
          </p:cNvPr>
          <p:cNvCxnSpPr>
            <a:cxnSpLocks/>
          </p:cNvCxnSpPr>
          <p:nvPr/>
        </p:nvCxnSpPr>
        <p:spPr>
          <a:xfrm>
            <a:off x="3747053" y="1343795"/>
            <a:ext cx="4001222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0C3A84F-9032-489B-83E1-5BC9017BE80C}"/>
              </a:ext>
            </a:extLst>
          </p:cNvPr>
          <p:cNvCxnSpPr>
            <a:cxnSpLocks/>
          </p:cNvCxnSpPr>
          <p:nvPr/>
        </p:nvCxnSpPr>
        <p:spPr>
          <a:xfrm>
            <a:off x="8080514" y="1343795"/>
            <a:ext cx="2126973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15477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779229" y="775152"/>
            <a:ext cx="10420350" cy="548004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55422" y="3089274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FBEB1A-B0A3-4249-912E-A627EB1EF0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3900" y="666002"/>
            <a:ext cx="9065538" cy="42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5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781050" y="749301"/>
            <a:ext cx="10420350" cy="548004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"/>
              <a:cs typeface="+mn-cs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" y="0"/>
            <a:ext cx="12193057" cy="2066723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25" y="3776827"/>
            <a:ext cx="12205250" cy="30811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9CB5066-4DB9-442B-8A68-CEA5523F7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7322" y="348713"/>
            <a:ext cx="6998815" cy="192650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186DDBE-7110-BBA1-2C72-DBDB1812E90B}"/>
              </a:ext>
            </a:extLst>
          </p:cNvPr>
          <p:cNvGrpSpPr/>
          <p:nvPr/>
        </p:nvGrpSpPr>
        <p:grpSpPr>
          <a:xfrm>
            <a:off x="881752" y="2049669"/>
            <a:ext cx="9729541" cy="940152"/>
            <a:chOff x="881752" y="2049669"/>
            <a:chExt cx="9729541" cy="94015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CA4D2B4-E804-409B-8FE9-CBF98607A888}"/>
                </a:ext>
              </a:extLst>
            </p:cNvPr>
            <p:cNvSpPr txBox="1"/>
            <p:nvPr/>
          </p:nvSpPr>
          <p:spPr>
            <a:xfrm>
              <a:off x="1585639" y="2054664"/>
              <a:ext cx="9025654" cy="834980"/>
            </a:xfrm>
            <a:prstGeom prst="roundRect">
              <a:avLst/>
            </a:prstGeom>
            <a:solidFill>
              <a:srgbClr val="FFF8B3"/>
            </a:solidFill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được</a:t>
              </a:r>
              <a:r>
                <a:rPr lang="en-US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diện tích hình chữ nhật, hình vuông. 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250A9C9-B80A-CDB5-BF8B-FFA1FF23B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752" y="2049669"/>
              <a:ext cx="703578" cy="940152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B8BE91F-392F-CB86-0DA0-A8AE27BCE8C0}"/>
              </a:ext>
            </a:extLst>
          </p:cNvPr>
          <p:cNvGrpSpPr/>
          <p:nvPr/>
        </p:nvGrpSpPr>
        <p:grpSpPr>
          <a:xfrm>
            <a:off x="856677" y="3191338"/>
            <a:ext cx="9861552" cy="1191816"/>
            <a:chOff x="856677" y="3191338"/>
            <a:chExt cx="9861552" cy="119181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376DBDF-9A80-4570-141D-FE1EBCEB77CD}"/>
                </a:ext>
              </a:extLst>
            </p:cNvPr>
            <p:cNvSpPr txBox="1"/>
            <p:nvPr/>
          </p:nvSpPr>
          <p:spPr>
            <a:xfrm>
              <a:off x="1585639" y="3191338"/>
              <a:ext cx="9132590" cy="1191816"/>
            </a:xfrm>
            <a:prstGeom prst="roundRect">
              <a:avLst/>
            </a:prstGeom>
            <a:solidFill>
              <a:srgbClr val="FFB9C2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lnSpc>
                  <a:spcPct val="150000"/>
                </a:lnSpc>
                <a:defRPr sz="3200" b="1"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vi-VN" dirty="0"/>
                <a:t>Giải quyết được một số tình huống thực tế liên quan đến diện tích các hình đã học.</a:t>
              </a:r>
            </a:p>
          </p:txBody>
        </p:sp>
        <p:pic>
          <p:nvPicPr>
            <p:cNvPr id="9" name="Picture 8" descr="A picture containing pink, wheel, close&#10;&#10;Description automatically generated">
              <a:extLst>
                <a:ext uri="{FF2B5EF4-FFF2-40B4-BE49-F238E27FC236}">
                  <a16:creationId xmlns:a16="http://schemas.microsoft.com/office/drawing/2014/main" id="{B2A2FDB8-C27D-3F96-0267-5D80B1CCB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77" y="3348988"/>
              <a:ext cx="703578" cy="9401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985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4187F1-D503-7AD4-285D-F3253FC0B4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3" b="319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12">
            <a:extLst>
              <a:ext uri="{FF2B5EF4-FFF2-40B4-BE49-F238E27FC236}">
                <a16:creationId xmlns:a16="http://schemas.microsoft.com/office/drawing/2014/main" id="{D5D16095-D829-A889-7CEB-974998E1ED0F}"/>
              </a:ext>
            </a:extLst>
          </p:cNvPr>
          <p:cNvGrpSpPr/>
          <p:nvPr/>
        </p:nvGrpSpPr>
        <p:grpSpPr>
          <a:xfrm>
            <a:off x="207540" y="1982450"/>
            <a:ext cx="11155404" cy="1446550"/>
            <a:chOff x="2081344" y="2215357"/>
            <a:chExt cx="8039152" cy="45583545"/>
          </a:xfrm>
          <a:effectLst>
            <a:outerShdw blurRad="2540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7" name="PA-文本框 54">
              <a:extLst>
                <a:ext uri="{FF2B5EF4-FFF2-40B4-BE49-F238E27FC236}">
                  <a16:creationId xmlns:a16="http://schemas.microsoft.com/office/drawing/2014/main" id="{057E440A-B486-0B8F-9067-3AE2A8E95C7F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081344" y="2357098"/>
              <a:ext cx="8030366" cy="45057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8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ĐƯA THUYỀN VỀ CẢNG</a:t>
              </a:r>
              <a:endParaRPr kumimoji="0" lang="zh-CN" altLang="en-US" sz="88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  <p:sp>
          <p:nvSpPr>
            <p:cNvPr id="8" name="PA-文本框 54">
              <a:extLst>
                <a:ext uri="{FF2B5EF4-FFF2-40B4-BE49-F238E27FC236}">
                  <a16:creationId xmlns:a16="http://schemas.microsoft.com/office/drawing/2014/main" id="{C8211590-38B3-3EE8-C11D-D69C9C83C422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090130" y="2215357"/>
              <a:ext cx="8030366" cy="45583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ĐƯA THUYỀN VỀ CẢNG</a:t>
              </a:r>
              <a:endParaRPr kumimoji="0" lang="zh-CN" altLang="en-US" sz="8800" b="0" i="0" u="none" strike="noStrike" kern="1200" cap="none" spc="-30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4" name="Picture 3">
            <a:hlinkClick r:id="rId6" action="ppaction://hlinksldjump"/>
            <a:extLst>
              <a:ext uri="{FF2B5EF4-FFF2-40B4-BE49-F238E27FC236}">
                <a16:creationId xmlns:a16="http://schemas.microsoft.com/office/drawing/2014/main" id="{B7FA5989-364C-001D-E999-D55106D4B3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2295" y="3680334"/>
            <a:ext cx="2658086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C24050-FC43-7162-4722-993F96F4F2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04" r="24528" b="4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68D568-B960-C9A3-A2D7-0C3F8E851B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441880" y="321275"/>
            <a:ext cx="3462855" cy="23230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4DDBE3-EE90-8407-9655-A68735FE31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4114800" y="94733"/>
            <a:ext cx="2730843" cy="27761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C5EB97-CB8F-A087-95F1-62D6E86927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7" t="-1170" r="-1206" b="67357"/>
          <a:stretch/>
        </p:blipFill>
        <p:spPr>
          <a:xfrm flipH="1">
            <a:off x="2436430" y="3878858"/>
            <a:ext cx="3249827" cy="2318950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  <a:extLst>
              <a:ext uri="{FF2B5EF4-FFF2-40B4-BE49-F238E27FC236}">
                <a16:creationId xmlns:a16="http://schemas.microsoft.com/office/drawing/2014/main" id="{BC896769-1754-C469-EC6A-BA12B18CC6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553" y="1482809"/>
            <a:ext cx="1072989" cy="1286367"/>
          </a:xfrm>
          <a:prstGeom prst="rect">
            <a:avLst/>
          </a:prstGeom>
        </p:spPr>
      </p:pic>
      <p:pic>
        <p:nvPicPr>
          <p:cNvPr id="3" name="Picture 2">
            <a:hlinkClick r:id="rId7" action="ppaction://hlinksldjump"/>
            <a:extLst>
              <a:ext uri="{FF2B5EF4-FFF2-40B4-BE49-F238E27FC236}">
                <a16:creationId xmlns:a16="http://schemas.microsoft.com/office/drawing/2014/main" id="{70C8335E-6C33-CF58-120E-1A039233F3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9549" y="1997044"/>
            <a:ext cx="1072989" cy="1286367"/>
          </a:xfrm>
          <a:prstGeom prst="rect">
            <a:avLst/>
          </a:prstGeom>
        </p:spPr>
      </p:pic>
      <p:pic>
        <p:nvPicPr>
          <p:cNvPr id="4" name="Picture 3">
            <a:hlinkClick r:id="rId9" action="ppaction://hlinksldjump"/>
            <a:extLst>
              <a:ext uri="{FF2B5EF4-FFF2-40B4-BE49-F238E27FC236}">
                <a16:creationId xmlns:a16="http://schemas.microsoft.com/office/drawing/2014/main" id="{2459B7B2-D1A1-EE94-D8D1-EAC86016D5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9029" y="4770330"/>
            <a:ext cx="1072989" cy="1286367"/>
          </a:xfrm>
          <a:prstGeom prst="rect">
            <a:avLst/>
          </a:prstGeom>
        </p:spPr>
      </p:pic>
      <p:pic>
        <p:nvPicPr>
          <p:cNvPr id="15" name="Picture 14">
            <a:hlinkClick r:id="rId11" action="ppaction://hlinksldjump"/>
            <a:extLst>
              <a:ext uri="{FF2B5EF4-FFF2-40B4-BE49-F238E27FC236}">
                <a16:creationId xmlns:a16="http://schemas.microsoft.com/office/drawing/2014/main" id="{F14D3786-DAFD-7A60-00B2-6F6A796F275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51363" y="5736285"/>
            <a:ext cx="1859441" cy="11766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47BEC82-15AC-4DBA-9ACE-ACAFEA264F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6438900" y="3145052"/>
            <a:ext cx="3118021" cy="2084174"/>
          </a:xfrm>
          <a:prstGeom prst="rect">
            <a:avLst/>
          </a:prstGeom>
        </p:spPr>
      </p:pic>
      <p:pic>
        <p:nvPicPr>
          <p:cNvPr id="18" name="Picture 17">
            <a:hlinkClick r:id="rId13" action="ppaction://hlinksldjump"/>
            <a:extLst>
              <a:ext uri="{FF2B5EF4-FFF2-40B4-BE49-F238E27FC236}">
                <a16:creationId xmlns:a16="http://schemas.microsoft.com/office/drawing/2014/main" id="{4A9428FF-DA38-4116-A89B-78296502526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70660" y="4476258"/>
            <a:ext cx="1072989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4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C7DB5AB-AD27-2504-DB31-04F81931BD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147870" y="4540794"/>
            <a:ext cx="3462855" cy="2323071"/>
          </a:xfrm>
          <a:prstGeom prst="rect">
            <a:avLst/>
          </a:prstGeom>
        </p:spPr>
      </p:pic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1. </a:t>
            </a: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Muốn tính diện tích hình vuông ta làm thế nào? </a:t>
            </a:r>
            <a:endParaRPr kumimoji="0" lang="zh-CN" altLang="en-US" sz="48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12F2B2A-DCE7-1F33-5791-309289792D43}"/>
              </a:ext>
            </a:extLst>
          </p:cNvPr>
          <p:cNvGrpSpPr/>
          <p:nvPr/>
        </p:nvGrpSpPr>
        <p:grpSpPr>
          <a:xfrm>
            <a:off x="2157706" y="2413911"/>
            <a:ext cx="8453144" cy="2608803"/>
            <a:chOff x="1108416" y="4554145"/>
            <a:chExt cx="5124211" cy="137163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873BB41-BA51-EB0E-A99F-DC508CF6A43A}"/>
                </a:ext>
              </a:extLst>
            </p:cNvPr>
            <p:cNvGrpSpPr/>
            <p:nvPr/>
          </p:nvGrpSpPr>
          <p:grpSpPr>
            <a:xfrm>
              <a:off x="1108416" y="4554145"/>
              <a:ext cx="5124211" cy="1371634"/>
              <a:chOff x="1153352" y="404137"/>
              <a:chExt cx="10870885" cy="4944813"/>
            </a:xfrm>
          </p:grpSpPr>
          <p:sp>
            <p:nvSpPr>
              <p:cNvPr id="21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76E917C7-0C5B-BF62-2C40-96EB2DBDC0A8}"/>
                  </a:ext>
                </a:extLst>
              </p:cNvPr>
              <p:cNvSpPr/>
              <p:nvPr/>
            </p:nvSpPr>
            <p:spPr>
              <a:xfrm>
                <a:off x="1153352" y="404137"/>
                <a:ext cx="10870885" cy="4944813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47C6F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22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EF09D5DD-4BAD-2362-9D10-84A5C6C4407C}"/>
                  </a:ext>
                </a:extLst>
              </p:cNvPr>
              <p:cNvSpPr/>
              <p:nvPr/>
            </p:nvSpPr>
            <p:spPr>
              <a:xfrm>
                <a:off x="1153352" y="684742"/>
                <a:ext cx="10800569" cy="4579056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20" name="Rectangle 6">
              <a:extLst>
                <a:ext uri="{FF2B5EF4-FFF2-40B4-BE49-F238E27FC236}">
                  <a16:creationId xmlns:a16="http://schemas.microsoft.com/office/drawing/2014/main" id="{E0A30A46-BE6B-089F-769C-9223698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5284" y="4672159"/>
              <a:ext cx="4450474" cy="11165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Muốn tính diện tích hình vuông </a:t>
              </a:r>
              <a:r>
                <a:rPr kumimoji="0" lang="vi-VN" altLang="en-US" sz="4400" b="1" i="0" u="none" strike="noStrike" kern="0" cap="none" spc="0" normalizeH="0" baseline="0" noProof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ta lấy</a:t>
              </a:r>
              <a:r>
                <a:rPr kumimoji="0" lang="en-US" altLang="en-US" sz="4400" b="1" i="0" u="none" strike="noStrike" kern="0" cap="none" spc="0" normalizeH="0" baseline="0" noProof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 độ dài một</a:t>
              </a:r>
              <a:r>
                <a:rPr kumimoji="0" lang="vi-VN" altLang="en-US" sz="4400" b="1" i="0" u="none" strike="noStrike" kern="0" cap="none" spc="0" normalizeH="0" baseline="0" noProof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 </a:t>
              </a:r>
              <a:r>
                <a:rPr kumimoji="0" lang="vi-VN" altLang="en-US" sz="4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cạnh </a:t>
              </a:r>
              <a:r>
                <a:rPr kumimoji="0" lang="vi-VN" altLang="en-US" sz="4400" b="1" i="0" u="none" strike="noStrike" kern="0" cap="none" spc="0" normalizeH="0" baseline="0" noProof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nhân </a:t>
              </a:r>
              <a:r>
                <a:rPr lang="en-US" altLang="en-US" sz="4400" b="1" kern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với chính nó.</a:t>
              </a:r>
              <a:endParaRPr kumimoji="0" lang="en-US" altLang="en-US" sz="44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>
            <a:hlinkClick r:id="rId5" action="ppaction://hlinksldjump"/>
            <a:extLst>
              <a:ext uri="{FF2B5EF4-FFF2-40B4-BE49-F238E27FC236}">
                <a16:creationId xmlns:a16="http://schemas.microsoft.com/office/drawing/2014/main" id="{D4BA3F19-C9A8-998B-768E-613649B31B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15A3FD-52F4-35D5-3757-E32287D7A8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907" y="5725744"/>
            <a:ext cx="1072989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7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4C609F4C-11DC-2885-EA6F-536C7A9DC490}"/>
              </a:ext>
            </a:extLst>
          </p:cNvPr>
          <p:cNvGrpSpPr/>
          <p:nvPr/>
        </p:nvGrpSpPr>
        <p:grpSpPr>
          <a:xfrm>
            <a:off x="2250161" y="2650644"/>
            <a:ext cx="7798714" cy="2619943"/>
            <a:chOff x="1122603" y="2520411"/>
            <a:chExt cx="5016485" cy="1402498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76F74C2-BC45-2C7C-9BA4-85CFA23EE3D6}"/>
                </a:ext>
              </a:extLst>
            </p:cNvPr>
            <p:cNvGrpSpPr/>
            <p:nvPr/>
          </p:nvGrpSpPr>
          <p:grpSpPr>
            <a:xfrm>
              <a:off x="1122603" y="2520411"/>
              <a:ext cx="5016485" cy="1402498"/>
              <a:chOff x="1183450" y="577127"/>
              <a:chExt cx="10642347" cy="5056080"/>
            </a:xfrm>
          </p:grpSpPr>
          <p:sp>
            <p:nvSpPr>
              <p:cNvPr id="42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EDF237B8-5D1D-F23B-6507-AE20398A0508}"/>
                  </a:ext>
                </a:extLst>
              </p:cNvPr>
              <p:cNvSpPr/>
              <p:nvPr/>
            </p:nvSpPr>
            <p:spPr>
              <a:xfrm>
                <a:off x="1309418" y="577127"/>
                <a:ext cx="10516379" cy="5056080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FF346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43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03C778A5-5107-981D-1734-542BEAF87D8A}"/>
                  </a:ext>
                </a:extLst>
              </p:cNvPr>
              <p:cNvSpPr/>
              <p:nvPr/>
            </p:nvSpPr>
            <p:spPr>
              <a:xfrm>
                <a:off x="1183450" y="630896"/>
                <a:ext cx="10448355" cy="4864077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41" name="Rectangle 33">
              <a:extLst>
                <a:ext uri="{FF2B5EF4-FFF2-40B4-BE49-F238E27FC236}">
                  <a16:creationId xmlns:a16="http://schemas.microsoft.com/office/drawing/2014/main" id="{7F7D599F-6531-E282-2743-A05978DA8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4693" y="2709247"/>
              <a:ext cx="4521590" cy="939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FF3464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Muốn tính diện tích hình chữ nhật ta lấy chiều dài nhân với chiều rộng (cùng một đơn vị </a:t>
              </a:r>
              <a:r>
                <a:rPr kumimoji="0" lang="vi-VN" altLang="en-US" sz="3600" b="1" i="0" u="none" strike="noStrike" kern="0" cap="none" spc="0" normalizeH="0" baseline="0" noProof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FF3464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đo)</a:t>
              </a:r>
              <a:r>
                <a:rPr kumimoji="0" lang="en-US" altLang="en-US" sz="3600" b="1" i="0" u="none" strike="noStrike" kern="0" cap="none" spc="0" normalizeH="0" baseline="0" noProof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FF3464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.</a:t>
              </a:r>
              <a:endParaRPr kumimoji="0" lang="en-US" altLang="en-US" sz="3600" b="1" i="0" u="none" strike="noStrike" kern="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3464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DF006EF8-DE78-837B-500C-470A375DC3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-289116" y="4121913"/>
            <a:ext cx="2730843" cy="2776153"/>
          </a:xfrm>
          <a:prstGeom prst="rect">
            <a:avLst/>
          </a:prstGeom>
        </p:spPr>
      </p:pic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2. </a:t>
            </a: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Muốn tính diện tích hình chữ nhật ta làm thế nào?</a:t>
            </a:r>
            <a:endParaRPr kumimoji="0" lang="vi-VN" altLang="zh-CN" sz="48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5E6CBA-6554-7865-9895-96BE8999B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2816" y="5892766"/>
            <a:ext cx="1072989" cy="1286367"/>
          </a:xfrm>
          <a:prstGeom prst="rect">
            <a:avLst/>
          </a:prstGeom>
        </p:spPr>
      </p:pic>
      <p:pic>
        <p:nvPicPr>
          <p:cNvPr id="51" name="Picture 50">
            <a:hlinkClick r:id="rId6" action="ppaction://hlinksldjump"/>
            <a:extLst>
              <a:ext uri="{FF2B5EF4-FFF2-40B4-BE49-F238E27FC236}">
                <a16:creationId xmlns:a16="http://schemas.microsoft.com/office/drawing/2014/main" id="{96793489-3C48-E530-FE45-70DEF9DA9E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5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6ABC6977-3535-1284-53AE-2ACD9A182371}"/>
              </a:ext>
            </a:extLst>
          </p:cNvPr>
          <p:cNvGrpSpPr/>
          <p:nvPr/>
        </p:nvGrpSpPr>
        <p:grpSpPr>
          <a:xfrm>
            <a:off x="2714625" y="2841172"/>
            <a:ext cx="6648450" cy="1245054"/>
            <a:chOff x="1181980" y="2520411"/>
            <a:chExt cx="4957108" cy="152623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5735857-B9B7-E04D-4381-084C850237A7}"/>
                </a:ext>
              </a:extLst>
            </p:cNvPr>
            <p:cNvGrpSpPr/>
            <p:nvPr/>
          </p:nvGrpSpPr>
          <p:grpSpPr>
            <a:xfrm>
              <a:off x="1181980" y="2520411"/>
              <a:ext cx="4957108" cy="1526236"/>
              <a:chOff x="1309417" y="577127"/>
              <a:chExt cx="10516380" cy="5502166"/>
            </a:xfrm>
          </p:grpSpPr>
          <p:sp>
            <p:nvSpPr>
              <p:cNvPr id="35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A15C52F7-0FE1-D6BD-926A-080F49AA5CF0}"/>
                  </a:ext>
                </a:extLst>
              </p:cNvPr>
              <p:cNvSpPr/>
              <p:nvPr/>
            </p:nvSpPr>
            <p:spPr>
              <a:xfrm>
                <a:off x="1309417" y="577127"/>
                <a:ext cx="10516380" cy="5502166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99C3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36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0D7CFF67-412F-2A9F-FDFA-BB25938E7C5A}"/>
                  </a:ext>
                </a:extLst>
              </p:cNvPr>
              <p:cNvSpPr/>
              <p:nvPr/>
            </p:nvSpPr>
            <p:spPr>
              <a:xfrm>
                <a:off x="1370244" y="749729"/>
                <a:ext cx="10310145" cy="5208358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7EEAF94-6044-D690-0747-EFF575E8D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3609" y="2676696"/>
              <a:ext cx="4353477" cy="943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Diện tích bằng </a:t>
              </a:r>
              <a:r>
                <a:rPr kumimoji="0" lang="en-US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16 </a:t>
              </a:r>
              <a:r>
                <a:rPr kumimoji="0" lang="pl-PL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cm</a:t>
              </a:r>
              <a:r>
                <a:rPr kumimoji="0" lang="pl-PL" sz="44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altLang="en-US" sz="4400" b="1" i="0" u="none" strike="noStrike" kern="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645882" y="768229"/>
            <a:ext cx="8981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3. </a:t>
            </a: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Hình vuông có cạnh 4cm thì diện tích bằng bao nhiêu?</a:t>
            </a:r>
            <a:endParaRPr kumimoji="0" lang="vi-VN" altLang="zh-CN" sz="48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5788AAB2-B89E-1A28-C24D-BC6F99F200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7" t="-1170" r="-1206" b="67357"/>
          <a:stretch/>
        </p:blipFill>
        <p:spPr>
          <a:xfrm flipH="1">
            <a:off x="172600" y="4437400"/>
            <a:ext cx="3249827" cy="231895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A518005C-98A4-18A8-0614-4E14E8EB00A6}"/>
              </a:ext>
            </a:extLst>
          </p:cNvPr>
          <p:cNvGrpSpPr/>
          <p:nvPr/>
        </p:nvGrpSpPr>
        <p:grpSpPr>
          <a:xfrm>
            <a:off x="722535" y="5822543"/>
            <a:ext cx="775186" cy="830997"/>
            <a:chOff x="1125534" y="667455"/>
            <a:chExt cx="775186" cy="830997"/>
          </a:xfrm>
        </p:grpSpPr>
        <p:sp>
          <p:nvSpPr>
            <p:cNvPr id="53" name="Flowchart: Connector 52">
              <a:extLst>
                <a:ext uri="{FF2B5EF4-FFF2-40B4-BE49-F238E27FC236}">
                  <a16:creationId xmlns:a16="http://schemas.microsoft.com/office/drawing/2014/main" id="{D533EEF2-D9BE-2FD4-B9ED-8B4F6D704001}"/>
                </a:ext>
              </a:extLst>
            </p:cNvPr>
            <p:cNvSpPr/>
            <p:nvPr/>
          </p:nvSpPr>
          <p:spPr>
            <a:xfrm>
              <a:off x="1240973" y="839756"/>
              <a:ext cx="593736" cy="59373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54" name="PA-文本框 54">
              <a:extLst>
                <a:ext uri="{FF2B5EF4-FFF2-40B4-BE49-F238E27FC236}">
                  <a16:creationId xmlns:a16="http://schemas.microsoft.com/office/drawing/2014/main" id="{354D1126-795D-C4DA-4C50-45BB20ABE15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25534" y="667455"/>
              <a:ext cx="775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3E8DB8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3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3E8DB8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37" name="Picture 36">
            <a:hlinkClick r:id="rId6" action="ppaction://hlinksldjump"/>
            <a:extLst>
              <a:ext uri="{FF2B5EF4-FFF2-40B4-BE49-F238E27FC236}">
                <a16:creationId xmlns:a16="http://schemas.microsoft.com/office/drawing/2014/main" id="{865CAF61-59F9-5FB1-C53E-A42FDE18B7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2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4. </a:t>
            </a:r>
            <a:r>
              <a:rPr kumimoji="0" lang="vi-VN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Hình chữ nhật có chiều dài 6</a:t>
            </a:r>
            <a:r>
              <a:rPr kumimoji="0" lang="en-US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kumimoji="0" lang="vi-VN" altLang="zh-CN" sz="4000" b="0" i="0" u="none" strike="noStrike" kern="1200" cap="none" spc="-300" normalizeH="0" baseline="0" noProof="0" dirty="0" err="1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cm</a:t>
            </a:r>
            <a:r>
              <a:rPr kumimoji="0" lang="vi-VN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và chiều rộng 4</a:t>
            </a:r>
            <a:r>
              <a:rPr kumimoji="0" lang="en-US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kumimoji="0" lang="vi-VN" altLang="zh-CN" sz="4000" b="0" i="0" u="none" strike="noStrike" kern="1200" cap="none" spc="-300" normalizeH="0" baseline="0" noProof="0" dirty="0" err="1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cm</a:t>
            </a:r>
            <a:r>
              <a:rPr kumimoji="0" lang="vi-VN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thì diện tích bằng bao nhiêu?</a:t>
            </a:r>
            <a:endParaRPr kumimoji="0" lang="zh-CN" altLang="en-US" sz="40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077966B-FD46-8401-7959-2D1B996F0EDF}"/>
              </a:ext>
            </a:extLst>
          </p:cNvPr>
          <p:cNvGrpSpPr/>
          <p:nvPr/>
        </p:nvGrpSpPr>
        <p:grpSpPr>
          <a:xfrm>
            <a:off x="2647188" y="2477011"/>
            <a:ext cx="7335012" cy="1390140"/>
            <a:chOff x="1122602" y="2520412"/>
            <a:chExt cx="5016486" cy="86397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EB99293-2358-8C62-77A3-86BB0C35F4CB}"/>
                </a:ext>
              </a:extLst>
            </p:cNvPr>
            <p:cNvGrpSpPr/>
            <p:nvPr/>
          </p:nvGrpSpPr>
          <p:grpSpPr>
            <a:xfrm>
              <a:off x="1122602" y="2520412"/>
              <a:ext cx="5016486" cy="863971"/>
              <a:chOff x="1183448" y="577129"/>
              <a:chExt cx="10642349" cy="3114661"/>
            </a:xfrm>
          </p:grpSpPr>
          <p:sp>
            <p:nvSpPr>
              <p:cNvPr id="28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A18A1E6E-0E99-7545-2BA1-9B0913AD3902}"/>
                  </a:ext>
                </a:extLst>
              </p:cNvPr>
              <p:cNvSpPr/>
              <p:nvPr/>
            </p:nvSpPr>
            <p:spPr>
              <a:xfrm>
                <a:off x="1309417" y="577129"/>
                <a:ext cx="10516380" cy="3114661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32397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29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D99C2D33-B556-EC73-B33C-37AE65A971E4}"/>
                  </a:ext>
                </a:extLst>
              </p:cNvPr>
              <p:cNvSpPr/>
              <p:nvPr/>
            </p:nvSpPr>
            <p:spPr>
              <a:xfrm>
                <a:off x="1183448" y="738688"/>
                <a:ext cx="10448355" cy="2846395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27" name="Rectangle 33">
              <a:extLst>
                <a:ext uri="{FF2B5EF4-FFF2-40B4-BE49-F238E27FC236}">
                  <a16:creationId xmlns:a16="http://schemas.microsoft.com/office/drawing/2014/main" id="{953DFFDC-45F7-BE8A-DD59-A7CFDE36C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2433" y="2664205"/>
              <a:ext cx="4662284" cy="573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5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Diện tích bằng 24</a:t>
              </a:r>
              <a:r>
                <a:rPr kumimoji="0" lang="en-US" altLang="en-US" sz="5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 </a:t>
              </a:r>
              <a:r>
                <a:rPr kumimoji="0" lang="pl-PL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cm</a:t>
              </a:r>
              <a:r>
                <a:rPr kumimoji="0" lang="pl-PL" sz="54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altLang="en-US" sz="5400" b="1" i="0" u="none" strike="noStrike" kern="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E7D38093-E4F0-E628-718A-2343271687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-93439" y="4496737"/>
            <a:ext cx="3118021" cy="2084174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064FE1B0-7794-F9BC-5FE0-7D7EDE6E5079}"/>
              </a:ext>
            </a:extLst>
          </p:cNvPr>
          <p:cNvGrpSpPr/>
          <p:nvPr/>
        </p:nvGrpSpPr>
        <p:grpSpPr>
          <a:xfrm>
            <a:off x="406182" y="6067069"/>
            <a:ext cx="775186" cy="830997"/>
            <a:chOff x="1125534" y="667455"/>
            <a:chExt cx="775186" cy="830997"/>
          </a:xfrm>
        </p:grpSpPr>
        <p:sp>
          <p:nvSpPr>
            <p:cNvPr id="46" name="Flowchart: Connector 45">
              <a:extLst>
                <a:ext uri="{FF2B5EF4-FFF2-40B4-BE49-F238E27FC236}">
                  <a16:creationId xmlns:a16="http://schemas.microsoft.com/office/drawing/2014/main" id="{4958E5B5-86E7-6F43-1B55-49EBC85B4882}"/>
                </a:ext>
              </a:extLst>
            </p:cNvPr>
            <p:cNvSpPr/>
            <p:nvPr/>
          </p:nvSpPr>
          <p:spPr>
            <a:xfrm>
              <a:off x="1240973" y="839756"/>
              <a:ext cx="593736" cy="59373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47" name="PA-文本框 54">
              <a:extLst>
                <a:ext uri="{FF2B5EF4-FFF2-40B4-BE49-F238E27FC236}">
                  <a16:creationId xmlns:a16="http://schemas.microsoft.com/office/drawing/2014/main" id="{B94A9C07-8612-8B71-E1EE-D9988F65C84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25534" y="667455"/>
              <a:ext cx="775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3E8DB8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4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3E8DB8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48" name="Picture 47">
            <a:hlinkClick r:id="rId6" action="ppaction://hlinksldjump"/>
            <a:extLst>
              <a:ext uri="{FF2B5EF4-FFF2-40B4-BE49-F238E27FC236}">
                <a16:creationId xmlns:a16="http://schemas.microsoft.com/office/drawing/2014/main" id="{E095621F-1D77-0895-CD86-6C815C8DF5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9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263441" y="620509"/>
            <a:ext cx="9353487" cy="386012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370949" y="3181350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/>
          <a:srcRect r="52072"/>
          <a:stretch/>
        </p:blipFill>
        <p:spPr>
          <a:xfrm>
            <a:off x="1" y="-41809"/>
            <a:ext cx="5843848" cy="2066723"/>
          </a:xfrm>
          <a:prstGeom prst="rect">
            <a:avLst/>
          </a:prstGeom>
        </p:spPr>
      </p:pic>
      <p:grpSp>
        <p:nvGrpSpPr>
          <p:cNvPr id="28" name="组合 32">
            <a:extLst>
              <a:ext uri="{FF2B5EF4-FFF2-40B4-BE49-F238E27FC236}">
                <a16:creationId xmlns:a16="http://schemas.microsoft.com/office/drawing/2014/main" id="{AEB858F8-3FBE-E1A9-5EB3-E3E30AE6A838}"/>
              </a:ext>
            </a:extLst>
          </p:cNvPr>
          <p:cNvGrpSpPr/>
          <p:nvPr/>
        </p:nvGrpSpPr>
        <p:grpSpPr>
          <a:xfrm>
            <a:off x="4980871" y="759937"/>
            <a:ext cx="1913235" cy="646331"/>
            <a:chOff x="2651978" y="1316116"/>
            <a:chExt cx="1524110" cy="603271"/>
          </a:xfrm>
          <a:solidFill>
            <a:srgbClr val="5B1328"/>
          </a:solidFill>
        </p:grpSpPr>
        <p:sp>
          <p:nvSpPr>
            <p:cNvPr id="29" name="矩形: 圆角 33">
              <a:extLst>
                <a:ext uri="{FF2B5EF4-FFF2-40B4-BE49-F238E27FC236}">
                  <a16:creationId xmlns:a16="http://schemas.microsoft.com/office/drawing/2014/main" id="{C4723ADF-4963-1FA4-09CC-FEFA35F99FDE}"/>
                </a:ext>
              </a:extLst>
            </p:cNvPr>
            <p:cNvSpPr/>
            <p:nvPr/>
          </p:nvSpPr>
          <p:spPr>
            <a:xfrm>
              <a:off x="2651978" y="1350735"/>
              <a:ext cx="1524110" cy="562315"/>
            </a:xfrm>
            <a:prstGeom prst="roundRect">
              <a:avLst>
                <a:gd name="adj" fmla="val 50000"/>
              </a:avLst>
            </a:prstGeom>
            <a:solidFill>
              <a:srgbClr val="529A7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字魂130号-快乐俏黑体" panose="00000500000000000000" pitchFamily="2" charset="-122"/>
                <a:ea typeface="字魂130号-快乐俏黑体" panose="00000500000000000000" pitchFamily="2" charset="-122"/>
                <a:cs typeface="+mn-cs"/>
                <a:sym typeface="字魂130号-快乐俏黑体" panose="00000500000000000000" pitchFamily="2" charset="-122"/>
              </a:endParaRPr>
            </a:p>
          </p:txBody>
        </p:sp>
        <p:sp>
          <p:nvSpPr>
            <p:cNvPr id="30" name="文本框 34">
              <a:extLst>
                <a:ext uri="{FF2B5EF4-FFF2-40B4-BE49-F238E27FC236}">
                  <a16:creationId xmlns:a16="http://schemas.microsoft.com/office/drawing/2014/main" id="{457FF304-3676-9C0D-DBBA-14B386478DB4}"/>
                </a:ext>
              </a:extLst>
            </p:cNvPr>
            <p:cNvSpPr txBox="1"/>
            <p:nvPr/>
          </p:nvSpPr>
          <p:spPr>
            <a:xfrm>
              <a:off x="2690068" y="1316116"/>
              <a:ext cx="1462770" cy="603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字魂130号-快乐俏黑体" panose="00000500000000000000" pitchFamily="2" charset="-122"/>
                  <a:cs typeface="Calibri" panose="020F0502020204030204" pitchFamily="34" charset="0"/>
                  <a:sym typeface="字魂130号-快乐俏黑体" panose="00000500000000000000" pitchFamily="2" charset="-122"/>
                </a:rPr>
                <a:t>TOÁN  3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字魂130号-快乐俏黑体" panose="00000500000000000000" pitchFamily="2" charset="-122"/>
                <a:cs typeface="Calibri" panose="020F0502020204030204" pitchFamily="34" charset="0"/>
                <a:sym typeface="字魂130号-快乐俏黑体" panose="00000500000000000000" pitchFamily="2" charset="-122"/>
              </a:endParaRPr>
            </a:p>
          </p:txBody>
        </p:sp>
      </p:grpSp>
      <p:pic>
        <p:nvPicPr>
          <p:cNvPr id="31" name="Picture 30" descr="Logo, company name&#10;&#10;Description automatically generated">
            <a:extLst>
              <a:ext uri="{FF2B5EF4-FFF2-40B4-BE49-F238E27FC236}">
                <a16:creationId xmlns:a16="http://schemas.microsoft.com/office/drawing/2014/main" id="{DAB97DCF-F264-03AD-AF46-AC34828DEE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825" y="-110868"/>
            <a:ext cx="1517136" cy="15171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030C67-D31F-4AAE-B052-6FF54DB99E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1608" y="1489033"/>
            <a:ext cx="7931583" cy="262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2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80E695-DB3D-E7FF-7211-CA08F0540D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3" b="31978"/>
          <a:stretch/>
        </p:blipFill>
        <p:spPr>
          <a:xfrm>
            <a:off x="-6350" y="1829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8C73FC-8E71-65CD-D88C-03BBF8443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C782E6-9265-7D90-32C9-978443B114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7461EC-3DDF-97FC-0755-B31586BFB4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-8798918" y="3429000"/>
            <a:ext cx="3462855" cy="2323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E51385-918B-354C-76A8-E1F5091E292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-3672851" y="4414001"/>
            <a:ext cx="2370241" cy="24095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439B1E-29A1-A071-CAC7-744DD7A6914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-3550491" y="8321040"/>
            <a:ext cx="2808112" cy="18770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43355B-C0AC-6D1C-F9B8-A82701E0CA0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1" b="65601"/>
          <a:stretch/>
        </p:blipFill>
        <p:spPr>
          <a:xfrm>
            <a:off x="-9150750" y="6553961"/>
            <a:ext cx="4952129" cy="3310126"/>
          </a:xfrm>
          <a:prstGeom prst="rect">
            <a:avLst/>
          </a:prstGeom>
        </p:spPr>
      </p:pic>
      <p:grpSp>
        <p:nvGrpSpPr>
          <p:cNvPr id="15" name="组合 12">
            <a:extLst>
              <a:ext uri="{FF2B5EF4-FFF2-40B4-BE49-F238E27FC236}">
                <a16:creationId xmlns:a16="http://schemas.microsoft.com/office/drawing/2014/main" id="{8470AD2B-CBFE-44AB-4364-B7E9F5FBDD1A}"/>
              </a:ext>
            </a:extLst>
          </p:cNvPr>
          <p:cNvGrpSpPr/>
          <p:nvPr/>
        </p:nvGrpSpPr>
        <p:grpSpPr>
          <a:xfrm>
            <a:off x="522742" y="1986222"/>
            <a:ext cx="11146515" cy="2576253"/>
            <a:chOff x="2078964" y="1673038"/>
            <a:chExt cx="8032746" cy="81182638"/>
          </a:xfrm>
          <a:effectLst>
            <a:outerShdw blurRad="2540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16" name="PA-文本框 54">
              <a:extLst>
                <a:ext uri="{FF2B5EF4-FFF2-40B4-BE49-F238E27FC236}">
                  <a16:creationId xmlns:a16="http://schemas.microsoft.com/office/drawing/2014/main" id="{E55A02B3-32E3-60F8-6945-F27177076FAB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081344" y="2357099"/>
              <a:ext cx="8030366" cy="8049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ĐƯA THUYỀN VỀ CẢNG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THÀNH CÔNG!</a:t>
              </a:r>
              <a:endParaRPr kumimoji="0" lang="zh-CN" altLang="en-US" sz="80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字魂156号-萌趣苏打饼" panose="00000500000000000000" pitchFamily="2" charset="-122"/>
                <a:cs typeface="Tahoma" panose="020B0604030504040204" pitchFamily="34" charset="0"/>
                <a:sym typeface="思源黑体 CN" panose="020B0500000000000000" pitchFamily="34" charset="-122"/>
              </a:endParaRPr>
            </a:p>
          </p:txBody>
        </p:sp>
        <p:sp>
          <p:nvSpPr>
            <p:cNvPr id="17" name="PA-文本框 54">
              <a:extLst>
                <a:ext uri="{FF2B5EF4-FFF2-40B4-BE49-F238E27FC236}">
                  <a16:creationId xmlns:a16="http://schemas.microsoft.com/office/drawing/2014/main" id="{144FF45D-1489-3BBD-B313-C9D308334F3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078964" y="1673038"/>
              <a:ext cx="8030366" cy="8049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ĐƯA THUYỀN VỀ CẢNG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THÀNH CÔNG!</a:t>
              </a:r>
              <a:endParaRPr kumimoji="0" lang="zh-CN" altLang="en-US" sz="8000" b="0" i="0" u="none" strike="noStrike" kern="1200" cap="none" spc="-30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Tahoma" panose="020B0604030504040204" pitchFamily="34" charset="0"/>
                <a:ea typeface="字魂156号-萌趣苏打饼" panose="00000500000000000000" pitchFamily="2" charset="-122"/>
                <a:cs typeface="Tahoma" panose="020B0604030504040204" pitchFamily="34" charset="0"/>
                <a:sym typeface="思源黑体 CN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894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91875 -0.3458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37" y="-172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0.80573 -0.51504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86" y="-257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79062 -0.80833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31" y="-40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7724 -0.4463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20" y="-22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2|0.2|0.2|0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|0.2|0.2|0.8|0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|0.2|0.2|0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heme/theme1.xml><?xml version="1.0" encoding="utf-8"?>
<a:theme xmlns:a="http://schemas.openxmlformats.org/drawingml/2006/main" name="2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</TotalTime>
  <Words>551</Words>
  <Application>Microsoft Office PowerPoint</Application>
  <PresentationFormat>Màn hình rộng</PresentationFormat>
  <Paragraphs>74</Paragraphs>
  <Slides>17</Slides>
  <Notes>3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17</vt:i4>
      </vt:variant>
    </vt:vector>
  </HeadingPairs>
  <TitlesOfParts>
    <vt:vector size="24" baseType="lpstr">
      <vt:lpstr>Arial</vt:lpstr>
      <vt:lpstr>Calibri</vt:lpstr>
      <vt:lpstr>SVN-Cookies</vt:lpstr>
      <vt:lpstr>Tahoma</vt:lpstr>
      <vt:lpstr>字魂130号-快乐俏黑体</vt:lpstr>
      <vt:lpstr>思源黑体 CN</vt:lpstr>
      <vt:lpstr>2_Office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Huyền Nguyễn</cp:lastModifiedBy>
  <cp:revision>47</cp:revision>
  <dcterms:created xsi:type="dcterms:W3CDTF">2022-11-07T09:21:50Z</dcterms:created>
  <dcterms:modified xsi:type="dcterms:W3CDTF">2026-02-22T14:51:17Z</dcterms:modified>
</cp:coreProperties>
</file>