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306" r:id="rId12"/>
    <p:sldId id="309" r:id="rId13"/>
    <p:sldId id="308" r:id="rId14"/>
    <p:sldId id="272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2008" autoAdjust="0"/>
  </p:normalViewPr>
  <p:slideViewPr>
    <p:cSldViewPr>
      <p:cViewPr varScale="1">
        <p:scale>
          <a:sx n="63" d="100"/>
          <a:sy n="63" d="100"/>
        </p:scale>
        <p:origin x="9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20"/>
            <a:ext cx="11611722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176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6827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4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7946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055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0706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3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4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1825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09934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4585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18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2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5704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3813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8464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06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15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59583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7692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2343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49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0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3462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1571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6222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88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7341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5450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0101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26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07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1220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79329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3980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657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467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5099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3208"/>
            <a:ext cx="109901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7859"/>
            <a:ext cx="449316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045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855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28978"/>
            <a:ext cx="44766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92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6.xml"/><Relationship Id="rId5" Type="http://schemas.openxmlformats.org/officeDocument/2006/relationships/image" Target="../media/image9.gif"/><Relationship Id="rId15" Type="http://schemas.openxmlformats.org/officeDocument/2006/relationships/slide" Target="slide8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" y="-59708"/>
            <a:ext cx="12190413" cy="6917708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51879" y="208130"/>
            <a:ext cx="5671623" cy="868633"/>
          </a:xfrm>
          <a:prstGeom prst="rect">
            <a:avLst/>
          </a:prstGeom>
        </p:spPr>
        <p:txBody>
          <a:bodyPr wrap="square" lIns="119384" tIns="59692" rIns="119384" bIns="59692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955265" y="2871679"/>
            <a:ext cx="700928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369856" y="2041460"/>
            <a:ext cx="904607" cy="59965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274464" y="1338822"/>
            <a:ext cx="6215408" cy="208437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9857" y="4634008"/>
            <a:ext cx="904607" cy="6440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74464" y="4172881"/>
            <a:ext cx="6215406" cy="19354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967549" y="618909"/>
            <a:ext cx="437265" cy="4372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3404815" y="618909"/>
            <a:ext cx="885064" cy="461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056" y="329216"/>
            <a:ext cx="2237493" cy="8633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057C0-9010-45F1-BAF2-FB9D4A560B91}"/>
              </a:ext>
            </a:extLst>
          </p:cNvPr>
          <p:cNvSpPr txBox="1"/>
          <p:nvPr/>
        </p:nvSpPr>
        <p:spPr>
          <a:xfrm>
            <a:off x="884638" y="1220714"/>
            <a:ext cx="505201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D0B34-F6AB-4631-B4DF-CEF5111A3110}"/>
              </a:ext>
            </a:extLst>
          </p:cNvPr>
          <p:cNvSpPr txBox="1"/>
          <p:nvPr/>
        </p:nvSpPr>
        <p:spPr>
          <a:xfrm>
            <a:off x="6123339" y="1220714"/>
            <a:ext cx="505201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8EB52-F128-42E8-92B2-193707C44F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831" y="1192597"/>
            <a:ext cx="4859508" cy="1271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5AC20-22E4-4B12-BCB3-D2E5812B9A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839" y="1114182"/>
            <a:ext cx="4831854" cy="1259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83D23-1CE8-4383-9FB9-6481C185DA07}"/>
              </a:ext>
            </a:extLst>
          </p:cNvPr>
          <p:cNvSpPr txBox="1"/>
          <p:nvPr/>
        </p:nvSpPr>
        <p:spPr>
          <a:xfrm>
            <a:off x="3466919" y="1608983"/>
            <a:ext cx="384992" cy="5231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106E1-5364-4A83-96CB-C64F9D30E717}"/>
              </a:ext>
            </a:extLst>
          </p:cNvPr>
          <p:cNvSpPr txBox="1"/>
          <p:nvPr/>
        </p:nvSpPr>
        <p:spPr>
          <a:xfrm>
            <a:off x="5158024" y="1580851"/>
            <a:ext cx="585342" cy="5231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1413A-8438-4D86-AB7E-ADD0A7F2469D}"/>
              </a:ext>
            </a:extLst>
          </p:cNvPr>
          <p:cNvSpPr txBox="1"/>
          <p:nvPr/>
        </p:nvSpPr>
        <p:spPr>
          <a:xfrm>
            <a:off x="8585411" y="1580851"/>
            <a:ext cx="585342" cy="5231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9CACD-4BEE-4E27-A567-3B72F83A79EC}"/>
              </a:ext>
            </a:extLst>
          </p:cNvPr>
          <p:cNvSpPr txBox="1"/>
          <p:nvPr/>
        </p:nvSpPr>
        <p:spPr>
          <a:xfrm>
            <a:off x="10313108" y="1580851"/>
            <a:ext cx="585342" cy="5231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565DF3-47B1-431A-8E27-7C3B21EB1F7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939" y="2373549"/>
            <a:ext cx="4859509" cy="257134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7A1010E-F69F-4C66-BA1D-2CBD86000BAA}"/>
              </a:ext>
            </a:extLst>
          </p:cNvPr>
          <p:cNvSpPr/>
          <p:nvPr/>
        </p:nvSpPr>
        <p:spPr>
          <a:xfrm>
            <a:off x="884638" y="2644272"/>
            <a:ext cx="437265" cy="4372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2B50C-014E-442D-B384-0477101A2233}"/>
              </a:ext>
            </a:extLst>
          </p:cNvPr>
          <p:cNvSpPr txBox="1"/>
          <p:nvPr/>
        </p:nvSpPr>
        <p:spPr>
          <a:xfrm>
            <a:off x="1321904" y="2644272"/>
            <a:ext cx="4773302" cy="193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86389-7F08-419A-B2DF-5B58AE9BB601}"/>
              </a:ext>
            </a:extLst>
          </p:cNvPr>
          <p:cNvSpPr txBox="1"/>
          <p:nvPr/>
        </p:nvSpPr>
        <p:spPr>
          <a:xfrm>
            <a:off x="4667127" y="4489480"/>
            <a:ext cx="1551167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05D835-25F2-4D45-B56E-F63DDBF2CDED}"/>
              </a:ext>
            </a:extLst>
          </p:cNvPr>
          <p:cNvSpPr txBox="1"/>
          <p:nvPr/>
        </p:nvSpPr>
        <p:spPr>
          <a:xfrm>
            <a:off x="1274611" y="4944898"/>
            <a:ext cx="8336197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Bạn Nam trang trí được số chiếc đèn ông sao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F9F420-107B-4846-8B5C-CB3AD64B3D1C}"/>
              </a:ext>
            </a:extLst>
          </p:cNvPr>
          <p:cNvSpPr txBox="1"/>
          <p:nvPr/>
        </p:nvSpPr>
        <p:spPr>
          <a:xfrm>
            <a:off x="2584906" y="5400315"/>
            <a:ext cx="5064825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: 5 = 6 (chiếc)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7486B-77FA-4196-85EF-2A05A9B5FA29}"/>
              </a:ext>
            </a:extLst>
          </p:cNvPr>
          <p:cNvSpPr txBox="1"/>
          <p:nvPr/>
        </p:nvSpPr>
        <p:spPr>
          <a:xfrm>
            <a:off x="4330683" y="5855733"/>
            <a:ext cx="5064825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6 chiếc đèn ông sao.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7" y="370799"/>
            <a:ext cx="2330246" cy="8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399772" y="1402103"/>
            <a:ext cx="4843702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6683" y="363199"/>
            <a:ext cx="1692959" cy="142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CBDCC-D103-4AEE-9E74-7EC60266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7439" y="402306"/>
            <a:ext cx="4953967" cy="2130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11141-ABBB-4090-8494-5FC8A8966B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386" y="2285896"/>
            <a:ext cx="5360073" cy="4169798"/>
          </a:xfrm>
          <a:prstGeom prst="rect">
            <a:avLst/>
          </a:prstGeom>
        </p:spPr>
      </p:pic>
      <p:pic>
        <p:nvPicPr>
          <p:cNvPr id="10" name="Picture 6" descr="Business Rules Clip Art - Royalty Free - GoGraph">
            <a:extLst>
              <a:ext uri="{FF2B5EF4-FFF2-40B4-BE49-F238E27FC236}">
                <a16:creationId xmlns:a16="http://schemas.microsoft.com/office/drawing/2014/main" id="{C54E7FAD-B7D6-4B52-BF32-CF032DB8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379433" y="1920251"/>
            <a:ext cx="2238084" cy="14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932362" y="3142101"/>
            <a:ext cx="5152023" cy="304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21" indent="-285721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21" indent="-285721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21" indent="-285721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úp được 6 tấm thẻ.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859610" y="2153323"/>
            <a:ext cx="5360073" cy="416979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1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7.40741E-7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uiExpand="1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63691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66655813-B961-40B6-A8D6-B54B197B4A7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32F3B-6BBC-4C39-B604-4F4C08EC39C5}"/>
              </a:ext>
            </a:extLst>
          </p:cNvPr>
          <p:cNvSpPr/>
          <p:nvPr/>
        </p:nvSpPr>
        <p:spPr>
          <a:xfrm>
            <a:off x="2744249" y="306343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11F2FF-8B8D-413A-8E3D-C895FB5DBAF5}"/>
              </a:ext>
            </a:extLst>
          </p:cNvPr>
          <p:cNvSpPr/>
          <p:nvPr/>
        </p:nvSpPr>
        <p:spPr>
          <a:xfrm>
            <a:off x="6740911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B7E686-1CCE-464A-9EE0-CAC41328D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308" y="338757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DABF4F-DA23-428A-879D-BFEC1805F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8791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A3BC56-DCF8-4A8A-BF37-5D8151D776EF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2A5849-526E-465D-8F79-B6B6BD006AC7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FEE0BF-7A91-47C3-913B-0CE50D1CD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38339-F1B8-4DBD-A999-7FECCE9E4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ABB35912-19C5-4925-94AB-9C74DABAAB06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C41BE4-3457-47D8-9C83-32316330E502}"/>
              </a:ext>
            </a:extLst>
          </p:cNvPr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37EBC2-FC50-468C-A039-854D45996817}"/>
              </a:ext>
            </a:extLst>
          </p:cNvPr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220A38-43DE-42B7-8DA0-92E17CEFBC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0A7714-6E54-4EA7-901B-75F33FEAB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C43643-788E-4DCE-A148-8E71F29100F4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43F44E-7B3D-49FC-86DE-11A747888DDF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6682C4-D1C6-46EF-A0FD-13A5F08EE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7DE919-CD68-45E3-A852-94F9FCCBF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4852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4911" y="506715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852" y="304712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1" y="3358689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865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692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20896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5" y="5058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279</Words>
  <Application>Microsoft Office PowerPoint</Application>
  <PresentationFormat>Custom</PresentationFormat>
  <Paragraphs>58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52</cp:revision>
  <dcterms:created xsi:type="dcterms:W3CDTF">2021-08-09T09:02:42Z</dcterms:created>
  <dcterms:modified xsi:type="dcterms:W3CDTF">2024-01-23T05:32:56Z</dcterms:modified>
</cp:coreProperties>
</file>