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6"/>
  </p:notesMasterIdLst>
  <p:sldIdLst>
    <p:sldId id="285" r:id="rId3"/>
    <p:sldId id="297" r:id="rId4"/>
    <p:sldId id="294" r:id="rId5"/>
    <p:sldId id="296" r:id="rId6"/>
    <p:sldId id="284" r:id="rId7"/>
    <p:sldId id="288" r:id="rId8"/>
    <p:sldId id="298" r:id="rId9"/>
    <p:sldId id="295" r:id="rId10"/>
    <p:sldId id="299" r:id="rId11"/>
    <p:sldId id="387" r:id="rId12"/>
    <p:sldId id="300" r:id="rId13"/>
    <p:sldId id="303" r:id="rId14"/>
    <p:sldId id="301" r:id="rId15"/>
    <p:sldId id="302" r:id="rId16"/>
    <p:sldId id="304" r:id="rId17"/>
    <p:sldId id="305" r:id="rId18"/>
    <p:sldId id="386" r:id="rId19"/>
    <p:sldId id="388" r:id="rId20"/>
    <p:sldId id="389" r:id="rId21"/>
    <p:sldId id="390" r:id="rId22"/>
    <p:sldId id="391" r:id="rId23"/>
    <p:sldId id="392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2BC5A-3AB8-4F00-A741-1F51A2F8DF53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081CF-BC36-489D-BBB9-F3852DFB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5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177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81CF-BC36-489D-BBB9-F3852DFB15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5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04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6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96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2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8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0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3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4FAC3"/>
            </a:gs>
            <a:gs pos="58400">
              <a:schemeClr val="bg1">
                <a:lumMod val="95000"/>
              </a:schemeClr>
            </a:gs>
            <a:gs pos="100000">
              <a:srgbClr val="C4FAC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91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8689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2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8706CA-7BA3-4514-AF1C-FA667BF12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89" y="2580842"/>
            <a:ext cx="523082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20D9A7-1D07-4B85-B7CC-F52B765FEE0D}"/>
              </a:ext>
            </a:extLst>
          </p:cNvPr>
          <p:cNvGrpSpPr/>
          <p:nvPr/>
        </p:nvGrpSpPr>
        <p:grpSpPr>
          <a:xfrm>
            <a:off x="4953000" y="2105026"/>
            <a:ext cx="2809875" cy="2330514"/>
            <a:chOff x="495300" y="2324100"/>
            <a:chExt cx="5079296" cy="582619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6790085-12E2-4812-9F0B-A3904C619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5300" y="2324100"/>
              <a:ext cx="5079296" cy="298132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0E8609-4FA1-46A2-9E52-ADF019CFC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3412" y="5195887"/>
              <a:ext cx="4843463" cy="2954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4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EE9E8-5215-447C-944D-FB4AAFA7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1495425"/>
            <a:ext cx="4200525" cy="502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6835140" cy="646331"/>
          </a:xfrm>
          <a:custGeom>
            <a:avLst/>
            <a:gdLst>
              <a:gd name="csX0" fmla="*/ 0 w 6835140"/>
              <a:gd name="csY0" fmla="*/ 0 h 646331"/>
              <a:gd name="csX1" fmla="*/ 6835140 w 6835140"/>
              <a:gd name="csY1" fmla="*/ 0 h 646331"/>
              <a:gd name="csX2" fmla="*/ 6835140 w 6835140"/>
              <a:gd name="csY2" fmla="*/ 646331 h 646331"/>
              <a:gd name="csX3" fmla="*/ 0 w 6835140"/>
              <a:gd name="csY3" fmla="*/ 646331 h 646331"/>
              <a:gd name="csX4" fmla="*/ 0 w 6835140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Con tôm: vỏ, đầu, đuôi, chân.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081286" y="3772572"/>
            <a:ext cx="6653514" cy="646331"/>
          </a:xfrm>
          <a:custGeom>
            <a:avLst/>
            <a:gdLst>
              <a:gd name="csX0" fmla="*/ 0 w 6653514"/>
              <a:gd name="csY0" fmla="*/ 0 h 646331"/>
              <a:gd name="csX1" fmla="*/ 6653514 w 6653514"/>
              <a:gd name="csY1" fmla="*/ 0 h 646331"/>
              <a:gd name="csX2" fmla="*/ 6653514 w 6653514"/>
              <a:gd name="csY2" fmla="*/ 646331 h 646331"/>
              <a:gd name="csX3" fmla="*/ 0 w 6653514"/>
              <a:gd name="csY3" fmla="*/ 646331 h 646331"/>
              <a:gd name="csX4" fmla="*/ 0 w 6653514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653514" h="646331" fill="none" extrusionOk="0">
                <a:moveTo>
                  <a:pt x="0" y="0"/>
                </a:moveTo>
                <a:cubicBezTo>
                  <a:pt x="2130883" y="5222"/>
                  <a:pt x="3718222" y="24918"/>
                  <a:pt x="6653514" y="0"/>
                </a:cubicBezTo>
                <a:cubicBezTo>
                  <a:pt x="6653768" y="82799"/>
                  <a:pt x="6673292" y="500035"/>
                  <a:pt x="6653514" y="646331"/>
                </a:cubicBezTo>
                <a:cubicBezTo>
                  <a:pt x="3417980" y="481570"/>
                  <a:pt x="3235453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653514" h="646331" stroke="0" extrusionOk="0">
                <a:moveTo>
                  <a:pt x="0" y="0"/>
                </a:moveTo>
                <a:cubicBezTo>
                  <a:pt x="2519152" y="11849"/>
                  <a:pt x="3462511" y="-161459"/>
                  <a:pt x="6653514" y="0"/>
                </a:cubicBezTo>
                <a:cubicBezTo>
                  <a:pt x="6628332" y="272270"/>
                  <a:pt x="6707416" y="451941"/>
                  <a:pt x="6653514" y="646331"/>
                </a:cubicBezTo>
                <a:cubicBezTo>
                  <a:pt x="4365846" y="500471"/>
                  <a:pt x="295512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Vỏ tôm cứng để che phủ cơ thể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5825490" cy="646331"/>
          </a:xfrm>
          <a:custGeom>
            <a:avLst/>
            <a:gdLst>
              <a:gd name="csX0" fmla="*/ 0 w 5825490"/>
              <a:gd name="csY0" fmla="*/ 0 h 646331"/>
              <a:gd name="csX1" fmla="*/ 5825490 w 5825490"/>
              <a:gd name="csY1" fmla="*/ 0 h 646331"/>
              <a:gd name="csX2" fmla="*/ 5825490 w 5825490"/>
              <a:gd name="csY2" fmla="*/ 646331 h 646331"/>
              <a:gd name="csX3" fmla="*/ 0 w 5825490"/>
              <a:gd name="csY3" fmla="*/ 646331 h 646331"/>
              <a:gd name="csX4" fmla="*/ 0 w 5825490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25490" h="646331" fill="none" extrusionOk="0">
                <a:moveTo>
                  <a:pt x="0" y="0"/>
                </a:moveTo>
                <a:cubicBezTo>
                  <a:pt x="2317237" y="5222"/>
                  <a:pt x="4622240" y="24918"/>
                  <a:pt x="5825490" y="0"/>
                </a:cubicBezTo>
                <a:cubicBezTo>
                  <a:pt x="5825744" y="82799"/>
                  <a:pt x="5845268" y="500035"/>
                  <a:pt x="5825490" y="646331"/>
                </a:cubicBezTo>
                <a:cubicBezTo>
                  <a:pt x="3473789" y="481570"/>
                  <a:pt x="181671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825490" h="646331" stroke="0" extrusionOk="0">
                <a:moveTo>
                  <a:pt x="0" y="0"/>
                </a:moveTo>
                <a:cubicBezTo>
                  <a:pt x="2603342" y="11849"/>
                  <a:pt x="4343069" y="-161459"/>
                  <a:pt x="5825490" y="0"/>
                </a:cubicBezTo>
                <a:cubicBezTo>
                  <a:pt x="5800308" y="272270"/>
                  <a:pt x="5879392" y="451941"/>
                  <a:pt x="5825490" y="646331"/>
                </a:cubicBezTo>
                <a:cubicBezTo>
                  <a:pt x="3448082" y="500471"/>
                  <a:pt x="1345927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cá: vảy, vây, đuôi.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646331"/>
          </a:xfrm>
          <a:custGeom>
            <a:avLst/>
            <a:gdLst>
              <a:gd name="csX0" fmla="*/ 0 w 5934702"/>
              <a:gd name="csY0" fmla="*/ 0 h 646331"/>
              <a:gd name="csX1" fmla="*/ 5934702 w 5934702"/>
              <a:gd name="csY1" fmla="*/ 0 h 646331"/>
              <a:gd name="csX2" fmla="*/ 5934702 w 5934702"/>
              <a:gd name="csY2" fmla="*/ 646331 h 646331"/>
              <a:gd name="csX3" fmla="*/ 0 w 5934702"/>
              <a:gd name="csY3" fmla="*/ 646331 h 646331"/>
              <a:gd name="csX4" fmla="*/ 0 w 5934702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934702" h="646331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5934956" y="82799"/>
                  <a:pt x="5954480" y="500035"/>
                  <a:pt x="5934702" y="646331"/>
                </a:cubicBezTo>
                <a:cubicBezTo>
                  <a:pt x="4947930" y="481570"/>
                  <a:pt x="96270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934702" h="646331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909520" y="272270"/>
                  <a:pt x="5988604" y="451941"/>
                  <a:pt x="5934702" y="646331"/>
                </a:cubicBezTo>
                <a:cubicBezTo>
                  <a:pt x="4402097" y="500471"/>
                  <a:pt x="235546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Vảy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cá giúp bảo vệ cơ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0DC08-49FD-4EB9-965D-4ED3FAB3B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485899"/>
            <a:ext cx="4191533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6835140" cy="646331"/>
          </a:xfrm>
          <a:custGeom>
            <a:avLst/>
            <a:gdLst>
              <a:gd name="csX0" fmla="*/ 0 w 6835140"/>
              <a:gd name="csY0" fmla="*/ 0 h 646331"/>
              <a:gd name="csX1" fmla="*/ 6835140 w 6835140"/>
              <a:gd name="csY1" fmla="*/ 0 h 646331"/>
              <a:gd name="csX2" fmla="*/ 6835140 w 6835140"/>
              <a:gd name="csY2" fmla="*/ 646331 h 646331"/>
              <a:gd name="csX3" fmla="*/ 0 w 6835140"/>
              <a:gd name="csY3" fmla="*/ 646331 h 646331"/>
              <a:gd name="csX4" fmla="*/ 0 w 6835140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chim: lông, cánh, mỏ, chân.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sX0" fmla="*/ 0 w 5934702"/>
              <a:gd name="csY0" fmla="*/ 0 h 1200329"/>
              <a:gd name="csX1" fmla="*/ 5934702 w 5934702"/>
              <a:gd name="csY1" fmla="*/ 0 h 1200329"/>
              <a:gd name="csX2" fmla="*/ 5934702 w 5934702"/>
              <a:gd name="csY2" fmla="*/ 1200329 h 1200329"/>
              <a:gd name="csX3" fmla="*/ 0 w 5934702"/>
              <a:gd name="csY3" fmla="*/ 1200329 h 1200329"/>
              <a:gd name="csX4" fmla="*/ 0 w 5934702"/>
              <a:gd name="csY4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Lông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vũ che phủ bên ngoài giúp bảo vệ cơ thể chim.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22826-89F2-473E-B13C-31DB058CF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1400175"/>
            <a:ext cx="41052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1589111"/>
            <a:ext cx="6835140" cy="1200329"/>
          </a:xfrm>
          <a:custGeom>
            <a:avLst/>
            <a:gdLst>
              <a:gd name="csX0" fmla="*/ 0 w 6835140"/>
              <a:gd name="csY0" fmla="*/ 0 h 1200329"/>
              <a:gd name="csX1" fmla="*/ 6835140 w 6835140"/>
              <a:gd name="csY1" fmla="*/ 0 h 1200329"/>
              <a:gd name="csX2" fmla="*/ 6835140 w 6835140"/>
              <a:gd name="csY2" fmla="*/ 1200329 h 1200329"/>
              <a:gd name="csX3" fmla="*/ 0 w 6835140"/>
              <a:gd name="csY3" fmla="*/ 1200329 h 1200329"/>
              <a:gd name="csX4" fmla="*/ 0 w 6835140"/>
              <a:gd name="csY4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835140" h="1200329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901874" y="180425"/>
                  <a:pt x="6888157" y="1037242"/>
                  <a:pt x="6835140" y="1200329"/>
                </a:cubicBezTo>
                <a:cubicBezTo>
                  <a:pt x="5054377" y="1035568"/>
                  <a:pt x="337753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835140" h="1200329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760098" y="255061"/>
                  <a:pt x="6905662" y="845340"/>
                  <a:pt x="6835140" y="1200329"/>
                </a:cubicBezTo>
                <a:cubicBezTo>
                  <a:pt x="4803216" y="1054469"/>
                  <a:pt x="107031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mèo: Lông, chân, mắt, tai, đuôi.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sX0" fmla="*/ 0 w 5934702"/>
              <a:gd name="csY0" fmla="*/ 0 h 1200329"/>
              <a:gd name="csX1" fmla="*/ 5934702 w 5934702"/>
              <a:gd name="csY1" fmla="*/ 0 h 1200329"/>
              <a:gd name="csX2" fmla="*/ 5934702 w 5934702"/>
              <a:gd name="csY2" fmla="*/ 1200329 h 1200329"/>
              <a:gd name="csX3" fmla="*/ 0 w 5934702"/>
              <a:gd name="csY3" fmla="*/ 1200329 h 1200329"/>
              <a:gd name="csX4" fmla="*/ 0 w 5934702"/>
              <a:gd name="csY4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Lông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mao của mèo mềm, mượt giúp bảo vệ cơ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53D94-53E3-4B2E-9D56-CEE655AE0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490662"/>
            <a:ext cx="40957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0515D4-221C-4F83-8229-A6D11042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9499" r="64858" b="27578"/>
          <a:stretch/>
        </p:blipFill>
        <p:spPr>
          <a:xfrm>
            <a:off x="8359781" y="819150"/>
            <a:ext cx="4079499" cy="5715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184FB2D-7352-4D35-A5F8-BE672A5A7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-714722"/>
            <a:ext cx="9048750" cy="8097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41561C-787E-4763-8550-DB3E27680579}"/>
              </a:ext>
            </a:extLst>
          </p:cNvPr>
          <p:cNvSpPr txBox="1"/>
          <p:nvPr/>
        </p:nvSpPr>
        <p:spPr>
          <a:xfrm>
            <a:off x="2200275" y="1685925"/>
            <a:ext cx="533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 che phủ bên ngoài của mỗi loài vật là khác nhau để thích nghi với điều kiện và môi trường sống của từng loài.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21371-D972-404B-B0BD-726D4055DAE8}"/>
              </a:ext>
            </a:extLst>
          </p:cNvPr>
          <p:cNvSpPr txBox="1"/>
          <p:nvPr/>
        </p:nvSpPr>
        <p:spPr>
          <a:xfrm>
            <a:off x="685800" y="381000"/>
            <a:ext cx="11296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hình và cho biết: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con vật đang làm gì? Ở đâu?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chúng có thể thực hiện hoạt động đó?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77B97-A613-4A5D-BB6C-882BFD91E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2157412"/>
            <a:ext cx="6117588" cy="3643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5F8FB-46B1-4B96-8287-D1DC7A42E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2200274"/>
            <a:ext cx="5491314" cy="34480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43E86B0-4144-4CEF-A0AA-9D94CD91DED7}"/>
              </a:ext>
            </a:extLst>
          </p:cNvPr>
          <p:cNvGrpSpPr/>
          <p:nvPr/>
        </p:nvGrpSpPr>
        <p:grpSpPr>
          <a:xfrm>
            <a:off x="4362450" y="5010150"/>
            <a:ext cx="3438525" cy="1695450"/>
            <a:chOff x="892354" y="3758439"/>
            <a:chExt cx="4278451" cy="21750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899ED9-6BB6-4D3B-AA06-24811DA08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CD5FDAA-6155-47E3-9ABA-BD621E2C846E}"/>
                </a:ext>
              </a:extLst>
            </p:cNvPr>
            <p:cNvSpPr/>
            <p:nvPr/>
          </p:nvSpPr>
          <p:spPr>
            <a:xfrm>
              <a:off x="1022724" y="5405120"/>
              <a:ext cx="358991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587AE03-CC34-48E4-A498-A28AC934B421}"/>
              </a:ext>
            </a:extLst>
          </p:cNvPr>
          <p:cNvGrpSpPr/>
          <p:nvPr/>
        </p:nvGrpSpPr>
        <p:grpSpPr>
          <a:xfrm>
            <a:off x="4438649" y="2124074"/>
            <a:ext cx="3486151" cy="2400301"/>
            <a:chOff x="223837" y="2157412"/>
            <a:chExt cx="5524652" cy="71389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F53C69-7817-4555-AE31-248E3C683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3837" y="2157412"/>
              <a:ext cx="5510213" cy="36433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9E8948-7E8B-483E-BECE-B395475EA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7175" y="5848349"/>
              <a:ext cx="5491314" cy="3448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5044440" cy="707886"/>
          </a:xfrm>
          <a:custGeom>
            <a:avLst/>
            <a:gdLst>
              <a:gd name="csX0" fmla="*/ 0 w 5044440"/>
              <a:gd name="csY0" fmla="*/ 0 h 707886"/>
              <a:gd name="csX1" fmla="*/ 5044440 w 5044440"/>
              <a:gd name="csY1" fmla="*/ 0 h 707886"/>
              <a:gd name="csX2" fmla="*/ 5044440 w 5044440"/>
              <a:gd name="csY2" fmla="*/ 707886 h 707886"/>
              <a:gd name="csX3" fmla="*/ 0 w 5044440"/>
              <a:gd name="csY3" fmla="*/ 707886 h 707886"/>
              <a:gd name="csX4" fmla="*/ 0 w 5044440"/>
              <a:gd name="csY4" fmla="*/ 0 h 7078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044440" h="707886" fill="none" extrusionOk="0">
                <a:moveTo>
                  <a:pt x="0" y="0"/>
                </a:moveTo>
                <a:cubicBezTo>
                  <a:pt x="2440188" y="5222"/>
                  <a:pt x="4478391" y="24918"/>
                  <a:pt x="5044440" y="0"/>
                </a:cubicBezTo>
                <a:cubicBezTo>
                  <a:pt x="5103850" y="312948"/>
                  <a:pt x="5046349" y="396148"/>
                  <a:pt x="5044440" y="707886"/>
                </a:cubicBezTo>
                <a:cubicBezTo>
                  <a:pt x="2809134" y="543125"/>
                  <a:pt x="1799706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5044440" h="707886" stroke="0" extrusionOk="0">
                <a:moveTo>
                  <a:pt x="0" y="0"/>
                </a:moveTo>
                <a:cubicBezTo>
                  <a:pt x="1508711" y="11849"/>
                  <a:pt x="3144609" y="-161459"/>
                  <a:pt x="5044440" y="0"/>
                </a:cubicBezTo>
                <a:cubicBezTo>
                  <a:pt x="5090756" y="266683"/>
                  <a:pt x="5053202" y="423695"/>
                  <a:pt x="5044440" y="707886"/>
                </a:cubicBezTo>
                <a:cubicBezTo>
                  <a:pt x="4417053" y="562026"/>
                  <a:pt x="1290837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lội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dưới nước.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428527" y="3772572"/>
            <a:ext cx="6477723" cy="646331"/>
          </a:xfrm>
          <a:custGeom>
            <a:avLst/>
            <a:gdLst>
              <a:gd name="csX0" fmla="*/ 0 w 6477723"/>
              <a:gd name="csY0" fmla="*/ 0 h 646331"/>
              <a:gd name="csX1" fmla="*/ 6477723 w 6477723"/>
              <a:gd name="csY1" fmla="*/ 0 h 646331"/>
              <a:gd name="csX2" fmla="*/ 6477723 w 6477723"/>
              <a:gd name="csY2" fmla="*/ 646331 h 646331"/>
              <a:gd name="csX3" fmla="*/ 0 w 6477723"/>
              <a:gd name="csY3" fmla="*/ 646331 h 646331"/>
              <a:gd name="csX4" fmla="*/ 0 w 6477723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477723" h="646331" fill="none" extrusionOk="0">
                <a:moveTo>
                  <a:pt x="0" y="0"/>
                </a:moveTo>
                <a:cubicBezTo>
                  <a:pt x="2645368" y="5222"/>
                  <a:pt x="5095120" y="24918"/>
                  <a:pt x="6477723" y="0"/>
                </a:cubicBezTo>
                <a:cubicBezTo>
                  <a:pt x="6477977" y="82799"/>
                  <a:pt x="6497501" y="500035"/>
                  <a:pt x="6477723" y="646331"/>
                </a:cubicBezTo>
                <a:cubicBezTo>
                  <a:pt x="5472661" y="481570"/>
                  <a:pt x="19401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477723" h="646331" stroke="0" extrusionOk="0">
                <a:moveTo>
                  <a:pt x="0" y="0"/>
                </a:moveTo>
                <a:cubicBezTo>
                  <a:pt x="1689626" y="11849"/>
                  <a:pt x="5823838" y="-161459"/>
                  <a:pt x="6477723" y="0"/>
                </a:cubicBezTo>
                <a:cubicBezTo>
                  <a:pt x="6452541" y="272270"/>
                  <a:pt x="6531625" y="451941"/>
                  <a:pt x="6477723" y="646331"/>
                </a:cubicBezTo>
                <a:cubicBezTo>
                  <a:pt x="5816912" y="500471"/>
                  <a:pt x="865133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Vây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đuôi giúp cá bơi được.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5594A-4176-4A06-8C18-5595E2F7E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52" y="1485900"/>
            <a:ext cx="3815597" cy="46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59" y="2008211"/>
            <a:ext cx="6644641" cy="646331"/>
          </a:xfrm>
          <a:custGeom>
            <a:avLst/>
            <a:gdLst>
              <a:gd name="csX0" fmla="*/ 0 w 6644641"/>
              <a:gd name="csY0" fmla="*/ 0 h 646331"/>
              <a:gd name="csX1" fmla="*/ 6644641 w 6644641"/>
              <a:gd name="csY1" fmla="*/ 0 h 646331"/>
              <a:gd name="csX2" fmla="*/ 6644641 w 6644641"/>
              <a:gd name="csY2" fmla="*/ 646331 h 646331"/>
              <a:gd name="csX3" fmla="*/ 0 w 6644641"/>
              <a:gd name="csY3" fmla="*/ 646331 h 646331"/>
              <a:gd name="csX4" fmla="*/ 0 w 6644641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644641" h="646331" fill="none" extrusionOk="0">
                <a:moveTo>
                  <a:pt x="0" y="0"/>
                </a:moveTo>
                <a:cubicBezTo>
                  <a:pt x="1722331" y="5222"/>
                  <a:pt x="5314968" y="24918"/>
                  <a:pt x="6644641" y="0"/>
                </a:cubicBezTo>
                <a:cubicBezTo>
                  <a:pt x="6644895" y="82799"/>
                  <a:pt x="6664419" y="500035"/>
                  <a:pt x="6644641" y="646331"/>
                </a:cubicBezTo>
                <a:cubicBezTo>
                  <a:pt x="4913868" y="481570"/>
                  <a:pt x="308145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644641" h="646331" stroke="0" extrusionOk="0">
                <a:moveTo>
                  <a:pt x="0" y="0"/>
                </a:moveTo>
                <a:cubicBezTo>
                  <a:pt x="2869636" y="11849"/>
                  <a:pt x="5108946" y="-161459"/>
                  <a:pt x="6644641" y="0"/>
                </a:cubicBezTo>
                <a:cubicBezTo>
                  <a:pt x="6619459" y="272270"/>
                  <a:pt x="6698543" y="451941"/>
                  <a:pt x="6644641" y="646331"/>
                </a:cubicBezTo>
                <a:cubicBezTo>
                  <a:pt x="5265962" y="500471"/>
                  <a:pt x="249944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Chim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sắp đậu trên cành cây.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sX0" fmla="*/ 0 w 5934702"/>
              <a:gd name="csY0" fmla="*/ 0 h 1200329"/>
              <a:gd name="csX1" fmla="*/ 5934702 w 5934702"/>
              <a:gd name="csY1" fmla="*/ 0 h 1200329"/>
              <a:gd name="csX2" fmla="*/ 5934702 w 5934702"/>
              <a:gd name="csY2" fmla="*/ 1200329 h 1200329"/>
              <a:gd name="csX3" fmla="*/ 0 w 5934702"/>
              <a:gd name="csY3" fmla="*/ 1200329 h 1200329"/>
              <a:gd name="csX4" fmla="*/ 0 w 5934702"/>
              <a:gd name="csY4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giúp chim bay và giữ thăng bằng.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A4C0D7-45DB-478A-A656-7D0BD5CE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504950"/>
            <a:ext cx="3752850" cy="45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Động Vật _ Bài hát về Động Vật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D441C9F1-3BF5-40B9-8072-211D4ABC8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6930390" cy="646331"/>
          </a:xfrm>
          <a:custGeom>
            <a:avLst/>
            <a:gdLst>
              <a:gd name="csX0" fmla="*/ 0 w 6930390"/>
              <a:gd name="csY0" fmla="*/ 0 h 646331"/>
              <a:gd name="csX1" fmla="*/ 6930390 w 6930390"/>
              <a:gd name="csY1" fmla="*/ 0 h 646331"/>
              <a:gd name="csX2" fmla="*/ 6930390 w 6930390"/>
              <a:gd name="csY2" fmla="*/ 646331 h 646331"/>
              <a:gd name="csX3" fmla="*/ 0 w 6930390"/>
              <a:gd name="csY3" fmla="*/ 646331 h 646331"/>
              <a:gd name="csX4" fmla="*/ 0 w 6930390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930390" h="646331" fill="none" extrusionOk="0">
                <a:moveTo>
                  <a:pt x="0" y="0"/>
                </a:moveTo>
                <a:cubicBezTo>
                  <a:pt x="1246742" y="5222"/>
                  <a:pt x="4019716" y="24918"/>
                  <a:pt x="6930390" y="0"/>
                </a:cubicBezTo>
                <a:cubicBezTo>
                  <a:pt x="6930644" y="82799"/>
                  <a:pt x="6950168" y="500035"/>
                  <a:pt x="6930390" y="646331"/>
                </a:cubicBezTo>
                <a:cubicBezTo>
                  <a:pt x="6182504" y="481570"/>
                  <a:pt x="2268433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930390" h="646331" stroke="0" extrusionOk="0">
                <a:moveTo>
                  <a:pt x="0" y="0"/>
                </a:moveTo>
                <a:cubicBezTo>
                  <a:pt x="2671178" y="11849"/>
                  <a:pt x="4985656" y="-161459"/>
                  <a:pt x="6930390" y="0"/>
                </a:cubicBezTo>
                <a:cubicBezTo>
                  <a:pt x="6905208" y="272270"/>
                  <a:pt x="6984292" y="451941"/>
                  <a:pt x="6930390" y="646331"/>
                </a:cubicBezTo>
                <a:cubicBezTo>
                  <a:pt x="3771842" y="500471"/>
                  <a:pt x="308541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Ngựa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đang chạy trên cánh đồng.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5011838" y="3772572"/>
            <a:ext cx="6722962" cy="646331"/>
          </a:xfrm>
          <a:custGeom>
            <a:avLst/>
            <a:gdLst>
              <a:gd name="csX0" fmla="*/ 0 w 6722962"/>
              <a:gd name="csY0" fmla="*/ 0 h 646331"/>
              <a:gd name="csX1" fmla="*/ 6722962 w 6722962"/>
              <a:gd name="csY1" fmla="*/ 0 h 646331"/>
              <a:gd name="csX2" fmla="*/ 6722962 w 6722962"/>
              <a:gd name="csY2" fmla="*/ 646331 h 646331"/>
              <a:gd name="csX3" fmla="*/ 0 w 6722962"/>
              <a:gd name="csY3" fmla="*/ 646331 h 646331"/>
              <a:gd name="csX4" fmla="*/ 0 w 6722962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22962" h="646331" fill="none" extrusionOk="0">
                <a:moveTo>
                  <a:pt x="0" y="0"/>
                </a:moveTo>
                <a:cubicBezTo>
                  <a:pt x="3350116" y="5222"/>
                  <a:pt x="5377321" y="24918"/>
                  <a:pt x="6722962" y="0"/>
                </a:cubicBezTo>
                <a:cubicBezTo>
                  <a:pt x="6723216" y="82799"/>
                  <a:pt x="6742740" y="500035"/>
                  <a:pt x="6722962" y="646331"/>
                </a:cubicBezTo>
                <a:cubicBezTo>
                  <a:pt x="3734300" y="481570"/>
                  <a:pt x="1040852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722962" h="646331" stroke="0" extrusionOk="0">
                <a:moveTo>
                  <a:pt x="0" y="0"/>
                </a:moveTo>
                <a:cubicBezTo>
                  <a:pt x="2465142" y="11849"/>
                  <a:pt x="4732701" y="-161459"/>
                  <a:pt x="6722962" y="0"/>
                </a:cubicBezTo>
                <a:cubicBezTo>
                  <a:pt x="6697780" y="272270"/>
                  <a:pt x="6776864" y="451941"/>
                  <a:pt x="6722962" y="646331"/>
                </a:cubicBezTo>
                <a:cubicBezTo>
                  <a:pt x="4677566" y="500471"/>
                  <a:pt x="312175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 giúp ngựa chạy nhanh.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EACB0-1113-4DD3-A773-E18B004E1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09712"/>
            <a:ext cx="3795150" cy="43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9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34F2D2-A159-4309-8545-B80D4731330C}"/>
              </a:ext>
            </a:extLst>
          </p:cNvPr>
          <p:cNvSpPr txBox="1"/>
          <p:nvPr/>
        </p:nvSpPr>
        <p:spPr>
          <a:xfrm>
            <a:off x="5090160" y="1589111"/>
            <a:ext cx="5825490" cy="646331"/>
          </a:xfrm>
          <a:custGeom>
            <a:avLst/>
            <a:gdLst>
              <a:gd name="csX0" fmla="*/ 0 w 5825490"/>
              <a:gd name="csY0" fmla="*/ 0 h 646331"/>
              <a:gd name="csX1" fmla="*/ 5825490 w 5825490"/>
              <a:gd name="csY1" fmla="*/ 0 h 646331"/>
              <a:gd name="csX2" fmla="*/ 5825490 w 5825490"/>
              <a:gd name="csY2" fmla="*/ 646331 h 646331"/>
              <a:gd name="csX3" fmla="*/ 0 w 5825490"/>
              <a:gd name="csY3" fmla="*/ 646331 h 646331"/>
              <a:gd name="csX4" fmla="*/ 0 w 5825490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25490" h="646331" fill="none" extrusionOk="0">
                <a:moveTo>
                  <a:pt x="0" y="0"/>
                </a:moveTo>
                <a:cubicBezTo>
                  <a:pt x="2317237" y="5222"/>
                  <a:pt x="4622240" y="24918"/>
                  <a:pt x="5825490" y="0"/>
                </a:cubicBezTo>
                <a:cubicBezTo>
                  <a:pt x="5825744" y="82799"/>
                  <a:pt x="5845268" y="500035"/>
                  <a:pt x="5825490" y="646331"/>
                </a:cubicBezTo>
                <a:cubicBezTo>
                  <a:pt x="3473789" y="481570"/>
                  <a:pt x="181671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825490" h="646331" stroke="0" extrusionOk="0">
                <a:moveTo>
                  <a:pt x="0" y="0"/>
                </a:moveTo>
                <a:cubicBezTo>
                  <a:pt x="2603342" y="11849"/>
                  <a:pt x="4343069" y="-161459"/>
                  <a:pt x="5825490" y="0"/>
                </a:cubicBezTo>
                <a:cubicBezTo>
                  <a:pt x="5800308" y="272270"/>
                  <a:pt x="5879392" y="451941"/>
                  <a:pt x="5825490" y="646331"/>
                </a:cubicBezTo>
                <a:cubicBezTo>
                  <a:pt x="3448082" y="500471"/>
                  <a:pt x="1345927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Cua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đang bò trên bãi biển.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45DEE-617A-4A5F-9ABF-280B26C2EE5F}"/>
              </a:ext>
            </a:extLst>
          </p:cNvPr>
          <p:cNvSpPr txBox="1"/>
          <p:nvPr/>
        </p:nvSpPr>
        <p:spPr>
          <a:xfrm>
            <a:off x="4791919" y="3296322"/>
            <a:ext cx="6742856" cy="646331"/>
          </a:xfrm>
          <a:custGeom>
            <a:avLst/>
            <a:gdLst>
              <a:gd name="csX0" fmla="*/ 0 w 6742856"/>
              <a:gd name="csY0" fmla="*/ 0 h 646331"/>
              <a:gd name="csX1" fmla="*/ 6742856 w 6742856"/>
              <a:gd name="csY1" fmla="*/ 0 h 646331"/>
              <a:gd name="csX2" fmla="*/ 6742856 w 6742856"/>
              <a:gd name="csY2" fmla="*/ 646331 h 646331"/>
              <a:gd name="csX3" fmla="*/ 0 w 6742856"/>
              <a:gd name="csY3" fmla="*/ 646331 h 646331"/>
              <a:gd name="csX4" fmla="*/ 0 w 6742856"/>
              <a:gd name="csY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42856" h="646331" fill="none" extrusionOk="0">
                <a:moveTo>
                  <a:pt x="0" y="0"/>
                </a:moveTo>
                <a:cubicBezTo>
                  <a:pt x="1059833" y="5222"/>
                  <a:pt x="4033027" y="24918"/>
                  <a:pt x="6742856" y="0"/>
                </a:cubicBezTo>
                <a:cubicBezTo>
                  <a:pt x="6743110" y="82799"/>
                  <a:pt x="6762634" y="500035"/>
                  <a:pt x="6742856" y="646331"/>
                </a:cubicBezTo>
                <a:cubicBezTo>
                  <a:pt x="4119703" y="481570"/>
                  <a:pt x="187935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742856" h="646331" stroke="0" extrusionOk="0">
                <a:moveTo>
                  <a:pt x="0" y="0"/>
                </a:moveTo>
                <a:cubicBezTo>
                  <a:pt x="1687286" y="11849"/>
                  <a:pt x="5974144" y="-161459"/>
                  <a:pt x="6742856" y="0"/>
                </a:cubicBezTo>
                <a:cubicBezTo>
                  <a:pt x="6717674" y="272270"/>
                  <a:pt x="6796758" y="451941"/>
                  <a:pt x="6742856" y="646331"/>
                </a:cubicBezTo>
                <a:cubicBezTo>
                  <a:pt x="5881636" y="500471"/>
                  <a:pt x="1939508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chân giúp cua di chuyển.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7E9CB439-F666-45C2-9528-0245A416A97F}"/>
              </a:ext>
            </a:extLst>
          </p:cNvPr>
          <p:cNvSpPr/>
          <p:nvPr/>
        </p:nvSpPr>
        <p:spPr>
          <a:xfrm>
            <a:off x="4921668" y="230183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D8EBC-27E8-4758-B942-A1415921C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519237"/>
            <a:ext cx="3538538" cy="42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2136165" y="628699"/>
            <a:ext cx="9661987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25" y="1724025"/>
            <a:ext cx="4821192" cy="5286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A2D47-AFFE-4025-86A9-455C781A2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721" y="1713686"/>
            <a:ext cx="2621507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E78F78-57CF-495B-B017-743FF64802D8}"/>
              </a:ext>
            </a:extLst>
          </p:cNvPr>
          <p:cNvSpPr txBox="1"/>
          <p:nvPr/>
        </p:nvSpPr>
        <p:spPr>
          <a:xfrm>
            <a:off x="3533774" y="2752725"/>
            <a:ext cx="7610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Chuẩn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bị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ảnh</a:t>
            </a:r>
            <a:r>
              <a:rPr lang="en-US" sz="3600" b="1" dirty="0">
                <a:solidFill>
                  <a:srgbClr val="002060"/>
                </a:solidFill>
              </a:rPr>
              <a:t> (</a:t>
            </a:r>
            <a:r>
              <a:rPr lang="en-US" sz="3600" b="1" dirty="0" err="1">
                <a:solidFill>
                  <a:srgbClr val="002060"/>
                </a:solidFill>
              </a:rPr>
              <a:t>ảnh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chụp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hoặc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vẽ</a:t>
            </a:r>
            <a:r>
              <a:rPr lang="en-US" sz="3600" b="1" dirty="0">
                <a:solidFill>
                  <a:srgbClr val="002060"/>
                </a:solidFill>
              </a:rPr>
              <a:t>) 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động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mang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đến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lớp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trong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sau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259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1697620" y="4279370"/>
            <a:ext cx="8634714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2144C4-BC68-4D43-AE96-F30B2ABE5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9881160" y="4533707"/>
            <a:ext cx="1194123" cy="10550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A1E0CF-FBCA-4FAA-9509-DFA8141C98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1213487" y="4697730"/>
            <a:ext cx="1194123" cy="10550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CFD064-7CC0-47F0-8F39-8DD9C7AA0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077" y="4636341"/>
            <a:ext cx="773649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云形 11">
            <a:extLst>
              <a:ext uri="{FF2B5EF4-FFF2-40B4-BE49-F238E27FC236}">
                <a16:creationId xmlns:a16="http://schemas.microsoft.com/office/drawing/2014/main" id="{FF33D849-A684-4AF5-9729-FD2E15010BAE}"/>
              </a:ext>
            </a:extLst>
          </p:cNvPr>
          <p:cNvSpPr/>
          <p:nvPr/>
        </p:nvSpPr>
        <p:spPr>
          <a:xfrm>
            <a:off x="5362575" y="497711"/>
            <a:ext cx="7021829" cy="4927729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6065255" y="1632138"/>
            <a:ext cx="5221605" cy="297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hát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xuất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những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con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vật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nào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?</a:t>
            </a:r>
          </a:p>
          <a:p>
            <a:pPr marL="457200" lvl="0" indent="-457200" algn="just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nhớ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 </a:t>
            </a:r>
            <a:r>
              <a:rPr lang="en-US" sz="3200" b="1" dirty="0" err="1"/>
              <a:t>đặc</a:t>
            </a:r>
            <a:r>
              <a:rPr lang="en-US" sz="3200" b="1" dirty="0"/>
              <a:t> </a:t>
            </a:r>
            <a:r>
              <a:rPr lang="en-US" sz="3200" b="1" dirty="0" err="1"/>
              <a:t>điểm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chúng</a:t>
            </a:r>
            <a:r>
              <a:rPr lang="en-US" sz="3200" b="1" dirty="0"/>
              <a:t>?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仓耳暖男手札体 W01" panose="02020400000000000000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3E4D1-C9C5-48AD-9987-D851F10BB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0"/>
            <a:ext cx="5153025" cy="257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9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219396" y="4392385"/>
            <a:ext cx="11715750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2CC5BB-A8ED-4244-B233-13B419C3B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25" y="4543601"/>
            <a:ext cx="10815241" cy="1444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E43D9-DB42-474C-B118-AC885D0EA8FD}"/>
              </a:ext>
            </a:extLst>
          </p:cNvPr>
          <p:cNvSpPr txBox="1"/>
          <p:nvPr/>
        </p:nvSpPr>
        <p:spPr>
          <a:xfrm>
            <a:off x="9848972" y="5370653"/>
            <a:ext cx="1910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(TIẾT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059952" y="654857"/>
            <a:ext cx="8737459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2549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A399B-F483-41CD-887B-3E1D4CA01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977" y="2624651"/>
            <a:ext cx="588924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21371-D972-404B-B0BD-726D4055DAE8}"/>
              </a:ext>
            </a:extLst>
          </p:cNvPr>
          <p:cNvSpPr txBox="1"/>
          <p:nvPr/>
        </p:nvSpPr>
        <p:spPr>
          <a:xfrm>
            <a:off x="466726" y="400050"/>
            <a:ext cx="4991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Quan sát hình 1 và cho biết: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 con vật và nơi sống của chúng.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 vật đó có những đặc điểm bên ngoài nào nổi bật?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76A480-761F-4F82-AE9C-DA653E48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199" y="361950"/>
            <a:ext cx="6686801" cy="623887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1FF8DB-1A43-4CE8-B624-FF150652CD48}"/>
              </a:ext>
            </a:extLst>
          </p:cNvPr>
          <p:cNvSpPr/>
          <p:nvPr/>
        </p:nvSpPr>
        <p:spPr>
          <a:xfrm>
            <a:off x="609601" y="2781300"/>
            <a:ext cx="4343400" cy="704850"/>
          </a:xfrm>
          <a:prstGeom prst="roundRect">
            <a:avLst>
              <a:gd name="adj" fmla="val 38289"/>
            </a:avLst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Hoàn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thành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phiếu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tập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525FC94-D3CB-4F7E-9ADE-D419A99C5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556778"/>
              </p:ext>
            </p:extLst>
          </p:nvPr>
        </p:nvGraphicFramePr>
        <p:xfrm>
          <a:off x="381000" y="3787298"/>
          <a:ext cx="5057775" cy="1443734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3082839104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580852611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4120177295"/>
                    </a:ext>
                  </a:extLst>
                </a:gridCol>
              </a:tblGrid>
              <a:tr h="8132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Nơi sống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nổi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124977"/>
                  </a:ext>
                </a:extLst>
              </a:tr>
              <a:tr h="610614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8637222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993DDFB-F254-45E0-A811-DEE9CCAA3139}"/>
              </a:ext>
            </a:extLst>
          </p:cNvPr>
          <p:cNvGrpSpPr/>
          <p:nvPr/>
        </p:nvGrpSpPr>
        <p:grpSpPr>
          <a:xfrm>
            <a:off x="0" y="5162550"/>
            <a:ext cx="3438525" cy="1695450"/>
            <a:chOff x="892354" y="3758439"/>
            <a:chExt cx="4278451" cy="21750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0C6604-B18E-4AB9-BD7D-92D442F8B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A3F5FC3-4A08-41F7-AA68-1FCC980669B0}"/>
                </a:ext>
              </a:extLst>
            </p:cNvPr>
            <p:cNvSpPr/>
            <p:nvPr/>
          </p:nvSpPr>
          <p:spPr>
            <a:xfrm>
              <a:off x="1022724" y="5405120"/>
              <a:ext cx="358991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9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76A480-761F-4F82-AE9C-DA653E48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93" y="1381126"/>
            <a:ext cx="5022758" cy="4686300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525FC94-D3CB-4F7E-9ADE-D419A99C5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35138"/>
              </p:ext>
            </p:extLst>
          </p:nvPr>
        </p:nvGraphicFramePr>
        <p:xfrm>
          <a:off x="361950" y="781050"/>
          <a:ext cx="6505574" cy="5429250"/>
        </p:xfrm>
        <a:graphic>
          <a:graphicData uri="http://schemas.openxmlformats.org/drawingml/2006/table">
            <a:tbl>
              <a:tblPr/>
              <a:tblGrid>
                <a:gridCol w="1690714">
                  <a:extLst>
                    <a:ext uri="{9D8B030D-6E8A-4147-A177-3AD203B41FA5}">
                      <a16:colId xmlns:a16="http://schemas.microsoft.com/office/drawing/2014/main" val="3082839104"/>
                    </a:ext>
                  </a:extLst>
                </a:gridCol>
                <a:gridCol w="2033758">
                  <a:extLst>
                    <a:ext uri="{9D8B030D-6E8A-4147-A177-3AD203B41FA5}">
                      <a16:colId xmlns:a16="http://schemas.microsoft.com/office/drawing/2014/main" val="580852611"/>
                    </a:ext>
                  </a:extLst>
                </a:gridCol>
                <a:gridCol w="2781102">
                  <a:extLst>
                    <a:ext uri="{9D8B030D-6E8A-4147-A177-3AD203B41FA5}">
                      <a16:colId xmlns:a16="http://schemas.microsoft.com/office/drawing/2014/main" val="4120177295"/>
                    </a:ext>
                  </a:extLst>
                </a:gridCol>
              </a:tblGrid>
              <a:tr h="83821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Nơi sống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nổi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124977"/>
                  </a:ext>
                </a:extLst>
              </a:tr>
              <a:tr h="661258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8637222"/>
                  </a:ext>
                </a:extLst>
              </a:tr>
              <a:tr h="680412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3248521"/>
                  </a:ext>
                </a:extLst>
              </a:tr>
              <a:tr h="730505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9430676"/>
                  </a:ext>
                </a:extLst>
              </a:tr>
              <a:tr h="706984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2047725"/>
                  </a:ext>
                </a:extLst>
              </a:tr>
              <a:tr h="680412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8961083"/>
                  </a:ext>
                </a:extLst>
              </a:tr>
              <a:tr h="661245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5173705"/>
                  </a:ext>
                </a:extLst>
              </a:tr>
              <a:tr h="470218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5042178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A49899D0-AD6C-4E8E-90F9-525E3F7E73D1}"/>
              </a:ext>
            </a:extLst>
          </p:cNvPr>
          <p:cNvSpPr/>
          <p:nvPr/>
        </p:nvSpPr>
        <p:spPr>
          <a:xfrm>
            <a:off x="9210675" y="3000375"/>
            <a:ext cx="1428750" cy="10763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0E38B-741A-47E1-85E1-D016E64FFF02}"/>
              </a:ext>
            </a:extLst>
          </p:cNvPr>
          <p:cNvSpPr txBox="1"/>
          <p:nvPr/>
        </p:nvSpPr>
        <p:spPr>
          <a:xfrm>
            <a:off x="476250" y="168592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 </a:t>
            </a:r>
            <a:r>
              <a:rPr lang="en-US" sz="2200" b="1" dirty="0" err="1"/>
              <a:t>hươu</a:t>
            </a:r>
            <a:endParaRPr lang="en-US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88B3C-D0DA-403B-A01D-DC327D0DEA21}"/>
              </a:ext>
            </a:extLst>
          </p:cNvPr>
          <p:cNvSpPr txBox="1"/>
          <p:nvPr/>
        </p:nvSpPr>
        <p:spPr>
          <a:xfrm>
            <a:off x="2286000" y="1676400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endParaRPr lang="en-US" sz="2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72BAC-23F5-4C5F-86F1-4D1B3D9CECB0}"/>
              </a:ext>
            </a:extLst>
          </p:cNvPr>
          <p:cNvSpPr txBox="1"/>
          <p:nvPr/>
        </p:nvSpPr>
        <p:spPr>
          <a:xfrm>
            <a:off x="4181474" y="1552575"/>
            <a:ext cx="261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sừng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lông</a:t>
            </a:r>
            <a:r>
              <a:rPr lang="en-US" sz="2200" b="1" dirty="0"/>
              <a:t> </a:t>
            </a:r>
            <a:r>
              <a:rPr lang="en-US" sz="2200" b="1" dirty="0" err="1"/>
              <a:t>vàng</a:t>
            </a:r>
            <a:r>
              <a:rPr lang="en-US" sz="2200" b="1" dirty="0"/>
              <a:t> </a:t>
            </a:r>
            <a:r>
              <a:rPr lang="en-US" sz="2200" b="1" dirty="0" err="1"/>
              <a:t>chấm</a:t>
            </a:r>
            <a:r>
              <a:rPr lang="en-US" sz="2200" b="1" dirty="0"/>
              <a:t> </a:t>
            </a:r>
            <a:r>
              <a:rPr lang="en-US" sz="2200" b="1" dirty="0" err="1"/>
              <a:t>trắng</a:t>
            </a:r>
            <a:endParaRPr lang="en-US" sz="22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89A37-0AE1-4602-95CF-299DD9E7205B}"/>
              </a:ext>
            </a:extLst>
          </p:cNvPr>
          <p:cNvSpPr/>
          <p:nvPr/>
        </p:nvSpPr>
        <p:spPr>
          <a:xfrm>
            <a:off x="7048500" y="2590800"/>
            <a:ext cx="2133600" cy="16573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8D2FC9-BAD1-4363-A2BD-256B240CAA6C}"/>
              </a:ext>
            </a:extLst>
          </p:cNvPr>
          <p:cNvSpPr txBox="1"/>
          <p:nvPr/>
        </p:nvSpPr>
        <p:spPr>
          <a:xfrm>
            <a:off x="438150" y="237172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Bò</a:t>
            </a:r>
            <a:r>
              <a:rPr lang="en-US" sz="2200" b="1" dirty="0"/>
              <a:t> </a:t>
            </a:r>
            <a:r>
              <a:rPr lang="en-US" sz="2200" b="1" dirty="0" err="1"/>
              <a:t>sữa</a:t>
            </a:r>
            <a:endParaRPr lang="en-US" sz="2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9F1786-2A34-46A0-8204-7A232C699544}"/>
              </a:ext>
            </a:extLst>
          </p:cNvPr>
          <p:cNvSpPr txBox="1"/>
          <p:nvPr/>
        </p:nvSpPr>
        <p:spPr>
          <a:xfrm>
            <a:off x="2276475" y="2362200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endParaRPr lang="en-US" sz="2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9F2F5B-9D9E-4CD5-BDFA-6DF86A4EBB07}"/>
              </a:ext>
            </a:extLst>
          </p:cNvPr>
          <p:cNvSpPr txBox="1"/>
          <p:nvPr/>
        </p:nvSpPr>
        <p:spPr>
          <a:xfrm>
            <a:off x="4219574" y="2257425"/>
            <a:ext cx="261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lông</a:t>
            </a:r>
            <a:r>
              <a:rPr lang="en-US" sz="2200" b="1" dirty="0"/>
              <a:t> </a:t>
            </a:r>
            <a:r>
              <a:rPr lang="en-US" sz="2200" b="1" dirty="0" err="1"/>
              <a:t>trắng</a:t>
            </a:r>
            <a:r>
              <a:rPr lang="en-US" sz="2200" b="1" dirty="0"/>
              <a:t> </a:t>
            </a:r>
            <a:r>
              <a:rPr lang="en-US" sz="2200" b="1" dirty="0" err="1"/>
              <a:t>pha</a:t>
            </a:r>
            <a:r>
              <a:rPr lang="en-US" sz="2200" b="1" dirty="0"/>
              <a:t> </a:t>
            </a:r>
            <a:r>
              <a:rPr lang="en-US" sz="2200" b="1" dirty="0" err="1"/>
              <a:t>đen</a:t>
            </a:r>
            <a:endParaRPr lang="en-US" sz="22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C766F0-4D22-42CA-B65C-1D8F69ECEFA8}"/>
              </a:ext>
            </a:extLst>
          </p:cNvPr>
          <p:cNvSpPr/>
          <p:nvPr/>
        </p:nvSpPr>
        <p:spPr>
          <a:xfrm>
            <a:off x="8429625" y="4162425"/>
            <a:ext cx="1390650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4DE7CB-678A-4609-9303-D2AE854D4620}"/>
              </a:ext>
            </a:extLst>
          </p:cNvPr>
          <p:cNvSpPr txBox="1"/>
          <p:nvPr/>
        </p:nvSpPr>
        <p:spPr>
          <a:xfrm>
            <a:off x="476250" y="309562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Vịt</a:t>
            </a:r>
            <a:endParaRPr lang="en-US" sz="2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2956D1-8220-4332-9B43-74B5EDB9DE92}"/>
              </a:ext>
            </a:extLst>
          </p:cNvPr>
          <p:cNvSpPr txBox="1"/>
          <p:nvPr/>
        </p:nvSpPr>
        <p:spPr>
          <a:xfrm>
            <a:off x="2095500" y="2981325"/>
            <a:ext cx="1857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dưới</a:t>
            </a:r>
            <a:r>
              <a:rPr lang="en-US" sz="2200" b="1" dirty="0"/>
              <a:t> </a:t>
            </a:r>
            <a:r>
              <a:rPr lang="en-US" sz="2200" b="1" dirty="0" err="1"/>
              <a:t>nước</a:t>
            </a:r>
            <a:endParaRPr lang="en-US" sz="2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51357A-4E30-475D-BC36-740797562CB9}"/>
              </a:ext>
            </a:extLst>
          </p:cNvPr>
          <p:cNvSpPr txBox="1"/>
          <p:nvPr/>
        </p:nvSpPr>
        <p:spPr>
          <a:xfrm>
            <a:off x="4200524" y="3028950"/>
            <a:ext cx="261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Bộ</a:t>
            </a:r>
            <a:r>
              <a:rPr lang="en-US" sz="2200" b="1" dirty="0"/>
              <a:t> </a:t>
            </a:r>
            <a:r>
              <a:rPr lang="en-US" sz="2200" b="1" dirty="0" err="1"/>
              <a:t>lông</a:t>
            </a:r>
            <a:r>
              <a:rPr lang="en-US" sz="2200" b="1" dirty="0"/>
              <a:t> </a:t>
            </a:r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nhiều</a:t>
            </a:r>
            <a:r>
              <a:rPr lang="en-US" sz="2200" b="1" dirty="0"/>
              <a:t> </a:t>
            </a:r>
            <a:r>
              <a:rPr lang="en-US" sz="2200" b="1" dirty="0" err="1"/>
              <a:t>màu</a:t>
            </a:r>
            <a:endParaRPr lang="en-US" sz="22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4A5CC46-B817-4AB3-A048-C6DB05016FB8}"/>
              </a:ext>
            </a:extLst>
          </p:cNvPr>
          <p:cNvSpPr/>
          <p:nvPr/>
        </p:nvSpPr>
        <p:spPr>
          <a:xfrm>
            <a:off x="9696450" y="5010150"/>
            <a:ext cx="1076325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3B833B-F78E-46C8-A7F1-DDAD8B00A226}"/>
              </a:ext>
            </a:extLst>
          </p:cNvPr>
          <p:cNvSpPr txBox="1"/>
          <p:nvPr/>
        </p:nvSpPr>
        <p:spPr>
          <a:xfrm>
            <a:off x="485775" y="387667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Cá</a:t>
            </a:r>
            <a:endParaRPr lang="en-US" sz="2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6D8737-EB34-4D72-91DA-2BC4FE3E5B66}"/>
              </a:ext>
            </a:extLst>
          </p:cNvPr>
          <p:cNvSpPr txBox="1"/>
          <p:nvPr/>
        </p:nvSpPr>
        <p:spPr>
          <a:xfrm>
            <a:off x="2171700" y="3781425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Dưới</a:t>
            </a:r>
            <a:r>
              <a:rPr lang="en-US" sz="2200" b="1" dirty="0"/>
              <a:t> </a:t>
            </a:r>
            <a:r>
              <a:rPr lang="en-US" sz="2200" b="1" dirty="0" err="1"/>
              <a:t>nước</a:t>
            </a:r>
            <a:endParaRPr lang="en-US" sz="2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1DE4-DAF9-402B-974D-80E2643FBBA1}"/>
              </a:ext>
            </a:extLst>
          </p:cNvPr>
          <p:cNvSpPr txBox="1"/>
          <p:nvPr/>
        </p:nvSpPr>
        <p:spPr>
          <a:xfrm>
            <a:off x="4114800" y="3848100"/>
            <a:ext cx="2771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vảy</a:t>
            </a:r>
            <a:r>
              <a:rPr lang="en-US" sz="2200" b="1" dirty="0"/>
              <a:t>, </a:t>
            </a:r>
            <a:r>
              <a:rPr lang="en-US" sz="2200" b="1" dirty="0" err="1"/>
              <a:t>nhiều</a:t>
            </a:r>
            <a:r>
              <a:rPr lang="en-US" sz="2200" b="1" dirty="0"/>
              <a:t> </a:t>
            </a:r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sắc</a:t>
            </a:r>
            <a:endParaRPr lang="en-US" sz="2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32A545-0A8A-4656-87BF-F0D86F38E703}"/>
              </a:ext>
            </a:extLst>
          </p:cNvPr>
          <p:cNvSpPr txBox="1"/>
          <p:nvPr/>
        </p:nvSpPr>
        <p:spPr>
          <a:xfrm>
            <a:off x="476250" y="4533900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Ếch</a:t>
            </a:r>
            <a:endParaRPr lang="en-US" sz="2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552511-B541-479C-853B-0857CB10D133}"/>
              </a:ext>
            </a:extLst>
          </p:cNvPr>
          <p:cNvSpPr txBox="1"/>
          <p:nvPr/>
        </p:nvSpPr>
        <p:spPr>
          <a:xfrm>
            <a:off x="2105025" y="4343400"/>
            <a:ext cx="1857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dưới</a:t>
            </a:r>
            <a:r>
              <a:rPr lang="en-US" sz="2200" b="1" dirty="0"/>
              <a:t> </a:t>
            </a:r>
            <a:r>
              <a:rPr lang="en-US" sz="2200" b="1" dirty="0" err="1"/>
              <a:t>nước</a:t>
            </a:r>
            <a:endParaRPr lang="en-US" sz="2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69D1A8-8326-49E2-B037-0A10B31B1F0B}"/>
              </a:ext>
            </a:extLst>
          </p:cNvPr>
          <p:cNvSpPr txBox="1"/>
          <p:nvPr/>
        </p:nvSpPr>
        <p:spPr>
          <a:xfrm>
            <a:off x="4133850" y="4514850"/>
            <a:ext cx="2524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/>
              <a:t>Da </a:t>
            </a:r>
            <a:r>
              <a:rPr lang="en-US" sz="2200" b="1" dirty="0" err="1"/>
              <a:t>ẩm</a:t>
            </a:r>
            <a:r>
              <a:rPr lang="en-US" sz="2200" b="1" dirty="0"/>
              <a:t> </a:t>
            </a:r>
            <a:r>
              <a:rPr lang="en-US" sz="2200" b="1" dirty="0" err="1"/>
              <a:t>ướt</a:t>
            </a:r>
            <a:endParaRPr lang="en-US" sz="22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C97C18A-23D9-4B3E-BAC5-54988F86F135}"/>
              </a:ext>
            </a:extLst>
          </p:cNvPr>
          <p:cNvSpPr/>
          <p:nvPr/>
        </p:nvSpPr>
        <p:spPr>
          <a:xfrm>
            <a:off x="10817678" y="5007429"/>
            <a:ext cx="1076325" cy="740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0A7030-B07E-4656-AF39-51F71352974A}"/>
              </a:ext>
            </a:extLst>
          </p:cNvPr>
          <p:cNvSpPr/>
          <p:nvPr/>
        </p:nvSpPr>
        <p:spPr>
          <a:xfrm>
            <a:off x="9179378" y="1568904"/>
            <a:ext cx="888547" cy="740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4F0584-A90C-4B0F-9CCE-993C525BC97B}"/>
              </a:ext>
            </a:extLst>
          </p:cNvPr>
          <p:cNvSpPr txBox="1"/>
          <p:nvPr/>
        </p:nvSpPr>
        <p:spPr>
          <a:xfrm>
            <a:off x="466725" y="513397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Chim</a:t>
            </a:r>
            <a:endParaRPr lang="en-US" sz="2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8F82A5-BEEB-405B-88DF-05B2297DD35C}"/>
              </a:ext>
            </a:extLst>
          </p:cNvPr>
          <p:cNvSpPr txBox="1"/>
          <p:nvPr/>
        </p:nvSpPr>
        <p:spPr>
          <a:xfrm>
            <a:off x="2105025" y="5162550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endParaRPr lang="en-US" sz="2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58F477-FBE9-4052-A37D-E07EE11F2146}"/>
              </a:ext>
            </a:extLst>
          </p:cNvPr>
          <p:cNvSpPr txBox="1"/>
          <p:nvPr/>
        </p:nvSpPr>
        <p:spPr>
          <a:xfrm>
            <a:off x="4219575" y="5191125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cánh</a:t>
            </a:r>
            <a:endParaRPr lang="en-US" sz="2200" b="1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4A70A6-B9E6-4486-B718-CAFE05F9AF32}"/>
              </a:ext>
            </a:extLst>
          </p:cNvPr>
          <p:cNvSpPr/>
          <p:nvPr/>
        </p:nvSpPr>
        <p:spPr>
          <a:xfrm>
            <a:off x="6998153" y="4140654"/>
            <a:ext cx="1098097" cy="4789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FB1609-67D9-47EE-B2F5-1F8B3F72B073}"/>
              </a:ext>
            </a:extLst>
          </p:cNvPr>
          <p:cNvSpPr txBox="1"/>
          <p:nvPr/>
        </p:nvSpPr>
        <p:spPr>
          <a:xfrm>
            <a:off x="409574" y="5705475"/>
            <a:ext cx="1971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Bươm</a:t>
            </a:r>
            <a:r>
              <a:rPr lang="en-US" sz="2200" b="1" dirty="0"/>
              <a:t> </a:t>
            </a:r>
            <a:r>
              <a:rPr lang="en-US" sz="2200" b="1" dirty="0" err="1"/>
              <a:t>bướm</a:t>
            </a:r>
            <a:endParaRPr lang="en-US" sz="22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4EDF5A-DB02-4F0E-A9E4-FDC8189639F4}"/>
              </a:ext>
            </a:extLst>
          </p:cNvPr>
          <p:cNvSpPr txBox="1"/>
          <p:nvPr/>
        </p:nvSpPr>
        <p:spPr>
          <a:xfrm>
            <a:off x="2143125" y="5724525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endParaRPr lang="en-US" sz="22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E14F74-A9B9-4F2D-A9F6-1E2984BA12D8}"/>
              </a:ext>
            </a:extLst>
          </p:cNvPr>
          <p:cNvSpPr txBox="1"/>
          <p:nvPr/>
        </p:nvSpPr>
        <p:spPr>
          <a:xfrm>
            <a:off x="4143375" y="5734050"/>
            <a:ext cx="2457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sắc</a:t>
            </a:r>
            <a:r>
              <a:rPr lang="en-US" sz="2200" b="1" dirty="0"/>
              <a:t> </a:t>
            </a:r>
            <a:r>
              <a:rPr lang="en-US" sz="2200" b="1" dirty="0" err="1"/>
              <a:t>sặc</a:t>
            </a:r>
            <a:r>
              <a:rPr lang="en-US" sz="2200" b="1" dirty="0"/>
              <a:t> </a:t>
            </a:r>
            <a:r>
              <a:rPr lang="en-US" sz="2200" b="1" dirty="0" err="1"/>
              <a:t>sỡ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1144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9" grpId="0"/>
      <p:bldP spid="10" grpId="0"/>
      <p:bldP spid="15" grpId="0" animBg="1"/>
      <p:bldP spid="15" grpId="1" animBg="1"/>
      <p:bldP spid="17" grpId="0"/>
      <p:bldP spid="18" grpId="0"/>
      <p:bldP spid="19" grpId="0"/>
      <p:bldP spid="20" grpId="0" animBg="1"/>
      <p:bldP spid="20" grpId="1" animBg="1"/>
      <p:bldP spid="22" grpId="0"/>
      <p:bldP spid="23" grpId="0"/>
      <p:bldP spid="24" grpId="0"/>
      <p:bldP spid="25" grpId="0" animBg="1"/>
      <p:bldP spid="25" grpId="1" animBg="1"/>
      <p:bldP spid="26" grpId="0"/>
      <p:bldP spid="27" grpId="0"/>
      <p:bldP spid="28" grpId="0"/>
      <p:bldP spid="29" grpId="0"/>
      <p:bldP spid="30" grpId="0"/>
      <p:bldP spid="31" grpId="0"/>
      <p:bldP spid="36" grpId="0" animBg="1"/>
      <p:bldP spid="36" grpId="1" animBg="1"/>
      <p:bldP spid="38" grpId="0" animBg="1"/>
      <p:bldP spid="38" grpId="1" animBg="1"/>
      <p:bldP spid="39" grpId="0"/>
      <p:bldP spid="40" grpId="0"/>
      <p:bldP spid="41" grpId="0"/>
      <p:bldP spid="42" grpId="0" animBg="1"/>
      <p:bldP spid="42" grpId="1" animBg="1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0515D4-221C-4F83-8229-A6D11042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9499" r="64858" b="27578"/>
          <a:stretch/>
        </p:blipFill>
        <p:spPr>
          <a:xfrm>
            <a:off x="8359781" y="819150"/>
            <a:ext cx="4079499" cy="5715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184FB2D-7352-4D35-A5F8-BE672A5A7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-714722"/>
            <a:ext cx="9048750" cy="8097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41561C-787E-4763-8550-DB3E27680579}"/>
              </a:ext>
            </a:extLst>
          </p:cNvPr>
          <p:cNvSpPr txBox="1"/>
          <p:nvPr/>
        </p:nvSpPr>
        <p:spPr>
          <a:xfrm>
            <a:off x="2200275" y="1685925"/>
            <a:ext cx="533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 vật rất đa dạng, các con vật khác nhau, sống ở những nơi khác nhau có những đặc điểm cơ thể, đặc điểm bên ngoài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8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sX0" fmla="*/ 0 w 11791950"/>
              <a:gd name="csY0" fmla="*/ 1055709 h 6334125"/>
              <a:gd name="csX1" fmla="*/ 1055709 w 11791950"/>
              <a:gd name="csY1" fmla="*/ 0 h 6334125"/>
              <a:gd name="csX2" fmla="*/ 1456760 w 11791950"/>
              <a:gd name="csY2" fmla="*/ 0 h 6334125"/>
              <a:gd name="csX3" fmla="*/ 2341837 w 11791950"/>
              <a:gd name="csY3" fmla="*/ 0 h 6334125"/>
              <a:gd name="csX4" fmla="*/ 2742887 w 11791950"/>
              <a:gd name="csY4" fmla="*/ 0 h 6334125"/>
              <a:gd name="csX5" fmla="*/ 3434354 w 11791950"/>
              <a:gd name="csY5" fmla="*/ 0 h 6334125"/>
              <a:gd name="csX6" fmla="*/ 4222626 w 11791950"/>
              <a:gd name="csY6" fmla="*/ 0 h 6334125"/>
              <a:gd name="csX7" fmla="*/ 4720482 w 11791950"/>
              <a:gd name="csY7" fmla="*/ 0 h 6334125"/>
              <a:gd name="csX8" fmla="*/ 5508754 w 11791950"/>
              <a:gd name="csY8" fmla="*/ 0 h 6334125"/>
              <a:gd name="csX9" fmla="*/ 6297026 w 11791950"/>
              <a:gd name="csY9" fmla="*/ 0 h 6334125"/>
              <a:gd name="csX10" fmla="*/ 7182103 w 11791950"/>
              <a:gd name="csY10" fmla="*/ 0 h 6334125"/>
              <a:gd name="csX11" fmla="*/ 7970375 w 11791950"/>
              <a:gd name="csY11" fmla="*/ 0 h 6334125"/>
              <a:gd name="csX12" fmla="*/ 8855452 w 11791950"/>
              <a:gd name="csY12" fmla="*/ 0 h 6334125"/>
              <a:gd name="csX13" fmla="*/ 9450113 w 11791950"/>
              <a:gd name="csY13" fmla="*/ 0 h 6334125"/>
              <a:gd name="csX14" fmla="*/ 10141580 w 11791950"/>
              <a:gd name="csY14" fmla="*/ 0 h 6334125"/>
              <a:gd name="csX15" fmla="*/ 10736241 w 11791950"/>
              <a:gd name="csY15" fmla="*/ 0 h 6334125"/>
              <a:gd name="csX16" fmla="*/ 11791950 w 11791950"/>
              <a:gd name="csY16" fmla="*/ 1055709 h 6334125"/>
              <a:gd name="csX17" fmla="*/ 11791950 w 11791950"/>
              <a:gd name="csY17" fmla="*/ 1701180 h 6334125"/>
              <a:gd name="csX18" fmla="*/ 11791950 w 11791950"/>
              <a:gd name="csY18" fmla="*/ 2304424 h 6334125"/>
              <a:gd name="csX19" fmla="*/ 11791950 w 11791950"/>
              <a:gd name="csY19" fmla="*/ 2907668 h 6334125"/>
              <a:gd name="csX20" fmla="*/ 11791950 w 11791950"/>
              <a:gd name="csY20" fmla="*/ 3553139 h 6334125"/>
              <a:gd name="csX21" fmla="*/ 11791950 w 11791950"/>
              <a:gd name="csY21" fmla="*/ 4240837 h 6334125"/>
              <a:gd name="csX22" fmla="*/ 11791950 w 11791950"/>
              <a:gd name="csY22" fmla="*/ 4759626 h 6334125"/>
              <a:gd name="csX23" fmla="*/ 11791950 w 11791950"/>
              <a:gd name="csY23" fmla="*/ 5278416 h 6334125"/>
              <a:gd name="csX24" fmla="*/ 10736241 w 11791950"/>
              <a:gd name="csY24" fmla="*/ 6334125 h 6334125"/>
              <a:gd name="csX25" fmla="*/ 10335190 w 11791950"/>
              <a:gd name="csY25" fmla="*/ 6334125 h 6334125"/>
              <a:gd name="csX26" fmla="*/ 9934140 w 11791950"/>
              <a:gd name="csY26" fmla="*/ 6334125 h 6334125"/>
              <a:gd name="csX27" fmla="*/ 9436284 w 11791950"/>
              <a:gd name="csY27" fmla="*/ 6334125 h 6334125"/>
              <a:gd name="csX28" fmla="*/ 8938428 w 11791950"/>
              <a:gd name="csY28" fmla="*/ 6334125 h 6334125"/>
              <a:gd name="csX29" fmla="*/ 8246961 w 11791950"/>
              <a:gd name="csY29" fmla="*/ 6334125 h 6334125"/>
              <a:gd name="csX30" fmla="*/ 7845911 w 11791950"/>
              <a:gd name="csY30" fmla="*/ 6334125 h 6334125"/>
              <a:gd name="csX31" fmla="*/ 7348055 w 11791950"/>
              <a:gd name="csY31" fmla="*/ 6334125 h 6334125"/>
              <a:gd name="csX32" fmla="*/ 6850199 w 11791950"/>
              <a:gd name="csY32" fmla="*/ 6334125 h 6334125"/>
              <a:gd name="csX33" fmla="*/ 5965122 w 11791950"/>
              <a:gd name="csY33" fmla="*/ 6334125 h 6334125"/>
              <a:gd name="csX34" fmla="*/ 5564071 w 11791950"/>
              <a:gd name="csY34" fmla="*/ 6334125 h 6334125"/>
              <a:gd name="csX35" fmla="*/ 5163020 w 11791950"/>
              <a:gd name="csY35" fmla="*/ 6334125 h 6334125"/>
              <a:gd name="csX36" fmla="*/ 4761970 w 11791950"/>
              <a:gd name="csY36" fmla="*/ 6334125 h 6334125"/>
              <a:gd name="csX37" fmla="*/ 4167309 w 11791950"/>
              <a:gd name="csY37" fmla="*/ 6334125 h 6334125"/>
              <a:gd name="csX38" fmla="*/ 3475842 w 11791950"/>
              <a:gd name="csY38" fmla="*/ 6334125 h 6334125"/>
              <a:gd name="csX39" fmla="*/ 2977986 w 11791950"/>
              <a:gd name="csY39" fmla="*/ 6334125 h 6334125"/>
              <a:gd name="csX40" fmla="*/ 2286519 w 11791950"/>
              <a:gd name="csY40" fmla="*/ 6334125 h 6334125"/>
              <a:gd name="csX41" fmla="*/ 1885469 w 11791950"/>
              <a:gd name="csY41" fmla="*/ 6334125 h 6334125"/>
              <a:gd name="csX42" fmla="*/ 1055709 w 11791950"/>
              <a:gd name="csY42" fmla="*/ 6334125 h 6334125"/>
              <a:gd name="csX43" fmla="*/ 0 w 11791950"/>
              <a:gd name="csY43" fmla="*/ 5278416 h 6334125"/>
              <a:gd name="csX44" fmla="*/ 0 w 11791950"/>
              <a:gd name="csY44" fmla="*/ 4801853 h 6334125"/>
              <a:gd name="csX45" fmla="*/ 0 w 11791950"/>
              <a:gd name="csY45" fmla="*/ 4156382 h 6334125"/>
              <a:gd name="csX46" fmla="*/ 0 w 11791950"/>
              <a:gd name="csY46" fmla="*/ 3637593 h 6334125"/>
              <a:gd name="csX47" fmla="*/ 0 w 11791950"/>
              <a:gd name="csY47" fmla="*/ 3034349 h 6334125"/>
              <a:gd name="csX48" fmla="*/ 0 w 11791950"/>
              <a:gd name="csY48" fmla="*/ 2515559 h 6334125"/>
              <a:gd name="csX49" fmla="*/ 0 w 11791950"/>
              <a:gd name="csY49" fmla="*/ 1996769 h 6334125"/>
              <a:gd name="csX50" fmla="*/ 0 w 11791950"/>
              <a:gd name="csY50" fmla="*/ 1055709 h 6334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21371-D972-404B-B0BD-726D4055DAE8}"/>
              </a:ext>
            </a:extLst>
          </p:cNvPr>
          <p:cNvSpPr txBox="1"/>
          <p:nvPr/>
        </p:nvSpPr>
        <p:spPr>
          <a:xfrm>
            <a:off x="685800" y="381000"/>
            <a:ext cx="11296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hình và thực hiện: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Chỉ và nói tên một số bộ phận bên ngoài của con vật.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Nhận xét về lớp che phủ bên ngoài cơ thể của các con vật.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Lựa chọn một số con vật và so sánh đặc điểm bên ngoài của chúng.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91C620-1216-4D51-8F5F-49774CBA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2324099"/>
            <a:ext cx="5338939" cy="3133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65161B-AA07-4598-BA80-73FC9DBC9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12" y="2566987"/>
            <a:ext cx="4843463" cy="295440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4FDBE39-03D7-4D16-8678-992487035F51}"/>
              </a:ext>
            </a:extLst>
          </p:cNvPr>
          <p:cNvGrpSpPr/>
          <p:nvPr/>
        </p:nvGrpSpPr>
        <p:grpSpPr>
          <a:xfrm>
            <a:off x="4124325" y="5019675"/>
            <a:ext cx="3438525" cy="1695450"/>
            <a:chOff x="892354" y="3758439"/>
            <a:chExt cx="4278451" cy="21750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C85204-BE44-434A-9C75-E2596DA9B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AFFAE1-60BB-418A-8FCE-0ED48F76C9E9}"/>
                </a:ext>
              </a:extLst>
            </p:cNvPr>
            <p:cNvSpPr/>
            <p:nvPr/>
          </p:nvSpPr>
          <p:spPr>
            <a:xfrm>
              <a:off x="1022724" y="5405120"/>
              <a:ext cx="358991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1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503</Words>
  <Application>Microsoft Office PowerPoint</Application>
  <PresentationFormat>Màn hình rộng</PresentationFormat>
  <Paragraphs>67</Paragraphs>
  <Slides>23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0" baseType="lpstr">
      <vt:lpstr>微软雅黑</vt:lpstr>
      <vt:lpstr>Arial</vt:lpstr>
      <vt:lpstr>Calibri</vt:lpstr>
      <vt:lpstr>Georgia</vt:lpstr>
      <vt:lpstr>仓耳暖男手札体 W01</vt:lpstr>
      <vt:lpstr>1_Office Theme</vt:lpstr>
      <vt:lpstr>1_Simple Light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Nguyễn</cp:lastModifiedBy>
  <cp:revision>43</cp:revision>
  <dcterms:created xsi:type="dcterms:W3CDTF">2022-09-13T02:05:27Z</dcterms:created>
  <dcterms:modified xsi:type="dcterms:W3CDTF">2026-01-04T13:01:09Z</dcterms:modified>
</cp:coreProperties>
</file>