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57" r:id="rId3"/>
    <p:sldId id="355" r:id="rId4"/>
    <p:sldId id="262" r:id="rId5"/>
    <p:sldId id="263" r:id="rId6"/>
    <p:sldId id="284" r:id="rId7"/>
    <p:sldId id="280" r:id="rId8"/>
    <p:sldId id="281" r:id="rId9"/>
    <p:sldId id="282" r:id="rId10"/>
    <p:sldId id="283" r:id="rId11"/>
    <p:sldId id="309" r:id="rId12"/>
    <p:sldId id="364" r:id="rId13"/>
    <p:sldId id="270" r:id="rId14"/>
    <p:sldId id="3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3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EAB95-63C4-4861-A1A1-7DEB20407BE5}" type="datetimeFigureOut">
              <a:rPr lang="en-US" smtClean="0"/>
              <a:t>06/01/2025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74698-355E-4075-9176-F108EE7F790C}" type="slidenum">
              <a:rPr lang="en-US" smtClean="0"/>
              <a:t>‹#›</a:t>
            </a:fld>
            <a:endParaRPr lang="en-US"/>
          </a:p>
        </p:txBody>
      </p:sp>
    </p:spTree>
    <p:extLst>
      <p:ext uri="{BB962C8B-B14F-4D97-AF65-F5344CB8AC3E}">
        <p14:creationId xmlns:p14="http://schemas.microsoft.com/office/powerpoint/2010/main" val="45695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936A2-9C6F-43A3-800B-F5446A32B7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7922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936A2-9C6F-43A3-800B-F5446A32B73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1896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008635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3274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022690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12749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301213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134412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642116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600998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352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46001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337571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5219197-7749-429E-8046-5C97A52F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4588164-C801-483E-83F9-1CD0436F4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BF9CB95-A4D0-4BC3-B9D6-F2F26624E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AB0B072-7510-4736-8B2C-D29E9DB23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ADBE722-FB35-425B-BBDC-9A9DBF252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71502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ADE898C-844C-4D3B-9487-7D37106488BF}"/>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8" name="图片 7">
            <a:extLst>
              <a:ext uri="{FF2B5EF4-FFF2-40B4-BE49-F238E27FC236}">
                <a16:creationId xmlns:a16="http://schemas.microsoft.com/office/drawing/2014/main" id="{36DAB383-B73D-4AA9-AED0-2902C5FB7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65395"/>
            <a:ext cx="7165974" cy="3187854"/>
          </a:xfrm>
          <a:prstGeom prst="rect">
            <a:avLst/>
          </a:prstGeom>
        </p:spPr>
      </p:pic>
      <p:pic>
        <p:nvPicPr>
          <p:cNvPr id="15" name="图片 14">
            <a:extLst>
              <a:ext uri="{FF2B5EF4-FFF2-40B4-BE49-F238E27FC236}">
                <a16:creationId xmlns:a16="http://schemas.microsoft.com/office/drawing/2014/main" id="{AFA9BC2A-78DA-4C2E-9C41-52BBCE2ED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sp>
        <p:nvSpPr>
          <p:cNvPr id="6" name="Oval 5">
            <a:extLst>
              <a:ext uri="{FF2B5EF4-FFF2-40B4-BE49-F238E27FC236}">
                <a16:creationId xmlns:a16="http://schemas.microsoft.com/office/drawing/2014/main" id="{302E8266-17FE-50B3-8560-C702E5C65EFC}"/>
              </a:ext>
            </a:extLst>
          </p:cNvPr>
          <p:cNvSpPr/>
          <p:nvPr/>
        </p:nvSpPr>
        <p:spPr>
          <a:xfrm>
            <a:off x="2933370" y="1358355"/>
            <a:ext cx="878840" cy="878840"/>
          </a:xfrm>
          <a:prstGeom prst="ellipse">
            <a:avLst/>
          </a:prstGeom>
          <a:solidFill>
            <a:schemeClr val="accent2">
              <a:lumMod val="40000"/>
              <a:lumOff val="60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FD6D7F6-C260-45E6-A9E4-1AECE6600F0B}"/>
              </a:ext>
            </a:extLst>
          </p:cNvPr>
          <p:cNvPicPr>
            <a:picLocks noChangeAspect="1"/>
          </p:cNvPicPr>
          <p:nvPr/>
        </p:nvPicPr>
        <p:blipFill>
          <a:blip r:embed="rId4"/>
          <a:stretch>
            <a:fillRect/>
          </a:stretch>
        </p:blipFill>
        <p:spPr>
          <a:xfrm>
            <a:off x="3812210" y="1040040"/>
            <a:ext cx="6309360" cy="2072820"/>
          </a:xfrm>
          <a:prstGeom prst="rect">
            <a:avLst/>
          </a:prstGeom>
        </p:spPr>
      </p:pic>
      <p:sp>
        <p:nvSpPr>
          <p:cNvPr id="5" name="TextBox 4">
            <a:extLst>
              <a:ext uri="{FF2B5EF4-FFF2-40B4-BE49-F238E27FC236}">
                <a16:creationId xmlns:a16="http://schemas.microsoft.com/office/drawing/2014/main" id="{A34AA49A-7B04-2D9C-2817-804EACB9432B}"/>
              </a:ext>
            </a:extLst>
          </p:cNvPr>
          <p:cNvSpPr txBox="1"/>
          <p:nvPr/>
        </p:nvSpPr>
        <p:spPr>
          <a:xfrm>
            <a:off x="2949270" y="1406198"/>
            <a:ext cx="6309360" cy="830997"/>
          </a:xfrm>
          <a:prstGeom prst="rect">
            <a:avLst/>
          </a:prstGeom>
          <a:noFill/>
        </p:spPr>
        <p:txBody>
          <a:bodyPr wrap="square">
            <a:spAutoFit/>
          </a:bodyPr>
          <a:lstStyle/>
          <a:p>
            <a:pPr defTabSz="457189"/>
            <a:r>
              <a:rPr lang="en-US" altLang="zh-CN" sz="4800" b="1" dirty="0">
                <a:solidFill>
                  <a:srgbClr val="FF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01</a:t>
            </a:r>
            <a:endParaRPr lang="zh-CN" altLang="en-US" sz="4800" b="1" dirty="0">
              <a:solidFill>
                <a:srgbClr val="FF0000"/>
              </a:solidFill>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Tree>
    <p:extLst>
      <p:ext uri="{BB962C8B-B14F-4D97-AF65-F5344CB8AC3E}">
        <p14:creationId xmlns:p14="http://schemas.microsoft.com/office/powerpoint/2010/main" val="101371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75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750" fill="hold"/>
                                        <p:tgtEl>
                                          <p:spTgt spid="8"/>
                                        </p:tgtEl>
                                        <p:attrNameLst>
                                          <p:attrName>ppt_w</p:attrName>
                                        </p:attrNameLst>
                                      </p:cBhvr>
                                      <p:tavLst>
                                        <p:tav tm="0">
                                          <p:val>
                                            <p:fltVal val="0"/>
                                          </p:val>
                                        </p:tav>
                                        <p:tav tm="100000">
                                          <p:val>
                                            <p:strVal val="#ppt_w"/>
                                          </p:val>
                                        </p:tav>
                                      </p:tavLst>
                                    </p:anim>
                                    <p:anim calcmode="lin" valueType="num">
                                      <p:cBhvr>
                                        <p:cTn id="11" dur="750" fill="hold"/>
                                        <p:tgtEl>
                                          <p:spTgt spid="8"/>
                                        </p:tgtEl>
                                        <p:attrNameLst>
                                          <p:attrName>ppt_h</p:attrName>
                                        </p:attrNameLst>
                                      </p:cBhvr>
                                      <p:tavLst>
                                        <p:tav tm="0">
                                          <p:val>
                                            <p:fltVal val="0"/>
                                          </p:val>
                                        </p:tav>
                                        <p:tav tm="100000">
                                          <p:val>
                                            <p:strVal val="#ppt_h"/>
                                          </p:val>
                                        </p:tav>
                                      </p:tavLst>
                                    </p:anim>
                                    <p:animEffect transition="in" filter="fade">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695324" y="69173"/>
            <a:ext cx="11363325" cy="2554545"/>
          </a:xfrm>
          <a:prstGeom prst="rect">
            <a:avLst/>
          </a:prstGeom>
          <a:noFill/>
        </p:spPr>
        <p:txBody>
          <a:bodyPr wrap="square" rtlCol="0">
            <a:spAutoFit/>
          </a:bodyPr>
          <a:lstStyle/>
          <a:p>
            <a:pPr lvl="0" algn="just" defTabSz="457189">
              <a:defRPr/>
            </a:pPr>
            <a:r>
              <a:rPr lang="vi-VN" altLang="zh-CN" sz="3200" b="1" dirty="0">
                <a:solidFill>
                  <a:srgbClr val="002060"/>
                </a:solidFill>
                <a:latin typeface="Calibri" panose="020F0502020204030204" pitchFamily="34" charset="0"/>
                <a:ea typeface="字魂27号-布丁体" panose="00000500000000000000" pitchFamily="2" charset="-122"/>
                <a:cs typeface="Calibri" panose="020F0502020204030204" pitchFamily="34" charset="0"/>
                <a:sym typeface="字魂27号-布丁体" panose="00000500000000000000" pitchFamily="2" charset="-122"/>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p>
        </p:txBody>
      </p:sp>
      <p:sp>
        <p:nvSpPr>
          <p:cNvPr id="40" name="Oval 39">
            <a:extLst>
              <a:ext uri="{FF2B5EF4-FFF2-40B4-BE49-F238E27FC236}">
                <a16:creationId xmlns:a16="http://schemas.microsoft.com/office/drawing/2014/main" id="{D65DC4C9-FE00-46FE-A98A-4B15D698070C}"/>
              </a:ext>
            </a:extLst>
          </p:cNvPr>
          <p:cNvSpPr/>
          <p:nvPr/>
        </p:nvSpPr>
        <p:spPr>
          <a:xfrm>
            <a:off x="0" y="76200"/>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5</a:t>
            </a:r>
          </a:p>
        </p:txBody>
      </p:sp>
      <p:sp>
        <p:nvSpPr>
          <p:cNvPr id="19" name="TextBox 18">
            <a:extLst>
              <a:ext uri="{FF2B5EF4-FFF2-40B4-BE49-F238E27FC236}">
                <a16:creationId xmlns:a16="http://schemas.microsoft.com/office/drawing/2014/main" id="{AF54A7CA-360E-4A20-A260-42F4C671AA5A}"/>
              </a:ext>
            </a:extLst>
          </p:cNvPr>
          <p:cNvSpPr txBox="1"/>
          <p:nvPr/>
        </p:nvSpPr>
        <p:spPr>
          <a:xfrm>
            <a:off x="110511" y="3507289"/>
            <a:ext cx="1762125" cy="461665"/>
          </a:xfrm>
          <a:prstGeom prst="rect">
            <a:avLst/>
          </a:prstGeom>
          <a:noFill/>
        </p:spPr>
        <p:txBody>
          <a:bodyPr wrap="square" rtlCol="0">
            <a:spAutoFit/>
          </a:bodyPr>
          <a:lstStyle/>
          <a:p>
            <a:r>
              <a:rPr lang="en-US" sz="2400" dirty="0" err="1">
                <a:latin typeface="Calibri" panose="020F0502020204030204" pitchFamily="34" charset="0"/>
                <a:cs typeface="Calibri" panose="020F0502020204030204" pitchFamily="34" charset="0"/>
              </a:rPr>
              <a:t>Tuần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đầu</a:t>
            </a:r>
            <a:r>
              <a:rPr lang="en-US" sz="2400" dirty="0">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2D4DDA96-1365-4223-9849-7442C697A549}"/>
              </a:ext>
            </a:extLst>
          </p:cNvPr>
          <p:cNvSpPr txBox="1"/>
          <p:nvPr/>
        </p:nvSpPr>
        <p:spPr>
          <a:xfrm>
            <a:off x="178662" y="2821818"/>
            <a:ext cx="1762125" cy="461665"/>
          </a:xfrm>
          <a:prstGeom prst="rect">
            <a:avLst/>
          </a:prstGeom>
          <a:noFill/>
        </p:spPr>
        <p:txBody>
          <a:bodyPr wrap="square" rtlCol="0">
            <a:spAutoFit/>
          </a:bodyPr>
          <a:lstStyle/>
          <a:p>
            <a:r>
              <a:rPr lang="en-US" sz="2400" b="1" u="sng" dirty="0" err="1">
                <a:solidFill>
                  <a:srgbClr val="FF0000"/>
                </a:solidFill>
                <a:latin typeface="Calibri" panose="020F0502020204030204" pitchFamily="34" charset="0"/>
                <a:cs typeface="Calibri" panose="020F0502020204030204" pitchFamily="34" charset="0"/>
              </a:rPr>
              <a:t>Tóm</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tắt</a:t>
            </a:r>
            <a:endParaRPr lang="en-US" sz="2400" b="1" u="sng" dirty="0">
              <a:solidFill>
                <a:srgbClr val="FF000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5EFE58E4-F9B2-415E-85B6-4291D46F93BD}"/>
              </a:ext>
            </a:extLst>
          </p:cNvPr>
          <p:cNvSpPr txBox="1"/>
          <p:nvPr/>
        </p:nvSpPr>
        <p:spPr>
          <a:xfrm>
            <a:off x="110511" y="4075952"/>
            <a:ext cx="1762125" cy="461665"/>
          </a:xfrm>
          <a:prstGeom prst="rect">
            <a:avLst/>
          </a:prstGeom>
          <a:noFill/>
        </p:spPr>
        <p:txBody>
          <a:bodyPr wrap="square" rtlCol="0">
            <a:spAutoFit/>
          </a:bodyPr>
          <a:lstStyle/>
          <a:p>
            <a:pPr algn="just"/>
            <a:r>
              <a:rPr lang="en-US" sz="2400" dirty="0" err="1">
                <a:latin typeface="Calibri" panose="020F0502020204030204" pitchFamily="34" charset="0"/>
                <a:cs typeface="Calibri" panose="020F0502020204030204" pitchFamily="34" charset="0"/>
              </a:rPr>
              <a:t>Tuần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sau</a:t>
            </a:r>
            <a:r>
              <a:rPr lang="en-US" sz="2400" dirty="0">
                <a:latin typeface="Calibri" panose="020F0502020204030204" pitchFamily="34" charset="0"/>
                <a:cs typeface="Calibri" panose="020F0502020204030204" pitchFamily="34" charset="0"/>
              </a:rPr>
              <a:t>:</a:t>
            </a:r>
          </a:p>
        </p:txBody>
      </p:sp>
      <p:grpSp>
        <p:nvGrpSpPr>
          <p:cNvPr id="22" name="Group 21">
            <a:extLst>
              <a:ext uri="{FF2B5EF4-FFF2-40B4-BE49-F238E27FC236}">
                <a16:creationId xmlns:a16="http://schemas.microsoft.com/office/drawing/2014/main" id="{17FF8E2E-BF82-4166-B843-15361D6BB17F}"/>
              </a:ext>
            </a:extLst>
          </p:cNvPr>
          <p:cNvGrpSpPr/>
          <p:nvPr/>
        </p:nvGrpSpPr>
        <p:grpSpPr>
          <a:xfrm>
            <a:off x="1562847" y="3669032"/>
            <a:ext cx="1220139" cy="353421"/>
            <a:chOff x="2695894" y="2571750"/>
            <a:chExt cx="1647506" cy="263813"/>
          </a:xfrm>
        </p:grpSpPr>
        <p:cxnSp>
          <p:nvCxnSpPr>
            <p:cNvPr id="23" name="Straight Connector 22">
              <a:extLst>
                <a:ext uri="{FF2B5EF4-FFF2-40B4-BE49-F238E27FC236}">
                  <a16:creationId xmlns:a16="http://schemas.microsoft.com/office/drawing/2014/main" id="{38BE8BA8-0E09-4785-8E71-A0D1399F66ED}"/>
                </a:ext>
              </a:extLst>
            </p:cNvPr>
            <p:cNvCxnSpPr>
              <a:cxnSpLocks/>
            </p:cNvCxnSpPr>
            <p:nvPr/>
          </p:nvCxnSpPr>
          <p:spPr>
            <a:xfrm flipV="1">
              <a:off x="2762250" y="2686050"/>
              <a:ext cx="1562100" cy="6638"/>
            </a:xfrm>
            <a:prstGeom prst="line">
              <a:avLst/>
            </a:prstGeom>
            <a:ln w="571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583BB18-4BC7-4623-94F1-C687731EBE47}"/>
                </a:ext>
              </a:extLst>
            </p:cNvPr>
            <p:cNvCxnSpPr>
              <a:stCxn id="19" idx="3"/>
              <a:endCxn id="19" idx="3"/>
            </p:cNvCxnSpPr>
            <p:nvPr/>
          </p:nvCxnSpPr>
          <p:spPr>
            <a:xfrm>
              <a:off x="2695894" y="2610947"/>
              <a:ext cx="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5AC1F7-4FA1-468F-A136-452259B188A3}"/>
                </a:ext>
              </a:extLst>
            </p:cNvPr>
            <p:cNvCxnSpPr>
              <a:cxnSpLocks/>
            </p:cNvCxnSpPr>
            <p:nvPr/>
          </p:nvCxnSpPr>
          <p:spPr>
            <a:xfrm>
              <a:off x="2771775" y="257175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4CECE90-F473-4206-A0A3-7BF6C6BE310F}"/>
                </a:ext>
              </a:extLst>
            </p:cNvPr>
            <p:cNvCxnSpPr>
              <a:cxnSpLocks/>
            </p:cNvCxnSpPr>
            <p:nvPr/>
          </p:nvCxnSpPr>
          <p:spPr>
            <a:xfrm>
              <a:off x="4343400" y="2590800"/>
              <a:ext cx="0" cy="244763"/>
            </a:xfrm>
            <a:prstGeom prst="line">
              <a:avLst/>
            </a:prstGeom>
            <a:ln w="57150"/>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id="{92064734-0437-4F99-AD3F-CDA8437D44BB}"/>
              </a:ext>
            </a:extLst>
          </p:cNvPr>
          <p:cNvGrpSpPr/>
          <p:nvPr/>
        </p:nvGrpSpPr>
        <p:grpSpPr>
          <a:xfrm>
            <a:off x="1602650" y="4234283"/>
            <a:ext cx="3372408" cy="335925"/>
            <a:chOff x="2771775" y="2571750"/>
            <a:chExt cx="4286250" cy="262369"/>
          </a:xfrm>
        </p:grpSpPr>
        <p:cxnSp>
          <p:nvCxnSpPr>
            <p:cNvPr id="28" name="Straight Connector 27">
              <a:extLst>
                <a:ext uri="{FF2B5EF4-FFF2-40B4-BE49-F238E27FC236}">
                  <a16:creationId xmlns:a16="http://schemas.microsoft.com/office/drawing/2014/main" id="{3ED1042D-FF57-4D34-B137-D37D7ED10AAA}"/>
                </a:ext>
              </a:extLst>
            </p:cNvPr>
            <p:cNvCxnSpPr>
              <a:cxnSpLocks/>
            </p:cNvCxnSpPr>
            <p:nvPr/>
          </p:nvCxnSpPr>
          <p:spPr>
            <a:xfrm>
              <a:off x="2771775" y="2711738"/>
              <a:ext cx="4286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A8C9A73-8869-4EE6-A7CA-45CF754EB86F}"/>
                </a:ext>
              </a:extLst>
            </p:cNvPr>
            <p:cNvCxnSpPr/>
            <p:nvPr/>
          </p:nvCxnSpPr>
          <p:spPr>
            <a:xfrm>
              <a:off x="2771775" y="2711738"/>
              <a:ext cx="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F79FF9-BF96-45FF-B32A-193B4E7A57D3}"/>
                </a:ext>
              </a:extLst>
            </p:cNvPr>
            <p:cNvCxnSpPr>
              <a:cxnSpLocks/>
            </p:cNvCxnSpPr>
            <p:nvPr/>
          </p:nvCxnSpPr>
          <p:spPr>
            <a:xfrm>
              <a:off x="2771775" y="2571750"/>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F69C739-368B-4C82-810A-21258D9DA4A0}"/>
                </a:ext>
              </a:extLst>
            </p:cNvPr>
            <p:cNvCxnSpPr>
              <a:cxnSpLocks/>
            </p:cNvCxnSpPr>
            <p:nvPr/>
          </p:nvCxnSpPr>
          <p:spPr>
            <a:xfrm>
              <a:off x="4260083" y="2589356"/>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986945BE-7CFD-482D-A5A0-38B2DD8F21FE}"/>
                </a:ext>
              </a:extLst>
            </p:cNvPr>
            <p:cNvCxnSpPr>
              <a:cxnSpLocks/>
            </p:cNvCxnSpPr>
            <p:nvPr/>
          </p:nvCxnSpPr>
          <p:spPr>
            <a:xfrm>
              <a:off x="5705475" y="2581275"/>
              <a:ext cx="0" cy="244763"/>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A314460-B6AB-486E-8A93-80173B68C169}"/>
                </a:ext>
              </a:extLst>
            </p:cNvPr>
            <p:cNvCxnSpPr>
              <a:cxnSpLocks/>
            </p:cNvCxnSpPr>
            <p:nvPr/>
          </p:nvCxnSpPr>
          <p:spPr>
            <a:xfrm>
              <a:off x="7038975" y="2581275"/>
              <a:ext cx="0" cy="244763"/>
            </a:xfrm>
            <a:prstGeom prst="line">
              <a:avLst/>
            </a:prstGeom>
            <a:ln w="57150"/>
          </p:spPr>
          <p:style>
            <a:lnRef idx="1">
              <a:schemeClr val="dk1"/>
            </a:lnRef>
            <a:fillRef idx="0">
              <a:schemeClr val="dk1"/>
            </a:fillRef>
            <a:effectRef idx="0">
              <a:schemeClr val="dk1"/>
            </a:effectRef>
            <a:fontRef idx="minor">
              <a:schemeClr val="tx1"/>
            </a:fontRef>
          </p:style>
        </p:cxnSp>
      </p:grpSp>
      <p:cxnSp>
        <p:nvCxnSpPr>
          <p:cNvPr id="35" name="Straight Connector 34">
            <a:extLst>
              <a:ext uri="{FF2B5EF4-FFF2-40B4-BE49-F238E27FC236}">
                <a16:creationId xmlns:a16="http://schemas.microsoft.com/office/drawing/2014/main" id="{C435AC23-0749-4955-B110-4AC038310F03}"/>
              </a:ext>
            </a:extLst>
          </p:cNvPr>
          <p:cNvCxnSpPr>
            <a:cxnSpLocks/>
          </p:cNvCxnSpPr>
          <p:nvPr/>
        </p:nvCxnSpPr>
        <p:spPr>
          <a:xfrm>
            <a:off x="1619730" y="3784041"/>
            <a:ext cx="0" cy="659458"/>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13E9E1B-83B1-4676-B20E-2E842A388F7E}"/>
              </a:ext>
            </a:extLst>
          </p:cNvPr>
          <p:cNvCxnSpPr>
            <a:cxnSpLocks/>
          </p:cNvCxnSpPr>
          <p:nvPr/>
        </p:nvCxnSpPr>
        <p:spPr>
          <a:xfrm>
            <a:off x="2773646" y="3874022"/>
            <a:ext cx="0" cy="569477"/>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37" name="Right Brace 36">
            <a:extLst>
              <a:ext uri="{FF2B5EF4-FFF2-40B4-BE49-F238E27FC236}">
                <a16:creationId xmlns:a16="http://schemas.microsoft.com/office/drawing/2014/main" id="{3F349CA9-1F5E-46E7-AE04-D8A4A97DB516}"/>
              </a:ext>
            </a:extLst>
          </p:cNvPr>
          <p:cNvSpPr/>
          <p:nvPr/>
        </p:nvSpPr>
        <p:spPr>
          <a:xfrm>
            <a:off x="5055084" y="3614167"/>
            <a:ext cx="207192" cy="1021201"/>
          </a:xfrm>
          <a:prstGeom prst="righ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sz="140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7A7D0AF6-432C-452D-A7F5-898F492B71F5}"/>
              </a:ext>
            </a:extLst>
          </p:cNvPr>
          <p:cNvSpPr txBox="1"/>
          <p:nvPr/>
        </p:nvSpPr>
        <p:spPr>
          <a:xfrm>
            <a:off x="5199045" y="3753843"/>
            <a:ext cx="2295525"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thùng</a:t>
            </a:r>
            <a:endParaRPr lang="en-US"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7526B7D-8D06-4037-80DE-1B79699E7932}"/>
              </a:ext>
            </a:extLst>
          </p:cNvPr>
          <p:cNvSpPr txBox="1"/>
          <p:nvPr/>
        </p:nvSpPr>
        <p:spPr>
          <a:xfrm>
            <a:off x="1821725" y="3276456"/>
            <a:ext cx="173355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20 </a:t>
            </a:r>
            <a:r>
              <a:rPr lang="en-US" sz="2400" dirty="0" err="1">
                <a:latin typeface="Calibri" panose="020F0502020204030204" pitchFamily="34" charset="0"/>
                <a:cs typeface="Calibri" panose="020F0502020204030204" pitchFamily="34" charset="0"/>
              </a:rPr>
              <a:t>thùng</a:t>
            </a:r>
            <a:endParaRPr lang="en-US" sz="24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B0686A31-F7E4-4FED-8C10-81857FC1BA94}"/>
              </a:ext>
            </a:extLst>
          </p:cNvPr>
          <p:cNvSpPr txBox="1"/>
          <p:nvPr/>
        </p:nvSpPr>
        <p:spPr>
          <a:xfrm>
            <a:off x="5552767" y="2742600"/>
            <a:ext cx="7148512" cy="1815882"/>
          </a:xfrm>
          <a:prstGeom prst="rect">
            <a:avLst/>
          </a:prstGeom>
          <a:noFill/>
        </p:spPr>
        <p:txBody>
          <a:bodyPr wrap="square">
            <a:spAutoFit/>
          </a:bodyPr>
          <a:lstStyle/>
          <a:p>
            <a:pPr algn="ctr"/>
            <a:r>
              <a:rPr lang="vi-VN" sz="2800" b="1" i="0" u="sng" dirty="0">
                <a:solidFill>
                  <a:srgbClr val="FF0000"/>
                </a:solidFill>
                <a:effectLst/>
                <a:latin typeface="Calibri" panose="020F0502020204030204" pitchFamily="34" charset="0"/>
                <a:cs typeface="Calibri" panose="020F0502020204030204" pitchFamily="34" charset="0"/>
              </a:rPr>
              <a:t>Bài giải</a:t>
            </a:r>
          </a:p>
          <a:p>
            <a:r>
              <a:rPr lang="en-US" sz="2800" i="0" dirty="0">
                <a:effectLst/>
                <a:latin typeface="Calibri" panose="020F0502020204030204" pitchFamily="34" charset="0"/>
                <a:cs typeface="Calibri" panose="020F0502020204030204" pitchFamily="34" charset="0"/>
              </a:rPr>
              <a:t>            </a:t>
            </a:r>
            <a:r>
              <a:rPr lang="vi-VN" sz="2800" i="0" dirty="0">
                <a:effectLst/>
                <a:latin typeface="Calibri" panose="020F0502020204030204" pitchFamily="34" charset="0"/>
                <a:cs typeface="Calibri" panose="020F0502020204030204" pitchFamily="34" charset="0"/>
              </a:rPr>
              <a:t>Số thùng</a:t>
            </a:r>
            <a:r>
              <a:rPr lang="en-US" sz="2800" i="0" dirty="0">
                <a:effectLst/>
                <a:latin typeface="Calibri" panose="020F0502020204030204" pitchFamily="34" charset="0"/>
                <a:cs typeface="Calibri" panose="020F0502020204030204" pitchFamily="34" charset="0"/>
              </a:rPr>
              <a:t> </a:t>
            </a:r>
            <a:r>
              <a:rPr lang="en-US" sz="2800" i="0" dirty="0" err="1">
                <a:effectLst/>
                <a:latin typeface="Calibri" panose="020F0502020204030204" pitchFamily="34" charset="0"/>
                <a:cs typeface="Calibri" panose="020F0502020204030204" pitchFamily="34" charset="0"/>
              </a:rPr>
              <a:t>sách</a:t>
            </a:r>
            <a:r>
              <a:rPr lang="en-US" sz="2800" i="0" dirty="0">
                <a:effectLst/>
                <a:latin typeface="Calibri" panose="020F0502020204030204" pitchFamily="34" charset="0"/>
                <a:cs typeface="Calibri" panose="020F0502020204030204" pitchFamily="34" charset="0"/>
              </a:rPr>
              <a:t> </a:t>
            </a:r>
            <a:r>
              <a:rPr lang="en-US" sz="2800" i="0" dirty="0" err="1">
                <a:effectLst/>
                <a:latin typeface="Calibri" panose="020F0502020204030204" pitchFamily="34" charset="0"/>
                <a:cs typeface="Calibri" panose="020F0502020204030204" pitchFamily="34" charset="0"/>
              </a:rPr>
              <a:t>vở</a:t>
            </a:r>
            <a:r>
              <a:rPr lang="en-US" sz="2800" i="0" dirty="0">
                <a:effectLst/>
                <a:latin typeface="Calibri" panose="020F0502020204030204" pitchFamily="34" charset="0"/>
                <a:cs typeface="Calibri" panose="020F0502020204030204" pitchFamily="34" charset="0"/>
              </a:rPr>
              <a:t> </a:t>
            </a:r>
            <a:r>
              <a:rPr lang="en-US" sz="2800" i="0" dirty="0" err="1">
                <a:effectLst/>
                <a:latin typeface="Calibri" panose="020F0502020204030204" pitchFamily="34" charset="0"/>
                <a:cs typeface="Calibri" panose="020F0502020204030204" pitchFamily="34" charset="0"/>
              </a:rPr>
              <a:t>và</a:t>
            </a:r>
            <a:r>
              <a:rPr lang="en-US" sz="2800" i="0" dirty="0">
                <a:effectLst/>
                <a:latin typeface="Calibri" panose="020F0502020204030204" pitchFamily="34" charset="0"/>
                <a:cs typeface="Calibri" panose="020F0502020204030204" pitchFamily="34" charset="0"/>
              </a:rPr>
              <a:t> </a:t>
            </a:r>
            <a:r>
              <a:rPr lang="en-US" sz="2800" i="0" dirty="0" err="1">
                <a:effectLst/>
                <a:latin typeface="Calibri" panose="020F0502020204030204" pitchFamily="34" charset="0"/>
                <a:cs typeface="Calibri" panose="020F0502020204030204" pitchFamily="34" charset="0"/>
              </a:rPr>
              <a:t>đồ</a:t>
            </a:r>
            <a:r>
              <a:rPr lang="en-US" sz="2800" i="0" dirty="0">
                <a:effectLst/>
                <a:latin typeface="Calibri" panose="020F0502020204030204" pitchFamily="34" charset="0"/>
                <a:cs typeface="Calibri" panose="020F0502020204030204" pitchFamily="34" charset="0"/>
              </a:rPr>
              <a:t> </a:t>
            </a:r>
            <a:r>
              <a:rPr lang="en-US" sz="2800" i="0" dirty="0" err="1">
                <a:effectLst/>
                <a:latin typeface="Calibri" panose="020F0502020204030204" pitchFamily="34" charset="0"/>
                <a:cs typeface="Calibri" panose="020F0502020204030204" pitchFamily="34" charset="0"/>
              </a:rPr>
              <a:t>dùng</a:t>
            </a:r>
            <a:r>
              <a:rPr lang="en-US" sz="2800" i="0" dirty="0">
                <a:effectLst/>
                <a:latin typeface="Calibri" panose="020F0502020204030204" pitchFamily="34" charset="0"/>
                <a:cs typeface="Calibri" panose="020F0502020204030204" pitchFamily="34" charset="0"/>
              </a:rPr>
              <a:t> </a:t>
            </a:r>
            <a:r>
              <a:rPr lang="en-US" sz="2800" i="0" dirty="0" err="1">
                <a:effectLst/>
                <a:latin typeface="Calibri" panose="020F0502020204030204" pitchFamily="34" charset="0"/>
                <a:cs typeface="Calibri" panose="020F0502020204030204" pitchFamily="34" charset="0"/>
              </a:rPr>
              <a:t>học</a:t>
            </a:r>
            <a:r>
              <a:rPr lang="en-US" sz="2800" i="0" dirty="0">
                <a:effectLst/>
                <a:latin typeface="Calibri" panose="020F0502020204030204" pitchFamily="34" charset="0"/>
                <a:cs typeface="Calibri" panose="020F0502020204030204" pitchFamily="34" charset="0"/>
              </a:rPr>
              <a:t> </a:t>
            </a:r>
            <a:r>
              <a:rPr lang="en-US" sz="2800" i="0" dirty="0" err="1">
                <a:effectLst/>
                <a:latin typeface="Calibri" panose="020F0502020204030204" pitchFamily="34" charset="0"/>
                <a:cs typeface="Calibri" panose="020F0502020204030204" pitchFamily="34" charset="0"/>
              </a:rPr>
              <a:t>tập</a:t>
            </a:r>
            <a:r>
              <a:rPr lang="vi-VN" sz="2800" i="0" dirty="0">
                <a:effectLst/>
                <a:latin typeface="Calibri" panose="020F0502020204030204" pitchFamily="34" charset="0"/>
                <a:cs typeface="Calibri" panose="020F0502020204030204" pitchFamily="34" charset="0"/>
              </a:rPr>
              <a:t> </a:t>
            </a:r>
            <a:endParaRPr lang="en-US" sz="2800" i="0" dirty="0">
              <a:effectLst/>
              <a:latin typeface="Calibri" panose="020F0502020204030204" pitchFamily="34" charset="0"/>
              <a:cs typeface="Calibri" panose="020F0502020204030204" pitchFamily="34" charset="0"/>
            </a:endParaRPr>
          </a:p>
          <a:p>
            <a:r>
              <a:rPr lang="en-US" sz="2800" i="0" dirty="0">
                <a:effectLst/>
                <a:latin typeface="Calibri" panose="020F0502020204030204" pitchFamily="34" charset="0"/>
                <a:cs typeface="Calibri" panose="020F0502020204030204" pitchFamily="34" charset="0"/>
              </a:rPr>
              <a:t>                  </a:t>
            </a:r>
            <a:r>
              <a:rPr lang="en-US" sz="2800" i="0" dirty="0" err="1">
                <a:effectLst/>
                <a:latin typeface="Calibri" panose="020F0502020204030204" pitchFamily="34" charset="0"/>
                <a:cs typeface="Calibri" panose="020F0502020204030204" pitchFamily="34" charset="0"/>
              </a:rPr>
              <a:t>góp</a:t>
            </a:r>
            <a:r>
              <a:rPr lang="en-US" sz="2800" i="0" dirty="0">
                <a:effectLst/>
                <a:latin typeface="Calibri" panose="020F0502020204030204" pitchFamily="34" charset="0"/>
                <a:cs typeface="Calibri" panose="020F0502020204030204" pitchFamily="34" charset="0"/>
              </a:rPr>
              <a:t> </a:t>
            </a:r>
            <a:r>
              <a:rPr lang="en-US" sz="2800" i="0" dirty="0" err="1">
                <a:effectLst/>
                <a:latin typeface="Calibri" panose="020F0502020204030204" pitchFamily="34" charset="0"/>
                <a:cs typeface="Calibri" panose="020F0502020204030204" pitchFamily="34" charset="0"/>
              </a:rPr>
              <a:t>được</a:t>
            </a:r>
            <a:r>
              <a:rPr lang="en-US" sz="2800" i="0" dirty="0">
                <a:effectLst/>
                <a:latin typeface="Calibri" panose="020F0502020204030204" pitchFamily="34" charset="0"/>
                <a:cs typeface="Calibri" panose="020F0502020204030204" pitchFamily="34" charset="0"/>
              </a:rPr>
              <a:t> </a:t>
            </a:r>
            <a:r>
              <a:rPr lang="en-US" sz="2800" i="0" dirty="0" err="1">
                <a:effectLst/>
                <a:latin typeface="Calibri" panose="020F0502020204030204" pitchFamily="34" charset="0"/>
                <a:cs typeface="Calibri" panose="020F0502020204030204" pitchFamily="34" charset="0"/>
              </a:rPr>
              <a:t>trong</a:t>
            </a:r>
            <a:r>
              <a:rPr lang="en-US" sz="2800" i="0" dirty="0">
                <a:effectLst/>
                <a:latin typeface="Calibri" panose="020F0502020204030204" pitchFamily="34" charset="0"/>
                <a:cs typeface="Calibri" panose="020F0502020204030204" pitchFamily="34" charset="0"/>
              </a:rPr>
              <a:t> </a:t>
            </a:r>
            <a:r>
              <a:rPr lang="en-US" sz="2800" i="0" dirty="0" err="1">
                <a:effectLst/>
                <a:latin typeface="Calibri" panose="020F0502020204030204" pitchFamily="34" charset="0"/>
                <a:cs typeface="Calibri" panose="020F0502020204030204" pitchFamily="34" charset="0"/>
              </a:rPr>
              <a:t>tuần</a:t>
            </a:r>
            <a:r>
              <a:rPr lang="en-US" sz="2800" i="0" dirty="0">
                <a:effectLst/>
                <a:latin typeface="Calibri" panose="020F0502020204030204" pitchFamily="34" charset="0"/>
                <a:cs typeface="Calibri" panose="020F0502020204030204" pitchFamily="34" charset="0"/>
              </a:rPr>
              <a:t> </a:t>
            </a:r>
            <a:r>
              <a:rPr lang="en-US" sz="2800" i="0" dirty="0" err="1">
                <a:effectLst/>
                <a:latin typeface="Calibri" panose="020F0502020204030204" pitchFamily="34" charset="0"/>
                <a:cs typeface="Calibri" panose="020F0502020204030204" pitchFamily="34" charset="0"/>
              </a:rPr>
              <a:t>sau</a:t>
            </a:r>
            <a:r>
              <a:rPr lang="en-US" sz="2800" i="0" dirty="0">
                <a:effectLst/>
                <a:latin typeface="Calibri" panose="020F0502020204030204" pitchFamily="34" charset="0"/>
                <a:cs typeface="Calibri" panose="020F0502020204030204" pitchFamily="34" charset="0"/>
              </a:rPr>
              <a:t> </a:t>
            </a:r>
            <a:r>
              <a:rPr lang="vi-VN" sz="2800" i="0" dirty="0">
                <a:effectLst/>
                <a:latin typeface="Calibri" panose="020F0502020204030204" pitchFamily="34" charset="0"/>
                <a:cs typeface="Calibri" panose="020F0502020204030204" pitchFamily="34" charset="0"/>
              </a:rPr>
              <a:t>là</a:t>
            </a:r>
            <a:r>
              <a:rPr lang="en-US" sz="2800" i="0" dirty="0">
                <a:effectLst/>
                <a:latin typeface="Calibri" panose="020F0502020204030204" pitchFamily="34" charset="0"/>
                <a:cs typeface="Calibri" panose="020F0502020204030204" pitchFamily="34" charset="0"/>
              </a:rPr>
              <a:t>:</a:t>
            </a:r>
            <a:endParaRPr lang="vi-VN" sz="2800" i="0" dirty="0">
              <a:effectLst/>
              <a:latin typeface="Calibri" panose="020F0502020204030204" pitchFamily="34" charset="0"/>
              <a:cs typeface="Calibri" panose="020F0502020204030204" pitchFamily="34" charset="0"/>
            </a:endParaRPr>
          </a:p>
          <a:p>
            <a:pPr algn="ctr"/>
            <a:r>
              <a:rPr lang="vi-VN" sz="2800" i="0" dirty="0">
                <a:effectLst/>
                <a:latin typeface="Calibri" panose="020F0502020204030204" pitchFamily="34" charset="0"/>
                <a:cs typeface="Calibri" panose="020F0502020204030204" pitchFamily="34" charset="0"/>
              </a:rPr>
              <a:t>20 x 3 = 60 (thùng)</a:t>
            </a:r>
          </a:p>
        </p:txBody>
      </p:sp>
      <p:sp>
        <p:nvSpPr>
          <p:cNvPr id="41" name="TextBox 40">
            <a:extLst>
              <a:ext uri="{FF2B5EF4-FFF2-40B4-BE49-F238E27FC236}">
                <a16:creationId xmlns:a16="http://schemas.microsoft.com/office/drawing/2014/main" id="{D99EA8D4-B23D-4D46-A2B1-A7568411A8B2}"/>
              </a:ext>
            </a:extLst>
          </p:cNvPr>
          <p:cNvSpPr txBox="1"/>
          <p:nvPr/>
        </p:nvSpPr>
        <p:spPr>
          <a:xfrm>
            <a:off x="6459880" y="4431685"/>
            <a:ext cx="6130911" cy="1815882"/>
          </a:xfrm>
          <a:prstGeom prst="rect">
            <a:avLst/>
          </a:prstGeom>
          <a:noFill/>
        </p:spPr>
        <p:txBody>
          <a:bodyPr wrap="square">
            <a:spAutoFit/>
          </a:bodyPr>
          <a:lstStyle/>
          <a:p>
            <a:r>
              <a:rPr lang="vi-VN" sz="2800" dirty="0">
                <a:latin typeface="Calibri" panose="020F0502020204030204" pitchFamily="34" charset="0"/>
                <a:cs typeface="Calibri" panose="020F0502020204030204" pitchFamily="34" charset="0"/>
              </a:rPr>
              <a:t>Số thùng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sách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đồ</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dùng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tập</a:t>
            </a:r>
            <a:r>
              <a:rPr lang="vi-VN" sz="2800" dirty="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góp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trong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cả</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hai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tuần</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là</a:t>
            </a: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a:p>
            <a:pPr algn="ctr"/>
            <a:r>
              <a:rPr lang="vi-VN" sz="2800" dirty="0">
                <a:latin typeface="Calibri" panose="020F0502020204030204" pitchFamily="34" charset="0"/>
                <a:cs typeface="Calibri" panose="020F0502020204030204" pitchFamily="34" charset="0"/>
              </a:rPr>
              <a:t>20 + 60 = 80 (thùng)</a:t>
            </a:r>
          </a:p>
          <a:p>
            <a:pPr algn="ctr"/>
            <a:r>
              <a:rPr lang="vi-VN" sz="2800" dirty="0">
                <a:latin typeface="Calibri" panose="020F0502020204030204" pitchFamily="34" charset="0"/>
                <a:cs typeface="Calibri" panose="020F0502020204030204" pitchFamily="34" charset="0"/>
              </a:rPr>
              <a:t>Đáp số: 80 thùng</a:t>
            </a:r>
          </a:p>
        </p:txBody>
      </p:sp>
      <p:cxnSp>
        <p:nvCxnSpPr>
          <p:cNvPr id="13" name="Straight Connector 12">
            <a:extLst>
              <a:ext uri="{FF2B5EF4-FFF2-40B4-BE49-F238E27FC236}">
                <a16:creationId xmlns:a16="http://schemas.microsoft.com/office/drawing/2014/main" id="{22874DE2-3A4A-3184-C546-3296B7EDC8C2}"/>
              </a:ext>
            </a:extLst>
          </p:cNvPr>
          <p:cNvCxnSpPr/>
          <p:nvPr/>
        </p:nvCxnSpPr>
        <p:spPr>
          <a:xfrm>
            <a:off x="10434320" y="556554"/>
            <a:ext cx="1473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9AF3BB85-8B39-B0F7-740F-CAAD269BC88E}"/>
              </a:ext>
            </a:extLst>
          </p:cNvPr>
          <p:cNvCxnSpPr/>
          <p:nvPr/>
        </p:nvCxnSpPr>
        <p:spPr>
          <a:xfrm>
            <a:off x="4525676" y="1074714"/>
            <a:ext cx="1473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E693719C-0F31-85F4-24ED-A7E65B1A67C5}"/>
              </a:ext>
            </a:extLst>
          </p:cNvPr>
          <p:cNvCxnSpPr/>
          <p:nvPr/>
        </p:nvCxnSpPr>
        <p:spPr>
          <a:xfrm>
            <a:off x="800040" y="1552234"/>
            <a:ext cx="1473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C6373BA0-37D8-7EDD-7C5D-E2B42BB14A61}"/>
              </a:ext>
            </a:extLst>
          </p:cNvPr>
          <p:cNvCxnSpPr>
            <a:cxnSpLocks/>
          </p:cNvCxnSpPr>
          <p:nvPr/>
        </p:nvCxnSpPr>
        <p:spPr>
          <a:xfrm>
            <a:off x="7653823" y="1572554"/>
            <a:ext cx="425369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37D7EB8C-DA39-4F32-EF34-ECD16F276235}"/>
              </a:ext>
            </a:extLst>
          </p:cNvPr>
          <p:cNvCxnSpPr>
            <a:cxnSpLocks/>
          </p:cNvCxnSpPr>
          <p:nvPr/>
        </p:nvCxnSpPr>
        <p:spPr>
          <a:xfrm>
            <a:off x="717234" y="2029754"/>
            <a:ext cx="71532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75271EB5-274C-0F8D-9B91-CE383D3C43B2}"/>
              </a:ext>
            </a:extLst>
          </p:cNvPr>
          <p:cNvCxnSpPr>
            <a:cxnSpLocks/>
          </p:cNvCxnSpPr>
          <p:nvPr/>
        </p:nvCxnSpPr>
        <p:spPr>
          <a:xfrm flipV="1">
            <a:off x="2288489" y="2029754"/>
            <a:ext cx="9619031" cy="1016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6" name="Straight Connector 45">
            <a:extLst>
              <a:ext uri="{FF2B5EF4-FFF2-40B4-BE49-F238E27FC236}">
                <a16:creationId xmlns:a16="http://schemas.microsoft.com/office/drawing/2014/main" id="{F5BCBBA3-CC5B-0064-3DE8-8EE1E6F1A79D}"/>
              </a:ext>
            </a:extLst>
          </p:cNvPr>
          <p:cNvCxnSpPr>
            <a:cxnSpLocks/>
          </p:cNvCxnSpPr>
          <p:nvPr/>
        </p:nvCxnSpPr>
        <p:spPr>
          <a:xfrm>
            <a:off x="-4648100" y="2497114"/>
            <a:ext cx="71532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nvGrpSpPr>
          <p:cNvPr id="2" name="Group 1">
            <a:extLst>
              <a:ext uri="{FF2B5EF4-FFF2-40B4-BE49-F238E27FC236}">
                <a16:creationId xmlns:a16="http://schemas.microsoft.com/office/drawing/2014/main" id="{456D02AF-9B47-AEB0-3040-B37D746C60DF}"/>
              </a:ext>
            </a:extLst>
          </p:cNvPr>
          <p:cNvGrpSpPr/>
          <p:nvPr/>
        </p:nvGrpSpPr>
        <p:grpSpPr>
          <a:xfrm>
            <a:off x="6838133" y="2847061"/>
            <a:ext cx="1527242" cy="1585311"/>
            <a:chOff x="10134324" y="-46109"/>
            <a:chExt cx="1627647" cy="1737778"/>
          </a:xfrm>
        </p:grpSpPr>
        <p:pic>
          <p:nvPicPr>
            <p:cNvPr id="4" name="Picture 3">
              <a:extLst>
                <a:ext uri="{FF2B5EF4-FFF2-40B4-BE49-F238E27FC236}">
                  <a16:creationId xmlns:a16="http://schemas.microsoft.com/office/drawing/2014/main" id="{25A26801-6717-46F2-1B17-1EE22BD325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324" y="-46109"/>
              <a:ext cx="1461707" cy="1029215"/>
            </a:xfrm>
            <a:prstGeom prst="rect">
              <a:avLst/>
            </a:prstGeom>
          </p:spPr>
        </p:pic>
        <p:sp>
          <p:nvSpPr>
            <p:cNvPr id="10" name="Rectangle: Rounded Corners 9">
              <a:extLst>
                <a:ext uri="{FF2B5EF4-FFF2-40B4-BE49-F238E27FC236}">
                  <a16:creationId xmlns:a16="http://schemas.microsoft.com/office/drawing/2014/main" id="{BE3FEB64-C279-9269-D3F2-0D240060F33F}"/>
                </a:ext>
              </a:extLst>
            </p:cNvPr>
            <p:cNvSpPr/>
            <p:nvPr/>
          </p:nvSpPr>
          <p:spPr>
            <a:xfrm>
              <a:off x="10134324" y="802175"/>
              <a:ext cx="1627647" cy="889494"/>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Arial" panose="020B0604020202020204" pitchFamily="34" charset="0"/>
                  <a:cs typeface="Arial" panose="020B0604020202020204" pitchFamily="34" charset="0"/>
                </a:rPr>
                <a:t>Làm vào Vở</a:t>
              </a:r>
              <a:endParaRPr lang="en-US" sz="24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67603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1000"/>
                                        <p:tgtEl>
                                          <p:spTgt spid="3"/>
                                        </p:tgtEl>
                                      </p:cBhvr>
                                    </p:animEffect>
                                    <p:anim calcmode="lin" valueType="num">
                                      <p:cBhvr>
                                        <p:cTn id="77" dur="1000" fill="hold"/>
                                        <p:tgtEl>
                                          <p:spTgt spid="3"/>
                                        </p:tgtEl>
                                        <p:attrNameLst>
                                          <p:attrName>ppt_x</p:attrName>
                                        </p:attrNameLst>
                                      </p:cBhvr>
                                      <p:tavLst>
                                        <p:tav tm="0">
                                          <p:val>
                                            <p:strVal val="#ppt_x"/>
                                          </p:val>
                                        </p:tav>
                                        <p:tav tm="100000">
                                          <p:val>
                                            <p:strVal val="#ppt_x"/>
                                          </p:val>
                                        </p:tav>
                                      </p:tavLst>
                                    </p:anim>
                                    <p:anim calcmode="lin" valueType="num">
                                      <p:cBhvr>
                                        <p:cTn id="7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randombar(horizontal)">
                                      <p:cBhvr>
                                        <p:cTn id="83" dur="500"/>
                                        <p:tgtEl>
                                          <p:spTgt spid="2"/>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xit" presetSubtype="4" fill="hold" nodeType="clickEffect">
                                  <p:stCondLst>
                                    <p:cond delay="0"/>
                                  </p:stCondLst>
                                  <p:childTnLst>
                                    <p:anim calcmode="lin" valueType="num">
                                      <p:cBhvr additive="base">
                                        <p:cTn id="87" dur="500"/>
                                        <p:tgtEl>
                                          <p:spTgt spid="2"/>
                                        </p:tgtEl>
                                        <p:attrNameLst>
                                          <p:attrName>ppt_y</p:attrName>
                                        </p:attrNameLst>
                                      </p:cBhvr>
                                      <p:tavLst>
                                        <p:tav tm="0">
                                          <p:val>
                                            <p:strVal val="#ppt_y"/>
                                          </p:val>
                                        </p:tav>
                                        <p:tav tm="100000">
                                          <p:val>
                                            <p:strVal val="#ppt_y+#ppt_h*1.125000"/>
                                          </p:val>
                                        </p:tav>
                                      </p:tavLst>
                                    </p:anim>
                                    <p:animEffect transition="out" filter="wipe(down)">
                                      <p:cBhvr>
                                        <p:cTn id="88" dur="500"/>
                                        <p:tgtEl>
                                          <p:spTgt spid="2"/>
                                        </p:tgtEl>
                                      </p:cBhvr>
                                    </p:animEffect>
                                    <p:set>
                                      <p:cBhvr>
                                        <p:cTn id="89" dur="1" fill="hold">
                                          <p:stCondLst>
                                            <p:cond delay="499"/>
                                          </p:stCondLst>
                                        </p:cTn>
                                        <p:tgtEl>
                                          <p:spTgt spid="2"/>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9">
                                            <p:txEl>
                                              <p:pRg st="0" end="0"/>
                                            </p:txEl>
                                          </p:spTgt>
                                        </p:tgtEl>
                                        <p:attrNameLst>
                                          <p:attrName>style.visibility</p:attrName>
                                        </p:attrNameLst>
                                      </p:cBhvr>
                                      <p:to>
                                        <p:strVal val="visible"/>
                                      </p:to>
                                    </p:set>
                                    <p:animEffect transition="in" filter="wipe(down)">
                                      <p:cBhvr>
                                        <p:cTn id="94" dur="500"/>
                                        <p:tgtEl>
                                          <p:spTgt spid="39">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39">
                                            <p:txEl>
                                              <p:pRg st="1" end="1"/>
                                            </p:txEl>
                                          </p:spTgt>
                                        </p:tgtEl>
                                        <p:attrNameLst>
                                          <p:attrName>style.visibility</p:attrName>
                                        </p:attrNameLst>
                                      </p:cBhvr>
                                      <p:to>
                                        <p:strVal val="visible"/>
                                      </p:to>
                                    </p:set>
                                    <p:animEffect transition="in" filter="wipe(down)">
                                      <p:cBhvr>
                                        <p:cTn id="99" dur="500"/>
                                        <p:tgtEl>
                                          <p:spTgt spid="39">
                                            <p:txEl>
                                              <p:pRg st="1" end="1"/>
                                            </p:txEl>
                                          </p:spTgt>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39">
                                            <p:txEl>
                                              <p:pRg st="2" end="2"/>
                                            </p:txEl>
                                          </p:spTgt>
                                        </p:tgtEl>
                                        <p:attrNameLst>
                                          <p:attrName>style.visibility</p:attrName>
                                        </p:attrNameLst>
                                      </p:cBhvr>
                                      <p:to>
                                        <p:strVal val="visible"/>
                                      </p:to>
                                    </p:set>
                                    <p:animEffect transition="in" filter="wipe(down)">
                                      <p:cBhvr>
                                        <p:cTn id="102" dur="500"/>
                                        <p:tgtEl>
                                          <p:spTgt spid="39">
                                            <p:txEl>
                                              <p:pRg st="2" end="2"/>
                                            </p:txEl>
                                          </p:spTgt>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39">
                                            <p:txEl>
                                              <p:pRg st="3" end="3"/>
                                            </p:txEl>
                                          </p:spTgt>
                                        </p:tgtEl>
                                        <p:attrNameLst>
                                          <p:attrName>style.visibility</p:attrName>
                                        </p:attrNameLst>
                                      </p:cBhvr>
                                      <p:to>
                                        <p:strVal val="visible"/>
                                      </p:to>
                                    </p:set>
                                    <p:animEffect transition="in" filter="wipe(down)">
                                      <p:cBhvr>
                                        <p:cTn id="105" dur="500"/>
                                        <p:tgtEl>
                                          <p:spTgt spid="39">
                                            <p:txEl>
                                              <p:pRg st="3" end="3"/>
                                            </p:txEl>
                                          </p:spTgt>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41">
                                            <p:txEl>
                                              <p:pRg st="0" end="0"/>
                                            </p:txEl>
                                          </p:spTgt>
                                        </p:tgtEl>
                                        <p:attrNameLst>
                                          <p:attrName>style.visibility</p:attrName>
                                        </p:attrNameLst>
                                      </p:cBhvr>
                                      <p:to>
                                        <p:strVal val="visible"/>
                                      </p:to>
                                    </p:set>
                                    <p:animEffect transition="in" filter="wipe(down)">
                                      <p:cBhvr>
                                        <p:cTn id="108" dur="500"/>
                                        <p:tgtEl>
                                          <p:spTgt spid="41">
                                            <p:txEl>
                                              <p:pRg st="0" end="0"/>
                                            </p:txEl>
                                          </p:spTgt>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41">
                                            <p:txEl>
                                              <p:pRg st="1" end="1"/>
                                            </p:txEl>
                                          </p:spTgt>
                                        </p:tgtEl>
                                        <p:attrNameLst>
                                          <p:attrName>style.visibility</p:attrName>
                                        </p:attrNameLst>
                                      </p:cBhvr>
                                      <p:to>
                                        <p:strVal val="visible"/>
                                      </p:to>
                                    </p:set>
                                    <p:animEffect transition="in" filter="wipe(down)">
                                      <p:cBhvr>
                                        <p:cTn id="111" dur="500"/>
                                        <p:tgtEl>
                                          <p:spTgt spid="41">
                                            <p:txEl>
                                              <p:pRg st="1" end="1"/>
                                            </p:txEl>
                                          </p:spTgt>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41">
                                            <p:txEl>
                                              <p:pRg st="2" end="2"/>
                                            </p:txEl>
                                          </p:spTgt>
                                        </p:tgtEl>
                                        <p:attrNameLst>
                                          <p:attrName>style.visibility</p:attrName>
                                        </p:attrNameLst>
                                      </p:cBhvr>
                                      <p:to>
                                        <p:strVal val="visible"/>
                                      </p:to>
                                    </p:set>
                                    <p:animEffect transition="in" filter="wipe(down)">
                                      <p:cBhvr>
                                        <p:cTn id="114" dur="500"/>
                                        <p:tgtEl>
                                          <p:spTgt spid="41">
                                            <p:txEl>
                                              <p:pRg st="2" end="2"/>
                                            </p:txEl>
                                          </p:spTgt>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41">
                                            <p:txEl>
                                              <p:pRg st="3" end="3"/>
                                            </p:txEl>
                                          </p:spTgt>
                                        </p:tgtEl>
                                        <p:attrNameLst>
                                          <p:attrName>style.visibility</p:attrName>
                                        </p:attrNameLst>
                                      </p:cBhvr>
                                      <p:to>
                                        <p:strVal val="visible"/>
                                      </p:to>
                                    </p:set>
                                    <p:animEffect transition="in" filter="wipe(down)">
                                      <p:cBhvr>
                                        <p:cTn id="117" dur="5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19" grpId="0"/>
      <p:bldP spid="20" grpId="0"/>
      <p:bldP spid="21" grpId="0"/>
      <p:bldP spid="37" grpId="0" animBg="1"/>
      <p:bldP spid="38" grpId="0"/>
      <p:bldP spid="3" grpId="0"/>
      <p:bldP spid="39" grpId="0" uiExpand="1" build="p"/>
      <p:bldP spid="4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stretch>
            <a:fillRect/>
          </a:stretch>
        </p:blipFill>
        <p:spPr>
          <a:xfrm>
            <a:off x="-529" y="-298"/>
            <a:ext cx="12193057" cy="6858595"/>
          </a:xfrm>
          <a:prstGeom prst="rect">
            <a:avLst/>
          </a:prstGeom>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9" y="3967245"/>
            <a:ext cx="12192000" cy="2890756"/>
          </a:xfrm>
          <a:prstGeom prst="rect">
            <a:avLst/>
          </a:prstGeom>
        </p:spPr>
      </p:pic>
      <p:pic>
        <p:nvPicPr>
          <p:cNvPr id="4"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30912"/>
            <a:ext cx="3724275" cy="1838325"/>
          </a:xfrm>
          <a:prstGeom prst="rect">
            <a:avLst/>
          </a:prstGeom>
        </p:spPr>
      </p:pic>
      <p:grpSp>
        <p:nvGrpSpPr>
          <p:cNvPr id="5" name="组合 12"/>
          <p:cNvGrpSpPr/>
          <p:nvPr/>
        </p:nvGrpSpPr>
        <p:grpSpPr>
          <a:xfrm flipH="1">
            <a:off x="1810147" y="914401"/>
            <a:ext cx="8715612" cy="4777560"/>
            <a:chOff x="-558688" y="0"/>
            <a:chExt cx="9107943" cy="6858000"/>
          </a:xfrm>
        </p:grpSpPr>
        <p:pic>
          <p:nvPicPr>
            <p:cNvPr id="6" name="图片 13"/>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pic>
        <p:nvPicPr>
          <p:cNvPr id="8" name="图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6923" y="1347283"/>
            <a:ext cx="800100" cy="762000"/>
          </a:xfrm>
          <a:prstGeom prst="rect">
            <a:avLst/>
          </a:prstGeom>
        </p:spPr>
      </p:pic>
      <p:sp>
        <p:nvSpPr>
          <p:cNvPr id="9" name="文本框 17"/>
          <p:cNvSpPr txBox="1"/>
          <p:nvPr/>
        </p:nvSpPr>
        <p:spPr>
          <a:xfrm>
            <a:off x="4005524" y="2858122"/>
            <a:ext cx="4180952" cy="1107996"/>
          </a:xfrm>
          <a:prstGeom prst="rect">
            <a:avLst/>
          </a:prstGeom>
          <a:noFill/>
        </p:spPr>
        <p:txBody>
          <a:bodyPr wrap="none" rtlCol="0">
            <a:spAutoFit/>
          </a:bodyPr>
          <a:lstStyle/>
          <a:p>
            <a:pPr algn="ctr" defTabSz="457189"/>
            <a:r>
              <a:rPr lang="en-US" altLang="zh-CN" sz="6600" b="1" dirty="0">
                <a:solidFill>
                  <a:srgbClr val="00B05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CỦNG CỐ</a:t>
            </a:r>
          </a:p>
        </p:txBody>
      </p:sp>
      <p:sp>
        <p:nvSpPr>
          <p:cNvPr id="10" name="文本框 18"/>
          <p:cNvSpPr txBox="1"/>
          <p:nvPr/>
        </p:nvSpPr>
        <p:spPr>
          <a:xfrm>
            <a:off x="5570298" y="1560095"/>
            <a:ext cx="1040670" cy="1015663"/>
          </a:xfrm>
          <a:prstGeom prst="rect">
            <a:avLst/>
          </a:prstGeom>
          <a:noFill/>
        </p:spPr>
        <p:txBody>
          <a:bodyPr wrap="none" rtlCol="0">
            <a:spAutoFit/>
          </a:bodyPr>
          <a:lstStyle/>
          <a:p>
            <a:pPr defTabSz="457189"/>
            <a:r>
              <a:rPr lang="en-US" altLang="zh-CN" sz="6000" b="1" dirty="0">
                <a:solidFill>
                  <a:srgbClr val="00B05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03</a:t>
            </a:r>
            <a:endParaRPr lang="zh-CN" altLang="en-US" sz="6000" b="1" dirty="0">
              <a:solidFill>
                <a:srgbClr val="00B050"/>
              </a:solidFill>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pic>
        <p:nvPicPr>
          <p:cNvPr id="12" name="图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463" y="4978401"/>
            <a:ext cx="2224563" cy="1881023"/>
          </a:xfrm>
          <a:prstGeom prst="rect">
            <a:avLst/>
          </a:prstGeom>
        </p:spPr>
      </p:pic>
    </p:spTree>
    <p:extLst>
      <p:ext uri="{BB962C8B-B14F-4D97-AF65-F5344CB8AC3E}">
        <p14:creationId xmlns:p14="http://schemas.microsoft.com/office/powerpoint/2010/main" val="136766916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5" presetClass="entr" presetSubtype="0"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Effect transition="in" filter="fade">
                                      <p:cBhvr>
                                        <p:cTn id="29" dur="750"/>
                                        <p:tgtEl>
                                          <p:spTgt spid="9"/>
                                        </p:tgtEl>
                                      </p:cBhvr>
                                    </p:animEffect>
                                    <p:anim calcmode="lin" valueType="num">
                                      <p:cBhvr>
                                        <p:cTn id="30" dur="750" fill="hold"/>
                                        <p:tgtEl>
                                          <p:spTgt spid="9"/>
                                        </p:tgtEl>
                                        <p:attrNameLst>
                                          <p:attrName>ppt_w</p:attrName>
                                        </p:attrNameLst>
                                      </p:cBhvr>
                                      <p:tavLst>
                                        <p:tav tm="0" fmla="#ppt_w*sin(2.5*pi*$)">
                                          <p:val>
                                            <p:fltVal val="0"/>
                                          </p:val>
                                        </p:tav>
                                        <p:tav tm="100000">
                                          <p:val>
                                            <p:fltVal val="1"/>
                                          </p:val>
                                        </p:tav>
                                      </p:tavLst>
                                    </p:anim>
                                    <p:anim calcmode="lin" valueType="num">
                                      <p:cBhvr>
                                        <p:cTn id="31" dur="750" fill="hold"/>
                                        <p:tgtEl>
                                          <p:spTgt spid="9"/>
                                        </p:tgtEl>
                                        <p:attrNameLst>
                                          <p:attrName>ppt_h</p:attrName>
                                        </p:attrNameLst>
                                      </p:cBhvr>
                                      <p:tavLst>
                                        <p:tav tm="0">
                                          <p:val>
                                            <p:strVal val="#ppt_h"/>
                                          </p:val>
                                        </p:tav>
                                        <p:tav tm="100000">
                                          <p:val>
                                            <p:strVal val="#ppt_h"/>
                                          </p:val>
                                        </p:tav>
                                      </p:tavLst>
                                    </p:anim>
                                  </p:childTnLst>
                                </p:cTn>
                              </p:par>
                              <p:par>
                                <p:cTn id="32" presetID="6" presetClass="emph" presetSubtype="0" fill="hold" grpId="1" nodeType="withEffect">
                                  <p:stCondLst>
                                    <p:cond delay="0"/>
                                  </p:stCondLst>
                                  <p:iterate type="lt">
                                    <p:tmPct val="10000"/>
                                  </p:iterate>
                                  <p:childTnLst>
                                    <p:animScale>
                                      <p:cBhvr>
                                        <p:cTn id="33" dur="300" fill="hold"/>
                                        <p:tgtEl>
                                          <p:spTgt spid="9"/>
                                        </p:tgtEl>
                                      </p:cBhvr>
                                      <p:by x="500000" y="500000"/>
                                    </p:animScale>
                                  </p:childTnLst>
                                </p:cTn>
                              </p:par>
                              <p:par>
                                <p:cTn id="34" presetID="6" presetClass="emph" presetSubtype="0" fill="hold" grpId="2" nodeType="withEffect">
                                  <p:stCondLst>
                                    <p:cond delay="0"/>
                                  </p:stCondLst>
                                  <p:iterate type="lt">
                                    <p:tmPct val="10000"/>
                                  </p:iterate>
                                  <p:childTnLst>
                                    <p:animScale>
                                      <p:cBhvr>
                                        <p:cTn id="35" dur="750" fill="hold"/>
                                        <p:tgtEl>
                                          <p:spTgt spid="9"/>
                                        </p:tgtEl>
                                      </p:cBhvr>
                                      <p:by x="20000" y="20000"/>
                                    </p:animScale>
                                  </p:childTnLst>
                                </p:cTn>
                              </p:par>
                              <p:par>
                                <p:cTn id="36" presetID="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ppt_x"/>
                                          </p:val>
                                        </p:tav>
                                        <p:tav tm="100000">
                                          <p:val>
                                            <p:strVal val="#ppt_x"/>
                                          </p:val>
                                        </p:tav>
                                      </p:tavLst>
                                    </p:anim>
                                    <p:anim calcmode="lin" valueType="num">
                                      <p:cBhvr additive="base">
                                        <p:cTn id="3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2">
            <a:extLst>
              <a:ext uri="{FF2B5EF4-FFF2-40B4-BE49-F238E27FC236}">
                <a16:creationId xmlns:a16="http://schemas.microsoft.com/office/drawing/2014/main" id="{416D6A06-C37E-2783-9353-B4B45858B50D}"/>
              </a:ext>
            </a:extLst>
          </p:cNvPr>
          <p:cNvGrpSpPr/>
          <p:nvPr/>
        </p:nvGrpSpPr>
        <p:grpSpPr>
          <a:xfrm flipH="1">
            <a:off x="1607664" y="1598092"/>
            <a:ext cx="8976672" cy="4294708"/>
            <a:chOff x="-558688" y="0"/>
            <a:chExt cx="9107943" cy="6858000"/>
          </a:xfrm>
        </p:grpSpPr>
        <p:pic>
          <p:nvPicPr>
            <p:cNvPr id="5" name="图片 13">
              <a:extLst>
                <a:ext uri="{FF2B5EF4-FFF2-40B4-BE49-F238E27FC236}">
                  <a16:creationId xmlns:a16="http://schemas.microsoft.com/office/drawing/2014/main" id="{933A5319-8E49-81EE-0352-A7E6D2B90189}"/>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6" name="图片 14">
              <a:extLst>
                <a:ext uri="{FF2B5EF4-FFF2-40B4-BE49-F238E27FC236}">
                  <a16:creationId xmlns:a16="http://schemas.microsoft.com/office/drawing/2014/main" id="{4D4E247C-4B9F-B096-8064-F5EE68C26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3" name="TextBox 2">
            <a:extLst>
              <a:ext uri="{FF2B5EF4-FFF2-40B4-BE49-F238E27FC236}">
                <a16:creationId xmlns:a16="http://schemas.microsoft.com/office/drawing/2014/main" id="{DFFC361C-3351-20D9-86B8-31D58D1553B7}"/>
              </a:ext>
            </a:extLst>
          </p:cNvPr>
          <p:cNvSpPr txBox="1"/>
          <p:nvPr/>
        </p:nvSpPr>
        <p:spPr>
          <a:xfrm>
            <a:off x="1973217" y="2591284"/>
            <a:ext cx="8679051" cy="2308324"/>
          </a:xfrm>
          <a:prstGeom prst="rect">
            <a:avLst/>
          </a:prstGeom>
          <a:noFill/>
        </p:spPr>
        <p:txBody>
          <a:bodyPr wrap="square">
            <a:spAutoFit/>
          </a:bodyPr>
          <a:lstStyle/>
          <a:p>
            <a:pPr algn="ctr" rtl="0">
              <a:spcBef>
                <a:spcPts val="0"/>
              </a:spcBef>
              <a:spcAft>
                <a:spcPts val="0"/>
              </a:spcAft>
            </a:pPr>
            <a:r>
              <a:rPr lang="en-US" sz="3600" b="1" i="0" u="sng" dirty="0" err="1">
                <a:solidFill>
                  <a:srgbClr val="002060"/>
                </a:solidFill>
                <a:effectLst/>
                <a:latin typeface="Calibri" panose="020F0502020204030204" pitchFamily="34" charset="0"/>
              </a:rPr>
              <a:t>Về</a:t>
            </a:r>
            <a:r>
              <a:rPr lang="en-US" sz="3600" b="1" i="0" u="sng" dirty="0">
                <a:solidFill>
                  <a:srgbClr val="002060"/>
                </a:solidFill>
                <a:effectLst/>
                <a:latin typeface="Calibri" panose="020F0502020204030204" pitchFamily="34" charset="0"/>
              </a:rPr>
              <a:t> </a:t>
            </a:r>
            <a:r>
              <a:rPr lang="en-US" sz="3600" b="1" i="0" u="sng" dirty="0" err="1">
                <a:solidFill>
                  <a:srgbClr val="002060"/>
                </a:solidFill>
                <a:effectLst/>
                <a:latin typeface="Calibri" panose="020F0502020204030204" pitchFamily="34" charset="0"/>
              </a:rPr>
              <a:t>nhà</a:t>
            </a:r>
            <a:endParaRPr lang="en-US" sz="3600" b="0" dirty="0">
              <a:effectLst/>
            </a:endParaRPr>
          </a:p>
          <a:p>
            <a:pPr rtl="0">
              <a:spcBef>
                <a:spcPts val="0"/>
              </a:spcBef>
              <a:spcAft>
                <a:spcPts val="0"/>
              </a:spcAft>
            </a:pPr>
            <a:r>
              <a:rPr lang="en-US" sz="3600" b="0" i="0" u="none" strike="noStrike" dirty="0">
                <a:solidFill>
                  <a:srgbClr val="000000"/>
                </a:solidFill>
                <a:effectLst/>
                <a:latin typeface="Calibri" panose="020F0502020204030204" pitchFamily="34" charset="0"/>
              </a:rPr>
              <a:t>      </a:t>
            </a:r>
            <a:r>
              <a:rPr lang="en-US" sz="3600" b="0" i="0" u="none" strike="noStrike" dirty="0" err="1">
                <a:solidFill>
                  <a:srgbClr val="000000"/>
                </a:solidFill>
                <a:effectLst/>
                <a:latin typeface="Calibri" panose="020F0502020204030204" pitchFamily="34" charset="0"/>
              </a:rPr>
              <a:t>Ôn</a:t>
            </a:r>
            <a:r>
              <a:rPr lang="en-US" sz="3600" b="0" i="0" u="none" strike="noStrike" dirty="0">
                <a:solidFill>
                  <a:srgbClr val="000000"/>
                </a:solidFill>
                <a:effectLst/>
                <a:latin typeface="Calibri" panose="020F0502020204030204" pitchFamily="34" charset="0"/>
              </a:rPr>
              <a:t> </a:t>
            </a:r>
            <a:r>
              <a:rPr lang="en-US" sz="3600" b="0" i="0" u="none" strike="noStrike" dirty="0" err="1">
                <a:solidFill>
                  <a:srgbClr val="000000"/>
                </a:solidFill>
                <a:effectLst/>
                <a:latin typeface="Calibri" panose="020F0502020204030204" pitchFamily="34" charset="0"/>
              </a:rPr>
              <a:t>lại</a:t>
            </a:r>
            <a:r>
              <a:rPr lang="en-US" sz="3600" b="0" i="0" u="none" strike="noStrike" dirty="0">
                <a:solidFill>
                  <a:srgbClr val="000000"/>
                </a:solidFill>
                <a:effectLst/>
                <a:latin typeface="Calibri" panose="020F0502020204030204" pitchFamily="34" charset="0"/>
              </a:rPr>
              <a:t> </a:t>
            </a:r>
            <a:r>
              <a:rPr lang="en-US" sz="3600" b="0" i="0" u="none" strike="noStrike" dirty="0" err="1">
                <a:solidFill>
                  <a:srgbClr val="000000"/>
                </a:solidFill>
                <a:effectLst/>
                <a:latin typeface="Calibri" panose="020F0502020204030204" pitchFamily="34" charset="0"/>
              </a:rPr>
              <a:t>bài</a:t>
            </a:r>
            <a:r>
              <a:rPr lang="en-US" sz="3600" b="0" i="0" u="none" strike="noStrike" dirty="0">
                <a:solidFill>
                  <a:srgbClr val="000000"/>
                </a:solidFill>
                <a:effectLst/>
                <a:latin typeface="Calibri" panose="020F0502020204030204" pitchFamily="34" charset="0"/>
              </a:rPr>
              <a:t> </a:t>
            </a:r>
            <a:r>
              <a:rPr lang="en-US" sz="3600" b="0" i="0" u="none" strike="noStrike" dirty="0" err="1">
                <a:solidFill>
                  <a:srgbClr val="000000"/>
                </a:solidFill>
                <a:effectLst/>
                <a:latin typeface="Calibri" panose="020F0502020204030204" pitchFamily="34" charset="0"/>
              </a:rPr>
              <a:t>cũ</a:t>
            </a:r>
            <a:r>
              <a:rPr lang="en-US" sz="3600" b="0" i="0" u="none" strike="noStrike" dirty="0">
                <a:solidFill>
                  <a:srgbClr val="000000"/>
                </a:solidFill>
                <a:effectLst/>
                <a:latin typeface="Calibri" panose="020F0502020204030204" pitchFamily="34" charset="0"/>
              </a:rPr>
              <a:t> </a:t>
            </a:r>
            <a:r>
              <a:rPr lang="en-US" sz="3600" b="0" i="0" u="none" strike="noStrike" dirty="0" err="1">
                <a:solidFill>
                  <a:srgbClr val="000000"/>
                </a:solidFill>
                <a:effectLst/>
                <a:latin typeface="Calibri" panose="020F0502020204030204" pitchFamily="34" charset="0"/>
              </a:rPr>
              <a:t>và</a:t>
            </a:r>
            <a:r>
              <a:rPr lang="en-US" sz="3600" b="0" i="0" u="none" strike="noStrike" dirty="0">
                <a:solidFill>
                  <a:srgbClr val="000000"/>
                </a:solidFill>
                <a:effectLst/>
                <a:latin typeface="Calibri" panose="020F0502020204030204" pitchFamily="34" charset="0"/>
              </a:rPr>
              <a:t> </a:t>
            </a:r>
            <a:r>
              <a:rPr lang="en-US" sz="3600" b="0" i="0" u="none" strike="noStrike" dirty="0" err="1">
                <a:solidFill>
                  <a:srgbClr val="000000"/>
                </a:solidFill>
                <a:effectLst/>
                <a:latin typeface="Calibri" panose="020F0502020204030204" pitchFamily="34" charset="0"/>
              </a:rPr>
              <a:t>chuẩn</a:t>
            </a:r>
            <a:r>
              <a:rPr lang="en-US" sz="3600" b="0" i="0" u="none" strike="noStrike" dirty="0">
                <a:solidFill>
                  <a:srgbClr val="000000"/>
                </a:solidFill>
                <a:effectLst/>
                <a:latin typeface="Calibri" panose="020F0502020204030204" pitchFamily="34" charset="0"/>
              </a:rPr>
              <a:t> </a:t>
            </a:r>
            <a:r>
              <a:rPr lang="en-US" sz="3600" b="0" i="0" u="none" strike="noStrike" dirty="0" err="1">
                <a:solidFill>
                  <a:srgbClr val="000000"/>
                </a:solidFill>
                <a:effectLst/>
                <a:latin typeface="Calibri" panose="020F0502020204030204" pitchFamily="34" charset="0"/>
              </a:rPr>
              <a:t>bị</a:t>
            </a:r>
            <a:r>
              <a:rPr lang="en-US" sz="3600" b="0" i="0" u="none" strike="noStrike" dirty="0">
                <a:solidFill>
                  <a:srgbClr val="000000"/>
                </a:solidFill>
                <a:effectLst/>
                <a:latin typeface="Calibri" panose="020F0502020204030204" pitchFamily="34" charset="0"/>
              </a:rPr>
              <a:t> </a:t>
            </a:r>
            <a:r>
              <a:rPr lang="en-US" sz="3600" b="0" i="0" u="none" strike="noStrike" dirty="0" err="1">
                <a:solidFill>
                  <a:srgbClr val="000000"/>
                </a:solidFill>
                <a:effectLst/>
                <a:latin typeface="Calibri" panose="020F0502020204030204" pitchFamily="34" charset="0"/>
              </a:rPr>
              <a:t>bài</a:t>
            </a:r>
            <a:r>
              <a:rPr lang="en-US" sz="3600" b="0" i="0" u="none" strike="noStrike" dirty="0">
                <a:solidFill>
                  <a:srgbClr val="000000"/>
                </a:solidFill>
                <a:effectLst/>
                <a:latin typeface="Calibri" panose="020F0502020204030204" pitchFamily="34" charset="0"/>
              </a:rPr>
              <a:t> </a:t>
            </a:r>
            <a:r>
              <a:rPr lang="en-US" sz="3600" b="0" i="0" u="none" strike="noStrike" dirty="0" err="1">
                <a:solidFill>
                  <a:srgbClr val="000000"/>
                </a:solidFill>
                <a:effectLst/>
                <a:latin typeface="Calibri" panose="020F0502020204030204" pitchFamily="34" charset="0"/>
              </a:rPr>
              <a:t>tiếp</a:t>
            </a:r>
            <a:r>
              <a:rPr lang="en-US" sz="3600" b="0" i="0" u="none" strike="noStrike" dirty="0">
                <a:solidFill>
                  <a:srgbClr val="000000"/>
                </a:solidFill>
                <a:effectLst/>
                <a:latin typeface="Calibri" panose="020F0502020204030204" pitchFamily="34" charset="0"/>
              </a:rPr>
              <a:t> </a:t>
            </a:r>
            <a:r>
              <a:rPr lang="en-US" sz="3600" b="0" i="0" u="none" strike="noStrike" dirty="0" err="1">
                <a:solidFill>
                  <a:srgbClr val="000000"/>
                </a:solidFill>
                <a:effectLst/>
                <a:latin typeface="Calibri" panose="020F0502020204030204" pitchFamily="34" charset="0"/>
              </a:rPr>
              <a:t>theo</a:t>
            </a:r>
            <a:endParaRPr lang="en-US" sz="3600" b="0" dirty="0">
              <a:effectLst/>
            </a:endParaRPr>
          </a:p>
          <a:p>
            <a:br>
              <a:rPr lang="en-US" sz="3600" dirty="0"/>
            </a:br>
            <a:endParaRPr lang="en-US" sz="3600" dirty="0"/>
          </a:p>
        </p:txBody>
      </p:sp>
    </p:spTree>
    <p:extLst>
      <p:ext uri="{BB962C8B-B14F-4D97-AF65-F5344CB8AC3E}">
        <p14:creationId xmlns:p14="http://schemas.microsoft.com/office/powerpoint/2010/main" val="2889565135"/>
      </p:ext>
    </p:extLst>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EB1BBD1-5A04-42C7-B7AB-2E9E9A3A2C1A}"/>
              </a:ext>
            </a:extLst>
          </p:cNvPr>
          <p:cNvSpPr/>
          <p:nvPr/>
        </p:nvSpPr>
        <p:spPr>
          <a:xfrm>
            <a:off x="-64124" y="-13351"/>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6" name="图片 15">
            <a:extLst>
              <a:ext uri="{FF2B5EF4-FFF2-40B4-BE49-F238E27FC236}">
                <a16:creationId xmlns:a16="http://schemas.microsoft.com/office/drawing/2014/main" id="{5F52833C-1D66-4A11-9DFF-00AFB7148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40832" cy="2775097"/>
          </a:xfrm>
          <a:prstGeom prst="rect">
            <a:avLst/>
          </a:prstGeom>
        </p:spPr>
      </p:pic>
      <p:pic>
        <p:nvPicPr>
          <p:cNvPr id="18" name="图片 17">
            <a:extLst>
              <a:ext uri="{FF2B5EF4-FFF2-40B4-BE49-F238E27FC236}">
                <a16:creationId xmlns:a16="http://schemas.microsoft.com/office/drawing/2014/main" id="{684E45F8-EDA5-43FB-8525-148AF428F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160" y="2048192"/>
            <a:ext cx="1390224" cy="2262059"/>
          </a:xfrm>
          <a:prstGeom prst="rect">
            <a:avLst/>
          </a:prstGeom>
        </p:spPr>
      </p:pic>
      <p:pic>
        <p:nvPicPr>
          <p:cNvPr id="6" name="图片 5">
            <a:extLst>
              <a:ext uri="{FF2B5EF4-FFF2-40B4-BE49-F238E27FC236}">
                <a16:creationId xmlns:a16="http://schemas.microsoft.com/office/drawing/2014/main" id="{BAE6986A-66C4-461B-8573-53BD2C132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10" name="图片 9">
            <a:extLst>
              <a:ext uri="{FF2B5EF4-FFF2-40B4-BE49-F238E27FC236}">
                <a16:creationId xmlns:a16="http://schemas.microsoft.com/office/drawing/2014/main" id="{C471F5D6-0ED0-484F-9E49-B8B0F5674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4066" y="2851700"/>
            <a:ext cx="3028932" cy="3847430"/>
          </a:xfrm>
          <a:prstGeom prst="rect">
            <a:avLst/>
          </a:prstGeom>
        </p:spPr>
      </p:pic>
      <p:pic>
        <p:nvPicPr>
          <p:cNvPr id="8" name="图片 7">
            <a:extLst>
              <a:ext uri="{FF2B5EF4-FFF2-40B4-BE49-F238E27FC236}">
                <a16:creationId xmlns:a16="http://schemas.microsoft.com/office/drawing/2014/main" id="{3FF2F90E-9DEB-4BB0-B79C-E7B33D6535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70" y="4724732"/>
            <a:ext cx="2981054" cy="2238213"/>
          </a:xfrm>
          <a:prstGeom prst="rect">
            <a:avLst/>
          </a:prstGeom>
        </p:spPr>
      </p:pic>
      <p:grpSp>
        <p:nvGrpSpPr>
          <p:cNvPr id="7" name="Group 6">
            <a:extLst>
              <a:ext uri="{FF2B5EF4-FFF2-40B4-BE49-F238E27FC236}">
                <a16:creationId xmlns:a16="http://schemas.microsoft.com/office/drawing/2014/main" id="{14C9ED81-17BA-4A91-ABEB-0B5EDCD08A30}"/>
              </a:ext>
            </a:extLst>
          </p:cNvPr>
          <p:cNvGrpSpPr/>
          <p:nvPr/>
        </p:nvGrpSpPr>
        <p:grpSpPr>
          <a:xfrm>
            <a:off x="2258108" y="1704412"/>
            <a:ext cx="7911022" cy="3020320"/>
            <a:chOff x="2737510" y="1679418"/>
            <a:chExt cx="7911022" cy="3020320"/>
          </a:xfrm>
        </p:grpSpPr>
        <p:pic>
          <p:nvPicPr>
            <p:cNvPr id="5" name="Picture 4" descr="Shape&#10;&#10;Description automatically generated with medium confidence">
              <a:extLst>
                <a:ext uri="{FF2B5EF4-FFF2-40B4-BE49-F238E27FC236}">
                  <a16:creationId xmlns:a16="http://schemas.microsoft.com/office/drawing/2014/main" id="{9F2DD441-6CC7-45BB-A424-40E496A83F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37510" y="1679418"/>
              <a:ext cx="7911022" cy="302032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2DDA96D4-8396-4221-B6BF-0583DFCF453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5862" t="70178" r="41527" b="19574"/>
            <a:stretch/>
          </p:blipFill>
          <p:spPr>
            <a:xfrm>
              <a:off x="5289753" y="3780691"/>
              <a:ext cx="206477" cy="309528"/>
            </a:xfrm>
            <a:prstGeom prst="rect">
              <a:avLst/>
            </a:prstGeom>
          </p:spPr>
        </p:pic>
      </p:grpSp>
    </p:spTree>
    <p:extLst>
      <p:ext uri="{BB962C8B-B14F-4D97-AF65-F5344CB8AC3E}">
        <p14:creationId xmlns:p14="http://schemas.microsoft.com/office/powerpoint/2010/main" val="2145039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75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75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75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3">
            <a:extLst>
              <a:ext uri="{FF2B5EF4-FFF2-40B4-BE49-F238E27FC236}">
                <a16:creationId xmlns:a16="http://schemas.microsoft.com/office/drawing/2014/main" id="{82C1A2DF-B91B-5541-F58B-64B247969F7A}"/>
              </a:ext>
            </a:extLst>
          </p:cNvPr>
          <p:cNvPicPr>
            <a:picLocks noChangeAspect="1"/>
          </p:cNvPicPr>
          <p:nvPr/>
        </p:nvPicPr>
        <p:blipFill>
          <a:blip r:embed="rId2"/>
          <a:stretch>
            <a:fillRect/>
          </a:stretch>
        </p:blipFill>
        <p:spPr>
          <a:xfrm>
            <a:off x="-529" y="-298"/>
            <a:ext cx="12193057" cy="6858595"/>
          </a:xfrm>
          <a:prstGeom prst="rect">
            <a:avLst/>
          </a:prstGeom>
        </p:spPr>
      </p:pic>
      <p:sp>
        <p:nvSpPr>
          <p:cNvPr id="2" name="Title 1">
            <a:extLst>
              <a:ext uri="{FF2B5EF4-FFF2-40B4-BE49-F238E27FC236}">
                <a16:creationId xmlns:a16="http://schemas.microsoft.com/office/drawing/2014/main" id="{838A5A7F-85CE-5BEB-9FB7-ED35FF13AD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FC4078-1A69-6799-5842-B2B161CD2BA3}"/>
              </a:ext>
            </a:extLst>
          </p:cNvPr>
          <p:cNvSpPr>
            <a:spLocks noGrp="1"/>
          </p:cNvSpPr>
          <p:nvPr>
            <p:ph idx="1"/>
          </p:nvPr>
        </p:nvSpPr>
        <p:spPr/>
        <p:txBody>
          <a:bodyPr/>
          <a:lstStyle/>
          <a:p>
            <a:endParaRPr lang="en-US"/>
          </a:p>
        </p:txBody>
      </p:sp>
      <p:pic>
        <p:nvPicPr>
          <p:cNvPr id="4" name="Picture 14" descr="7">
            <a:extLst>
              <a:ext uri="{FF2B5EF4-FFF2-40B4-BE49-F238E27FC236}">
                <a16:creationId xmlns:a16="http://schemas.microsoft.com/office/drawing/2014/main" id="{7795FECA-6938-848B-7E9B-3E67CEF24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999" y="749019"/>
            <a:ext cx="635001" cy="9158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9">
            <a:extLst>
              <a:ext uri="{FF2B5EF4-FFF2-40B4-BE49-F238E27FC236}">
                <a16:creationId xmlns:a16="http://schemas.microsoft.com/office/drawing/2014/main" id="{984A3AF0-3EEE-CFDA-7F4E-7E79521A1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14783"/>
            <a:ext cx="10322560" cy="14477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6">
            <a:extLst>
              <a:ext uri="{FF2B5EF4-FFF2-40B4-BE49-F238E27FC236}">
                <a16:creationId xmlns:a16="http://schemas.microsoft.com/office/drawing/2014/main" id="{975AC36D-A5FC-00B8-5BB8-F9BFE291CF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3321" y="4271962"/>
            <a:ext cx="4207254" cy="25860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11">
            <a:extLst>
              <a:ext uri="{FF2B5EF4-FFF2-40B4-BE49-F238E27FC236}">
                <a16:creationId xmlns:a16="http://schemas.microsoft.com/office/drawing/2014/main" id="{9C7BB1AC-5182-859F-7ADC-8B28A663531A}"/>
              </a:ext>
            </a:extLst>
          </p:cNvPr>
          <p:cNvPicPr>
            <a:picLocks noChangeAspect="1" noChangeArrowheads="1"/>
          </p:cNvPicPr>
          <p:nvPr/>
        </p:nvPicPr>
        <p:blipFill>
          <a:blip r:embed="rId6">
            <a:alphaModFix amt="50000"/>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08127" y="1951434"/>
            <a:ext cx="10433633" cy="13279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AAE213FB-60E1-8388-9824-7DE6BA22B908}"/>
              </a:ext>
            </a:extLst>
          </p:cNvPr>
          <p:cNvSpPr/>
          <p:nvPr/>
        </p:nvSpPr>
        <p:spPr>
          <a:xfrm>
            <a:off x="3985698" y="633014"/>
            <a:ext cx="3924301" cy="736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YÊU CẦU CẦN ĐẠT</a:t>
            </a:r>
          </a:p>
        </p:txBody>
      </p:sp>
      <p:pic>
        <p:nvPicPr>
          <p:cNvPr id="9" name="Picture 15" descr="8">
            <a:extLst>
              <a:ext uri="{FF2B5EF4-FFF2-40B4-BE49-F238E27FC236}">
                <a16:creationId xmlns:a16="http://schemas.microsoft.com/office/drawing/2014/main" id="{5AD586D8-4000-9A8A-0FA2-C29DCD17D4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921967"/>
            <a:ext cx="10322560" cy="1320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B6D0003-1D58-0B07-F056-E5A803D089D4}"/>
              </a:ext>
            </a:extLst>
          </p:cNvPr>
          <p:cNvSpPr txBox="1"/>
          <p:nvPr/>
        </p:nvSpPr>
        <p:spPr>
          <a:xfrm>
            <a:off x="1863058" y="2041263"/>
            <a:ext cx="9504766" cy="907749"/>
          </a:xfrm>
          <a:prstGeom prst="rect">
            <a:avLst/>
          </a:prstGeom>
          <a:noFill/>
        </p:spPr>
        <p:txBody>
          <a:bodyPr wrap="square">
            <a:spAutoFit/>
          </a:bodyPr>
          <a:lstStyle/>
          <a:p>
            <a:pPr marL="0" marR="0">
              <a:lnSpc>
                <a:spcPct val="115000"/>
              </a:lnSpc>
              <a:spcBef>
                <a:spcPts val="0"/>
              </a:spcBef>
              <a:spcAft>
                <a:spcPts val="0"/>
              </a:spcAft>
            </a:pPr>
            <a:r>
              <a:rPr lang="en-US" sz="2400" dirty="0" err="1">
                <a:solidFill>
                  <a:srgbClr val="002060"/>
                </a:solidFill>
                <a:latin typeface="Arial" panose="020B0604020202020204" pitchFamily="34" charset="0"/>
                <a:ea typeface="Calibri" panose="020F0502020204030204" pitchFamily="34" charset="0"/>
                <a:cs typeface="Arial" panose="020B0604020202020204" pitchFamily="34" charset="0"/>
              </a:rPr>
              <a:t>Ôn</a:t>
            </a: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2060"/>
                </a:solidFill>
                <a:latin typeface="Arial" panose="020B0604020202020204" pitchFamily="34" charset="0"/>
                <a:ea typeface="Calibri" panose="020F0502020204030204" pitchFamily="34" charset="0"/>
                <a:cs typeface="Arial" panose="020B0604020202020204" pitchFamily="34" charset="0"/>
              </a:rPr>
              <a:t>tập</a:t>
            </a: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vi-VN" sz="2400" b="0" i="0" u="none" strike="noStrike"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nhân số có hai chữ số cho số có một chữ số, chia số có ba chữ số cho số có một chữ số</a:t>
            </a:r>
            <a:endPar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2A641D03-1B90-75DC-4D97-93CDA0535DF7}"/>
              </a:ext>
            </a:extLst>
          </p:cNvPr>
          <p:cNvSpPr txBox="1"/>
          <p:nvPr/>
        </p:nvSpPr>
        <p:spPr>
          <a:xfrm>
            <a:off x="2095499" y="3676532"/>
            <a:ext cx="9789160" cy="461665"/>
          </a:xfrm>
          <a:prstGeom prst="rect">
            <a:avLst/>
          </a:prstGeom>
          <a:noFill/>
        </p:spPr>
        <p:txBody>
          <a:bodyPr wrap="square">
            <a:spAutoFit/>
          </a:bodyPr>
          <a:lstStyle/>
          <a:p>
            <a:r>
              <a:rPr lang="vi-VN" sz="2400" b="0" i="0" u="none" strike="noStrike"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Ôn tập tính giá trị của biểu thức</a:t>
            </a:r>
            <a:r>
              <a:rPr lang="en-US" sz="2400" b="0" i="0" u="none" strike="noStrike"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i="0" u="none" strike="noStrike" spc="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tính</a:t>
            </a:r>
            <a:r>
              <a:rPr lang="en-US" sz="2400" b="0" i="0" u="none" strike="noStrike"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i="0" u="none" strike="noStrike" spc="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khối</a:t>
            </a:r>
            <a:r>
              <a:rPr lang="en-US" sz="2400" b="0" i="0" u="none" strike="noStrike"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i="0" u="none" strike="noStrike" spc="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lượng</a:t>
            </a:r>
            <a:r>
              <a:rPr lang="en-US" sz="2400" b="0" i="0" u="none" strike="noStrike"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i="0" u="none" strike="noStrike" spc="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của</a:t>
            </a:r>
            <a:r>
              <a:rPr lang="en-US" sz="2400" b="0" i="0" u="none" strike="noStrike"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i="0" u="none" strike="noStrike" spc="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một</a:t>
            </a:r>
            <a:r>
              <a:rPr lang="en-US" sz="2400" b="0" i="0" u="none" strike="noStrike" spc="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2400" b="0" i="0" u="none" strike="noStrike" spc="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vật</a:t>
            </a:r>
            <a:endParaRPr lang="en-US" sz="3200"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041BACF-6E4B-65DB-03D9-3BECEFCC6068}"/>
              </a:ext>
            </a:extLst>
          </p:cNvPr>
          <p:cNvSpPr txBox="1"/>
          <p:nvPr/>
        </p:nvSpPr>
        <p:spPr>
          <a:xfrm>
            <a:off x="1720861" y="5098843"/>
            <a:ext cx="9789160" cy="830997"/>
          </a:xfrm>
          <a:prstGeom prst="rect">
            <a:avLst/>
          </a:prstGeom>
          <a:noFill/>
        </p:spPr>
        <p:txBody>
          <a:bodyPr wrap="square">
            <a:spAutoFit/>
          </a:bodyPr>
          <a:lstStyle/>
          <a:p>
            <a:r>
              <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Vận dụng được bảng nhân, bảng chia đã học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để</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giải</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toán</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bằng</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hai</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bước</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tính</a:t>
            </a:r>
            <a:endParaRPr lang="en-US" sz="3200" dirty="0">
              <a:solidFill>
                <a:srgbClr val="002060"/>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810D44BC-4792-85E9-1EFA-15D5EE5B284D}"/>
              </a:ext>
            </a:extLst>
          </p:cNvPr>
          <p:cNvSpPr/>
          <p:nvPr/>
        </p:nvSpPr>
        <p:spPr>
          <a:xfrm>
            <a:off x="838114" y="2133959"/>
            <a:ext cx="696046" cy="696046"/>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14" name="Oval 13">
            <a:extLst>
              <a:ext uri="{FF2B5EF4-FFF2-40B4-BE49-F238E27FC236}">
                <a16:creationId xmlns:a16="http://schemas.microsoft.com/office/drawing/2014/main" id="{FB637CA3-170C-22E8-C9C0-9B6E7E4789BE}"/>
              </a:ext>
            </a:extLst>
          </p:cNvPr>
          <p:cNvSpPr/>
          <p:nvPr/>
        </p:nvSpPr>
        <p:spPr>
          <a:xfrm>
            <a:off x="838114" y="3559341"/>
            <a:ext cx="696046" cy="696046"/>
          </a:xfrm>
          <a:prstGeom prst="ellipse">
            <a:avLst/>
          </a:prstGeom>
          <a:solidFill>
            <a:srgbClr val="DD602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15" name="Oval 14">
            <a:extLst>
              <a:ext uri="{FF2B5EF4-FFF2-40B4-BE49-F238E27FC236}">
                <a16:creationId xmlns:a16="http://schemas.microsoft.com/office/drawing/2014/main" id="{E209345D-4800-6B5B-EDE6-816E653B5C9B}"/>
              </a:ext>
            </a:extLst>
          </p:cNvPr>
          <p:cNvSpPr/>
          <p:nvPr/>
        </p:nvSpPr>
        <p:spPr>
          <a:xfrm>
            <a:off x="878076" y="5143814"/>
            <a:ext cx="696046" cy="696046"/>
          </a:xfrm>
          <a:prstGeom prst="ellipse">
            <a:avLst/>
          </a:prstGeom>
          <a:solidFill>
            <a:srgbClr val="FF438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2531690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EB1BBD1-5A04-42C7-B7AB-2E9E9A3A2C1A}"/>
              </a:ext>
            </a:extLst>
          </p:cNvPr>
          <p:cNvSpPr/>
          <p:nvPr/>
        </p:nvSpPr>
        <p:spPr>
          <a:xfrm>
            <a:off x="-64124" y="-13351"/>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6" name="图片 15">
            <a:extLst>
              <a:ext uri="{FF2B5EF4-FFF2-40B4-BE49-F238E27FC236}">
                <a16:creationId xmlns:a16="http://schemas.microsoft.com/office/drawing/2014/main" id="{5F52833C-1D66-4A11-9DFF-00AFB7148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40832" cy="2775097"/>
          </a:xfrm>
          <a:prstGeom prst="rect">
            <a:avLst/>
          </a:prstGeom>
        </p:spPr>
      </p:pic>
      <p:pic>
        <p:nvPicPr>
          <p:cNvPr id="18" name="图片 17">
            <a:extLst>
              <a:ext uri="{FF2B5EF4-FFF2-40B4-BE49-F238E27FC236}">
                <a16:creationId xmlns:a16="http://schemas.microsoft.com/office/drawing/2014/main" id="{684E45F8-EDA5-43FB-8525-148AF428F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160" y="2048192"/>
            <a:ext cx="1390224" cy="2262059"/>
          </a:xfrm>
          <a:prstGeom prst="rect">
            <a:avLst/>
          </a:prstGeom>
        </p:spPr>
      </p:pic>
      <p:pic>
        <p:nvPicPr>
          <p:cNvPr id="6" name="图片 5">
            <a:extLst>
              <a:ext uri="{FF2B5EF4-FFF2-40B4-BE49-F238E27FC236}">
                <a16:creationId xmlns:a16="http://schemas.microsoft.com/office/drawing/2014/main" id="{BAE6986A-66C4-461B-8573-53BD2C132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86150"/>
            <a:ext cx="12192000" cy="3371850"/>
          </a:xfrm>
          <a:prstGeom prst="rect">
            <a:avLst/>
          </a:prstGeom>
        </p:spPr>
      </p:pic>
      <p:pic>
        <p:nvPicPr>
          <p:cNvPr id="10" name="图片 9">
            <a:extLst>
              <a:ext uri="{FF2B5EF4-FFF2-40B4-BE49-F238E27FC236}">
                <a16:creationId xmlns:a16="http://schemas.microsoft.com/office/drawing/2014/main" id="{C471F5D6-0ED0-484F-9E49-B8B0F5674E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4066" y="2851700"/>
            <a:ext cx="3028932" cy="3847430"/>
          </a:xfrm>
          <a:prstGeom prst="rect">
            <a:avLst/>
          </a:prstGeom>
        </p:spPr>
      </p:pic>
      <p:pic>
        <p:nvPicPr>
          <p:cNvPr id="8" name="图片 7">
            <a:extLst>
              <a:ext uri="{FF2B5EF4-FFF2-40B4-BE49-F238E27FC236}">
                <a16:creationId xmlns:a16="http://schemas.microsoft.com/office/drawing/2014/main" id="{3FF2F90E-9DEB-4BB0-B79C-E7B33D6535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70" y="4724732"/>
            <a:ext cx="2981054" cy="2238213"/>
          </a:xfrm>
          <a:prstGeom prst="rect">
            <a:avLst/>
          </a:prstGeom>
        </p:spPr>
      </p:pic>
      <p:pic>
        <p:nvPicPr>
          <p:cNvPr id="15" name="Picture 14" descr="Logo&#10;&#10;Description automatically generated">
            <a:extLst>
              <a:ext uri="{FF2B5EF4-FFF2-40B4-BE49-F238E27FC236}">
                <a16:creationId xmlns:a16="http://schemas.microsoft.com/office/drawing/2014/main" id="{C74102A2-ED7C-48E6-83C0-B8DCC2CAA4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8983" y="1769754"/>
            <a:ext cx="1936884" cy="1069581"/>
          </a:xfrm>
          <a:prstGeom prst="rect">
            <a:avLst/>
          </a:prstGeom>
        </p:spPr>
      </p:pic>
      <p:pic>
        <p:nvPicPr>
          <p:cNvPr id="11" name="Picture 10">
            <a:extLst>
              <a:ext uri="{FF2B5EF4-FFF2-40B4-BE49-F238E27FC236}">
                <a16:creationId xmlns:a16="http://schemas.microsoft.com/office/drawing/2014/main" id="{2FDE8C6E-8850-48FD-B6D1-DD3F160AF6CC}"/>
              </a:ext>
            </a:extLst>
          </p:cNvPr>
          <p:cNvPicPr>
            <a:picLocks noChangeAspect="1"/>
          </p:cNvPicPr>
          <p:nvPr/>
        </p:nvPicPr>
        <p:blipFill rotWithShape="1">
          <a:blip r:embed="rId9"/>
          <a:srcRect t="43157" r="275"/>
          <a:stretch/>
        </p:blipFill>
        <p:spPr>
          <a:xfrm>
            <a:off x="2436380" y="2509520"/>
            <a:ext cx="7510260" cy="1267230"/>
          </a:xfrm>
          <a:prstGeom prst="rect">
            <a:avLst/>
          </a:prstGeom>
        </p:spPr>
      </p:pic>
      <p:sp>
        <p:nvSpPr>
          <p:cNvPr id="2" name="TextBox 1">
            <a:extLst>
              <a:ext uri="{FF2B5EF4-FFF2-40B4-BE49-F238E27FC236}">
                <a16:creationId xmlns:a16="http://schemas.microsoft.com/office/drawing/2014/main" id="{C54A4F5F-D15A-4525-BFCF-6E1A9CAB0AEE}"/>
              </a:ext>
            </a:extLst>
          </p:cNvPr>
          <p:cNvSpPr txBox="1"/>
          <p:nvPr/>
        </p:nvSpPr>
        <p:spPr>
          <a:xfrm>
            <a:off x="5413227" y="3700218"/>
            <a:ext cx="26955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69294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75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75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75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750"/>
                                        <p:tgtEl>
                                          <p:spTgt spid="10"/>
                                        </p:tgtEl>
                                      </p:cBhvr>
                                    </p:animEffect>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inVertical)">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2"/>
          <a:stretch>
            <a:fillRect/>
          </a:stretch>
        </p:blipFill>
        <p:spPr>
          <a:xfrm>
            <a:off x="-529" y="-298"/>
            <a:ext cx="12193057" cy="6858595"/>
          </a:xfrm>
          <a:prstGeom prst="rect">
            <a:avLst/>
          </a:prstGeom>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9" y="3967245"/>
            <a:ext cx="12192000" cy="2890756"/>
          </a:xfrm>
          <a:prstGeom prst="rect">
            <a:avLst/>
          </a:prstGeom>
        </p:spPr>
      </p:pic>
      <p:pic>
        <p:nvPicPr>
          <p:cNvPr id="4"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30912"/>
            <a:ext cx="3724275" cy="1838325"/>
          </a:xfrm>
          <a:prstGeom prst="rect">
            <a:avLst/>
          </a:prstGeom>
        </p:spPr>
      </p:pic>
      <p:grpSp>
        <p:nvGrpSpPr>
          <p:cNvPr id="5" name="组合 12"/>
          <p:cNvGrpSpPr/>
          <p:nvPr/>
        </p:nvGrpSpPr>
        <p:grpSpPr>
          <a:xfrm flipH="1">
            <a:off x="1810148" y="914401"/>
            <a:ext cx="6344963" cy="4777560"/>
            <a:chOff x="-558688" y="0"/>
            <a:chExt cx="9107943" cy="6858000"/>
          </a:xfrm>
        </p:grpSpPr>
        <p:pic>
          <p:nvPicPr>
            <p:cNvPr id="6" name="图片 13"/>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pic>
        <p:nvPicPr>
          <p:cNvPr id="8" name="图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6923" y="1347283"/>
            <a:ext cx="800100" cy="762000"/>
          </a:xfrm>
          <a:prstGeom prst="rect">
            <a:avLst/>
          </a:prstGeom>
        </p:spPr>
      </p:pic>
      <p:sp>
        <p:nvSpPr>
          <p:cNvPr id="9" name="文本框 17"/>
          <p:cNvSpPr txBox="1"/>
          <p:nvPr/>
        </p:nvSpPr>
        <p:spPr>
          <a:xfrm>
            <a:off x="2450483" y="2836267"/>
            <a:ext cx="4980851" cy="1107996"/>
          </a:xfrm>
          <a:prstGeom prst="rect">
            <a:avLst/>
          </a:prstGeom>
          <a:noFill/>
        </p:spPr>
        <p:txBody>
          <a:bodyPr wrap="none" rtlCol="0">
            <a:spAutoFit/>
          </a:bodyPr>
          <a:lstStyle/>
          <a:p>
            <a:pPr algn="ctr" defTabSz="457189"/>
            <a:r>
              <a:rPr lang="en-US" altLang="zh-CN" sz="6600" b="1" dirty="0">
                <a:solidFill>
                  <a:srgbClr val="00B05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LUYỆN TẬP</a:t>
            </a:r>
            <a:endParaRPr lang="zh-CN" altLang="zh-CN" sz="6600" b="1" dirty="0">
              <a:solidFill>
                <a:srgbClr val="00B050"/>
              </a:solidFill>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10" name="文本框 18"/>
          <p:cNvSpPr txBox="1"/>
          <p:nvPr/>
        </p:nvSpPr>
        <p:spPr>
          <a:xfrm>
            <a:off x="4415209" y="1538240"/>
            <a:ext cx="1040670" cy="1015663"/>
          </a:xfrm>
          <a:prstGeom prst="rect">
            <a:avLst/>
          </a:prstGeom>
          <a:noFill/>
        </p:spPr>
        <p:txBody>
          <a:bodyPr wrap="none" rtlCol="0">
            <a:spAutoFit/>
          </a:bodyPr>
          <a:lstStyle/>
          <a:p>
            <a:pPr defTabSz="457189"/>
            <a:r>
              <a:rPr lang="en-US" altLang="zh-CN" sz="6000" b="1" dirty="0">
                <a:solidFill>
                  <a:srgbClr val="00B05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02</a:t>
            </a:r>
            <a:endParaRPr lang="zh-CN" altLang="en-US" sz="6000" b="1" dirty="0">
              <a:solidFill>
                <a:srgbClr val="00B050"/>
              </a:solidFill>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pic>
        <p:nvPicPr>
          <p:cNvPr id="11"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11925" y="3707291"/>
            <a:ext cx="2906667" cy="2994151"/>
          </a:xfrm>
          <a:prstGeom prst="rect">
            <a:avLst/>
          </a:prstGeom>
        </p:spPr>
      </p:pic>
      <p:pic>
        <p:nvPicPr>
          <p:cNvPr id="12" name="图片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5463" y="4978401"/>
            <a:ext cx="2224563" cy="1881023"/>
          </a:xfrm>
          <a:prstGeom prst="rect">
            <a:avLst/>
          </a:prstGeom>
        </p:spPr>
      </p:pic>
    </p:spTree>
    <p:extLst>
      <p:ext uri="{BB962C8B-B14F-4D97-AF65-F5344CB8AC3E}">
        <p14:creationId xmlns:p14="http://schemas.microsoft.com/office/powerpoint/2010/main" val="158849856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5" presetClass="entr" presetSubtype="0"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Effect transition="in" filter="fade">
                                      <p:cBhvr>
                                        <p:cTn id="29" dur="750"/>
                                        <p:tgtEl>
                                          <p:spTgt spid="9"/>
                                        </p:tgtEl>
                                      </p:cBhvr>
                                    </p:animEffect>
                                    <p:anim calcmode="lin" valueType="num">
                                      <p:cBhvr>
                                        <p:cTn id="30" dur="750" fill="hold"/>
                                        <p:tgtEl>
                                          <p:spTgt spid="9"/>
                                        </p:tgtEl>
                                        <p:attrNameLst>
                                          <p:attrName>ppt_w</p:attrName>
                                        </p:attrNameLst>
                                      </p:cBhvr>
                                      <p:tavLst>
                                        <p:tav tm="0" fmla="#ppt_w*sin(2.5*pi*$)">
                                          <p:val>
                                            <p:fltVal val="0"/>
                                          </p:val>
                                        </p:tav>
                                        <p:tav tm="100000">
                                          <p:val>
                                            <p:fltVal val="1"/>
                                          </p:val>
                                        </p:tav>
                                      </p:tavLst>
                                    </p:anim>
                                    <p:anim calcmode="lin" valueType="num">
                                      <p:cBhvr>
                                        <p:cTn id="31" dur="750" fill="hold"/>
                                        <p:tgtEl>
                                          <p:spTgt spid="9"/>
                                        </p:tgtEl>
                                        <p:attrNameLst>
                                          <p:attrName>ppt_h</p:attrName>
                                        </p:attrNameLst>
                                      </p:cBhvr>
                                      <p:tavLst>
                                        <p:tav tm="0">
                                          <p:val>
                                            <p:strVal val="#ppt_h"/>
                                          </p:val>
                                        </p:tav>
                                        <p:tav tm="100000">
                                          <p:val>
                                            <p:strVal val="#ppt_h"/>
                                          </p:val>
                                        </p:tav>
                                      </p:tavLst>
                                    </p:anim>
                                  </p:childTnLst>
                                </p:cTn>
                              </p:par>
                              <p:par>
                                <p:cTn id="32" presetID="6" presetClass="emph" presetSubtype="0" fill="hold" grpId="1" nodeType="withEffect">
                                  <p:stCondLst>
                                    <p:cond delay="0"/>
                                  </p:stCondLst>
                                  <p:iterate type="lt">
                                    <p:tmPct val="10000"/>
                                  </p:iterate>
                                  <p:childTnLst>
                                    <p:animScale>
                                      <p:cBhvr>
                                        <p:cTn id="33" dur="300" fill="hold"/>
                                        <p:tgtEl>
                                          <p:spTgt spid="9"/>
                                        </p:tgtEl>
                                      </p:cBhvr>
                                      <p:by x="500000" y="500000"/>
                                    </p:animScale>
                                  </p:childTnLst>
                                </p:cTn>
                              </p:par>
                              <p:par>
                                <p:cTn id="34" presetID="6" presetClass="emph" presetSubtype="0" fill="hold" grpId="2" nodeType="withEffect">
                                  <p:stCondLst>
                                    <p:cond delay="0"/>
                                  </p:stCondLst>
                                  <p:iterate type="lt">
                                    <p:tmPct val="10000"/>
                                  </p:iterate>
                                  <p:childTnLst>
                                    <p:animScale>
                                      <p:cBhvr>
                                        <p:cTn id="35" dur="750" fill="hold"/>
                                        <p:tgtEl>
                                          <p:spTgt spid="9"/>
                                        </p:tgtEl>
                                      </p:cBhvr>
                                      <p:by x="20000" y="20000"/>
                                    </p:animScale>
                                  </p:childTnLst>
                                </p:cTn>
                              </p:par>
                              <p:par>
                                <p:cTn id="36" presetID="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ppt_x"/>
                                          </p:val>
                                        </p:tav>
                                        <p:tav tm="100000">
                                          <p:val>
                                            <p:strVal val="#ppt_x"/>
                                          </p:val>
                                        </p:tav>
                                      </p:tavLst>
                                    </p:anim>
                                    <p:anim calcmode="lin" valueType="num">
                                      <p:cBhvr additive="base">
                                        <p:cTn id="39"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74" name="文本框 21">
            <a:extLst>
              <a:ext uri="{FF2B5EF4-FFF2-40B4-BE49-F238E27FC236}">
                <a16:creationId xmlns:a16="http://schemas.microsoft.com/office/drawing/2014/main" id="{19A35870-6407-41DE-B974-EE08085B5942}"/>
              </a:ext>
            </a:extLst>
          </p:cNvPr>
          <p:cNvSpPr txBox="1"/>
          <p:nvPr/>
        </p:nvSpPr>
        <p:spPr>
          <a:xfrm>
            <a:off x="1380467" y="421598"/>
            <a:ext cx="4105934" cy="666786"/>
          </a:xfrm>
          <a:prstGeom prst="rect">
            <a:avLst/>
          </a:prstGeom>
          <a:noFill/>
        </p:spPr>
        <p:txBody>
          <a:bodyPr wrap="square" rtlCol="0">
            <a:spAutoFit/>
          </a:bodyPr>
          <a:lstStyle/>
          <a:p>
            <a:pPr algn="ctr" defTabSz="457189"/>
            <a:r>
              <a:rPr lang="en-US" altLang="zh-CN" sz="3733" b="1" dirty="0" err="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Đặt</a:t>
            </a:r>
            <a:r>
              <a:rPr lang="en-US"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 </a:t>
            </a:r>
            <a:r>
              <a:rPr lang="en-US" altLang="zh-CN" sz="3733" b="1" dirty="0" err="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tính</a:t>
            </a:r>
            <a:r>
              <a:rPr lang="en-US"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 </a:t>
            </a:r>
            <a:r>
              <a:rPr lang="en-US" altLang="zh-CN" sz="3733" b="1" dirty="0" err="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rồi</a:t>
            </a:r>
            <a:r>
              <a:rPr lang="en-US"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 </a:t>
            </a:r>
            <a:r>
              <a:rPr lang="en-US" altLang="zh-CN" sz="3733" b="1" dirty="0" err="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tính</a:t>
            </a:r>
            <a:r>
              <a:rPr lang="en-US"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a:t>
            </a:r>
            <a:endParaRPr lang="zh-CN" altLang="en-US"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75" name="Oval 74">
            <a:extLst>
              <a:ext uri="{FF2B5EF4-FFF2-40B4-BE49-F238E27FC236}">
                <a16:creationId xmlns:a16="http://schemas.microsoft.com/office/drawing/2014/main" id="{1FED4186-79C4-4093-98D2-EE490EC6C3C4}"/>
              </a:ext>
            </a:extLst>
          </p:cNvPr>
          <p:cNvSpPr/>
          <p:nvPr/>
        </p:nvSpPr>
        <p:spPr>
          <a:xfrm>
            <a:off x="828674" y="42862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76" name="Rectangle: Rounded Corners 75">
            <a:extLst>
              <a:ext uri="{FF2B5EF4-FFF2-40B4-BE49-F238E27FC236}">
                <a16:creationId xmlns:a16="http://schemas.microsoft.com/office/drawing/2014/main" id="{FF261F66-93C7-47BF-91DF-342EEB1911A4}"/>
              </a:ext>
            </a:extLst>
          </p:cNvPr>
          <p:cNvSpPr/>
          <p:nvPr/>
        </p:nvSpPr>
        <p:spPr>
          <a:xfrm>
            <a:off x="1219200" y="1571625"/>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72 x 3</a:t>
            </a:r>
          </a:p>
        </p:txBody>
      </p:sp>
      <p:sp>
        <p:nvSpPr>
          <p:cNvPr id="77" name="Rectangle: Rounded Corners 76">
            <a:extLst>
              <a:ext uri="{FF2B5EF4-FFF2-40B4-BE49-F238E27FC236}">
                <a16:creationId xmlns:a16="http://schemas.microsoft.com/office/drawing/2014/main" id="{75DE322D-6C95-48D8-9675-9B187358E632}"/>
              </a:ext>
            </a:extLst>
          </p:cNvPr>
          <p:cNvSpPr/>
          <p:nvPr/>
        </p:nvSpPr>
        <p:spPr>
          <a:xfrm>
            <a:off x="5019675" y="1533525"/>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116 x 6</a:t>
            </a:r>
          </a:p>
        </p:txBody>
      </p:sp>
      <p:sp>
        <p:nvSpPr>
          <p:cNvPr id="86" name="Rectangle: Rounded Corners 85">
            <a:extLst>
              <a:ext uri="{FF2B5EF4-FFF2-40B4-BE49-F238E27FC236}">
                <a16:creationId xmlns:a16="http://schemas.microsoft.com/office/drawing/2014/main" id="{829FE7F0-43B9-430A-809B-11933EFC91FB}"/>
              </a:ext>
            </a:extLst>
          </p:cNvPr>
          <p:cNvSpPr/>
          <p:nvPr/>
        </p:nvSpPr>
        <p:spPr>
          <a:xfrm>
            <a:off x="8924925" y="1485900"/>
            <a:ext cx="28098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106 x 8</a:t>
            </a:r>
          </a:p>
        </p:txBody>
      </p:sp>
      <p:grpSp>
        <p:nvGrpSpPr>
          <p:cNvPr id="87" name="Group 86">
            <a:extLst>
              <a:ext uri="{FF2B5EF4-FFF2-40B4-BE49-F238E27FC236}">
                <a16:creationId xmlns:a16="http://schemas.microsoft.com/office/drawing/2014/main" id="{2884DDC8-5DC8-4242-8BB4-D8349A759361}"/>
              </a:ext>
            </a:extLst>
          </p:cNvPr>
          <p:cNvGrpSpPr/>
          <p:nvPr/>
        </p:nvGrpSpPr>
        <p:grpSpPr>
          <a:xfrm>
            <a:off x="1075627" y="3234861"/>
            <a:ext cx="2228850" cy="1446550"/>
            <a:chOff x="1400175" y="3105150"/>
            <a:chExt cx="2228850" cy="1446550"/>
          </a:xfrm>
        </p:grpSpPr>
        <p:sp>
          <p:nvSpPr>
            <p:cNvPr id="88" name="TextBox 87">
              <a:extLst>
                <a:ext uri="{FF2B5EF4-FFF2-40B4-BE49-F238E27FC236}">
                  <a16:creationId xmlns:a16="http://schemas.microsoft.com/office/drawing/2014/main" id="{D016D7F8-09BB-41AD-8842-6AB6D272728D}"/>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72</a:t>
              </a:r>
            </a:p>
            <a:p>
              <a:r>
                <a:rPr lang="en-US" sz="4400" b="1" dirty="0">
                  <a:solidFill>
                    <a:srgbClr val="FF0000"/>
                  </a:solidFill>
                  <a:latin typeface="Calibri" panose="020F0502020204030204" pitchFamily="34" charset="0"/>
                  <a:cs typeface="Calibri" panose="020F0502020204030204" pitchFamily="34" charset="0"/>
                </a:rPr>
                <a:t>      3</a:t>
              </a:r>
            </a:p>
          </p:txBody>
        </p:sp>
        <p:cxnSp>
          <p:nvCxnSpPr>
            <p:cNvPr id="89" name="Straight Connector 88">
              <a:extLst>
                <a:ext uri="{FF2B5EF4-FFF2-40B4-BE49-F238E27FC236}">
                  <a16:creationId xmlns:a16="http://schemas.microsoft.com/office/drawing/2014/main" id="{EC4BC6FB-66A7-4ECB-A9D7-96E5E44FC879}"/>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7BA27870-4CE4-4426-B8FF-2D48AE4DB2D9}"/>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x</a:t>
              </a:r>
            </a:p>
          </p:txBody>
        </p:sp>
      </p:grpSp>
      <p:sp>
        <p:nvSpPr>
          <p:cNvPr id="114" name="TextBox 113">
            <a:extLst>
              <a:ext uri="{FF2B5EF4-FFF2-40B4-BE49-F238E27FC236}">
                <a16:creationId xmlns:a16="http://schemas.microsoft.com/office/drawing/2014/main" id="{4D9EBB2F-B355-47E7-A7D5-143750464462}"/>
              </a:ext>
            </a:extLst>
          </p:cNvPr>
          <p:cNvSpPr txBox="1"/>
          <p:nvPr/>
        </p:nvSpPr>
        <p:spPr>
          <a:xfrm>
            <a:off x="2012400" y="4491718"/>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6</a:t>
            </a:r>
          </a:p>
        </p:txBody>
      </p:sp>
      <p:sp>
        <p:nvSpPr>
          <p:cNvPr id="115" name="TextBox 114">
            <a:extLst>
              <a:ext uri="{FF2B5EF4-FFF2-40B4-BE49-F238E27FC236}">
                <a16:creationId xmlns:a16="http://schemas.microsoft.com/office/drawing/2014/main" id="{63015273-49AC-4D4B-82B4-235B49A0607C}"/>
              </a:ext>
            </a:extLst>
          </p:cNvPr>
          <p:cNvSpPr txBox="1"/>
          <p:nvPr/>
        </p:nvSpPr>
        <p:spPr>
          <a:xfrm>
            <a:off x="1695859" y="4490611"/>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1</a:t>
            </a:r>
          </a:p>
        </p:txBody>
      </p:sp>
      <p:sp>
        <p:nvSpPr>
          <p:cNvPr id="116" name="TextBox 115">
            <a:extLst>
              <a:ext uri="{FF2B5EF4-FFF2-40B4-BE49-F238E27FC236}">
                <a16:creationId xmlns:a16="http://schemas.microsoft.com/office/drawing/2014/main" id="{397FEA3F-4B26-4767-871C-102B702E6D3A}"/>
              </a:ext>
            </a:extLst>
          </p:cNvPr>
          <p:cNvSpPr txBox="1"/>
          <p:nvPr/>
        </p:nvSpPr>
        <p:spPr>
          <a:xfrm>
            <a:off x="1388337" y="4501497"/>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2</a:t>
            </a:r>
          </a:p>
        </p:txBody>
      </p:sp>
      <p:grpSp>
        <p:nvGrpSpPr>
          <p:cNvPr id="117" name="Group 116">
            <a:extLst>
              <a:ext uri="{FF2B5EF4-FFF2-40B4-BE49-F238E27FC236}">
                <a16:creationId xmlns:a16="http://schemas.microsoft.com/office/drawing/2014/main" id="{BDC9D90F-1DFD-4A34-9737-1C9BB88DFCF4}"/>
              </a:ext>
            </a:extLst>
          </p:cNvPr>
          <p:cNvGrpSpPr/>
          <p:nvPr/>
        </p:nvGrpSpPr>
        <p:grpSpPr>
          <a:xfrm>
            <a:off x="5457127" y="3139611"/>
            <a:ext cx="2228850" cy="1446550"/>
            <a:chOff x="1400175" y="3105150"/>
            <a:chExt cx="2228850" cy="1446550"/>
          </a:xfrm>
        </p:grpSpPr>
        <p:sp>
          <p:nvSpPr>
            <p:cNvPr id="118" name="TextBox 117">
              <a:extLst>
                <a:ext uri="{FF2B5EF4-FFF2-40B4-BE49-F238E27FC236}">
                  <a16:creationId xmlns:a16="http://schemas.microsoft.com/office/drawing/2014/main" id="{85B61332-5E89-403D-9CE2-DE7E5C8FEF87}"/>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116</a:t>
              </a:r>
            </a:p>
            <a:p>
              <a:r>
                <a:rPr lang="en-US" sz="4400" b="1" dirty="0">
                  <a:solidFill>
                    <a:srgbClr val="FF0000"/>
                  </a:solidFill>
                  <a:latin typeface="Calibri" panose="020F0502020204030204" pitchFamily="34" charset="0"/>
                  <a:cs typeface="Calibri" panose="020F0502020204030204" pitchFamily="34" charset="0"/>
                </a:rPr>
                <a:t>      6</a:t>
              </a:r>
            </a:p>
          </p:txBody>
        </p:sp>
        <p:cxnSp>
          <p:nvCxnSpPr>
            <p:cNvPr id="119" name="Straight Connector 118">
              <a:extLst>
                <a:ext uri="{FF2B5EF4-FFF2-40B4-BE49-F238E27FC236}">
                  <a16:creationId xmlns:a16="http://schemas.microsoft.com/office/drawing/2014/main" id="{C782E715-679A-4055-B217-C17603A4A251}"/>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A856E568-1F55-4F6D-A731-324FC0D44F40}"/>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x</a:t>
              </a:r>
            </a:p>
          </p:txBody>
        </p:sp>
      </p:grpSp>
      <p:sp>
        <p:nvSpPr>
          <p:cNvPr id="121" name="TextBox 120">
            <a:extLst>
              <a:ext uri="{FF2B5EF4-FFF2-40B4-BE49-F238E27FC236}">
                <a16:creationId xmlns:a16="http://schemas.microsoft.com/office/drawing/2014/main" id="{14D9C3B1-3E80-4900-915C-3BF668E913C6}"/>
              </a:ext>
            </a:extLst>
          </p:cNvPr>
          <p:cNvSpPr txBox="1"/>
          <p:nvPr/>
        </p:nvSpPr>
        <p:spPr>
          <a:xfrm>
            <a:off x="6393900" y="4396468"/>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6</a:t>
            </a:r>
          </a:p>
        </p:txBody>
      </p:sp>
      <p:sp>
        <p:nvSpPr>
          <p:cNvPr id="122" name="TextBox 121">
            <a:extLst>
              <a:ext uri="{FF2B5EF4-FFF2-40B4-BE49-F238E27FC236}">
                <a16:creationId xmlns:a16="http://schemas.microsoft.com/office/drawing/2014/main" id="{67ED7E97-511B-433F-A206-2A93C384600C}"/>
              </a:ext>
            </a:extLst>
          </p:cNvPr>
          <p:cNvSpPr txBox="1"/>
          <p:nvPr/>
        </p:nvSpPr>
        <p:spPr>
          <a:xfrm>
            <a:off x="6077359" y="4395361"/>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9</a:t>
            </a:r>
          </a:p>
        </p:txBody>
      </p:sp>
      <p:sp>
        <p:nvSpPr>
          <p:cNvPr id="123" name="TextBox 122">
            <a:extLst>
              <a:ext uri="{FF2B5EF4-FFF2-40B4-BE49-F238E27FC236}">
                <a16:creationId xmlns:a16="http://schemas.microsoft.com/office/drawing/2014/main" id="{C388894C-8D81-48D8-A80A-907EFB5DE7CE}"/>
              </a:ext>
            </a:extLst>
          </p:cNvPr>
          <p:cNvSpPr txBox="1"/>
          <p:nvPr/>
        </p:nvSpPr>
        <p:spPr>
          <a:xfrm>
            <a:off x="5779362" y="4396722"/>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6</a:t>
            </a:r>
          </a:p>
        </p:txBody>
      </p:sp>
      <p:grpSp>
        <p:nvGrpSpPr>
          <p:cNvPr id="124" name="Group 123">
            <a:extLst>
              <a:ext uri="{FF2B5EF4-FFF2-40B4-BE49-F238E27FC236}">
                <a16:creationId xmlns:a16="http://schemas.microsoft.com/office/drawing/2014/main" id="{1550BA6E-FF5A-48B1-AC1E-0561D06BDB30}"/>
              </a:ext>
            </a:extLst>
          </p:cNvPr>
          <p:cNvGrpSpPr/>
          <p:nvPr/>
        </p:nvGrpSpPr>
        <p:grpSpPr>
          <a:xfrm>
            <a:off x="9095677" y="2987211"/>
            <a:ext cx="2228850" cy="1446550"/>
            <a:chOff x="1400175" y="3105150"/>
            <a:chExt cx="2228850" cy="1446550"/>
          </a:xfrm>
        </p:grpSpPr>
        <p:sp>
          <p:nvSpPr>
            <p:cNvPr id="125" name="TextBox 124">
              <a:extLst>
                <a:ext uri="{FF2B5EF4-FFF2-40B4-BE49-F238E27FC236}">
                  <a16:creationId xmlns:a16="http://schemas.microsoft.com/office/drawing/2014/main" id="{0AE6CB77-7EB9-4593-8505-788A44132182}"/>
                </a:ext>
              </a:extLst>
            </p:cNvPr>
            <p:cNvSpPr txBox="1"/>
            <p:nvPr/>
          </p:nvSpPr>
          <p:spPr>
            <a:xfrm>
              <a:off x="1532862" y="3105150"/>
              <a:ext cx="2096163" cy="1446550"/>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  106</a:t>
              </a:r>
            </a:p>
            <a:p>
              <a:r>
                <a:rPr lang="en-US" sz="4400" b="1" dirty="0">
                  <a:solidFill>
                    <a:srgbClr val="FF0000"/>
                  </a:solidFill>
                  <a:latin typeface="Calibri" panose="020F0502020204030204" pitchFamily="34" charset="0"/>
                  <a:cs typeface="Calibri" panose="020F0502020204030204" pitchFamily="34" charset="0"/>
                </a:rPr>
                <a:t>      8</a:t>
              </a:r>
            </a:p>
          </p:txBody>
        </p:sp>
        <p:cxnSp>
          <p:nvCxnSpPr>
            <p:cNvPr id="126" name="Straight Connector 125">
              <a:extLst>
                <a:ext uri="{FF2B5EF4-FFF2-40B4-BE49-F238E27FC236}">
                  <a16:creationId xmlns:a16="http://schemas.microsoft.com/office/drawing/2014/main" id="{B7DE855F-26EA-4904-A2B3-248D9745069B}"/>
                </a:ext>
              </a:extLst>
            </p:cNvPr>
            <p:cNvCxnSpPr>
              <a:cxnSpLocks/>
            </p:cNvCxnSpPr>
            <p:nvPr/>
          </p:nvCxnSpPr>
          <p:spPr>
            <a:xfrm>
              <a:off x="1838325" y="4410075"/>
              <a:ext cx="10579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72C70939-86D1-465F-902B-F8D77BDFE22F}"/>
                </a:ext>
              </a:extLst>
            </p:cNvPr>
            <p:cNvSpPr txBox="1"/>
            <p:nvPr/>
          </p:nvSpPr>
          <p:spPr>
            <a:xfrm>
              <a:off x="1400175" y="3600450"/>
              <a:ext cx="333375"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x</a:t>
              </a:r>
            </a:p>
          </p:txBody>
        </p:sp>
      </p:grpSp>
      <p:sp>
        <p:nvSpPr>
          <p:cNvPr id="128" name="TextBox 127">
            <a:extLst>
              <a:ext uri="{FF2B5EF4-FFF2-40B4-BE49-F238E27FC236}">
                <a16:creationId xmlns:a16="http://schemas.microsoft.com/office/drawing/2014/main" id="{ABE972AB-B381-4CCA-A1EC-924E07F7938E}"/>
              </a:ext>
            </a:extLst>
          </p:cNvPr>
          <p:cNvSpPr txBox="1"/>
          <p:nvPr/>
        </p:nvSpPr>
        <p:spPr>
          <a:xfrm>
            <a:off x="10032450" y="4244068"/>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8</a:t>
            </a:r>
          </a:p>
        </p:txBody>
      </p:sp>
      <p:sp>
        <p:nvSpPr>
          <p:cNvPr id="129" name="TextBox 128">
            <a:extLst>
              <a:ext uri="{FF2B5EF4-FFF2-40B4-BE49-F238E27FC236}">
                <a16:creationId xmlns:a16="http://schemas.microsoft.com/office/drawing/2014/main" id="{19F2CC2D-7019-4C04-BCE1-D893D2E977F8}"/>
              </a:ext>
            </a:extLst>
          </p:cNvPr>
          <p:cNvSpPr txBox="1"/>
          <p:nvPr/>
        </p:nvSpPr>
        <p:spPr>
          <a:xfrm>
            <a:off x="9715909" y="4242961"/>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4</a:t>
            </a:r>
          </a:p>
        </p:txBody>
      </p:sp>
      <p:sp>
        <p:nvSpPr>
          <p:cNvPr id="130" name="TextBox 129">
            <a:extLst>
              <a:ext uri="{FF2B5EF4-FFF2-40B4-BE49-F238E27FC236}">
                <a16:creationId xmlns:a16="http://schemas.microsoft.com/office/drawing/2014/main" id="{E0DE5372-7E3B-42F1-99C4-F49083AA86C7}"/>
              </a:ext>
            </a:extLst>
          </p:cNvPr>
          <p:cNvSpPr txBox="1"/>
          <p:nvPr/>
        </p:nvSpPr>
        <p:spPr>
          <a:xfrm>
            <a:off x="9417912" y="4244322"/>
            <a:ext cx="514350"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cs typeface="Calibri" panose="020F0502020204030204" pitchFamily="34" charset="0"/>
              </a:rPr>
              <a:t>8</a:t>
            </a:r>
          </a:p>
        </p:txBody>
      </p:sp>
      <p:grpSp>
        <p:nvGrpSpPr>
          <p:cNvPr id="2" name="Group 1">
            <a:extLst>
              <a:ext uri="{FF2B5EF4-FFF2-40B4-BE49-F238E27FC236}">
                <a16:creationId xmlns:a16="http://schemas.microsoft.com/office/drawing/2014/main" id="{A3FF10CE-592D-5149-C14E-9F67FBF8E7D1}"/>
              </a:ext>
            </a:extLst>
          </p:cNvPr>
          <p:cNvGrpSpPr/>
          <p:nvPr/>
        </p:nvGrpSpPr>
        <p:grpSpPr>
          <a:xfrm>
            <a:off x="5731731" y="3042370"/>
            <a:ext cx="1527242" cy="1585311"/>
            <a:chOff x="10134324" y="-46109"/>
            <a:chExt cx="1627647" cy="1737778"/>
          </a:xfrm>
        </p:grpSpPr>
        <p:pic>
          <p:nvPicPr>
            <p:cNvPr id="3" name="Picture 2">
              <a:extLst>
                <a:ext uri="{FF2B5EF4-FFF2-40B4-BE49-F238E27FC236}">
                  <a16:creationId xmlns:a16="http://schemas.microsoft.com/office/drawing/2014/main" id="{59CD7D7C-A1AF-9AB9-5D98-74A9E83E9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324" y="-46109"/>
              <a:ext cx="1461707" cy="1029215"/>
            </a:xfrm>
            <a:prstGeom prst="rect">
              <a:avLst/>
            </a:prstGeom>
          </p:spPr>
        </p:pic>
        <p:sp>
          <p:nvSpPr>
            <p:cNvPr id="4" name="Rectangle: Rounded Corners 3">
              <a:extLst>
                <a:ext uri="{FF2B5EF4-FFF2-40B4-BE49-F238E27FC236}">
                  <a16:creationId xmlns:a16="http://schemas.microsoft.com/office/drawing/2014/main" id="{C71D9EC5-EEB8-F398-B1DD-78CD4BBE1629}"/>
                </a:ext>
              </a:extLst>
            </p:cNvPr>
            <p:cNvSpPr/>
            <p:nvPr/>
          </p:nvSpPr>
          <p:spPr>
            <a:xfrm>
              <a:off x="10134324" y="802175"/>
              <a:ext cx="1627647" cy="889494"/>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Arial" panose="020B0604020202020204" pitchFamily="34" charset="0"/>
                  <a:cs typeface="Arial" panose="020B0604020202020204" pitchFamily="34" charset="0"/>
                </a:rPr>
                <a:t>Làm vào Vở</a:t>
              </a:r>
              <a:endParaRPr lang="en-US" sz="24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59735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inVertical)">
                                      <p:cBhvr>
                                        <p:cTn id="20" dur="500"/>
                                        <p:tgtEl>
                                          <p:spTgt spid="8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barn(inVertical)">
                                      <p:cBhvr>
                                        <p:cTn id="23" dur="500"/>
                                        <p:tgtEl>
                                          <p:spTgt spid="7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barn(inVertical)">
                                      <p:cBhvr>
                                        <p:cTn id="26" dur="50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xit" presetSubtype="4" fill="hold" nodeType="clickEffect">
                                  <p:stCondLst>
                                    <p:cond delay="0"/>
                                  </p:stCondLst>
                                  <p:childTnLst>
                                    <p:anim calcmode="lin" valueType="num">
                                      <p:cBhvr additive="base">
                                        <p:cTn id="35" dur="500"/>
                                        <p:tgtEl>
                                          <p:spTgt spid="2"/>
                                        </p:tgtEl>
                                        <p:attrNameLst>
                                          <p:attrName>ppt_y</p:attrName>
                                        </p:attrNameLst>
                                      </p:cBhvr>
                                      <p:tavLst>
                                        <p:tav tm="0">
                                          <p:val>
                                            <p:strVal val="#ppt_y"/>
                                          </p:val>
                                        </p:tav>
                                        <p:tav tm="100000">
                                          <p:val>
                                            <p:strVal val="#ppt_y+#ppt_h*1.125000"/>
                                          </p:val>
                                        </p:tav>
                                      </p:tavLst>
                                    </p:anim>
                                    <p:animEffect transition="out" filter="wipe(down)">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500"/>
                                        <p:tgtEl>
                                          <p:spTgt spid="8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4">
                                            <p:txEl>
                                              <p:pRg st="0" end="0"/>
                                            </p:txEl>
                                          </p:spTgt>
                                        </p:tgtEl>
                                        <p:attrNameLst>
                                          <p:attrName>style.visibility</p:attrName>
                                        </p:attrNameLst>
                                      </p:cBhvr>
                                      <p:to>
                                        <p:strVal val="visible"/>
                                      </p:to>
                                    </p:set>
                                    <p:animEffect transition="in" filter="fade">
                                      <p:cBhvr>
                                        <p:cTn id="46" dur="500"/>
                                        <p:tgtEl>
                                          <p:spTgt spid="114">
                                            <p:txEl>
                                              <p:pRg st="0" end="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15">
                                            <p:txEl>
                                              <p:pRg st="0" end="0"/>
                                            </p:txEl>
                                          </p:spTgt>
                                        </p:tgtEl>
                                        <p:attrNameLst>
                                          <p:attrName>style.visibility</p:attrName>
                                        </p:attrNameLst>
                                      </p:cBhvr>
                                      <p:to>
                                        <p:strVal val="visible"/>
                                      </p:to>
                                    </p:set>
                                    <p:animEffect transition="in" filter="fade">
                                      <p:cBhvr>
                                        <p:cTn id="49" dur="500"/>
                                        <p:tgtEl>
                                          <p:spTgt spid="115">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fade">
                                      <p:cBhvr>
                                        <p:cTn id="52" dur="500"/>
                                        <p:tgtEl>
                                          <p:spTgt spid="11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fade">
                                      <p:cBhvr>
                                        <p:cTn id="57" dur="500"/>
                                        <p:tgtEl>
                                          <p:spTgt spid="1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1">
                                            <p:txEl>
                                              <p:pRg st="0" end="0"/>
                                            </p:txEl>
                                          </p:spTgt>
                                        </p:tgtEl>
                                        <p:attrNameLst>
                                          <p:attrName>style.visibility</p:attrName>
                                        </p:attrNameLst>
                                      </p:cBhvr>
                                      <p:to>
                                        <p:strVal val="visible"/>
                                      </p:to>
                                    </p:set>
                                    <p:animEffect transition="in" filter="fade">
                                      <p:cBhvr>
                                        <p:cTn id="62" dur="500"/>
                                        <p:tgtEl>
                                          <p:spTgt spid="121">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fade">
                                      <p:cBhvr>
                                        <p:cTn id="65" dur="500"/>
                                        <p:tgtEl>
                                          <p:spTgt spid="122">
                                            <p:txEl>
                                              <p:pRg st="0" end="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23">
                                            <p:txEl>
                                              <p:pRg st="0" end="0"/>
                                            </p:txEl>
                                          </p:spTgt>
                                        </p:tgtEl>
                                        <p:attrNameLst>
                                          <p:attrName>style.visibility</p:attrName>
                                        </p:attrNameLst>
                                      </p:cBhvr>
                                      <p:to>
                                        <p:strVal val="visible"/>
                                      </p:to>
                                    </p:set>
                                    <p:animEffect transition="in" filter="fade">
                                      <p:cBhvr>
                                        <p:cTn id="68" dur="500"/>
                                        <p:tgtEl>
                                          <p:spTgt spid="123">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fade">
                                      <p:cBhvr>
                                        <p:cTn id="73" dur="500"/>
                                        <p:tgtEl>
                                          <p:spTgt spid="12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28">
                                            <p:txEl>
                                              <p:pRg st="0" end="0"/>
                                            </p:txEl>
                                          </p:spTgt>
                                        </p:tgtEl>
                                        <p:attrNameLst>
                                          <p:attrName>style.visibility</p:attrName>
                                        </p:attrNameLst>
                                      </p:cBhvr>
                                      <p:to>
                                        <p:strVal val="visible"/>
                                      </p:to>
                                    </p:set>
                                    <p:animEffect transition="in" filter="fade">
                                      <p:cBhvr>
                                        <p:cTn id="78" dur="500"/>
                                        <p:tgtEl>
                                          <p:spTgt spid="128">
                                            <p:txEl>
                                              <p:pRg st="0" end="0"/>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129">
                                            <p:txEl>
                                              <p:pRg st="0" end="0"/>
                                            </p:txEl>
                                          </p:spTgt>
                                        </p:tgtEl>
                                        <p:attrNameLst>
                                          <p:attrName>style.visibility</p:attrName>
                                        </p:attrNameLst>
                                      </p:cBhvr>
                                      <p:to>
                                        <p:strVal val="visible"/>
                                      </p:to>
                                    </p:set>
                                    <p:animEffect transition="in" filter="fade">
                                      <p:cBhvr>
                                        <p:cTn id="81" dur="500"/>
                                        <p:tgtEl>
                                          <p:spTgt spid="129">
                                            <p:txEl>
                                              <p:pRg st="0" end="0"/>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130">
                                            <p:txEl>
                                              <p:pRg st="0" end="0"/>
                                            </p:txEl>
                                          </p:spTgt>
                                        </p:tgtEl>
                                        <p:attrNameLst>
                                          <p:attrName>style.visibility</p:attrName>
                                        </p:attrNameLst>
                                      </p:cBhvr>
                                      <p:to>
                                        <p:strVal val="visible"/>
                                      </p:to>
                                    </p:set>
                                    <p:animEffect transition="in" filter="fade">
                                      <p:cBhvr>
                                        <p:cTn id="84" dur="500"/>
                                        <p:tgtEl>
                                          <p:spTgt spid="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animBg="1"/>
      <p:bldP spid="77"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1380467" y="421598"/>
            <a:ext cx="2039008" cy="666786"/>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altLang="zh-CN" sz="3733" b="1" i="0" u="none" strike="noStrike" kern="1200" cap="none" spc="0" normalizeH="0" baseline="0" noProof="0" dirty="0" err="1">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rPr>
              <a:t>Tính</a:t>
            </a:r>
            <a:endParaRPr kumimoji="0" lang="zh-CN" altLang="en-US" sz="3733" b="1" i="0" u="none" strike="noStrike" kern="1200" cap="none" spc="0" normalizeH="0" baseline="0" noProof="0" dirty="0">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2</a:t>
            </a:r>
          </a:p>
        </p:txBody>
      </p:sp>
      <p:grpSp>
        <p:nvGrpSpPr>
          <p:cNvPr id="41" name="Group 40">
            <a:extLst>
              <a:ext uri="{FF2B5EF4-FFF2-40B4-BE49-F238E27FC236}">
                <a16:creationId xmlns:a16="http://schemas.microsoft.com/office/drawing/2014/main" id="{278674E1-C455-401A-AD36-41CD6F3F60ED}"/>
              </a:ext>
            </a:extLst>
          </p:cNvPr>
          <p:cNvGrpSpPr/>
          <p:nvPr/>
        </p:nvGrpSpPr>
        <p:grpSpPr>
          <a:xfrm>
            <a:off x="1218981" y="1427756"/>
            <a:ext cx="2257425" cy="2563219"/>
            <a:chOff x="1219200" y="1571624"/>
            <a:chExt cx="2257425" cy="2381251"/>
          </a:xfrm>
        </p:grpSpPr>
        <p:sp>
          <p:nvSpPr>
            <p:cNvPr id="42" name="Rectangle: Rounded Corners 41">
              <a:extLst>
                <a:ext uri="{FF2B5EF4-FFF2-40B4-BE49-F238E27FC236}">
                  <a16:creationId xmlns:a16="http://schemas.microsoft.com/office/drawing/2014/main" id="{2C10A133-2FD5-4B7D-97B0-6A49F293CAF7}"/>
                </a:ext>
              </a:extLst>
            </p:cNvPr>
            <p:cNvSpPr/>
            <p:nvPr/>
          </p:nvSpPr>
          <p:spPr>
            <a:xfrm>
              <a:off x="1219200" y="1571624"/>
              <a:ext cx="2257425" cy="2381251"/>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43" name="TextBox 43">
              <a:extLst>
                <a:ext uri="{FF2B5EF4-FFF2-40B4-BE49-F238E27FC236}">
                  <a16:creationId xmlns:a16="http://schemas.microsoft.com/office/drawing/2014/main" id="{40E4E336-8DBF-4DDC-9A28-60874C1FE026}"/>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44" name="TextBox 49">
              <a:extLst>
                <a:ext uri="{FF2B5EF4-FFF2-40B4-BE49-F238E27FC236}">
                  <a16:creationId xmlns:a16="http://schemas.microsoft.com/office/drawing/2014/main" id="{B459937E-1C69-4ECE-974B-F574EF6EB55A}"/>
                </a:ext>
              </a:extLst>
            </p:cNvPr>
            <p:cNvSpPr txBox="1">
              <a:spLocks noChangeArrowheads="1"/>
            </p:cNvSpPr>
            <p:nvPr/>
          </p:nvSpPr>
          <p:spPr bwMode="auto">
            <a:xfrm>
              <a:off x="1381124" y="1774011"/>
              <a:ext cx="1266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963</a:t>
              </a:r>
            </a:p>
          </p:txBody>
        </p:sp>
        <p:grpSp>
          <p:nvGrpSpPr>
            <p:cNvPr id="45" name="Group 66">
              <a:extLst>
                <a:ext uri="{FF2B5EF4-FFF2-40B4-BE49-F238E27FC236}">
                  <a16:creationId xmlns:a16="http://schemas.microsoft.com/office/drawing/2014/main" id="{D0017536-2B29-4B28-9483-0B8D95F9955E}"/>
                </a:ext>
              </a:extLst>
            </p:cNvPr>
            <p:cNvGrpSpPr>
              <a:grpSpLocks/>
            </p:cNvGrpSpPr>
            <p:nvPr/>
          </p:nvGrpSpPr>
          <p:grpSpPr bwMode="auto">
            <a:xfrm>
              <a:off x="2475130" y="1829494"/>
              <a:ext cx="819151" cy="1431301"/>
              <a:chOff x="2299" y="1252"/>
              <a:chExt cx="516" cy="656"/>
            </a:xfrm>
          </p:grpSpPr>
          <p:cxnSp>
            <p:nvCxnSpPr>
              <p:cNvPr id="46" name="Straight Connector 45">
                <a:extLst>
                  <a:ext uri="{FF2B5EF4-FFF2-40B4-BE49-F238E27FC236}">
                    <a16:creationId xmlns:a16="http://schemas.microsoft.com/office/drawing/2014/main" id="{E1AB796E-6202-494B-9EA8-1044B2A4B862}"/>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47" name="Straight Connector 46">
                <a:extLst>
                  <a:ext uri="{FF2B5EF4-FFF2-40B4-BE49-F238E27FC236}">
                    <a16:creationId xmlns:a16="http://schemas.microsoft.com/office/drawing/2014/main" id="{B06801C9-7982-4EB2-8AD9-4DB7679EA7ED}"/>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grpSp>
        <p:nvGrpSpPr>
          <p:cNvPr id="48" name="Group 47">
            <a:extLst>
              <a:ext uri="{FF2B5EF4-FFF2-40B4-BE49-F238E27FC236}">
                <a16:creationId xmlns:a16="http://schemas.microsoft.com/office/drawing/2014/main" id="{52D23AB0-5966-4E7C-A3E4-2BCB606E47FD}"/>
              </a:ext>
            </a:extLst>
          </p:cNvPr>
          <p:cNvGrpSpPr/>
          <p:nvPr/>
        </p:nvGrpSpPr>
        <p:grpSpPr>
          <a:xfrm>
            <a:off x="4933950" y="1371600"/>
            <a:ext cx="2257425" cy="2609850"/>
            <a:chOff x="1219200" y="1571624"/>
            <a:chExt cx="2257425" cy="2428876"/>
          </a:xfrm>
        </p:grpSpPr>
        <p:sp>
          <p:nvSpPr>
            <p:cNvPr id="49" name="Rectangle: Rounded Corners 48">
              <a:extLst>
                <a:ext uri="{FF2B5EF4-FFF2-40B4-BE49-F238E27FC236}">
                  <a16:creationId xmlns:a16="http://schemas.microsoft.com/office/drawing/2014/main" id="{57C5D938-A2F8-4038-B91D-E25B71F52643}"/>
                </a:ext>
              </a:extLst>
            </p:cNvPr>
            <p:cNvSpPr/>
            <p:nvPr/>
          </p:nvSpPr>
          <p:spPr>
            <a:xfrm>
              <a:off x="1219200" y="1571624"/>
              <a:ext cx="2257425" cy="2428876"/>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0" name="TextBox 43">
              <a:extLst>
                <a:ext uri="{FF2B5EF4-FFF2-40B4-BE49-F238E27FC236}">
                  <a16:creationId xmlns:a16="http://schemas.microsoft.com/office/drawing/2014/main" id="{607A62AD-6247-4B31-82E4-CE163BA45854}"/>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51" name="TextBox 49">
              <a:extLst>
                <a:ext uri="{FF2B5EF4-FFF2-40B4-BE49-F238E27FC236}">
                  <a16:creationId xmlns:a16="http://schemas.microsoft.com/office/drawing/2014/main" id="{471A21EC-4031-44C1-9675-29062BD01676}"/>
                </a:ext>
              </a:extLst>
            </p:cNvPr>
            <p:cNvSpPr txBox="1">
              <a:spLocks noChangeArrowheads="1"/>
            </p:cNvSpPr>
            <p:nvPr/>
          </p:nvSpPr>
          <p:spPr bwMode="auto">
            <a:xfrm>
              <a:off x="1390650" y="1774011"/>
              <a:ext cx="11940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265</a:t>
              </a:r>
            </a:p>
          </p:txBody>
        </p:sp>
        <p:grpSp>
          <p:nvGrpSpPr>
            <p:cNvPr id="52" name="Group 66">
              <a:extLst>
                <a:ext uri="{FF2B5EF4-FFF2-40B4-BE49-F238E27FC236}">
                  <a16:creationId xmlns:a16="http://schemas.microsoft.com/office/drawing/2014/main" id="{8279C9A1-078A-4745-946B-B8498242713E}"/>
                </a:ext>
              </a:extLst>
            </p:cNvPr>
            <p:cNvGrpSpPr>
              <a:grpSpLocks/>
            </p:cNvGrpSpPr>
            <p:nvPr/>
          </p:nvGrpSpPr>
          <p:grpSpPr bwMode="auto">
            <a:xfrm>
              <a:off x="2475130" y="1829494"/>
              <a:ext cx="819151" cy="1431301"/>
              <a:chOff x="2299" y="1252"/>
              <a:chExt cx="516" cy="656"/>
            </a:xfrm>
          </p:grpSpPr>
          <p:cxnSp>
            <p:nvCxnSpPr>
              <p:cNvPr id="53" name="Straight Connector 52">
                <a:extLst>
                  <a:ext uri="{FF2B5EF4-FFF2-40B4-BE49-F238E27FC236}">
                    <a16:creationId xmlns:a16="http://schemas.microsoft.com/office/drawing/2014/main" id="{82A09589-E2CD-4BC4-A990-10396F662D78}"/>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54" name="Straight Connector 53">
                <a:extLst>
                  <a:ext uri="{FF2B5EF4-FFF2-40B4-BE49-F238E27FC236}">
                    <a16:creationId xmlns:a16="http://schemas.microsoft.com/office/drawing/2014/main" id="{D81085EF-9B44-47F4-90AB-EBD4466B03D2}"/>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grpSp>
        <p:nvGrpSpPr>
          <p:cNvPr id="55" name="Group 54">
            <a:extLst>
              <a:ext uri="{FF2B5EF4-FFF2-40B4-BE49-F238E27FC236}">
                <a16:creationId xmlns:a16="http://schemas.microsoft.com/office/drawing/2014/main" id="{E61E088D-8F8F-4C53-B505-89D63AEA6D1B}"/>
              </a:ext>
            </a:extLst>
          </p:cNvPr>
          <p:cNvGrpSpPr/>
          <p:nvPr/>
        </p:nvGrpSpPr>
        <p:grpSpPr>
          <a:xfrm>
            <a:off x="8572500" y="1371600"/>
            <a:ext cx="2257425" cy="2619375"/>
            <a:chOff x="1219200" y="1571624"/>
            <a:chExt cx="2257425" cy="2466976"/>
          </a:xfrm>
        </p:grpSpPr>
        <p:sp>
          <p:nvSpPr>
            <p:cNvPr id="56" name="Rectangle: Rounded Corners 55">
              <a:extLst>
                <a:ext uri="{FF2B5EF4-FFF2-40B4-BE49-F238E27FC236}">
                  <a16:creationId xmlns:a16="http://schemas.microsoft.com/office/drawing/2014/main" id="{F4F33FD0-0479-4E35-9155-99375220982E}"/>
                </a:ext>
              </a:extLst>
            </p:cNvPr>
            <p:cNvSpPr/>
            <p:nvPr/>
          </p:nvSpPr>
          <p:spPr>
            <a:xfrm>
              <a:off x="1219200" y="1571624"/>
              <a:ext cx="2257425" cy="2466976"/>
            </a:xfrm>
            <a:prstGeom prst="round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7" name="TextBox 43">
              <a:extLst>
                <a:ext uri="{FF2B5EF4-FFF2-40B4-BE49-F238E27FC236}">
                  <a16:creationId xmlns:a16="http://schemas.microsoft.com/office/drawing/2014/main" id="{1008DF67-43BF-4BE8-B265-F87E0DB95102}"/>
                </a:ext>
              </a:extLst>
            </p:cNvPr>
            <p:cNvSpPr txBox="1">
              <a:spLocks noChangeArrowheads="1"/>
            </p:cNvSpPr>
            <p:nvPr/>
          </p:nvSpPr>
          <p:spPr bwMode="auto">
            <a:xfrm>
              <a:off x="2554949" y="1779843"/>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4</a:t>
              </a:r>
            </a:p>
          </p:txBody>
        </p:sp>
        <p:sp>
          <p:nvSpPr>
            <p:cNvPr id="58" name="TextBox 49">
              <a:extLst>
                <a:ext uri="{FF2B5EF4-FFF2-40B4-BE49-F238E27FC236}">
                  <a16:creationId xmlns:a16="http://schemas.microsoft.com/office/drawing/2014/main" id="{74FF19CF-4C9A-4DA4-9AC8-F252C97C3A53}"/>
                </a:ext>
              </a:extLst>
            </p:cNvPr>
            <p:cNvSpPr txBox="1">
              <a:spLocks noChangeArrowheads="1"/>
            </p:cNvSpPr>
            <p:nvPr/>
          </p:nvSpPr>
          <p:spPr bwMode="auto">
            <a:xfrm>
              <a:off x="1419225" y="1774011"/>
              <a:ext cx="11654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720</a:t>
              </a:r>
            </a:p>
          </p:txBody>
        </p:sp>
        <p:grpSp>
          <p:nvGrpSpPr>
            <p:cNvPr id="59" name="Group 66">
              <a:extLst>
                <a:ext uri="{FF2B5EF4-FFF2-40B4-BE49-F238E27FC236}">
                  <a16:creationId xmlns:a16="http://schemas.microsoft.com/office/drawing/2014/main" id="{1EB29203-E6E5-4C34-9925-F366E0BD017B}"/>
                </a:ext>
              </a:extLst>
            </p:cNvPr>
            <p:cNvGrpSpPr>
              <a:grpSpLocks/>
            </p:cNvGrpSpPr>
            <p:nvPr/>
          </p:nvGrpSpPr>
          <p:grpSpPr bwMode="auto">
            <a:xfrm>
              <a:off x="2475130" y="1829494"/>
              <a:ext cx="819151" cy="1431301"/>
              <a:chOff x="2299" y="1252"/>
              <a:chExt cx="516" cy="656"/>
            </a:xfrm>
          </p:grpSpPr>
          <p:cxnSp>
            <p:nvCxnSpPr>
              <p:cNvPr id="60" name="Straight Connector 59">
                <a:extLst>
                  <a:ext uri="{FF2B5EF4-FFF2-40B4-BE49-F238E27FC236}">
                    <a16:creationId xmlns:a16="http://schemas.microsoft.com/office/drawing/2014/main" id="{26DF4846-0E54-4E09-B2A6-852445EFE676}"/>
                  </a:ext>
                </a:extLst>
              </p:cNvPr>
              <p:cNvCxnSpPr>
                <a:cxnSpLocks/>
              </p:cNvCxnSpPr>
              <p:nvPr/>
            </p:nvCxnSpPr>
            <p:spPr>
              <a:xfrm>
                <a:off x="2299" y="1537"/>
                <a:ext cx="516" cy="0"/>
              </a:xfrm>
              <a:prstGeom prst="line">
                <a:avLst/>
              </a:prstGeom>
              <a:noFill/>
              <a:ln w="38100" cap="flat" cmpd="sng" algn="ctr">
                <a:solidFill>
                  <a:schemeClr val="tx1"/>
                </a:solidFill>
                <a:prstDash val="solid"/>
              </a:ln>
              <a:effectLst/>
            </p:spPr>
          </p:cxnSp>
          <p:cxnSp>
            <p:nvCxnSpPr>
              <p:cNvPr id="61" name="Straight Connector 60">
                <a:extLst>
                  <a:ext uri="{FF2B5EF4-FFF2-40B4-BE49-F238E27FC236}">
                    <a16:creationId xmlns:a16="http://schemas.microsoft.com/office/drawing/2014/main" id="{F173740D-AFA6-4F94-A17B-44FAFA05CF94}"/>
                  </a:ext>
                </a:extLst>
              </p:cNvPr>
              <p:cNvCxnSpPr/>
              <p:nvPr/>
            </p:nvCxnSpPr>
            <p:spPr>
              <a:xfrm>
                <a:off x="2304" y="1252"/>
                <a:ext cx="5" cy="656"/>
              </a:xfrm>
              <a:prstGeom prst="line">
                <a:avLst/>
              </a:prstGeom>
              <a:noFill/>
              <a:ln w="38100" cap="flat" cmpd="sng" algn="ctr">
                <a:solidFill>
                  <a:schemeClr val="tx1"/>
                </a:solidFill>
                <a:prstDash val="solid"/>
              </a:ln>
              <a:effectLst/>
            </p:spPr>
          </p:cxnSp>
        </p:grpSp>
      </p:grpSp>
      <p:sp>
        <p:nvSpPr>
          <p:cNvPr id="62" name="TextBox 36">
            <a:extLst>
              <a:ext uri="{FF2B5EF4-FFF2-40B4-BE49-F238E27FC236}">
                <a16:creationId xmlns:a16="http://schemas.microsoft.com/office/drawing/2014/main" id="{AB8D9694-E45E-4D84-9362-F1F78C10E666}"/>
              </a:ext>
            </a:extLst>
          </p:cNvPr>
          <p:cNvSpPr txBox="1">
            <a:spLocks noChangeArrowheads="1"/>
          </p:cNvSpPr>
          <p:nvPr/>
        </p:nvSpPr>
        <p:spPr bwMode="auto">
          <a:xfrm>
            <a:off x="2476161"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63" name="TextBox 36">
            <a:extLst>
              <a:ext uri="{FF2B5EF4-FFF2-40B4-BE49-F238E27FC236}">
                <a16:creationId xmlns:a16="http://schemas.microsoft.com/office/drawing/2014/main" id="{95283D0F-3A9C-497D-ABB4-77A18AFACAE4}"/>
              </a:ext>
            </a:extLst>
          </p:cNvPr>
          <p:cNvSpPr txBox="1">
            <a:spLocks noChangeArrowheads="1"/>
          </p:cNvSpPr>
          <p:nvPr/>
        </p:nvSpPr>
        <p:spPr bwMode="auto">
          <a:xfrm>
            <a:off x="1422599"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64" name="TextBox 36">
            <a:extLst>
              <a:ext uri="{FF2B5EF4-FFF2-40B4-BE49-F238E27FC236}">
                <a16:creationId xmlns:a16="http://schemas.microsoft.com/office/drawing/2014/main" id="{9048532D-58B4-4A77-A109-F430FC0D8081}"/>
              </a:ext>
            </a:extLst>
          </p:cNvPr>
          <p:cNvSpPr txBox="1">
            <a:spLocks noChangeArrowheads="1"/>
          </p:cNvSpPr>
          <p:nvPr/>
        </p:nvSpPr>
        <p:spPr bwMode="auto">
          <a:xfrm>
            <a:off x="1689299"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6</a:t>
            </a:r>
          </a:p>
        </p:txBody>
      </p:sp>
      <p:sp>
        <p:nvSpPr>
          <p:cNvPr id="65" name="TextBox 36">
            <a:extLst>
              <a:ext uri="{FF2B5EF4-FFF2-40B4-BE49-F238E27FC236}">
                <a16:creationId xmlns:a16="http://schemas.microsoft.com/office/drawing/2014/main" id="{A1FD9334-48ED-4B5D-87E8-010A34C17ED2}"/>
              </a:ext>
            </a:extLst>
          </p:cNvPr>
          <p:cNvSpPr txBox="1">
            <a:spLocks noChangeArrowheads="1"/>
          </p:cNvSpPr>
          <p:nvPr/>
        </p:nvSpPr>
        <p:spPr bwMode="auto">
          <a:xfrm>
            <a:off x="2752386"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a:t>
            </a:r>
          </a:p>
        </p:txBody>
      </p:sp>
      <p:sp>
        <p:nvSpPr>
          <p:cNvPr id="66" name="TextBox 36">
            <a:extLst>
              <a:ext uri="{FF2B5EF4-FFF2-40B4-BE49-F238E27FC236}">
                <a16:creationId xmlns:a16="http://schemas.microsoft.com/office/drawing/2014/main" id="{541B25ED-D20D-4C11-B721-E9617521F63C}"/>
              </a:ext>
            </a:extLst>
          </p:cNvPr>
          <p:cNvSpPr txBox="1">
            <a:spLocks noChangeArrowheads="1"/>
          </p:cNvSpPr>
          <p:nvPr/>
        </p:nvSpPr>
        <p:spPr bwMode="auto">
          <a:xfrm>
            <a:off x="1717874" y="27787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67" name="TextBox 36">
            <a:extLst>
              <a:ext uri="{FF2B5EF4-FFF2-40B4-BE49-F238E27FC236}">
                <a16:creationId xmlns:a16="http://schemas.microsoft.com/office/drawing/2014/main" id="{39A86F58-0221-4B22-9EC2-312B924D0B90}"/>
              </a:ext>
            </a:extLst>
          </p:cNvPr>
          <p:cNvSpPr txBox="1">
            <a:spLocks noChangeArrowheads="1"/>
          </p:cNvSpPr>
          <p:nvPr/>
        </p:nvSpPr>
        <p:spPr bwMode="auto">
          <a:xfrm>
            <a:off x="6232644"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68" name="TextBox 36">
            <a:extLst>
              <a:ext uri="{FF2B5EF4-FFF2-40B4-BE49-F238E27FC236}">
                <a16:creationId xmlns:a16="http://schemas.microsoft.com/office/drawing/2014/main" id="{3D72B8DB-9B25-4663-8D11-975AAF3906EA}"/>
              </a:ext>
            </a:extLst>
          </p:cNvPr>
          <p:cNvSpPr txBox="1">
            <a:spLocks noChangeArrowheads="1"/>
          </p:cNvSpPr>
          <p:nvPr/>
        </p:nvSpPr>
        <p:spPr bwMode="auto">
          <a:xfrm>
            <a:off x="5394524"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69" name="TextBox 36">
            <a:extLst>
              <a:ext uri="{FF2B5EF4-FFF2-40B4-BE49-F238E27FC236}">
                <a16:creationId xmlns:a16="http://schemas.microsoft.com/office/drawing/2014/main" id="{D6BC9957-14BC-4D2D-9923-426EC067CAE5}"/>
              </a:ext>
            </a:extLst>
          </p:cNvPr>
          <p:cNvSpPr txBox="1">
            <a:spLocks noChangeArrowheads="1"/>
          </p:cNvSpPr>
          <p:nvPr/>
        </p:nvSpPr>
        <p:spPr bwMode="auto">
          <a:xfrm>
            <a:off x="5680274"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5</a:t>
            </a:r>
          </a:p>
        </p:txBody>
      </p:sp>
      <p:sp>
        <p:nvSpPr>
          <p:cNvPr id="70" name="TextBox 36">
            <a:extLst>
              <a:ext uri="{FF2B5EF4-FFF2-40B4-BE49-F238E27FC236}">
                <a16:creationId xmlns:a16="http://schemas.microsoft.com/office/drawing/2014/main" id="{37C085BF-C0F8-4F5F-B360-16D55A58C7B7}"/>
              </a:ext>
            </a:extLst>
          </p:cNvPr>
          <p:cNvSpPr txBox="1">
            <a:spLocks noChangeArrowheads="1"/>
          </p:cNvSpPr>
          <p:nvPr/>
        </p:nvSpPr>
        <p:spPr bwMode="auto">
          <a:xfrm>
            <a:off x="6508869" y="2245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1" name="TextBox 36">
            <a:extLst>
              <a:ext uri="{FF2B5EF4-FFF2-40B4-BE49-F238E27FC236}">
                <a16:creationId xmlns:a16="http://schemas.microsoft.com/office/drawing/2014/main" id="{E1985DAA-B48F-463C-9019-F163A78F74DC}"/>
              </a:ext>
            </a:extLst>
          </p:cNvPr>
          <p:cNvSpPr txBox="1">
            <a:spLocks noChangeArrowheads="1"/>
          </p:cNvSpPr>
          <p:nvPr/>
        </p:nvSpPr>
        <p:spPr bwMode="auto">
          <a:xfrm>
            <a:off x="5696069" y="2832687"/>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72" name="TextBox 36">
            <a:extLst>
              <a:ext uri="{FF2B5EF4-FFF2-40B4-BE49-F238E27FC236}">
                <a16:creationId xmlns:a16="http://schemas.microsoft.com/office/drawing/2014/main" id="{0B2715EB-A041-494D-AD80-22AE2ED89FDF}"/>
              </a:ext>
            </a:extLst>
          </p:cNvPr>
          <p:cNvSpPr txBox="1">
            <a:spLocks noChangeArrowheads="1"/>
          </p:cNvSpPr>
          <p:nvPr/>
        </p:nvSpPr>
        <p:spPr bwMode="auto">
          <a:xfrm>
            <a:off x="9815513" y="2213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73" name="TextBox 36">
            <a:extLst>
              <a:ext uri="{FF2B5EF4-FFF2-40B4-BE49-F238E27FC236}">
                <a16:creationId xmlns:a16="http://schemas.microsoft.com/office/drawing/2014/main" id="{0D863927-0CC7-4477-99F0-F681AEE138D1}"/>
              </a:ext>
            </a:extLst>
          </p:cNvPr>
          <p:cNvSpPr txBox="1">
            <a:spLocks noChangeArrowheads="1"/>
          </p:cNvSpPr>
          <p:nvPr/>
        </p:nvSpPr>
        <p:spPr bwMode="auto">
          <a:xfrm>
            <a:off x="8813999"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4" name="TextBox 36">
            <a:extLst>
              <a:ext uri="{FF2B5EF4-FFF2-40B4-BE49-F238E27FC236}">
                <a16:creationId xmlns:a16="http://schemas.microsoft.com/office/drawing/2014/main" id="{62231277-EA9A-4CD2-8F78-E04B98481353}"/>
              </a:ext>
            </a:extLst>
          </p:cNvPr>
          <p:cNvSpPr txBox="1">
            <a:spLocks noChangeArrowheads="1"/>
          </p:cNvSpPr>
          <p:nvPr/>
        </p:nvSpPr>
        <p:spPr bwMode="auto">
          <a:xfrm>
            <a:off x="9118799" y="22358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2</a:t>
            </a:r>
          </a:p>
        </p:txBody>
      </p:sp>
      <p:sp>
        <p:nvSpPr>
          <p:cNvPr id="75" name="TextBox 36">
            <a:extLst>
              <a:ext uri="{FF2B5EF4-FFF2-40B4-BE49-F238E27FC236}">
                <a16:creationId xmlns:a16="http://schemas.microsoft.com/office/drawing/2014/main" id="{46481A70-841D-48F3-BA9C-1CE342D2383D}"/>
              </a:ext>
            </a:extLst>
          </p:cNvPr>
          <p:cNvSpPr txBox="1">
            <a:spLocks noChangeArrowheads="1"/>
          </p:cNvSpPr>
          <p:nvPr/>
        </p:nvSpPr>
        <p:spPr bwMode="auto">
          <a:xfrm>
            <a:off x="10082213" y="2213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8</a:t>
            </a:r>
          </a:p>
        </p:txBody>
      </p:sp>
      <p:sp>
        <p:nvSpPr>
          <p:cNvPr id="76" name="TextBox 36">
            <a:extLst>
              <a:ext uri="{FF2B5EF4-FFF2-40B4-BE49-F238E27FC236}">
                <a16:creationId xmlns:a16="http://schemas.microsoft.com/office/drawing/2014/main" id="{A942C3B7-F057-4FF4-B07A-2DD1D80F294C}"/>
              </a:ext>
            </a:extLst>
          </p:cNvPr>
          <p:cNvSpPr txBox="1">
            <a:spLocks noChangeArrowheads="1"/>
          </p:cNvSpPr>
          <p:nvPr/>
        </p:nvSpPr>
        <p:spPr bwMode="auto">
          <a:xfrm>
            <a:off x="9099749"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77" name="TextBox 36">
            <a:extLst>
              <a:ext uri="{FF2B5EF4-FFF2-40B4-BE49-F238E27FC236}">
                <a16:creationId xmlns:a16="http://schemas.microsoft.com/office/drawing/2014/main" id="{4AD7CAED-DD32-48B1-AE4B-DC20773A2D9B}"/>
              </a:ext>
            </a:extLst>
          </p:cNvPr>
          <p:cNvSpPr txBox="1">
            <a:spLocks noChangeArrowheads="1"/>
          </p:cNvSpPr>
          <p:nvPr/>
        </p:nvSpPr>
        <p:spPr bwMode="auto">
          <a:xfrm>
            <a:off x="1994099" y="27787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3</a:t>
            </a:r>
          </a:p>
        </p:txBody>
      </p:sp>
      <p:sp>
        <p:nvSpPr>
          <p:cNvPr id="78" name="TextBox 36">
            <a:extLst>
              <a:ext uri="{FF2B5EF4-FFF2-40B4-BE49-F238E27FC236}">
                <a16:creationId xmlns:a16="http://schemas.microsoft.com/office/drawing/2014/main" id="{84B231F9-7CDD-4802-89A9-C50EE0B4A7EA}"/>
              </a:ext>
            </a:extLst>
          </p:cNvPr>
          <p:cNvSpPr txBox="1">
            <a:spLocks noChangeArrowheads="1"/>
          </p:cNvSpPr>
          <p:nvPr/>
        </p:nvSpPr>
        <p:spPr bwMode="auto">
          <a:xfrm>
            <a:off x="3000036" y="226443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1</a:t>
            </a:r>
          </a:p>
        </p:txBody>
      </p:sp>
      <p:sp>
        <p:nvSpPr>
          <p:cNvPr id="79" name="TextBox 36">
            <a:extLst>
              <a:ext uri="{FF2B5EF4-FFF2-40B4-BE49-F238E27FC236}">
                <a16:creationId xmlns:a16="http://schemas.microsoft.com/office/drawing/2014/main" id="{4DC31DD0-A411-42AA-8C51-6FCC63697873}"/>
              </a:ext>
            </a:extLst>
          </p:cNvPr>
          <p:cNvSpPr txBox="1">
            <a:spLocks noChangeArrowheads="1"/>
          </p:cNvSpPr>
          <p:nvPr/>
        </p:nvSpPr>
        <p:spPr bwMode="auto">
          <a:xfrm>
            <a:off x="2003624" y="32359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0" name="TextBox 36">
            <a:extLst>
              <a:ext uri="{FF2B5EF4-FFF2-40B4-BE49-F238E27FC236}">
                <a16:creationId xmlns:a16="http://schemas.microsoft.com/office/drawing/2014/main" id="{197154FA-7B62-4ED0-924E-02083D77D90F}"/>
              </a:ext>
            </a:extLst>
          </p:cNvPr>
          <p:cNvSpPr txBox="1">
            <a:spLocks noChangeArrowheads="1"/>
          </p:cNvSpPr>
          <p:nvPr/>
        </p:nvSpPr>
        <p:spPr bwMode="auto">
          <a:xfrm>
            <a:off x="9356924" y="27025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1" name="TextBox 36">
            <a:extLst>
              <a:ext uri="{FF2B5EF4-FFF2-40B4-BE49-F238E27FC236}">
                <a16:creationId xmlns:a16="http://schemas.microsoft.com/office/drawing/2014/main" id="{B55C17EE-EAA4-4747-AC32-ADEE094E3BCC}"/>
              </a:ext>
            </a:extLst>
          </p:cNvPr>
          <p:cNvSpPr txBox="1">
            <a:spLocks noChangeArrowheads="1"/>
          </p:cNvSpPr>
          <p:nvPr/>
        </p:nvSpPr>
        <p:spPr bwMode="auto">
          <a:xfrm>
            <a:off x="10339388" y="2213389"/>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sp>
        <p:nvSpPr>
          <p:cNvPr id="82" name="TextBox 36">
            <a:extLst>
              <a:ext uri="{FF2B5EF4-FFF2-40B4-BE49-F238E27FC236}">
                <a16:creationId xmlns:a16="http://schemas.microsoft.com/office/drawing/2014/main" id="{0B27528F-8BE3-4B6E-B0B3-B75AF2B09218}"/>
              </a:ext>
            </a:extLst>
          </p:cNvPr>
          <p:cNvSpPr txBox="1">
            <a:spLocks noChangeArrowheads="1"/>
          </p:cNvSpPr>
          <p:nvPr/>
        </p:nvSpPr>
        <p:spPr bwMode="auto">
          <a:xfrm>
            <a:off x="9356924" y="318836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000" b="1" dirty="0">
                <a:latin typeface="+mn-lt"/>
                <a:cs typeface="Times New Roman" panose="02020603050405020304" pitchFamily="18" charset="0"/>
              </a:rPr>
              <a:t>0</a:t>
            </a:r>
          </a:p>
        </p:txBody>
      </p:sp>
      <p:grpSp>
        <p:nvGrpSpPr>
          <p:cNvPr id="2" name="Group 1">
            <a:extLst>
              <a:ext uri="{FF2B5EF4-FFF2-40B4-BE49-F238E27FC236}">
                <a16:creationId xmlns:a16="http://schemas.microsoft.com/office/drawing/2014/main" id="{1357E0DD-4E46-A970-4887-E48F41687D59}"/>
              </a:ext>
            </a:extLst>
          </p:cNvPr>
          <p:cNvGrpSpPr/>
          <p:nvPr/>
        </p:nvGrpSpPr>
        <p:grpSpPr>
          <a:xfrm>
            <a:off x="5481789" y="4324390"/>
            <a:ext cx="1527242" cy="1585311"/>
            <a:chOff x="10134323" y="-46109"/>
            <a:chExt cx="1627647" cy="1737778"/>
          </a:xfrm>
        </p:grpSpPr>
        <p:pic>
          <p:nvPicPr>
            <p:cNvPr id="3" name="Picture 2">
              <a:extLst>
                <a:ext uri="{FF2B5EF4-FFF2-40B4-BE49-F238E27FC236}">
                  <a16:creationId xmlns:a16="http://schemas.microsoft.com/office/drawing/2014/main" id="{DAA826A5-AF29-9814-22E7-B4E97DB1D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324" y="-46109"/>
              <a:ext cx="1461707" cy="1029215"/>
            </a:xfrm>
            <a:prstGeom prst="rect">
              <a:avLst/>
            </a:prstGeom>
          </p:spPr>
        </p:pic>
        <p:sp>
          <p:nvSpPr>
            <p:cNvPr id="4" name="Rectangle: Rounded Corners 3">
              <a:extLst>
                <a:ext uri="{FF2B5EF4-FFF2-40B4-BE49-F238E27FC236}">
                  <a16:creationId xmlns:a16="http://schemas.microsoft.com/office/drawing/2014/main" id="{9046BBEC-2BC9-2E6A-9D47-47FBD16D7BEB}"/>
                </a:ext>
              </a:extLst>
            </p:cNvPr>
            <p:cNvSpPr/>
            <p:nvPr/>
          </p:nvSpPr>
          <p:spPr>
            <a:xfrm>
              <a:off x="10134323" y="802175"/>
              <a:ext cx="1627647" cy="889494"/>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Arial" panose="020B0604020202020204" pitchFamily="34" charset="0"/>
                  <a:cs typeface="Arial" panose="020B0604020202020204" pitchFamily="34" charset="0"/>
                </a:rPr>
                <a:t>Làm vào Vở</a:t>
              </a:r>
              <a:endParaRPr lang="en-US" sz="24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242500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arn(inVertical)">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xit" presetSubtype="4" fill="hold" nodeType="clickEffect">
                                  <p:stCondLst>
                                    <p:cond delay="0"/>
                                  </p:stCondLst>
                                  <p:childTnLst>
                                    <p:anim calcmode="lin" valueType="num">
                                      <p:cBhvr additive="base">
                                        <p:cTn id="30" dur="500"/>
                                        <p:tgtEl>
                                          <p:spTgt spid="2"/>
                                        </p:tgtEl>
                                        <p:attrNameLst>
                                          <p:attrName>ppt_y</p:attrName>
                                        </p:attrNameLst>
                                      </p:cBhvr>
                                      <p:tavLst>
                                        <p:tav tm="0">
                                          <p:val>
                                            <p:strVal val="#ppt_y"/>
                                          </p:val>
                                        </p:tav>
                                        <p:tav tm="100000">
                                          <p:val>
                                            <p:strVal val="#ppt_y+#ppt_h*1.125000"/>
                                          </p:val>
                                        </p:tav>
                                      </p:tavLst>
                                    </p:anim>
                                    <p:animEffect transition="out" filter="wipe(down)">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box(in)">
                                      <p:cBhvr>
                                        <p:cTn id="37" dur="500"/>
                                        <p:tgtEl>
                                          <p:spTgt spid="6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box(in)">
                                      <p:cBhvr>
                                        <p:cTn id="40" dur="500"/>
                                        <p:tgtEl>
                                          <p:spTgt spid="6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box(in)">
                                      <p:cBhvr>
                                        <p:cTn id="43" dur="500"/>
                                        <p:tgtEl>
                                          <p:spTgt spid="6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box(in)">
                                      <p:cBhvr>
                                        <p:cTn id="46" dur="500"/>
                                        <p:tgtEl>
                                          <p:spTgt spid="65"/>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box(in)">
                                      <p:cBhvr>
                                        <p:cTn id="49" dur="500"/>
                                        <p:tgtEl>
                                          <p:spTgt spid="6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box(in)">
                                      <p:cBhvr>
                                        <p:cTn id="52" dur="500"/>
                                        <p:tgtEl>
                                          <p:spTgt spid="7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box(in)">
                                      <p:cBhvr>
                                        <p:cTn id="55" dur="500"/>
                                        <p:tgtEl>
                                          <p:spTgt spid="78"/>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box(in)">
                                      <p:cBhvr>
                                        <p:cTn id="58" dur="500"/>
                                        <p:tgtEl>
                                          <p:spTgt spid="79"/>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box(in)">
                                      <p:cBhvr>
                                        <p:cTn id="63" dur="500"/>
                                        <p:tgtEl>
                                          <p:spTgt spid="67"/>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box(in)">
                                      <p:cBhvr>
                                        <p:cTn id="66" dur="500"/>
                                        <p:tgtEl>
                                          <p:spTgt spid="68"/>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box(in)">
                                      <p:cBhvr>
                                        <p:cTn id="69" dur="500"/>
                                        <p:tgtEl>
                                          <p:spTgt spid="69"/>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box(in)">
                                      <p:cBhvr>
                                        <p:cTn id="72" dur="500"/>
                                        <p:tgtEl>
                                          <p:spTgt spid="70"/>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box(in)">
                                      <p:cBhvr>
                                        <p:cTn id="75" dur="500"/>
                                        <p:tgtEl>
                                          <p:spTgt spid="71"/>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box(in)">
                                      <p:cBhvr>
                                        <p:cTn id="80" dur="500"/>
                                        <p:tgtEl>
                                          <p:spTgt spid="72"/>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box(in)">
                                      <p:cBhvr>
                                        <p:cTn id="83" dur="500"/>
                                        <p:tgtEl>
                                          <p:spTgt spid="73"/>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box(in)">
                                      <p:cBhvr>
                                        <p:cTn id="86" dur="500"/>
                                        <p:tgtEl>
                                          <p:spTgt spid="74"/>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box(in)">
                                      <p:cBhvr>
                                        <p:cTn id="89" dur="500"/>
                                        <p:tgtEl>
                                          <p:spTgt spid="75"/>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box(in)">
                                      <p:cBhvr>
                                        <p:cTn id="92" dur="500"/>
                                        <p:tgtEl>
                                          <p:spTgt spid="76"/>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box(in)">
                                      <p:cBhvr>
                                        <p:cTn id="95" dur="500"/>
                                        <p:tgtEl>
                                          <p:spTgt spid="80"/>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box(in)">
                                      <p:cBhvr>
                                        <p:cTn id="98" dur="500"/>
                                        <p:tgtEl>
                                          <p:spTgt spid="81"/>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box(in)">
                                      <p:cBhvr>
                                        <p:cTn id="10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1">
            <a:extLst>
              <a:ext uri="{FF2B5EF4-FFF2-40B4-BE49-F238E27FC236}">
                <a16:creationId xmlns:a16="http://schemas.microsoft.com/office/drawing/2014/main" id="{6D7F3387-D6CB-9801-ED47-F9BF0F78223A}"/>
              </a:ext>
            </a:extLst>
          </p:cNvPr>
          <p:cNvSpPr txBox="1"/>
          <p:nvPr/>
        </p:nvSpPr>
        <p:spPr>
          <a:xfrm>
            <a:off x="1380304" y="330455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b) Túi muối cân nặng bao nhiêu gam?</a:t>
            </a:r>
          </a:p>
        </p:txBody>
      </p:sp>
      <p:pic>
        <p:nvPicPr>
          <p:cNvPr id="4" name="Picture 2">
            <a:extLst>
              <a:ext uri="{FF2B5EF4-FFF2-40B4-BE49-F238E27FC236}">
                <a16:creationId xmlns:a16="http://schemas.microsoft.com/office/drawing/2014/main" id="{E4F9205B-2ED2-940F-BC47-DEB0382FF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619" y="4005798"/>
            <a:ext cx="6279039" cy="275165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21">
            <a:extLst>
              <a:ext uri="{FF2B5EF4-FFF2-40B4-BE49-F238E27FC236}">
                <a16:creationId xmlns:a16="http://schemas.microsoft.com/office/drawing/2014/main" id="{8317D2EB-E5A0-EB88-D6F3-A8BBC1AD8E8B}"/>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a) Tính độ dài đường gấp khúc ABCD.</a:t>
            </a:r>
          </a:p>
        </p:txBody>
      </p:sp>
      <p:sp>
        <p:nvSpPr>
          <p:cNvPr id="6" name="Oval 5">
            <a:extLst>
              <a:ext uri="{FF2B5EF4-FFF2-40B4-BE49-F238E27FC236}">
                <a16:creationId xmlns:a16="http://schemas.microsoft.com/office/drawing/2014/main" id="{AC2CF0C8-D64F-3623-B6BB-B338F862CB73}"/>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3</a:t>
            </a:r>
          </a:p>
        </p:txBody>
      </p:sp>
      <p:grpSp>
        <p:nvGrpSpPr>
          <p:cNvPr id="7" name="Group 6">
            <a:extLst>
              <a:ext uri="{FF2B5EF4-FFF2-40B4-BE49-F238E27FC236}">
                <a16:creationId xmlns:a16="http://schemas.microsoft.com/office/drawing/2014/main" id="{979EFCD0-308F-A3D2-CD5F-FFDC55AD64F3}"/>
              </a:ext>
            </a:extLst>
          </p:cNvPr>
          <p:cNvGrpSpPr/>
          <p:nvPr/>
        </p:nvGrpSpPr>
        <p:grpSpPr>
          <a:xfrm>
            <a:off x="3314700" y="1228725"/>
            <a:ext cx="6381750" cy="2175450"/>
            <a:chOff x="1533525" y="1409700"/>
            <a:chExt cx="6381750" cy="2175450"/>
          </a:xfrm>
        </p:grpSpPr>
        <p:cxnSp>
          <p:nvCxnSpPr>
            <p:cNvPr id="8" name="Straight Connector 7">
              <a:extLst>
                <a:ext uri="{FF2B5EF4-FFF2-40B4-BE49-F238E27FC236}">
                  <a16:creationId xmlns:a16="http://schemas.microsoft.com/office/drawing/2014/main" id="{2EFD5ED5-DD3A-B9F4-144F-43232C8C6B13}"/>
                </a:ext>
              </a:extLst>
            </p:cNvPr>
            <p:cNvCxnSpPr>
              <a:cxnSpLocks/>
            </p:cNvCxnSpPr>
            <p:nvPr/>
          </p:nvCxnSpPr>
          <p:spPr>
            <a:xfrm flipV="1">
              <a:off x="2019300" y="2057400"/>
              <a:ext cx="1247775" cy="904875"/>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ED96D80-B5A7-B471-4FFE-A8C086E3A30C}"/>
                </a:ext>
              </a:extLst>
            </p:cNvPr>
            <p:cNvCxnSpPr>
              <a:cxnSpLocks/>
            </p:cNvCxnSpPr>
            <p:nvPr/>
          </p:nvCxnSpPr>
          <p:spPr>
            <a:xfrm>
              <a:off x="3248025" y="2085975"/>
              <a:ext cx="2647950" cy="819150"/>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0BBB0E9-222D-3B8B-68B7-48D40155A454}"/>
                </a:ext>
              </a:extLst>
            </p:cNvPr>
            <p:cNvCxnSpPr>
              <a:cxnSpLocks/>
            </p:cNvCxnSpPr>
            <p:nvPr/>
          </p:nvCxnSpPr>
          <p:spPr>
            <a:xfrm flipV="1">
              <a:off x="5895975" y="2190750"/>
              <a:ext cx="1133475" cy="714375"/>
            </a:xfrm>
            <a:prstGeom prst="line">
              <a:avLst/>
            </a:prstGeom>
            <a:ln w="57150"/>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9F6BBFE9-92BF-6AA8-1AAD-B7C48D1AF13B}"/>
                </a:ext>
              </a:extLst>
            </p:cNvPr>
            <p:cNvSpPr/>
            <p:nvPr/>
          </p:nvSpPr>
          <p:spPr>
            <a:xfrm>
              <a:off x="1962150" y="29051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3573F4-2EF4-1F8F-3394-4707B154E10C}"/>
                </a:ext>
              </a:extLst>
            </p:cNvPr>
            <p:cNvSpPr/>
            <p:nvPr/>
          </p:nvSpPr>
          <p:spPr>
            <a:xfrm>
              <a:off x="3190875" y="2019300"/>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FFE523B-05B9-8691-D412-AD72E64AAC22}"/>
                </a:ext>
              </a:extLst>
            </p:cNvPr>
            <p:cNvSpPr/>
            <p:nvPr/>
          </p:nvSpPr>
          <p:spPr>
            <a:xfrm>
              <a:off x="5838825" y="28670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ADFD3E1-2408-CE54-C46D-6927073241E4}"/>
                </a:ext>
              </a:extLst>
            </p:cNvPr>
            <p:cNvSpPr/>
            <p:nvPr/>
          </p:nvSpPr>
          <p:spPr>
            <a:xfrm>
              <a:off x="6991350" y="212407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2E8DED8-814C-018D-F764-8019F491D90F}"/>
                </a:ext>
              </a:extLst>
            </p:cNvPr>
            <p:cNvSpPr txBox="1"/>
            <p:nvPr/>
          </p:nvSpPr>
          <p:spPr>
            <a:xfrm>
              <a:off x="1790700" y="2990850"/>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A</a:t>
              </a:r>
            </a:p>
          </p:txBody>
        </p:sp>
        <p:sp>
          <p:nvSpPr>
            <p:cNvPr id="16" name="TextBox 15">
              <a:extLst>
                <a:ext uri="{FF2B5EF4-FFF2-40B4-BE49-F238E27FC236}">
                  <a16:creationId xmlns:a16="http://schemas.microsoft.com/office/drawing/2014/main" id="{8F05D182-70EA-7ED0-F4BC-3A4D265A45CD}"/>
                </a:ext>
              </a:extLst>
            </p:cNvPr>
            <p:cNvSpPr txBox="1"/>
            <p:nvPr/>
          </p:nvSpPr>
          <p:spPr>
            <a:xfrm>
              <a:off x="3009900" y="1409700"/>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B</a:t>
              </a:r>
            </a:p>
          </p:txBody>
        </p:sp>
        <p:sp>
          <p:nvSpPr>
            <p:cNvPr id="17" name="TextBox 16">
              <a:extLst>
                <a:ext uri="{FF2B5EF4-FFF2-40B4-BE49-F238E27FC236}">
                  <a16:creationId xmlns:a16="http://schemas.microsoft.com/office/drawing/2014/main" id="{3A0CADD6-B66C-FCAE-D6CF-643864D795A8}"/>
                </a:ext>
              </a:extLst>
            </p:cNvPr>
            <p:cNvSpPr txBox="1"/>
            <p:nvPr/>
          </p:nvSpPr>
          <p:spPr>
            <a:xfrm>
              <a:off x="5695950" y="3000375"/>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C</a:t>
              </a:r>
            </a:p>
          </p:txBody>
        </p:sp>
        <p:sp>
          <p:nvSpPr>
            <p:cNvPr id="18" name="TextBox 17">
              <a:extLst>
                <a:ext uri="{FF2B5EF4-FFF2-40B4-BE49-F238E27FC236}">
                  <a16:creationId xmlns:a16="http://schemas.microsoft.com/office/drawing/2014/main" id="{14ED3165-25C9-FA1E-2E59-B9FCCD38B5DB}"/>
                </a:ext>
              </a:extLst>
            </p:cNvPr>
            <p:cNvSpPr txBox="1"/>
            <p:nvPr/>
          </p:nvSpPr>
          <p:spPr>
            <a:xfrm>
              <a:off x="6953250" y="1657350"/>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D</a:t>
              </a:r>
            </a:p>
          </p:txBody>
        </p:sp>
        <p:sp>
          <p:nvSpPr>
            <p:cNvPr id="19" name="TextBox 18">
              <a:extLst>
                <a:ext uri="{FF2B5EF4-FFF2-40B4-BE49-F238E27FC236}">
                  <a16:creationId xmlns:a16="http://schemas.microsoft.com/office/drawing/2014/main" id="{7DEB1D4C-7CD4-9BFA-A3F0-B690733AED07}"/>
                </a:ext>
              </a:extLst>
            </p:cNvPr>
            <p:cNvSpPr txBox="1"/>
            <p:nvPr/>
          </p:nvSpPr>
          <p:spPr>
            <a:xfrm rot="19578020">
              <a:off x="1533525" y="1863954"/>
              <a:ext cx="18764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30 mm</a:t>
              </a:r>
            </a:p>
          </p:txBody>
        </p:sp>
        <p:sp>
          <p:nvSpPr>
            <p:cNvPr id="20" name="TextBox 19">
              <a:extLst>
                <a:ext uri="{FF2B5EF4-FFF2-40B4-BE49-F238E27FC236}">
                  <a16:creationId xmlns:a16="http://schemas.microsoft.com/office/drawing/2014/main" id="{FDD313EE-0C97-20FA-AF89-2DF2024365BF}"/>
                </a:ext>
              </a:extLst>
            </p:cNvPr>
            <p:cNvSpPr txBox="1"/>
            <p:nvPr/>
          </p:nvSpPr>
          <p:spPr>
            <a:xfrm rot="1205006">
              <a:off x="4219575" y="2006828"/>
              <a:ext cx="18764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42 mm</a:t>
              </a:r>
            </a:p>
          </p:txBody>
        </p:sp>
        <p:sp>
          <p:nvSpPr>
            <p:cNvPr id="21" name="TextBox 20">
              <a:extLst>
                <a:ext uri="{FF2B5EF4-FFF2-40B4-BE49-F238E27FC236}">
                  <a16:creationId xmlns:a16="http://schemas.microsoft.com/office/drawing/2014/main" id="{09591608-70E7-E6CF-E45A-D7C4259637DF}"/>
                </a:ext>
              </a:extLst>
            </p:cNvPr>
            <p:cNvSpPr txBox="1"/>
            <p:nvPr/>
          </p:nvSpPr>
          <p:spPr>
            <a:xfrm rot="19240379">
              <a:off x="5610224" y="1844903"/>
              <a:ext cx="18764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28 mm</a:t>
              </a:r>
            </a:p>
          </p:txBody>
        </p:sp>
      </p:grpSp>
      <p:grpSp>
        <p:nvGrpSpPr>
          <p:cNvPr id="3" name="Group 2">
            <a:extLst>
              <a:ext uri="{FF2B5EF4-FFF2-40B4-BE49-F238E27FC236}">
                <a16:creationId xmlns:a16="http://schemas.microsoft.com/office/drawing/2014/main" id="{3BFA8F77-F7D3-4B8D-E705-8264E5D9F8B2}"/>
              </a:ext>
            </a:extLst>
          </p:cNvPr>
          <p:cNvGrpSpPr/>
          <p:nvPr/>
        </p:nvGrpSpPr>
        <p:grpSpPr>
          <a:xfrm>
            <a:off x="10143400" y="1325584"/>
            <a:ext cx="1527242" cy="1585311"/>
            <a:chOff x="10134324" y="-46109"/>
            <a:chExt cx="1627647" cy="1737778"/>
          </a:xfrm>
        </p:grpSpPr>
        <p:pic>
          <p:nvPicPr>
            <p:cNvPr id="22" name="Picture 21">
              <a:extLst>
                <a:ext uri="{FF2B5EF4-FFF2-40B4-BE49-F238E27FC236}">
                  <a16:creationId xmlns:a16="http://schemas.microsoft.com/office/drawing/2014/main" id="{82A79F4B-B120-6071-5399-F70A4AAAC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324" y="-46109"/>
              <a:ext cx="1461707" cy="1029215"/>
            </a:xfrm>
            <a:prstGeom prst="rect">
              <a:avLst/>
            </a:prstGeom>
          </p:spPr>
        </p:pic>
        <p:sp>
          <p:nvSpPr>
            <p:cNvPr id="23" name="Rectangle: Rounded Corners 22">
              <a:extLst>
                <a:ext uri="{FF2B5EF4-FFF2-40B4-BE49-F238E27FC236}">
                  <a16:creationId xmlns:a16="http://schemas.microsoft.com/office/drawing/2014/main" id="{DBC0BD0E-6BE8-0412-2B13-D02186C7AC74}"/>
                </a:ext>
              </a:extLst>
            </p:cNvPr>
            <p:cNvSpPr/>
            <p:nvPr/>
          </p:nvSpPr>
          <p:spPr>
            <a:xfrm>
              <a:off x="10134324" y="802175"/>
              <a:ext cx="1627647" cy="889494"/>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Arial" panose="020B0604020202020204" pitchFamily="34" charset="0"/>
                  <a:cs typeface="Arial" panose="020B0604020202020204" pitchFamily="34" charset="0"/>
                </a:rPr>
                <a:t>Làm vào Vở</a:t>
              </a:r>
              <a:endParaRPr lang="en-US" sz="24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21278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a) Tính độ dài đường gấp khúc ABCD.</a:t>
            </a: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3</a:t>
            </a:r>
          </a:p>
        </p:txBody>
      </p:sp>
      <p:grpSp>
        <p:nvGrpSpPr>
          <p:cNvPr id="18" name="Group 17">
            <a:extLst>
              <a:ext uri="{FF2B5EF4-FFF2-40B4-BE49-F238E27FC236}">
                <a16:creationId xmlns:a16="http://schemas.microsoft.com/office/drawing/2014/main" id="{BE927BE1-996F-4A50-921E-A6E40B8E1D6F}"/>
              </a:ext>
            </a:extLst>
          </p:cNvPr>
          <p:cNvGrpSpPr/>
          <p:nvPr/>
        </p:nvGrpSpPr>
        <p:grpSpPr>
          <a:xfrm>
            <a:off x="3314700" y="1228725"/>
            <a:ext cx="6381750" cy="2175450"/>
            <a:chOff x="1533525" y="1409700"/>
            <a:chExt cx="6381750" cy="2175450"/>
          </a:xfrm>
        </p:grpSpPr>
        <p:cxnSp>
          <p:nvCxnSpPr>
            <p:cNvPr id="3" name="Straight Connector 2">
              <a:extLst>
                <a:ext uri="{FF2B5EF4-FFF2-40B4-BE49-F238E27FC236}">
                  <a16:creationId xmlns:a16="http://schemas.microsoft.com/office/drawing/2014/main" id="{286622BD-DA65-43E8-9E12-096BE5DE10F6}"/>
                </a:ext>
              </a:extLst>
            </p:cNvPr>
            <p:cNvCxnSpPr>
              <a:cxnSpLocks/>
            </p:cNvCxnSpPr>
            <p:nvPr/>
          </p:nvCxnSpPr>
          <p:spPr>
            <a:xfrm flipV="1">
              <a:off x="2019300" y="2057400"/>
              <a:ext cx="1247775" cy="904875"/>
            </a:xfrm>
            <a:prstGeom prst="line">
              <a:avLst/>
            </a:prstGeom>
            <a:ln w="5715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0C232038-8731-46E8-A304-D4D3DB2DD90B}"/>
                </a:ext>
              </a:extLst>
            </p:cNvPr>
            <p:cNvCxnSpPr>
              <a:cxnSpLocks/>
            </p:cNvCxnSpPr>
            <p:nvPr/>
          </p:nvCxnSpPr>
          <p:spPr>
            <a:xfrm>
              <a:off x="3248025" y="2085975"/>
              <a:ext cx="2647950" cy="819150"/>
            </a:xfrm>
            <a:prstGeom prst="line">
              <a:avLst/>
            </a:prstGeom>
            <a:ln w="5715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B128843-0B5F-4C0B-846F-643B1F925D6D}"/>
                </a:ext>
              </a:extLst>
            </p:cNvPr>
            <p:cNvCxnSpPr>
              <a:cxnSpLocks/>
            </p:cNvCxnSpPr>
            <p:nvPr/>
          </p:nvCxnSpPr>
          <p:spPr>
            <a:xfrm flipV="1">
              <a:off x="5895975" y="2190750"/>
              <a:ext cx="1133475" cy="714375"/>
            </a:xfrm>
            <a:prstGeom prst="line">
              <a:avLst/>
            </a:prstGeom>
            <a:ln w="57150"/>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60720C61-A567-4458-8520-B9C569DCF9D6}"/>
                </a:ext>
              </a:extLst>
            </p:cNvPr>
            <p:cNvSpPr/>
            <p:nvPr/>
          </p:nvSpPr>
          <p:spPr>
            <a:xfrm>
              <a:off x="1962150" y="29051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91D7D8B-1DB5-4D61-B0F1-BBC8FAC479EE}"/>
                </a:ext>
              </a:extLst>
            </p:cNvPr>
            <p:cNvSpPr/>
            <p:nvPr/>
          </p:nvSpPr>
          <p:spPr>
            <a:xfrm>
              <a:off x="3190875" y="2019300"/>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32CB216-64E6-40F6-9400-4A6FC37CD875}"/>
                </a:ext>
              </a:extLst>
            </p:cNvPr>
            <p:cNvSpPr/>
            <p:nvPr/>
          </p:nvSpPr>
          <p:spPr>
            <a:xfrm>
              <a:off x="5838825" y="286702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7759A5E-8228-4ED0-B043-75C4C6CB2A3E}"/>
                </a:ext>
              </a:extLst>
            </p:cNvPr>
            <p:cNvSpPr/>
            <p:nvPr/>
          </p:nvSpPr>
          <p:spPr>
            <a:xfrm>
              <a:off x="6991350" y="2124075"/>
              <a:ext cx="104775" cy="952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39425D2-505D-41DF-A193-C13F5A8898CE}"/>
                </a:ext>
              </a:extLst>
            </p:cNvPr>
            <p:cNvSpPr txBox="1"/>
            <p:nvPr/>
          </p:nvSpPr>
          <p:spPr>
            <a:xfrm>
              <a:off x="1790700" y="2990850"/>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A</a:t>
              </a:r>
            </a:p>
          </p:txBody>
        </p:sp>
        <p:sp>
          <p:nvSpPr>
            <p:cNvPr id="87" name="TextBox 86">
              <a:extLst>
                <a:ext uri="{FF2B5EF4-FFF2-40B4-BE49-F238E27FC236}">
                  <a16:creationId xmlns:a16="http://schemas.microsoft.com/office/drawing/2014/main" id="{DE27A9AA-7116-4E6C-80D3-6FDC7720980E}"/>
                </a:ext>
              </a:extLst>
            </p:cNvPr>
            <p:cNvSpPr txBox="1"/>
            <p:nvPr/>
          </p:nvSpPr>
          <p:spPr>
            <a:xfrm>
              <a:off x="3009900" y="1409700"/>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B</a:t>
              </a:r>
            </a:p>
          </p:txBody>
        </p:sp>
        <p:sp>
          <p:nvSpPr>
            <p:cNvPr id="88" name="TextBox 87">
              <a:extLst>
                <a:ext uri="{FF2B5EF4-FFF2-40B4-BE49-F238E27FC236}">
                  <a16:creationId xmlns:a16="http://schemas.microsoft.com/office/drawing/2014/main" id="{5378620A-0ACB-4577-B36F-F6376F8C4A78}"/>
                </a:ext>
              </a:extLst>
            </p:cNvPr>
            <p:cNvSpPr txBox="1"/>
            <p:nvPr/>
          </p:nvSpPr>
          <p:spPr>
            <a:xfrm>
              <a:off x="5695950" y="3000375"/>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C</a:t>
              </a:r>
            </a:p>
          </p:txBody>
        </p:sp>
        <p:sp>
          <p:nvSpPr>
            <p:cNvPr id="89" name="TextBox 88">
              <a:extLst>
                <a:ext uri="{FF2B5EF4-FFF2-40B4-BE49-F238E27FC236}">
                  <a16:creationId xmlns:a16="http://schemas.microsoft.com/office/drawing/2014/main" id="{875C091A-0C51-4945-9490-6AC219C873C1}"/>
                </a:ext>
              </a:extLst>
            </p:cNvPr>
            <p:cNvSpPr txBox="1"/>
            <p:nvPr/>
          </p:nvSpPr>
          <p:spPr>
            <a:xfrm>
              <a:off x="6953250" y="1657350"/>
              <a:ext cx="962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D</a:t>
              </a:r>
            </a:p>
          </p:txBody>
        </p:sp>
        <p:sp>
          <p:nvSpPr>
            <p:cNvPr id="17" name="TextBox 16">
              <a:extLst>
                <a:ext uri="{FF2B5EF4-FFF2-40B4-BE49-F238E27FC236}">
                  <a16:creationId xmlns:a16="http://schemas.microsoft.com/office/drawing/2014/main" id="{BA23F5DC-E57A-492C-82DD-B5CD04ADFE9A}"/>
                </a:ext>
              </a:extLst>
            </p:cNvPr>
            <p:cNvSpPr txBox="1"/>
            <p:nvPr/>
          </p:nvSpPr>
          <p:spPr>
            <a:xfrm rot="19578020">
              <a:off x="1533525" y="1863954"/>
              <a:ext cx="18764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30 mm</a:t>
              </a:r>
            </a:p>
          </p:txBody>
        </p:sp>
        <p:sp>
          <p:nvSpPr>
            <p:cNvPr id="90" name="TextBox 89">
              <a:extLst>
                <a:ext uri="{FF2B5EF4-FFF2-40B4-BE49-F238E27FC236}">
                  <a16:creationId xmlns:a16="http://schemas.microsoft.com/office/drawing/2014/main" id="{04E42B49-D55E-40C9-86C6-5F55151875D8}"/>
                </a:ext>
              </a:extLst>
            </p:cNvPr>
            <p:cNvSpPr txBox="1"/>
            <p:nvPr/>
          </p:nvSpPr>
          <p:spPr>
            <a:xfrm rot="1205006">
              <a:off x="4219575" y="2006828"/>
              <a:ext cx="18764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42 mm</a:t>
              </a:r>
            </a:p>
          </p:txBody>
        </p:sp>
        <p:sp>
          <p:nvSpPr>
            <p:cNvPr id="91" name="TextBox 90">
              <a:extLst>
                <a:ext uri="{FF2B5EF4-FFF2-40B4-BE49-F238E27FC236}">
                  <a16:creationId xmlns:a16="http://schemas.microsoft.com/office/drawing/2014/main" id="{8D0F2886-3761-4255-8AFA-813808A62D2F}"/>
                </a:ext>
              </a:extLst>
            </p:cNvPr>
            <p:cNvSpPr txBox="1"/>
            <p:nvPr/>
          </p:nvSpPr>
          <p:spPr>
            <a:xfrm rot="19240379">
              <a:off x="5610224" y="1844903"/>
              <a:ext cx="18764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28 mm</a:t>
              </a:r>
            </a:p>
          </p:txBody>
        </p:sp>
      </p:grpSp>
      <p:sp>
        <p:nvSpPr>
          <p:cNvPr id="19" name="TextBox 18">
            <a:extLst>
              <a:ext uri="{FF2B5EF4-FFF2-40B4-BE49-F238E27FC236}">
                <a16:creationId xmlns:a16="http://schemas.microsoft.com/office/drawing/2014/main" id="{AB7D7EEE-63A5-4443-BE3D-E4E4B25CC5A9}"/>
              </a:ext>
            </a:extLst>
          </p:cNvPr>
          <p:cNvSpPr txBox="1"/>
          <p:nvPr/>
        </p:nvSpPr>
        <p:spPr>
          <a:xfrm>
            <a:off x="3344889" y="3914240"/>
            <a:ext cx="6781800" cy="646331"/>
          </a:xfrm>
          <a:prstGeom prst="rect">
            <a:avLst/>
          </a:prstGeom>
          <a:noFill/>
        </p:spPr>
        <p:txBody>
          <a:bodyPr wrap="square" rtlCol="0">
            <a:spAutoFit/>
          </a:bodyPr>
          <a:lstStyle/>
          <a:p>
            <a:r>
              <a:rPr lang="vi-VN" sz="3600" i="0" dirty="0">
                <a:solidFill>
                  <a:srgbClr val="002060"/>
                </a:solidFill>
                <a:effectLst/>
                <a:latin typeface="Calibri" panose="020F0502020204030204" pitchFamily="34" charset="0"/>
                <a:cs typeface="Calibri" panose="020F0502020204030204" pitchFamily="34" charset="0"/>
              </a:rPr>
              <a:t>Độ dài đường gấp khúc ABCD là</a:t>
            </a:r>
            <a:r>
              <a:rPr lang="en-US" sz="3600" i="0" dirty="0">
                <a:solidFill>
                  <a:srgbClr val="002060"/>
                </a:solidFill>
                <a:effectLst/>
                <a:latin typeface="Calibri" panose="020F0502020204030204" pitchFamily="34" charset="0"/>
                <a:cs typeface="Calibri" panose="020F0502020204030204" pitchFamily="34" charset="0"/>
              </a:rPr>
              <a:t>:</a:t>
            </a:r>
            <a:endParaRPr lang="en-US" sz="3600" dirty="0">
              <a:solidFill>
                <a:srgbClr val="002060"/>
              </a:solidFill>
              <a:latin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DEDEB304-727E-4E28-9A2E-AD19856462DC}"/>
              </a:ext>
            </a:extLst>
          </p:cNvPr>
          <p:cNvSpPr txBox="1"/>
          <p:nvPr/>
        </p:nvSpPr>
        <p:spPr>
          <a:xfrm>
            <a:off x="3176103" y="4610605"/>
            <a:ext cx="6781800" cy="646331"/>
          </a:xfrm>
          <a:prstGeom prst="rect">
            <a:avLst/>
          </a:prstGeom>
          <a:noFill/>
        </p:spPr>
        <p:txBody>
          <a:bodyPr wrap="square" rtlCol="0">
            <a:spAutoFit/>
          </a:bodyPr>
          <a:lstStyle/>
          <a:p>
            <a:pPr algn="ctr"/>
            <a:r>
              <a:rPr lang="pt-BR" sz="3600" dirty="0">
                <a:solidFill>
                  <a:srgbClr val="002060"/>
                </a:solidFill>
                <a:latin typeface="Calibri" panose="020F0502020204030204" pitchFamily="34" charset="0"/>
                <a:cs typeface="Calibri" panose="020F0502020204030204" pitchFamily="34" charset="0"/>
              </a:rPr>
              <a:t>30 + 42 + 28 = 100 (mm)</a:t>
            </a:r>
          </a:p>
        </p:txBody>
      </p:sp>
      <p:sp>
        <p:nvSpPr>
          <p:cNvPr id="2" name="TextBox 7">
            <a:extLst>
              <a:ext uri="{FF2B5EF4-FFF2-40B4-BE49-F238E27FC236}">
                <a16:creationId xmlns:a16="http://schemas.microsoft.com/office/drawing/2014/main" id="{345F87FF-B75D-A3B3-CC00-BCB94C71E088}"/>
              </a:ext>
            </a:extLst>
          </p:cNvPr>
          <p:cNvSpPr txBox="1"/>
          <p:nvPr/>
        </p:nvSpPr>
        <p:spPr>
          <a:xfrm>
            <a:off x="5334000" y="3167390"/>
            <a:ext cx="1524000" cy="52322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giải</a:t>
            </a:r>
            <a:endParaRPr lang="en-US" sz="2800" b="1"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FDB9A27-6A91-D58D-8F3D-4BF5A838175E}"/>
              </a:ext>
            </a:extLst>
          </p:cNvPr>
          <p:cNvSpPr txBox="1"/>
          <p:nvPr/>
        </p:nvSpPr>
        <p:spPr>
          <a:xfrm>
            <a:off x="4333875" y="5353603"/>
            <a:ext cx="6781800" cy="646331"/>
          </a:xfrm>
          <a:prstGeom prst="rect">
            <a:avLst/>
          </a:prstGeom>
          <a:noFill/>
        </p:spPr>
        <p:txBody>
          <a:bodyPr wrap="square" rtlCol="0">
            <a:spAutoFit/>
          </a:bodyPr>
          <a:lstStyle/>
          <a:p>
            <a:pPr algn="ctr"/>
            <a:r>
              <a:rPr lang="pt-BR" sz="3600" dirty="0">
                <a:solidFill>
                  <a:srgbClr val="002060"/>
                </a:solidFill>
                <a:latin typeface="Calibri" panose="020F0502020204030204" pitchFamily="34" charset="0"/>
                <a:cs typeface="Calibri" panose="020F0502020204030204" pitchFamily="34" charset="0"/>
              </a:rPr>
              <a:t>Đáp số 100 mm</a:t>
            </a:r>
          </a:p>
        </p:txBody>
      </p:sp>
    </p:spTree>
    <p:extLst>
      <p:ext uri="{BB962C8B-B14F-4D97-AF65-F5344CB8AC3E}">
        <p14:creationId xmlns:p14="http://schemas.microsoft.com/office/powerpoint/2010/main" val="12352727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wipe(down)">
                                      <p:cBhvr>
                                        <p:cTn id="24" dur="500"/>
                                        <p:tgtEl>
                                          <p:spTgt spid="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2">
                                            <p:txEl>
                                              <p:pRg st="0" end="0"/>
                                            </p:txEl>
                                          </p:spTgt>
                                        </p:tgtEl>
                                        <p:attrNameLst>
                                          <p:attrName>style.visibility</p:attrName>
                                        </p:attrNameLst>
                                      </p:cBhvr>
                                      <p:to>
                                        <p:strVal val="visible"/>
                                      </p:to>
                                    </p:set>
                                    <p:animEffect transition="in" filter="wipe(down)">
                                      <p:cBhvr>
                                        <p:cTn id="29" dur="500"/>
                                        <p:tgtEl>
                                          <p:spTgt spid="9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down)">
                                      <p:cBhvr>
                                        <p:cTn id="3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9154184" cy="666786"/>
          </a:xfrm>
          <a:prstGeom prst="rect">
            <a:avLst/>
          </a:prstGeom>
          <a:noFill/>
        </p:spPr>
        <p:txBody>
          <a:bodyPr wrap="square" rtlCol="0">
            <a:spAutoFit/>
          </a:bodyPr>
          <a:lstStyle/>
          <a:p>
            <a:pPr lvl="0" algn="ctr" defTabSz="457189">
              <a:defRPr/>
            </a:pPr>
            <a:r>
              <a:rPr lang="vi-VN" altLang="zh-CN" sz="3733" b="1" dirty="0">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b) Túi muối cân nặng bao nhiêu gam?</a:t>
            </a: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3</a:t>
            </a:r>
          </a:p>
        </p:txBody>
      </p:sp>
      <p:pic>
        <p:nvPicPr>
          <p:cNvPr id="1026" name="Picture 2">
            <a:extLst>
              <a:ext uri="{FF2B5EF4-FFF2-40B4-BE49-F238E27FC236}">
                <a16:creationId xmlns:a16="http://schemas.microsoft.com/office/drawing/2014/main" id="{7E6D4E52-2D2B-4BF4-B69B-0A055D21B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4359" y="1149030"/>
            <a:ext cx="5551401" cy="24327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60BF14-45D7-449E-BC57-7BE480D271C4}"/>
              </a:ext>
            </a:extLst>
          </p:cNvPr>
          <p:cNvSpPr txBox="1"/>
          <p:nvPr/>
        </p:nvSpPr>
        <p:spPr>
          <a:xfrm>
            <a:off x="4975058" y="4346490"/>
            <a:ext cx="5000625" cy="646331"/>
          </a:xfrm>
          <a:prstGeom prst="rect">
            <a:avLst/>
          </a:prstGeom>
          <a:noFill/>
        </p:spPr>
        <p:txBody>
          <a:bodyPr wrap="square" rtlCol="0">
            <a:spAutoFit/>
          </a:bodyPr>
          <a:lstStyle/>
          <a:p>
            <a:r>
              <a:rPr lang="en-US" sz="3600" u="none" strike="noStrike" spc="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Túi</a:t>
            </a:r>
            <a:r>
              <a:rPr lang="vi-VN" sz="3600" u="none" strike="noStrike" spc="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muối cân nặng là: </a:t>
            </a:r>
            <a:endParaRPr lang="en-US" sz="3600" dirty="0">
              <a:solidFill>
                <a:srgbClr val="002060"/>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CC23D59E-E27D-4E9B-8CAA-0C17220C43A6}"/>
              </a:ext>
            </a:extLst>
          </p:cNvPr>
          <p:cNvSpPr txBox="1"/>
          <p:nvPr/>
        </p:nvSpPr>
        <p:spPr>
          <a:xfrm>
            <a:off x="2818240" y="4992821"/>
            <a:ext cx="8715375" cy="646331"/>
          </a:xfrm>
          <a:prstGeom prst="rect">
            <a:avLst/>
          </a:prstGeom>
          <a:noFill/>
        </p:spPr>
        <p:txBody>
          <a:bodyPr wrap="square" rtlCol="0">
            <a:spAutoFit/>
          </a:bodyPr>
          <a:lstStyle/>
          <a:p>
            <a:pPr marL="0" marR="0" algn="ctr">
              <a:spcBef>
                <a:spcPts val="0"/>
              </a:spcBef>
              <a:spcAft>
                <a:spcPts val="0"/>
              </a:spcAft>
            </a:pPr>
            <a:r>
              <a:rPr lang="vi-VN" sz="3600" u="none" strike="noStrike" spc="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200 + 200 + 100 = 500 (g) </a:t>
            </a:r>
            <a:endPar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9" name="TextBox 28">
            <a:extLst>
              <a:ext uri="{FF2B5EF4-FFF2-40B4-BE49-F238E27FC236}">
                <a16:creationId xmlns:a16="http://schemas.microsoft.com/office/drawing/2014/main" id="{E2870BE8-3269-4E00-BEBE-F97CD200B419}"/>
              </a:ext>
            </a:extLst>
          </p:cNvPr>
          <p:cNvSpPr txBox="1"/>
          <p:nvPr/>
        </p:nvSpPr>
        <p:spPr>
          <a:xfrm>
            <a:off x="3532624" y="5586535"/>
            <a:ext cx="8715375" cy="646331"/>
          </a:xfrm>
          <a:prstGeom prst="rect">
            <a:avLst/>
          </a:prstGeom>
          <a:noFill/>
        </p:spPr>
        <p:txBody>
          <a:bodyPr wrap="square" rtlCol="0">
            <a:spAutoFit/>
          </a:bodyPr>
          <a:lstStyle/>
          <a:p>
            <a:pPr marL="0" marR="0" algn="ctr">
              <a:spcBef>
                <a:spcPts val="0"/>
              </a:spcBef>
              <a:spcAft>
                <a:spcPts val="0"/>
              </a:spcAft>
            </a:pPr>
            <a:r>
              <a:rPr lang="vi-VN" sz="3600" u="none" strike="noStrike" spc="0" dirty="0">
                <a:solidFill>
                  <a:srgbClr val="002060"/>
                </a:solidFill>
                <a:effectLst/>
                <a:latin typeface="Calibri" panose="020F0502020204030204" pitchFamily="34" charset="0"/>
                <a:ea typeface="Segoe UI" panose="020B0502040204020203" pitchFamily="34" charset="0"/>
                <a:cs typeface="Calibri" panose="020F0502020204030204" pitchFamily="34" charset="0"/>
              </a:rPr>
              <a:t>Đáp số:</a:t>
            </a:r>
            <a:r>
              <a:rPr lang="vi-VN" sz="3600" u="none" strike="noStrike" spc="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500 g.</a:t>
            </a:r>
            <a:endPar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Oval 2">
            <a:extLst>
              <a:ext uri="{FF2B5EF4-FFF2-40B4-BE49-F238E27FC236}">
                <a16:creationId xmlns:a16="http://schemas.microsoft.com/office/drawing/2014/main" id="{03F8147E-9C1A-3B6E-EC57-557534DC706C}"/>
              </a:ext>
            </a:extLst>
          </p:cNvPr>
          <p:cNvSpPr/>
          <p:nvPr/>
        </p:nvSpPr>
        <p:spPr>
          <a:xfrm>
            <a:off x="812600" y="482280"/>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3</a:t>
            </a:r>
          </a:p>
        </p:txBody>
      </p:sp>
      <p:sp>
        <p:nvSpPr>
          <p:cNvPr id="11" name="TextBox 10">
            <a:extLst>
              <a:ext uri="{FF2B5EF4-FFF2-40B4-BE49-F238E27FC236}">
                <a16:creationId xmlns:a16="http://schemas.microsoft.com/office/drawing/2014/main" id="{C73300C6-0690-EE82-EA91-EC3ABEB33369}"/>
              </a:ext>
            </a:extLst>
          </p:cNvPr>
          <p:cNvSpPr txBox="1"/>
          <p:nvPr/>
        </p:nvSpPr>
        <p:spPr>
          <a:xfrm>
            <a:off x="6349528" y="3696758"/>
            <a:ext cx="6215448" cy="584775"/>
          </a:xfrm>
          <a:prstGeom prst="rect">
            <a:avLst/>
          </a:prstGeom>
          <a:noFill/>
        </p:spPr>
        <p:txBody>
          <a:bodyPr wrap="square">
            <a:spAutoFit/>
          </a:bodyPr>
          <a:lstStyle/>
          <a:p>
            <a:r>
              <a:rPr lang="en-US" sz="3200" b="1" dirty="0" err="1">
                <a:solidFill>
                  <a:srgbClr val="FF0000"/>
                </a:solidFill>
                <a:latin typeface="Arial" panose="020B0604020202020204" pitchFamily="34" charset="0"/>
                <a:cs typeface="Arial" panose="020B0604020202020204" pitchFamily="34" charset="0"/>
              </a:rPr>
              <a:t>Bài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giải</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8090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2" grpId="0"/>
      <p:bldP spid="28" grpId="0"/>
      <p:bldP spid="29"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9">
            <a:extLst>
              <a:ext uri="{FF2B5EF4-FFF2-40B4-BE49-F238E27FC236}">
                <a16:creationId xmlns:a16="http://schemas.microsoft.com/office/drawing/2014/main" id="{AC0ABCD5-E231-49DF-B9C7-DC08CB420DD4}"/>
              </a:ext>
            </a:extLst>
          </p:cNvPr>
          <p:cNvGrpSpPr/>
          <p:nvPr/>
        </p:nvGrpSpPr>
        <p:grpSpPr>
          <a:xfrm>
            <a:off x="-4773" y="5909701"/>
            <a:ext cx="12192000" cy="978311"/>
            <a:chOff x="0" y="5772686"/>
            <a:chExt cx="13525500" cy="1085314"/>
          </a:xfrm>
        </p:grpSpPr>
        <p:pic>
          <p:nvPicPr>
            <p:cNvPr id="6" name="图片 4">
              <a:extLst>
                <a:ext uri="{FF2B5EF4-FFF2-40B4-BE49-F238E27FC236}">
                  <a16:creationId xmlns:a16="http://schemas.microsoft.com/office/drawing/2014/main" id="{5EBA0019-CFA4-43B3-BCD7-B5A51CDAE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7" name="图片 5">
              <a:extLst>
                <a:ext uri="{FF2B5EF4-FFF2-40B4-BE49-F238E27FC236}">
                  <a16:creationId xmlns:a16="http://schemas.microsoft.com/office/drawing/2014/main" id="{28FC7F86-B4D1-40BE-9E98-3665D21B10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B961C528-B387-4362-A101-C57CBA7FC9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2658B560-AAEC-43E2-BD3E-7CA16C711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34" name="文本框 21">
            <a:extLst>
              <a:ext uri="{FF2B5EF4-FFF2-40B4-BE49-F238E27FC236}">
                <a16:creationId xmlns:a16="http://schemas.microsoft.com/office/drawing/2014/main" id="{0FA3ED8F-7193-4576-84BA-7B56DF6C2CB2}"/>
              </a:ext>
            </a:extLst>
          </p:cNvPr>
          <p:cNvSpPr txBox="1"/>
          <p:nvPr/>
        </p:nvSpPr>
        <p:spPr>
          <a:xfrm>
            <a:off x="1380466" y="421598"/>
            <a:ext cx="5610884" cy="666786"/>
          </a:xfrm>
          <a:prstGeom prst="rect">
            <a:avLst/>
          </a:prstGeom>
          <a:noFill/>
        </p:spPr>
        <p:txBody>
          <a:bodyPr wrap="square" rtlCol="0">
            <a:spAutoFit/>
          </a:bodyPr>
          <a:lstStyle/>
          <a:p>
            <a:pPr lvl="0" algn="ctr" defTabSz="457189">
              <a:defRPr/>
            </a:pPr>
            <a:r>
              <a:rPr lang="vi-VN" altLang="zh-CN" sz="3733" b="1">
                <a:solidFill>
                  <a:srgbClr val="C00000"/>
                </a:solidFill>
                <a:latin typeface="Arial" panose="020B0604020202020204"/>
                <a:ea typeface="字魂27号-布丁体" panose="00000500000000000000" pitchFamily="2" charset="-122"/>
                <a:cs typeface="Arial" panose="020B0604020202020204"/>
                <a:sym typeface="字魂27号-布丁体" panose="00000500000000000000" pitchFamily="2" charset="-122"/>
              </a:rPr>
              <a:t>Tính giá trị biểu thức.</a:t>
            </a:r>
            <a:endParaRPr kumimoji="0" lang="vi-VN" altLang="zh-CN" sz="3733" b="1" i="0" u="none" strike="noStrike" kern="1200" cap="none" spc="0" normalizeH="0" baseline="0" noProof="0" dirty="0">
              <a:ln>
                <a:noFill/>
              </a:ln>
              <a:solidFill>
                <a:srgbClr val="C00000"/>
              </a:solidFill>
              <a:effectLst/>
              <a:uLnTx/>
              <a:uFillTx/>
              <a:latin typeface="Arial" panose="020B0604020202020204"/>
              <a:ea typeface="字魂27号-布丁体" panose="00000500000000000000" pitchFamily="2" charset="-122"/>
              <a:cs typeface="Arial" panose="020B0604020202020204"/>
              <a:sym typeface="字魂27号-布丁体" panose="00000500000000000000" pitchFamily="2" charset="-122"/>
            </a:endParaRPr>
          </a:p>
        </p:txBody>
      </p:sp>
      <p:sp>
        <p:nvSpPr>
          <p:cNvPr id="40" name="Oval 39">
            <a:extLst>
              <a:ext uri="{FF2B5EF4-FFF2-40B4-BE49-F238E27FC236}">
                <a16:creationId xmlns:a16="http://schemas.microsoft.com/office/drawing/2014/main" id="{D65DC4C9-FE00-46FE-A98A-4B15D698070C}"/>
              </a:ext>
            </a:extLst>
          </p:cNvPr>
          <p:cNvSpPr/>
          <p:nvPr/>
        </p:nvSpPr>
        <p:spPr>
          <a:xfrm>
            <a:off x="828674" y="485775"/>
            <a:ext cx="676275"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微软雅黑"/>
                <a:cs typeface="+mn-cs"/>
              </a:rPr>
              <a:t>4</a:t>
            </a:r>
          </a:p>
        </p:txBody>
      </p:sp>
      <p:sp>
        <p:nvSpPr>
          <p:cNvPr id="13" name="Rectangle: Rounded Corners 12">
            <a:extLst>
              <a:ext uri="{FF2B5EF4-FFF2-40B4-BE49-F238E27FC236}">
                <a16:creationId xmlns:a16="http://schemas.microsoft.com/office/drawing/2014/main" id="{34CBAC49-6212-4F2F-8F17-56A67ACB9CED}"/>
              </a:ext>
            </a:extLst>
          </p:cNvPr>
          <p:cNvSpPr/>
          <p:nvPr/>
        </p:nvSpPr>
        <p:spPr>
          <a:xfrm>
            <a:off x="1219200" y="1571625"/>
            <a:ext cx="4067175"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a:latin typeface="Calibri" panose="020F0502020204030204" pitchFamily="34" charset="0"/>
                <a:cs typeface="Calibri" panose="020F0502020204030204" pitchFamily="34" charset="0"/>
              </a:rPr>
              <a:t>a) 96 : 3 x 5 </a:t>
            </a:r>
            <a:endParaRPr lang="en-US" sz="4400" b="1"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1289A865-4E18-43A3-AE9D-ADF21A33C1C0}"/>
              </a:ext>
            </a:extLst>
          </p:cNvPr>
          <p:cNvSpPr/>
          <p:nvPr/>
        </p:nvSpPr>
        <p:spPr>
          <a:xfrm>
            <a:off x="7239000" y="1504950"/>
            <a:ext cx="4114800" cy="990600"/>
          </a:xfrm>
          <a:prstGeom prst="round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400" b="1">
                <a:latin typeface="Calibri" panose="020F0502020204030204" pitchFamily="34" charset="0"/>
                <a:cs typeface="Calibri" panose="020F0502020204030204" pitchFamily="34" charset="0"/>
              </a:rPr>
              <a:t>b) 60 : (2 x 3)</a:t>
            </a:r>
            <a:endParaRPr lang="en-US" sz="44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C56F067-63E4-42C4-81E3-9F893A552B87}"/>
              </a:ext>
            </a:extLst>
          </p:cNvPr>
          <p:cNvSpPr txBox="1"/>
          <p:nvPr/>
        </p:nvSpPr>
        <p:spPr>
          <a:xfrm>
            <a:off x="1166811" y="2697530"/>
            <a:ext cx="4695825"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ea typeface="+mj-ea"/>
                <a:cs typeface="Calibri" panose="020F0502020204030204" pitchFamily="34" charset="0"/>
              </a:rPr>
              <a:t>96 : 3 x 5 =</a:t>
            </a:r>
            <a:r>
              <a:rPr lang="en-US" sz="4400" b="1" i="0" dirty="0">
                <a:solidFill>
                  <a:srgbClr val="FF0000"/>
                </a:solidFill>
                <a:effectLst/>
                <a:latin typeface="Calibri" panose="020F0502020204030204" pitchFamily="34" charset="0"/>
                <a:cs typeface="Calibri" panose="020F0502020204030204" pitchFamily="34" charset="0"/>
              </a:rPr>
              <a:t> 32 x 5</a:t>
            </a:r>
            <a:endParaRPr lang="en-US" sz="4400" b="1" dirty="0">
              <a:solidFill>
                <a:srgbClr val="FF0000"/>
              </a:solidFill>
              <a:latin typeface="Calibri" panose="020F0502020204030204" pitchFamily="34" charset="0"/>
              <a:ea typeface="+mj-ea"/>
              <a:cs typeface="Calibri" panose="020F0502020204030204" pitchFamily="34" charset="0"/>
            </a:endParaRPr>
          </a:p>
        </p:txBody>
      </p:sp>
      <p:sp>
        <p:nvSpPr>
          <p:cNvPr id="16" name="TextBox 15">
            <a:extLst>
              <a:ext uri="{FF2B5EF4-FFF2-40B4-BE49-F238E27FC236}">
                <a16:creationId xmlns:a16="http://schemas.microsoft.com/office/drawing/2014/main" id="{BB59AFA4-7AEA-43C5-9790-96535C70A2C3}"/>
              </a:ext>
            </a:extLst>
          </p:cNvPr>
          <p:cNvSpPr txBox="1"/>
          <p:nvPr/>
        </p:nvSpPr>
        <p:spPr>
          <a:xfrm>
            <a:off x="3317011" y="3362002"/>
            <a:ext cx="4695825"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ea typeface="+mj-ea"/>
                <a:cs typeface="Calibri" panose="020F0502020204030204" pitchFamily="34" charset="0"/>
              </a:rPr>
              <a:t>=</a:t>
            </a:r>
            <a:r>
              <a:rPr lang="en-US" sz="4400" b="1" i="0" dirty="0">
                <a:solidFill>
                  <a:srgbClr val="FF0000"/>
                </a:solidFill>
                <a:effectLst/>
                <a:latin typeface="Calibri" panose="020F0502020204030204" pitchFamily="34" charset="0"/>
                <a:cs typeface="Calibri" panose="020F0502020204030204" pitchFamily="34" charset="0"/>
              </a:rPr>
              <a:t> 160</a:t>
            </a:r>
            <a:endParaRPr lang="en-US" sz="4400" b="1" dirty="0">
              <a:solidFill>
                <a:srgbClr val="FF0000"/>
              </a:solidFill>
              <a:latin typeface="Calibri" panose="020F0502020204030204" pitchFamily="34" charset="0"/>
              <a:ea typeface="+mj-ea"/>
              <a:cs typeface="Calibri" panose="020F0502020204030204" pitchFamily="34" charset="0"/>
            </a:endParaRPr>
          </a:p>
        </p:txBody>
      </p:sp>
      <p:sp>
        <p:nvSpPr>
          <p:cNvPr id="17" name="TextBox 16">
            <a:extLst>
              <a:ext uri="{FF2B5EF4-FFF2-40B4-BE49-F238E27FC236}">
                <a16:creationId xmlns:a16="http://schemas.microsoft.com/office/drawing/2014/main" id="{D90FB01F-5AAA-4804-9E38-465AFC4645D3}"/>
              </a:ext>
            </a:extLst>
          </p:cNvPr>
          <p:cNvSpPr txBox="1"/>
          <p:nvPr/>
        </p:nvSpPr>
        <p:spPr>
          <a:xfrm>
            <a:off x="7076303" y="2659559"/>
            <a:ext cx="4695825"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ea typeface="+mj-ea"/>
                <a:cs typeface="Calibri" panose="020F0502020204030204" pitchFamily="34" charset="0"/>
              </a:rPr>
              <a:t>60 : ( 2 x 3 ) =</a:t>
            </a:r>
            <a:r>
              <a:rPr lang="en-US" sz="4400" b="1" i="0" dirty="0">
                <a:solidFill>
                  <a:srgbClr val="FF0000"/>
                </a:solidFill>
                <a:effectLst/>
                <a:latin typeface="Calibri" panose="020F0502020204030204" pitchFamily="34" charset="0"/>
                <a:cs typeface="Calibri" panose="020F0502020204030204" pitchFamily="34" charset="0"/>
              </a:rPr>
              <a:t> 60 : 6</a:t>
            </a:r>
            <a:endParaRPr lang="en-US" sz="4400" b="1" dirty="0">
              <a:solidFill>
                <a:srgbClr val="FF0000"/>
              </a:solidFill>
              <a:latin typeface="Calibri" panose="020F0502020204030204" pitchFamily="34" charset="0"/>
              <a:ea typeface="+mj-ea"/>
              <a:cs typeface="Calibri" panose="020F0502020204030204" pitchFamily="34" charset="0"/>
            </a:endParaRPr>
          </a:p>
        </p:txBody>
      </p:sp>
      <p:sp>
        <p:nvSpPr>
          <p:cNvPr id="18" name="TextBox 17">
            <a:extLst>
              <a:ext uri="{FF2B5EF4-FFF2-40B4-BE49-F238E27FC236}">
                <a16:creationId xmlns:a16="http://schemas.microsoft.com/office/drawing/2014/main" id="{26D70D35-67D6-4F1C-94C6-643923658C0E}"/>
              </a:ext>
            </a:extLst>
          </p:cNvPr>
          <p:cNvSpPr txBox="1"/>
          <p:nvPr/>
        </p:nvSpPr>
        <p:spPr>
          <a:xfrm>
            <a:off x="9839314" y="3466971"/>
            <a:ext cx="4695825" cy="769441"/>
          </a:xfrm>
          <a:prstGeom prst="rect">
            <a:avLst/>
          </a:prstGeom>
          <a:noFill/>
        </p:spPr>
        <p:txBody>
          <a:bodyPr wrap="square" rtlCol="0">
            <a:spAutoFit/>
          </a:bodyPr>
          <a:lstStyle/>
          <a:p>
            <a:r>
              <a:rPr lang="en-US" sz="4400" b="1" dirty="0">
                <a:solidFill>
                  <a:srgbClr val="FF0000"/>
                </a:solidFill>
                <a:latin typeface="Calibri" panose="020F0502020204030204" pitchFamily="34" charset="0"/>
                <a:ea typeface="+mj-ea"/>
                <a:cs typeface="Calibri" panose="020F0502020204030204" pitchFamily="34" charset="0"/>
              </a:rPr>
              <a:t>=</a:t>
            </a:r>
            <a:r>
              <a:rPr lang="en-US" sz="4400" b="1" i="0" dirty="0">
                <a:solidFill>
                  <a:srgbClr val="FF0000"/>
                </a:solidFill>
                <a:effectLst/>
                <a:latin typeface="Calibri" panose="020F0502020204030204" pitchFamily="34" charset="0"/>
                <a:cs typeface="Calibri" panose="020F0502020204030204" pitchFamily="34" charset="0"/>
              </a:rPr>
              <a:t> 10</a:t>
            </a:r>
            <a:endParaRPr lang="en-US" sz="4400" b="1" dirty="0">
              <a:solidFill>
                <a:srgbClr val="FF0000"/>
              </a:solidFill>
              <a:latin typeface="Calibri" panose="020F0502020204030204" pitchFamily="34" charset="0"/>
              <a:ea typeface="+mj-ea"/>
              <a:cs typeface="Calibri" panose="020F0502020204030204" pitchFamily="34" charset="0"/>
            </a:endParaRPr>
          </a:p>
        </p:txBody>
      </p:sp>
      <p:grpSp>
        <p:nvGrpSpPr>
          <p:cNvPr id="2" name="Group 1">
            <a:extLst>
              <a:ext uri="{FF2B5EF4-FFF2-40B4-BE49-F238E27FC236}">
                <a16:creationId xmlns:a16="http://schemas.microsoft.com/office/drawing/2014/main" id="{6E190B5E-2271-26CA-B859-4D15D1BBE022}"/>
              </a:ext>
            </a:extLst>
          </p:cNvPr>
          <p:cNvGrpSpPr/>
          <p:nvPr/>
        </p:nvGrpSpPr>
        <p:grpSpPr>
          <a:xfrm>
            <a:off x="5711758" y="3802413"/>
            <a:ext cx="1527242" cy="1585311"/>
            <a:chOff x="10134324" y="-46109"/>
            <a:chExt cx="1627647" cy="1737778"/>
          </a:xfrm>
        </p:grpSpPr>
        <p:pic>
          <p:nvPicPr>
            <p:cNvPr id="3" name="Picture 2">
              <a:extLst>
                <a:ext uri="{FF2B5EF4-FFF2-40B4-BE49-F238E27FC236}">
                  <a16:creationId xmlns:a16="http://schemas.microsoft.com/office/drawing/2014/main" id="{AE9C72DB-0A8B-5501-E172-0E6786E999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324" y="-46109"/>
              <a:ext cx="1461707" cy="1029215"/>
            </a:xfrm>
            <a:prstGeom prst="rect">
              <a:avLst/>
            </a:prstGeom>
          </p:spPr>
        </p:pic>
        <p:sp>
          <p:nvSpPr>
            <p:cNvPr id="4" name="Rectangle: Rounded Corners 3">
              <a:extLst>
                <a:ext uri="{FF2B5EF4-FFF2-40B4-BE49-F238E27FC236}">
                  <a16:creationId xmlns:a16="http://schemas.microsoft.com/office/drawing/2014/main" id="{756FEEE2-EF1B-9E6E-F610-B2CF4796BAAB}"/>
                </a:ext>
              </a:extLst>
            </p:cNvPr>
            <p:cNvSpPr/>
            <p:nvPr/>
          </p:nvSpPr>
          <p:spPr>
            <a:xfrm>
              <a:off x="10134324" y="802175"/>
              <a:ext cx="1627647" cy="889494"/>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Arial" panose="020B0604020202020204" pitchFamily="34" charset="0"/>
                  <a:cs typeface="Arial" panose="020B0604020202020204" pitchFamily="34" charset="0"/>
                </a:rPr>
                <a:t>Làm vào Vở</a:t>
              </a:r>
              <a:endParaRPr lang="en-US" sz="24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42039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nodeType="clickEffect">
                                  <p:stCondLst>
                                    <p:cond delay="0"/>
                                  </p:stCondLst>
                                  <p:childTnLst>
                                    <p:anim calcmode="lin" valueType="num">
                                      <p:cBhvr additive="base">
                                        <p:cTn id="25" dur="500"/>
                                        <p:tgtEl>
                                          <p:spTgt spid="2"/>
                                        </p:tgtEl>
                                        <p:attrNameLst>
                                          <p:attrName>ppt_y</p:attrName>
                                        </p:attrNameLst>
                                      </p:cBhvr>
                                      <p:tavLst>
                                        <p:tav tm="0">
                                          <p:val>
                                            <p:strVal val="#ppt_y"/>
                                          </p:val>
                                        </p:tav>
                                        <p:tav tm="100000">
                                          <p:val>
                                            <p:strVal val="#ppt_y+#ppt_h*1.125000"/>
                                          </p:val>
                                        </p:tav>
                                      </p:tavLst>
                                    </p:anim>
                                    <p:animEffect transition="out" filter="wipe(down)">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animBg="1"/>
      <p:bldP spid="13" grpId="0" animBg="1"/>
      <p:bldP spid="14" grpId="0" animBg="1"/>
      <p:bldP spid="15" grpId="0"/>
      <p:bldP spid="16" grpId="0"/>
      <p:bldP spid="17" grpId="0"/>
      <p:bldP spid="18"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477</Words>
  <Application>Microsoft Office PowerPoint</Application>
  <PresentationFormat>Widescreen</PresentationFormat>
  <Paragraphs>128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等线</vt:lpstr>
      <vt:lpstr>等线 Light</vt:lpstr>
      <vt:lpstr>Arial</vt:lpstr>
      <vt:lpstr>Calibri</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Vip855</cp:lastModifiedBy>
  <cp:revision>39</cp:revision>
  <dcterms:created xsi:type="dcterms:W3CDTF">2022-09-25T11:00:43Z</dcterms:created>
  <dcterms:modified xsi:type="dcterms:W3CDTF">2025-01-06T05:40:56Z</dcterms:modified>
</cp:coreProperties>
</file>