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66" r:id="rId2"/>
    <p:sldId id="272" r:id="rId3"/>
    <p:sldId id="357" r:id="rId4"/>
    <p:sldId id="358" r:id="rId5"/>
    <p:sldId id="290" r:id="rId6"/>
    <p:sldId id="355" r:id="rId7"/>
    <p:sldId id="356" r:id="rId8"/>
    <p:sldId id="359" r:id="rId9"/>
    <p:sldId id="286" r:id="rId10"/>
    <p:sldId id="360" r:id="rId11"/>
    <p:sldId id="361" r:id="rId12"/>
    <p:sldId id="362" r:id="rId13"/>
    <p:sldId id="363" r:id="rId14"/>
    <p:sldId id="309" r:id="rId15"/>
    <p:sldId id="364" r:id="rId16"/>
    <p:sldId id="289" r:id="rId17"/>
    <p:sldId id="3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021"/>
    <a:srgbClr val="D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276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437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blogtailieu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701F2AC8-8936-1B0D-8B49-B4F32F5D4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grpSp>
        <p:nvGrpSpPr>
          <p:cNvPr id="3" name="组合 11">
            <a:extLst>
              <a:ext uri="{FF2B5EF4-FFF2-40B4-BE49-F238E27FC236}">
                <a16:creationId xmlns:a16="http://schemas.microsoft.com/office/drawing/2014/main" id="{DC8D389E-1DD3-25D2-8DC5-45AE06437DEF}"/>
              </a:ext>
            </a:extLst>
          </p:cNvPr>
          <p:cNvGrpSpPr/>
          <p:nvPr/>
        </p:nvGrpSpPr>
        <p:grpSpPr>
          <a:xfrm>
            <a:off x="1021808" y="1"/>
            <a:ext cx="11170192" cy="601747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3B557CD8-92E8-4E21-56C9-B0B8A89D0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712B7CF1-E23D-B15A-EF3F-4D8CFCC4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6" name="图片 12">
            <a:extLst>
              <a:ext uri="{FF2B5EF4-FFF2-40B4-BE49-F238E27FC236}">
                <a16:creationId xmlns:a16="http://schemas.microsoft.com/office/drawing/2014/main" id="{ADEF5771-FFC4-502A-AF3B-98EC33CB05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5"/>
            <a:ext cx="2657903" cy="3460444"/>
          </a:xfrm>
          <a:prstGeom prst="rect">
            <a:avLst/>
          </a:prstGeom>
        </p:spPr>
      </p:pic>
      <p:pic>
        <p:nvPicPr>
          <p:cNvPr id="2050" name="Picture 2" descr="Picture1">
            <a:extLst>
              <a:ext uri="{FF2B5EF4-FFF2-40B4-BE49-F238E27FC236}">
                <a16:creationId xmlns:a16="http://schemas.microsoft.com/office/drawing/2014/main" id="{9211A609-7B6F-D6C2-B2ED-2038CD57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6" y="1599356"/>
            <a:ext cx="8153400" cy="19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57150"/>
            <a:ext cx="11001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161631" y="3037665"/>
            <a:ext cx="369651" cy="363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171156" y="5418915"/>
            <a:ext cx="369651" cy="363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380581" y="3047190"/>
            <a:ext cx="369651" cy="363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9990306" y="5447490"/>
            <a:ext cx="369651" cy="3637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3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>
                <a:solidFill>
                  <a:srgbClr val="C00000"/>
                </a:solidFill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 giá trị của biểu thức.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1233486" y="3800476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5324474" y="1735634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5324473" y="2485750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5310186" y="391105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5338760" y="4680496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70C12-145E-07C0-B9AB-8C578A7BE071}"/>
              </a:ext>
            </a:extLst>
          </p:cNvPr>
          <p:cNvGrpSpPr/>
          <p:nvPr/>
        </p:nvGrpSpPr>
        <p:grpSpPr>
          <a:xfrm>
            <a:off x="8493057" y="2212429"/>
            <a:ext cx="1527242" cy="1585311"/>
            <a:chOff x="10134324" y="-46109"/>
            <a:chExt cx="1627647" cy="17377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19002D-1CB0-5845-8463-DCFEC9AE5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EE5C7B-1B82-E59D-1D1F-8D990C280DB9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vào Vở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95350" y="2683648"/>
            <a:ext cx="61531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1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100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5 can: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can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….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5391150" y="2728028"/>
            <a:ext cx="68008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Số lít nước mắm ở 5 can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10 x 5 = 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Cửa hàng nhà bà Năm có tất </a:t>
            </a:r>
            <a:r>
              <a:rPr lang="vi-VN" sz="3200">
                <a:latin typeface="+mj-lt"/>
                <a:cs typeface="Calibri" panose="020F0502020204030204" pitchFamily="34" charset="0"/>
              </a:rPr>
              <a:t>cả số lít 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nước mắm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100 + 50 = 150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Đáp số: 150 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mắm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B7F41-6FE9-AAD0-3285-123A6172451B}"/>
              </a:ext>
            </a:extLst>
          </p:cNvPr>
          <p:cNvCxnSpPr>
            <a:cxnSpLocks/>
          </p:cNvCxnSpPr>
          <p:nvPr/>
        </p:nvCxnSpPr>
        <p:spPr>
          <a:xfrm>
            <a:off x="6362299" y="901567"/>
            <a:ext cx="5303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D244B8-B088-2618-6095-595E7C5EA8A2}"/>
              </a:ext>
            </a:extLst>
          </p:cNvPr>
          <p:cNvCxnSpPr>
            <a:cxnSpLocks/>
          </p:cNvCxnSpPr>
          <p:nvPr/>
        </p:nvCxnSpPr>
        <p:spPr>
          <a:xfrm>
            <a:off x="935355" y="1349677"/>
            <a:ext cx="87369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C1B4-9CC5-CBA7-741E-9D080C9315D8}"/>
              </a:ext>
            </a:extLst>
          </p:cNvPr>
          <p:cNvCxnSpPr>
            <a:cxnSpLocks/>
          </p:cNvCxnSpPr>
          <p:nvPr/>
        </p:nvCxnSpPr>
        <p:spPr>
          <a:xfrm>
            <a:off x="4964495" y="1893673"/>
            <a:ext cx="58360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55615-67FC-09D7-1EB9-3EF9A3451E39}"/>
              </a:ext>
            </a:extLst>
          </p:cNvPr>
          <p:cNvGrpSpPr/>
          <p:nvPr/>
        </p:nvGrpSpPr>
        <p:grpSpPr>
          <a:xfrm>
            <a:off x="8027954" y="2883377"/>
            <a:ext cx="1527242" cy="1585311"/>
            <a:chOff x="10134324" y="-46109"/>
            <a:chExt cx="1627647" cy="17377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F9A922-1672-701C-ABC7-D51AE188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349861-B069-95F0-405F-7982F3DF4251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vào Vở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5"/>
            <a:ext cx="12192000" cy="2890756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912"/>
            <a:ext cx="3724275" cy="18383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 flipH="1">
            <a:off x="1810148" y="914401"/>
            <a:ext cx="6344963" cy="4777560"/>
            <a:chOff x="-558688" y="0"/>
            <a:chExt cx="9107943" cy="6858000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9" name="文本框 17"/>
          <p:cNvSpPr txBox="1"/>
          <p:nvPr/>
        </p:nvSpPr>
        <p:spPr>
          <a:xfrm>
            <a:off x="2850435" y="2836267"/>
            <a:ext cx="41809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zh-CN" sz="66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CỦNG CỐ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4415209" y="15382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zh-CN" sz="60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03</a:t>
            </a:r>
            <a:endParaRPr lang="zh-CN" altLang="en-US" sz="60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3707291"/>
            <a:ext cx="2906667" cy="2994151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1"/>
            <a:ext cx="2224563" cy="18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>
            <a:extLst>
              <a:ext uri="{FF2B5EF4-FFF2-40B4-BE49-F238E27FC236}">
                <a16:creationId xmlns:a16="http://schemas.microsoft.com/office/drawing/2014/main" id="{416D6A06-C37E-2783-9353-B4B45858B50D}"/>
              </a:ext>
            </a:extLst>
          </p:cNvPr>
          <p:cNvGrpSpPr/>
          <p:nvPr/>
        </p:nvGrpSpPr>
        <p:grpSpPr>
          <a:xfrm flipH="1">
            <a:off x="1607664" y="1598092"/>
            <a:ext cx="8976672" cy="4294708"/>
            <a:chOff x="-558688" y="0"/>
            <a:chExt cx="9107943" cy="6858000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933A5319-8E49-81EE-0352-A7E6D2B90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6" name="图片 14">
              <a:extLst>
                <a:ext uri="{FF2B5EF4-FFF2-40B4-BE49-F238E27FC236}">
                  <a16:creationId xmlns:a16="http://schemas.microsoft.com/office/drawing/2014/main" id="{4D4E247C-4B9F-B096-8064-F5EE68C2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FC361C-3351-20D9-86B8-31D58D1553B7}"/>
              </a:ext>
            </a:extLst>
          </p:cNvPr>
          <p:cNvSpPr txBox="1"/>
          <p:nvPr/>
        </p:nvSpPr>
        <p:spPr>
          <a:xfrm>
            <a:off x="1973217" y="2591284"/>
            <a:ext cx="8679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i="0" u="sng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Về</a:t>
            </a:r>
            <a:r>
              <a:rPr lang="en-US" sz="3600" b="1" i="0" u="sng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u="sng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nhà</a:t>
            </a:r>
            <a:endParaRPr lang="en-US" sz="3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Ôn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lại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bài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cũ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và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chuẩn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bị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bài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tiếp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</a:t>
            </a:r>
            <a:endParaRPr lang="en-US" sz="3600" b="0" dirty="0">
              <a:effectLst/>
            </a:endParaRPr>
          </a:p>
          <a:p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95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-147632" y="273053"/>
            <a:ext cx="12339632" cy="6578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0" y="5858933"/>
            <a:ext cx="12192000" cy="9990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9958540" y="590754"/>
            <a:ext cx="1063853" cy="1355319"/>
          </a:xfrm>
          <a:prstGeom prst="rect">
            <a:avLst/>
          </a:prstGeom>
        </p:spPr>
      </p:pic>
      <p:grpSp>
        <p:nvGrpSpPr>
          <p:cNvPr id="7" name="组合 11"/>
          <p:cNvGrpSpPr/>
          <p:nvPr/>
        </p:nvGrpSpPr>
        <p:grpSpPr>
          <a:xfrm>
            <a:off x="1214225" y="273053"/>
            <a:ext cx="9119947" cy="5210299"/>
            <a:chOff x="-558688" y="0"/>
            <a:chExt cx="9107943" cy="6858000"/>
          </a:xfrm>
        </p:grpSpPr>
        <p:pic>
          <p:nvPicPr>
            <p:cNvPr id="10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1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00875"/>
            <a:ext cx="2657903" cy="3460444"/>
          </a:xfrm>
          <a:prstGeom prst="rect">
            <a:avLst/>
          </a:prstGeom>
        </p:spPr>
      </p:pic>
      <p:pic>
        <p:nvPicPr>
          <p:cNvPr id="14" name="Picture 13" descr="Picture2">
            <a:extLst>
              <a:ext uri="{FF2B5EF4-FFF2-40B4-BE49-F238E27FC236}">
                <a16:creationId xmlns:a16="http://schemas.microsoft.com/office/drawing/2014/main" id="{FBC92D6C-B9FB-4EB1-B5E3-F57CE7B65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6975" y="1047526"/>
            <a:ext cx="6802483" cy="38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7">
            <a:extLst>
              <a:ext uri="{FF2B5EF4-FFF2-40B4-BE49-F238E27FC236}">
                <a16:creationId xmlns:a16="http://schemas.microsoft.com/office/drawing/2014/main" id="{DD47363E-D5C9-B454-E5B8-4CB14B10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9" y="749019"/>
            <a:ext cx="635001" cy="9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9">
            <a:extLst>
              <a:ext uri="{FF2B5EF4-FFF2-40B4-BE49-F238E27FC236}">
                <a16:creationId xmlns:a16="http://schemas.microsoft.com/office/drawing/2014/main" id="{215BE3A1-2192-3CC7-2620-F7B3F71A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14783"/>
            <a:ext cx="10322560" cy="14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6">
            <a:extLst>
              <a:ext uri="{FF2B5EF4-FFF2-40B4-BE49-F238E27FC236}">
                <a16:creationId xmlns:a16="http://schemas.microsoft.com/office/drawing/2014/main" id="{8F9E14EA-4921-CE3C-4D54-D7CE0239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21" y="4271962"/>
            <a:ext cx="4207254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1">
            <a:extLst>
              <a:ext uri="{FF2B5EF4-FFF2-40B4-BE49-F238E27FC236}">
                <a16:creationId xmlns:a16="http://schemas.microsoft.com/office/drawing/2014/main" id="{B9932D4B-D3D5-0188-94DE-FC20C53D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27" y="1951434"/>
            <a:ext cx="10433633" cy="13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DA7350-7378-8FD1-BA3D-4FF592043507}"/>
              </a:ext>
            </a:extLst>
          </p:cNvPr>
          <p:cNvSpPr/>
          <p:nvPr/>
        </p:nvSpPr>
        <p:spPr>
          <a:xfrm>
            <a:off x="3985698" y="633014"/>
            <a:ext cx="3924301" cy="736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  <p:pic>
        <p:nvPicPr>
          <p:cNvPr id="1039" name="Picture 15" descr="8">
            <a:extLst>
              <a:ext uri="{FF2B5EF4-FFF2-40B4-BE49-F238E27FC236}">
                <a16:creationId xmlns:a16="http://schemas.microsoft.com/office/drawing/2014/main" id="{B0F2D174-EFF9-CD5D-AB7A-2DB18EAE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21967"/>
            <a:ext cx="1032256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8567D-38D5-C1B6-6CC3-EFF0FD35B9CE}"/>
              </a:ext>
            </a:extLst>
          </p:cNvPr>
          <p:cNvSpPr txBox="1"/>
          <p:nvPr/>
        </p:nvSpPr>
        <p:spPr>
          <a:xfrm>
            <a:off x="1904914" y="2297425"/>
            <a:ext cx="9504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 nhân, chia số có hai, ba chữ 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ố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4EF1C-C7D1-BE6C-E2D4-F5BF4384E06F}"/>
              </a:ext>
            </a:extLst>
          </p:cNvPr>
          <p:cNvSpPr txBox="1"/>
          <p:nvPr/>
        </p:nvSpPr>
        <p:spPr>
          <a:xfrm>
            <a:off x="2095499" y="3676532"/>
            <a:ext cx="9789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38B60-4945-83DF-FA26-E68472691352}"/>
              </a:ext>
            </a:extLst>
          </p:cNvPr>
          <p:cNvSpPr txBox="1"/>
          <p:nvPr/>
        </p:nvSpPr>
        <p:spPr>
          <a:xfrm>
            <a:off x="1904914" y="4921967"/>
            <a:ext cx="9789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2CA106-D324-7B91-E6FA-5C76AD931A01}"/>
              </a:ext>
            </a:extLst>
          </p:cNvPr>
          <p:cNvSpPr/>
          <p:nvPr/>
        </p:nvSpPr>
        <p:spPr>
          <a:xfrm>
            <a:off x="838114" y="2133959"/>
            <a:ext cx="696046" cy="696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50983A-B598-1ABC-E5AF-4F26E004637E}"/>
              </a:ext>
            </a:extLst>
          </p:cNvPr>
          <p:cNvSpPr/>
          <p:nvPr/>
        </p:nvSpPr>
        <p:spPr>
          <a:xfrm>
            <a:off x="838114" y="3559341"/>
            <a:ext cx="696046" cy="696046"/>
          </a:xfrm>
          <a:prstGeom prst="ellipse">
            <a:avLst/>
          </a:prstGeom>
          <a:solidFill>
            <a:srgbClr val="DD602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469DF9-48CC-FE26-A34C-63152B36CB76}"/>
              </a:ext>
            </a:extLst>
          </p:cNvPr>
          <p:cNvSpPr/>
          <p:nvPr/>
        </p:nvSpPr>
        <p:spPr>
          <a:xfrm>
            <a:off x="878076" y="5143814"/>
            <a:ext cx="696046" cy="6960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30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mm x 3 =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360 mm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accent3">
                      <a:lumMod val="50000"/>
                    </a:schemeClr>
                  </a:solidFill>
                  <a:latin typeface="iCiel Cadena" panose="02000503000000020004" pitchFamily="50" charset="0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480 ml : 2 =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240 ml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微软雅黑"/>
                  <a:cs typeface="+mn-cs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D8FD1F-5CAF-4309-ACA7-C04F3A301A19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120 ml + 380 ml =?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E3ED58-A2BB-44DC-9E9E-23C162EF5A1B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500 ml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6917B-9177-4B1A-983F-9E97ED83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517D0-94D2-47E6-9CF9-E6049C1713E2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837F2-C169-44C8-8F4C-ED9BE90C799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微软雅黑"/>
                  <a:cs typeface="+mn-cs"/>
                </a:rPr>
                <a:t>KHỞI ĐỘNG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BEE1F14-D29E-4115-854B-19BDECA05527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E5323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28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58733D6E-4B5F-4042-8199-55C67990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1B45C6-009B-4152-9EAC-ECD486C47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821" y="524576"/>
            <a:ext cx="701100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1808" y="1"/>
            <a:ext cx="11170192" cy="6017479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1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9381366" y="3503680"/>
            <a:ext cx="2657903" cy="3460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53131-0F46-4685-B7C2-01DDFAD60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081" y="1095337"/>
            <a:ext cx="2699628" cy="75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4E33D-2447-E771-D438-D2A926A0F379}"/>
              </a:ext>
            </a:extLst>
          </p:cNvPr>
          <p:cNvSpPr txBox="1"/>
          <p:nvPr/>
        </p:nvSpPr>
        <p:spPr>
          <a:xfrm>
            <a:off x="2784203" y="2211073"/>
            <a:ext cx="7645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ÔN TẬP CHUNG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( TIẾT 1)</a:t>
            </a: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5"/>
            <a:ext cx="12192000" cy="2890756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912"/>
            <a:ext cx="3724275" cy="18383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 flipH="1">
            <a:off x="1810148" y="914401"/>
            <a:ext cx="6344963" cy="4777560"/>
            <a:chOff x="-558688" y="0"/>
            <a:chExt cx="9107943" cy="6858000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9" name="文本框 17"/>
          <p:cNvSpPr txBox="1"/>
          <p:nvPr/>
        </p:nvSpPr>
        <p:spPr>
          <a:xfrm>
            <a:off x="2450483" y="2836267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zh-CN" sz="66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LUYỆN TẬP</a:t>
            </a:r>
            <a:endParaRPr lang="zh-CN" altLang="zh-CN" sz="66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4415209" y="15382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zh-CN" sz="60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02</a:t>
            </a:r>
            <a:endParaRPr lang="zh-CN" altLang="en-US" sz="60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3707291"/>
            <a:ext cx="2906667" cy="2994151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1"/>
            <a:ext cx="2224563" cy="18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solidFill>
                <a:srgbClr val="C0000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161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F71171-1D0B-0886-2904-049633ACD1A9}"/>
              </a:ext>
            </a:extLst>
          </p:cNvPr>
          <p:cNvGrpSpPr/>
          <p:nvPr/>
        </p:nvGrpSpPr>
        <p:grpSpPr>
          <a:xfrm>
            <a:off x="5186785" y="3165480"/>
            <a:ext cx="1527242" cy="1585311"/>
            <a:chOff x="10134324" y="-46109"/>
            <a:chExt cx="1627647" cy="17377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4D1EC7-D863-6ACE-66A5-10F316CA1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114683-B038-09F1-F626-8A73AF49CD05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vào Vở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52537" y="2233612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67287" y="2214562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605837" y="2185987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83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5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11" y="35011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4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0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11" y="30502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11" y="34852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511" y="302167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1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6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86" y="30312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911" y="3536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97BD21-BB56-51E6-5F3F-2F39101BDFF5}"/>
              </a:ext>
            </a:extLst>
          </p:cNvPr>
          <p:cNvGrpSpPr/>
          <p:nvPr/>
        </p:nvGrpSpPr>
        <p:grpSpPr>
          <a:xfrm>
            <a:off x="6894711" y="422464"/>
            <a:ext cx="1527242" cy="1585311"/>
            <a:chOff x="10134324" y="-46109"/>
            <a:chExt cx="1627647" cy="17377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C06AAC-FE8E-6157-EAC0-F9E83CE6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2327EC-CF5C-4A11-490E-A012DBE9A1A8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vào Vở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430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32B832-4E22-9E06-FF6B-76FFDB9606D8}"/>
              </a:ext>
            </a:extLst>
          </p:cNvPr>
          <p:cNvCxnSpPr/>
          <p:nvPr/>
        </p:nvCxnSpPr>
        <p:spPr>
          <a:xfrm>
            <a:off x="2294601" y="1010653"/>
            <a:ext cx="24736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5837-D6E1-928D-34E8-6B35ACB23E29}"/>
              </a:ext>
            </a:extLst>
          </p:cNvPr>
          <p:cNvCxnSpPr>
            <a:cxnSpLocks/>
          </p:cNvCxnSpPr>
          <p:nvPr/>
        </p:nvCxnSpPr>
        <p:spPr>
          <a:xfrm>
            <a:off x="6183673" y="1010653"/>
            <a:ext cx="445649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4F9C2-5559-F926-AA14-A8E27C6C1184}"/>
              </a:ext>
            </a:extLst>
          </p:cNvPr>
          <p:cNvCxnSpPr/>
          <p:nvPr/>
        </p:nvCxnSpPr>
        <p:spPr>
          <a:xfrm>
            <a:off x="2050078" y="1442664"/>
            <a:ext cx="24736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7F83C-E39B-BEFC-0119-A61D5D183ADB}"/>
              </a:ext>
            </a:extLst>
          </p:cNvPr>
          <p:cNvCxnSpPr>
            <a:cxnSpLocks/>
          </p:cNvCxnSpPr>
          <p:nvPr/>
        </p:nvCxnSpPr>
        <p:spPr>
          <a:xfrm>
            <a:off x="4931375" y="1504000"/>
            <a:ext cx="35998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12E4D-1078-DE02-2B94-A7AE53C12B3F}"/>
              </a:ext>
            </a:extLst>
          </p:cNvPr>
          <p:cNvCxnSpPr>
            <a:cxnSpLocks/>
          </p:cNvCxnSpPr>
          <p:nvPr/>
        </p:nvCxnSpPr>
        <p:spPr>
          <a:xfrm>
            <a:off x="9432451" y="1442664"/>
            <a:ext cx="24154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E619E-B03B-3FA2-1EAA-5D5C39E93D3C}"/>
              </a:ext>
            </a:extLst>
          </p:cNvPr>
          <p:cNvCxnSpPr>
            <a:cxnSpLocks/>
          </p:cNvCxnSpPr>
          <p:nvPr/>
        </p:nvCxnSpPr>
        <p:spPr>
          <a:xfrm>
            <a:off x="1054217" y="1945371"/>
            <a:ext cx="4473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A4FFA-E7AA-CF17-EAD4-7CA41019823D}"/>
              </a:ext>
            </a:extLst>
          </p:cNvPr>
          <p:cNvGrpSpPr/>
          <p:nvPr/>
        </p:nvGrpSpPr>
        <p:grpSpPr>
          <a:xfrm>
            <a:off x="1501541" y="2280100"/>
            <a:ext cx="1527242" cy="1585311"/>
            <a:chOff x="10134324" y="-46109"/>
            <a:chExt cx="1627647" cy="17377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9D9FC5-2ADD-8B01-A752-70E428BF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0E45494-D7D8-8952-752E-C36D0003169E}"/>
                </a:ext>
              </a:extLst>
            </p:cNvPr>
            <p:cNvSpPr/>
            <p:nvPr/>
          </p:nvSpPr>
          <p:spPr>
            <a:xfrm>
              <a:off x="10134324" y="802175"/>
              <a:ext cx="1627647" cy="8894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vào SGK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518</Words>
  <Application>Microsoft Office PowerPoint</Application>
  <PresentationFormat>Widescreen</PresentationFormat>
  <Paragraphs>123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Arial</vt:lpstr>
      <vt:lpstr>Brush Script MT</vt:lpstr>
      <vt:lpstr>Calibri</vt:lpstr>
      <vt:lpstr>iCiel Cadena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a2</cp:lastModifiedBy>
  <cp:revision>38</cp:revision>
  <dcterms:created xsi:type="dcterms:W3CDTF">2022-09-25T08:19:11Z</dcterms:created>
  <dcterms:modified xsi:type="dcterms:W3CDTF">2026-01-04T14:32:04Z</dcterms:modified>
</cp:coreProperties>
</file>