
<file path=[Content_Types].xml><?xml version="1.0" encoding="utf-8"?>
<Types xmlns="http://schemas.openxmlformats.org/package/2006/content-types">
  <Default Extension="emf" ContentType="image/x-emf"/>
  <Default Extension="gif" ContentType="image/gif"/>
  <Default Extension="jpeg" ContentType="image/jpeg"/>
  <Default Extension="png" ContentType="image/png"/>
  <Default Extension="rels" ContentType="application/vnd.openxmlformats-package.relationships+xml"/>
  <Default Extension="wav" ContentType="audio/x-wav"/>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theme/theme3.xml" ContentType="application/vnd.openxmlformats-officedocument.theme+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85" r:id="rId2"/>
    <p:sldMasterId id="2147483697" r:id="rId3"/>
    <p:sldMasterId id="2147483725" r:id="rId4"/>
  </p:sldMasterIdLst>
  <p:notesMasterIdLst>
    <p:notesMasterId r:id="rId37"/>
  </p:notesMasterIdLst>
  <p:sldIdLst>
    <p:sldId id="344" r:id="rId5"/>
    <p:sldId id="345" r:id="rId6"/>
    <p:sldId id="260" r:id="rId7"/>
    <p:sldId id="376" r:id="rId8"/>
    <p:sldId id="329" r:id="rId9"/>
    <p:sldId id="264" r:id="rId10"/>
    <p:sldId id="257" r:id="rId11"/>
    <p:sldId id="259" r:id="rId12"/>
    <p:sldId id="265" r:id="rId13"/>
    <p:sldId id="266" r:id="rId14"/>
    <p:sldId id="267" r:id="rId15"/>
    <p:sldId id="268" r:id="rId16"/>
    <p:sldId id="269" r:id="rId17"/>
    <p:sldId id="270" r:id="rId18"/>
    <p:sldId id="271" r:id="rId19"/>
    <p:sldId id="358" r:id="rId20"/>
    <p:sldId id="334" r:id="rId21"/>
    <p:sldId id="340" r:id="rId22"/>
    <p:sldId id="359" r:id="rId23"/>
    <p:sldId id="377" r:id="rId24"/>
    <p:sldId id="360" r:id="rId25"/>
    <p:sldId id="363" r:id="rId26"/>
    <p:sldId id="364" r:id="rId27"/>
    <p:sldId id="365" r:id="rId28"/>
    <p:sldId id="367" r:id="rId29"/>
    <p:sldId id="378" r:id="rId30"/>
    <p:sldId id="327" r:id="rId31"/>
    <p:sldId id="274" r:id="rId32"/>
    <p:sldId id="328" r:id="rId33"/>
    <p:sldId id="374" r:id="rId34"/>
    <p:sldId id="373" r:id="rId35"/>
    <p:sldId id="342" r:id="rId36"/>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995" autoAdjust="0"/>
    <p:restoredTop sz="89204" autoAdjust="0"/>
  </p:normalViewPr>
  <p:slideViewPr>
    <p:cSldViewPr snapToGrid="0">
      <p:cViewPr varScale="1">
        <p:scale>
          <a:sx n="61" d="100"/>
          <a:sy n="61" d="100"/>
        </p:scale>
        <p:origin x="1098" y="54"/>
      </p:cViewPr>
      <p:guideLst>
        <p:guide orient="horz" pos="2160"/>
        <p:guide pos="384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viewProps" Target="viewProps.xml"/><Relationship Id="rId3" Type="http://schemas.openxmlformats.org/officeDocument/2006/relationships/slideMaster" Target="slideMasters/slideMaster3.xml"/><Relationship Id="rId21" Type="http://schemas.openxmlformats.org/officeDocument/2006/relationships/slide" Target="slides/slide17.xml"/><Relationship Id="rId34" Type="http://schemas.openxmlformats.org/officeDocument/2006/relationships/slide" Target="slides/slide30.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presProps" Target="presProps.xml"/><Relationship Id="rId2" Type="http://schemas.openxmlformats.org/officeDocument/2006/relationships/slideMaster" Target="slideMasters/slideMaster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slide" Target="slides/slide25.xml"/><Relationship Id="rId41"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notesMaster" Target="notesMasters/notesMaster1.xml"/><Relationship Id="rId40" Type="http://schemas.openxmlformats.org/officeDocument/2006/relationships/theme" Target="theme/theme1.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 Type="http://schemas.openxmlformats.org/officeDocument/2006/relationships/slideMaster" Target="slideMasters/slideMaster4.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6BDA10BC-23A3-43EB-A750-D6254404A424}" type="datetimeFigureOut">
              <a:rPr lang="en-US" smtClean="0"/>
              <a:t>30/12/2022</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31A305C-30F2-4D60-A386-237A88907496}" type="slidenum">
              <a:rPr lang="en-US" smtClean="0"/>
              <a:t>‹#›</a:t>
            </a:fld>
            <a:endParaRPr lang="en-US"/>
          </a:p>
        </p:txBody>
      </p:sp>
    </p:spTree>
    <p:extLst>
      <p:ext uri="{BB962C8B-B14F-4D97-AF65-F5344CB8AC3E}">
        <p14:creationId xmlns:p14="http://schemas.microsoft.com/office/powerpoint/2010/main" val="236695353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dirty="0" err="1">
                <a:sym typeface="+mn-ea"/>
              </a:rPr>
              <a:t>Thiết</a:t>
            </a:r>
            <a:r>
              <a:rPr lang="en-US" altLang="zh-CN" dirty="0">
                <a:sym typeface="+mn-ea"/>
              </a:rPr>
              <a:t> </a:t>
            </a:r>
            <a:r>
              <a:rPr lang="en-US" altLang="zh-CN" dirty="0" err="1">
                <a:sym typeface="+mn-ea"/>
              </a:rPr>
              <a:t>kế</a:t>
            </a:r>
            <a:r>
              <a:rPr lang="en-US" altLang="zh-CN" dirty="0">
                <a:sym typeface="+mn-ea"/>
              </a:rPr>
              <a:t>: </a:t>
            </a:r>
            <a:r>
              <a:rPr lang="en-US" altLang="zh-CN" dirty="0" err="1">
                <a:sym typeface="+mn-ea"/>
              </a:rPr>
              <a:t>Hương</a:t>
            </a:r>
            <a:r>
              <a:rPr lang="en-US" altLang="zh-CN" dirty="0">
                <a:sym typeface="+mn-ea"/>
              </a:rPr>
              <a:t> </a:t>
            </a:r>
            <a:r>
              <a:rPr lang="en-US" altLang="zh-CN" dirty="0" err="1">
                <a:sym typeface="+mn-ea"/>
              </a:rPr>
              <a:t>Thảo</a:t>
            </a:r>
            <a:r>
              <a:rPr lang="en-US" altLang="zh-CN" dirty="0">
                <a:sym typeface="+mn-ea"/>
              </a:rPr>
              <a:t> – </a:t>
            </a:r>
            <a:r>
              <a:rPr lang="en-US" altLang="zh-CN" dirty="0" err="1">
                <a:sym typeface="+mn-ea"/>
              </a:rPr>
              <a:t>Zalo</a:t>
            </a:r>
            <a:r>
              <a:rPr lang="en-US" altLang="zh-CN" dirty="0">
                <a:sym typeface="+mn-ea"/>
              </a:rPr>
              <a:t> 0972115126</a:t>
            </a:r>
            <a:endParaRPr lang="zh-CN" altLang="en-US" dirty="0"/>
          </a:p>
        </p:txBody>
      </p:sp>
      <p:sp>
        <p:nvSpPr>
          <p:cNvPr id="4" name="Slide Number Placeholder 3"/>
          <p:cNvSpPr>
            <a:spLocks noGrp="1"/>
          </p:cNvSpPr>
          <p:nvPr>
            <p:ph type="sldNum" sz="quarter" idx="5"/>
          </p:nvPr>
        </p:nvSpPr>
        <p:spPr/>
        <p:txBody>
          <a:bodyPr/>
          <a:lstStyle/>
          <a:p>
            <a:fld id="{431A305C-30F2-4D60-A386-237A88907496}" type="slidenum">
              <a:rPr lang="en-US" smtClean="0"/>
              <a:t>1</a:t>
            </a:fld>
            <a:endParaRPr lang="en-US"/>
          </a:p>
        </p:txBody>
      </p:sp>
    </p:spTree>
    <p:extLst>
      <p:ext uri="{BB962C8B-B14F-4D97-AF65-F5344CB8AC3E}">
        <p14:creationId xmlns:p14="http://schemas.microsoft.com/office/powerpoint/2010/main" val="99302799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59"/>
        <p:cNvGrpSpPr/>
        <p:nvPr/>
      </p:nvGrpSpPr>
      <p:grpSpPr>
        <a:xfrm>
          <a:off x="0" y="0"/>
          <a:ext cx="0" cy="0"/>
          <a:chOff x="0" y="0"/>
          <a:chExt cx="0" cy="0"/>
        </a:xfrm>
      </p:grpSpPr>
      <p:sp>
        <p:nvSpPr>
          <p:cNvPr id="9860" name="Google Shape;9860;g99bc3d0d5b_0_12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61" name="Google Shape;9861;g99bc3d0d5b_0_12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6323981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59"/>
        <p:cNvGrpSpPr/>
        <p:nvPr/>
      </p:nvGrpSpPr>
      <p:grpSpPr>
        <a:xfrm>
          <a:off x="0" y="0"/>
          <a:ext cx="0" cy="0"/>
          <a:chOff x="0" y="0"/>
          <a:chExt cx="0" cy="0"/>
        </a:xfrm>
      </p:grpSpPr>
      <p:sp>
        <p:nvSpPr>
          <p:cNvPr id="9860" name="Google Shape;9860;g99bc3d0d5b_0_12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61" name="Google Shape;9861;g99bc3d0d5b_0_12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6323981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dirty="0" err="1">
                <a:sym typeface="+mn-ea"/>
              </a:rPr>
              <a:t>Thiết</a:t>
            </a:r>
            <a:r>
              <a:rPr lang="en-US" altLang="zh-CN" dirty="0">
                <a:sym typeface="+mn-ea"/>
              </a:rPr>
              <a:t> </a:t>
            </a:r>
            <a:r>
              <a:rPr lang="en-US" altLang="zh-CN" dirty="0" err="1">
                <a:sym typeface="+mn-ea"/>
              </a:rPr>
              <a:t>kế</a:t>
            </a:r>
            <a:r>
              <a:rPr lang="en-US" altLang="zh-CN" dirty="0">
                <a:sym typeface="+mn-ea"/>
              </a:rPr>
              <a:t>: </a:t>
            </a:r>
            <a:r>
              <a:rPr lang="en-US" altLang="zh-CN" dirty="0" err="1">
                <a:sym typeface="+mn-ea"/>
              </a:rPr>
              <a:t>Hương</a:t>
            </a:r>
            <a:r>
              <a:rPr lang="en-US" altLang="zh-CN" dirty="0">
                <a:sym typeface="+mn-ea"/>
              </a:rPr>
              <a:t> </a:t>
            </a:r>
            <a:r>
              <a:rPr lang="en-US" altLang="zh-CN" dirty="0" err="1">
                <a:sym typeface="+mn-ea"/>
              </a:rPr>
              <a:t>Thảo</a:t>
            </a:r>
            <a:r>
              <a:rPr lang="en-US" altLang="zh-CN" dirty="0">
                <a:sym typeface="+mn-ea"/>
              </a:rPr>
              <a:t> – </a:t>
            </a:r>
            <a:r>
              <a:rPr lang="en-US" altLang="zh-CN" dirty="0" err="1">
                <a:sym typeface="+mn-ea"/>
              </a:rPr>
              <a:t>Zalo</a:t>
            </a:r>
            <a:r>
              <a:rPr lang="en-US" altLang="zh-CN" dirty="0">
                <a:sym typeface="+mn-ea"/>
              </a:rPr>
              <a:t> 0972115126</a:t>
            </a:r>
            <a:endParaRPr lang="zh-CN" altLang="en-US" dirty="0"/>
          </a:p>
        </p:txBody>
      </p:sp>
    </p:spTree>
    <p:extLst>
      <p:ext uri="{BB962C8B-B14F-4D97-AF65-F5344CB8AC3E}">
        <p14:creationId xmlns:p14="http://schemas.microsoft.com/office/powerpoint/2010/main" val="142091546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4.pn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3.xml"/><Relationship Id="rId4" Type="http://schemas.openxmlformats.org/officeDocument/2006/relationships/hyperlink" Target="https://www.freepik.com/" TargetMode="Externa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4.xml"/><Relationship Id="rId4" Type="http://schemas.openxmlformats.org/officeDocument/2006/relationships/hyperlink" Target="https://www.freepik.com/" TargetMode="External"/></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jpeg"/><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a:prstGeom prst="rect">
            <a:avLst/>
          </a:prstGeo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D997B5FA-0921-464F-AAE1-844C04324D75}" type="datetimeFigureOut">
              <a:rPr lang="zh-CN" altLang="en-US" smtClean="0"/>
              <a:t>2022/12/30</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565CE74E-AB26-4998-AD42-012C4C1AD076}" type="slidenum">
              <a:rPr lang="zh-CN" altLang="en-US" smtClean="0"/>
              <a:t>‹#›</a:t>
            </a:fld>
            <a:endParaRPr lang="zh-CN" altLang="en-US"/>
          </a:p>
        </p:txBody>
      </p:sp>
    </p:spTree>
    <p:extLst>
      <p:ext uri="{BB962C8B-B14F-4D97-AF65-F5344CB8AC3E}">
        <p14:creationId xmlns:p14="http://schemas.microsoft.com/office/powerpoint/2010/main" val="231604582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竖排文字占位符 2"/>
          <p:cNvSpPr>
            <a:spLocks noGrp="1"/>
          </p:cNvSpPr>
          <p:nvPr>
            <p:ph type="body" orient="vert" idx="1"/>
          </p:nvPr>
        </p:nvSpPr>
        <p:spPr>
          <a:xfrm>
            <a:off x="838200" y="1825625"/>
            <a:ext cx="10515600" cy="4351338"/>
          </a:xfrm>
          <a:prstGeom prst="rect">
            <a:avLst/>
          </a:prstGeo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D997B5FA-0921-464F-AAE1-844C04324D75}" type="datetimeFigureOut">
              <a:rPr lang="zh-CN" altLang="en-US" smtClean="0"/>
              <a:t>2022/12/30</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565CE74E-AB26-4998-AD42-012C4C1AD076}" type="slidenum">
              <a:rPr lang="zh-CN" altLang="en-US" smtClean="0"/>
              <a:t>‹#›</a:t>
            </a:fld>
            <a:endParaRPr lang="zh-CN" altLang="en-US"/>
          </a:p>
        </p:txBody>
      </p:sp>
    </p:spTree>
    <p:extLst>
      <p:ext uri="{BB962C8B-B14F-4D97-AF65-F5344CB8AC3E}">
        <p14:creationId xmlns:p14="http://schemas.microsoft.com/office/powerpoint/2010/main" val="152264091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a:prstGeom prst="rect">
            <a:avLst/>
          </a:prstGeo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38200" y="365125"/>
            <a:ext cx="7734300" cy="5811838"/>
          </a:xfrm>
          <a:prstGeom prst="rect">
            <a:avLst/>
          </a:prstGeo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D997B5FA-0921-464F-AAE1-844C04324D75}" type="datetimeFigureOut">
              <a:rPr lang="zh-CN" altLang="en-US" smtClean="0"/>
              <a:t>2022/12/30</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565CE74E-AB26-4998-AD42-012C4C1AD076}" type="slidenum">
              <a:rPr lang="zh-CN" altLang="en-US" smtClean="0"/>
              <a:t>‹#›</a:t>
            </a:fld>
            <a:endParaRPr lang="zh-CN" altLang="en-US"/>
          </a:p>
        </p:txBody>
      </p:sp>
    </p:spTree>
    <p:extLst>
      <p:ext uri="{BB962C8B-B14F-4D97-AF65-F5344CB8AC3E}">
        <p14:creationId xmlns:p14="http://schemas.microsoft.com/office/powerpoint/2010/main" val="167609726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自定义版式">
    <p:spTree>
      <p:nvGrpSpPr>
        <p:cNvPr id="1" name=""/>
        <p:cNvGrpSpPr/>
        <p:nvPr/>
      </p:nvGrpSpPr>
      <p:grpSpPr>
        <a:xfrm>
          <a:off x="0" y="0"/>
          <a:ext cx="0" cy="0"/>
          <a:chOff x="0" y="0"/>
          <a:chExt cx="0" cy="0"/>
        </a:xfrm>
      </p:grpSpPr>
      <p:sp>
        <p:nvSpPr>
          <p:cNvPr id="4" name="矩形 3"/>
          <p:cNvSpPr/>
          <p:nvPr userDrawn="1"/>
        </p:nvSpPr>
        <p:spPr>
          <a:xfrm>
            <a:off x="0" y="6121400"/>
            <a:ext cx="12192000" cy="749300"/>
          </a:xfrm>
          <a:prstGeom prst="rect">
            <a:avLst/>
          </a:prstGeom>
          <a:solidFill>
            <a:srgbClr val="83634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矩形: 圆角 2"/>
          <p:cNvSpPr/>
          <p:nvPr userDrawn="1"/>
        </p:nvSpPr>
        <p:spPr>
          <a:xfrm>
            <a:off x="895350" y="489218"/>
            <a:ext cx="10172700" cy="5384800"/>
          </a:xfrm>
          <a:prstGeom prst="roundRect">
            <a:avLst>
              <a:gd name="adj" fmla="val 6347"/>
            </a:avLst>
          </a:prstGeom>
          <a:solidFill>
            <a:srgbClr val="156C80"/>
          </a:solidFill>
          <a:ln w="152400">
            <a:solidFill>
              <a:srgbClr val="D49955"/>
            </a:solidFill>
          </a:ln>
          <a:effectLst>
            <a:outerShdw blurRad="50800" dist="139700" dir="2700000" algn="tl"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5" name="图片 4"/>
          <p:cNvPicPr>
            <a:picLocks noChangeAspect="1"/>
          </p:cNvPicPr>
          <p:nvPr userDrawn="1"/>
        </p:nvPicPr>
        <p:blipFill rotWithShape="1">
          <a:blip r:embed="rId2">
            <a:extLst>
              <a:ext uri="{28A0092B-C50C-407E-A947-70E740481C1C}">
                <a14:useLocalDpi xmlns:a14="http://schemas.microsoft.com/office/drawing/2010/main" val="0"/>
              </a:ext>
            </a:extLst>
          </a:blip>
          <a:srcRect l="14350" t="34783" r="63486" b="31300"/>
          <a:stretch>
            <a:fillRect/>
          </a:stretch>
        </p:blipFill>
        <p:spPr>
          <a:xfrm>
            <a:off x="0" y="0"/>
            <a:ext cx="1574351" cy="3429000"/>
          </a:xfrm>
          <a:prstGeom prst="rect">
            <a:avLst/>
          </a:prstGeom>
        </p:spPr>
      </p:pic>
      <p:pic>
        <p:nvPicPr>
          <p:cNvPr id="6" name="图片 5"/>
          <p:cNvPicPr>
            <a:picLocks noChangeAspect="1"/>
          </p:cNvPicPr>
          <p:nvPr userDrawn="1"/>
        </p:nvPicPr>
        <p:blipFill rotWithShape="1">
          <a:blip r:embed="rId2">
            <a:extLst>
              <a:ext uri="{28A0092B-C50C-407E-A947-70E740481C1C}">
                <a14:useLocalDpi xmlns:a14="http://schemas.microsoft.com/office/drawing/2010/main" val="0"/>
              </a:ext>
            </a:extLst>
          </a:blip>
          <a:srcRect l="54363" t="25371" r="7374" b="38201"/>
          <a:stretch>
            <a:fillRect/>
          </a:stretch>
        </p:blipFill>
        <p:spPr>
          <a:xfrm>
            <a:off x="8221366" y="-1565460"/>
            <a:ext cx="4975819" cy="7106557"/>
          </a:xfrm>
          <a:prstGeom prst="rect">
            <a:avLst/>
          </a:prstGeom>
        </p:spPr>
      </p:pic>
      <p:pic>
        <p:nvPicPr>
          <p:cNvPr id="7" name="图片 6"/>
          <p:cNvPicPr>
            <a:picLocks noChangeAspect="1"/>
          </p:cNvPicPr>
          <p:nvPr userDrawn="1"/>
        </p:nvPicPr>
        <p:blipFill rotWithShape="1">
          <a:blip r:embed="rId3" cstate="print">
            <a:extLst>
              <a:ext uri="{28A0092B-C50C-407E-A947-70E740481C1C}">
                <a14:useLocalDpi xmlns:a14="http://schemas.microsoft.com/office/drawing/2010/main" val="0"/>
              </a:ext>
            </a:extLst>
          </a:blip>
          <a:srcRect l="4164" t="78330" r="74723" b="6671"/>
          <a:stretch>
            <a:fillRect/>
          </a:stretch>
        </p:blipFill>
        <p:spPr>
          <a:xfrm>
            <a:off x="10378114" y="5292724"/>
            <a:ext cx="1243859" cy="1325692"/>
          </a:xfrm>
          <a:prstGeom prst="rect">
            <a:avLst/>
          </a:prstGeom>
        </p:spPr>
      </p:pic>
      <p:pic>
        <p:nvPicPr>
          <p:cNvPr id="8" name="图片 7"/>
          <p:cNvPicPr>
            <a:picLocks noChangeAspect="1"/>
          </p:cNvPicPr>
          <p:nvPr userDrawn="1"/>
        </p:nvPicPr>
        <p:blipFill rotWithShape="1">
          <a:blip r:embed="rId4" cstate="print">
            <a:extLst>
              <a:ext uri="{28A0092B-C50C-407E-A947-70E740481C1C}">
                <a14:useLocalDpi xmlns:a14="http://schemas.microsoft.com/office/drawing/2010/main" val="0"/>
              </a:ext>
            </a:extLst>
          </a:blip>
          <a:srcRect l="9441" t="93144" r="57777" b="1486"/>
          <a:stretch>
            <a:fillRect/>
          </a:stretch>
        </p:blipFill>
        <p:spPr>
          <a:xfrm>
            <a:off x="10378114" y="6489700"/>
            <a:ext cx="1498600" cy="368300"/>
          </a:xfrm>
          <a:prstGeom prst="rect">
            <a:avLst/>
          </a:prstGeom>
        </p:spPr>
      </p:pic>
    </p:spTree>
    <p:extLst>
      <p:ext uri="{BB962C8B-B14F-4D97-AF65-F5344CB8AC3E}">
        <p14:creationId xmlns:p14="http://schemas.microsoft.com/office/powerpoint/2010/main" val="177635921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984ED86-DDD0-C5CF-D3CE-C5B092524E3A}"/>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4C8896FB-3399-01D4-9EF1-937B451883A2}"/>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81F50BB3-7E7F-5FAB-1E6B-626FF13F5883}"/>
              </a:ext>
            </a:extLst>
          </p:cNvPr>
          <p:cNvSpPr>
            <a:spLocks noGrp="1"/>
          </p:cNvSpPr>
          <p:nvPr>
            <p:ph type="dt" sz="half" idx="10"/>
          </p:nvPr>
        </p:nvSpPr>
        <p:spPr/>
        <p:txBody>
          <a:bodyPr/>
          <a:lstStyle/>
          <a:p>
            <a:fld id="{AF24D3A8-FB95-4660-9BA4-0E4ECF739183}" type="datetimeFigureOut">
              <a:rPr lang="en-US" smtClean="0"/>
              <a:t>30/12/2022</a:t>
            </a:fld>
            <a:endParaRPr lang="en-US"/>
          </a:p>
        </p:txBody>
      </p:sp>
      <p:sp>
        <p:nvSpPr>
          <p:cNvPr id="5" name="Footer Placeholder 4">
            <a:extLst>
              <a:ext uri="{FF2B5EF4-FFF2-40B4-BE49-F238E27FC236}">
                <a16:creationId xmlns:a16="http://schemas.microsoft.com/office/drawing/2014/main" id="{76D85230-D0EE-E707-8687-53761D83318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CC0FD01-4ABC-D40B-8C76-A3B55A271F32}"/>
              </a:ext>
            </a:extLst>
          </p:cNvPr>
          <p:cNvSpPr>
            <a:spLocks noGrp="1"/>
          </p:cNvSpPr>
          <p:nvPr>
            <p:ph type="sldNum" sz="quarter" idx="12"/>
          </p:nvPr>
        </p:nvSpPr>
        <p:spPr/>
        <p:txBody>
          <a:bodyPr/>
          <a:lstStyle/>
          <a:p>
            <a:fld id="{C8296EA8-050F-4963-851C-275A901E1B45}" type="slidenum">
              <a:rPr lang="en-US" smtClean="0"/>
              <a:t>‹#›</a:t>
            </a:fld>
            <a:endParaRPr lang="en-US"/>
          </a:p>
        </p:txBody>
      </p:sp>
    </p:spTree>
    <p:extLst>
      <p:ext uri="{BB962C8B-B14F-4D97-AF65-F5344CB8AC3E}">
        <p14:creationId xmlns:p14="http://schemas.microsoft.com/office/powerpoint/2010/main" val="24598567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6B3D837-2ECA-F401-808D-791B80FB728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F907121A-A4C7-CEFF-DD33-2394C4D9C0E1}"/>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5873556-4C85-355D-69C3-A25178403D78}"/>
              </a:ext>
            </a:extLst>
          </p:cNvPr>
          <p:cNvSpPr>
            <a:spLocks noGrp="1"/>
          </p:cNvSpPr>
          <p:nvPr>
            <p:ph type="dt" sz="half" idx="10"/>
          </p:nvPr>
        </p:nvSpPr>
        <p:spPr/>
        <p:txBody>
          <a:bodyPr/>
          <a:lstStyle/>
          <a:p>
            <a:fld id="{AF24D3A8-FB95-4660-9BA4-0E4ECF739183}" type="datetimeFigureOut">
              <a:rPr lang="en-US" smtClean="0"/>
              <a:t>30/12/2022</a:t>
            </a:fld>
            <a:endParaRPr lang="en-US"/>
          </a:p>
        </p:txBody>
      </p:sp>
      <p:sp>
        <p:nvSpPr>
          <p:cNvPr id="5" name="Footer Placeholder 4">
            <a:extLst>
              <a:ext uri="{FF2B5EF4-FFF2-40B4-BE49-F238E27FC236}">
                <a16:creationId xmlns:a16="http://schemas.microsoft.com/office/drawing/2014/main" id="{2BB1E98D-9D8E-CDE3-F64D-0352A1BD430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902DBAE-C893-B791-FE1A-2B5DD76A0A25}"/>
              </a:ext>
            </a:extLst>
          </p:cNvPr>
          <p:cNvSpPr>
            <a:spLocks noGrp="1"/>
          </p:cNvSpPr>
          <p:nvPr>
            <p:ph type="sldNum" sz="quarter" idx="12"/>
          </p:nvPr>
        </p:nvSpPr>
        <p:spPr/>
        <p:txBody>
          <a:bodyPr/>
          <a:lstStyle/>
          <a:p>
            <a:fld id="{C8296EA8-050F-4963-851C-275A901E1B45}" type="slidenum">
              <a:rPr lang="en-US" smtClean="0"/>
              <a:t>‹#›</a:t>
            </a:fld>
            <a:endParaRPr lang="en-US"/>
          </a:p>
        </p:txBody>
      </p:sp>
    </p:spTree>
    <p:extLst>
      <p:ext uri="{BB962C8B-B14F-4D97-AF65-F5344CB8AC3E}">
        <p14:creationId xmlns:p14="http://schemas.microsoft.com/office/powerpoint/2010/main" val="330842840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401EDBB-2711-E604-D18B-607D2D660975}"/>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27337B63-BA5D-CA31-172E-0EA40E311D3D}"/>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076C72F4-18CE-F1E5-4EC0-E52E4A09BA7C}"/>
              </a:ext>
            </a:extLst>
          </p:cNvPr>
          <p:cNvSpPr>
            <a:spLocks noGrp="1"/>
          </p:cNvSpPr>
          <p:nvPr>
            <p:ph type="dt" sz="half" idx="10"/>
          </p:nvPr>
        </p:nvSpPr>
        <p:spPr/>
        <p:txBody>
          <a:bodyPr/>
          <a:lstStyle/>
          <a:p>
            <a:fld id="{AF24D3A8-FB95-4660-9BA4-0E4ECF739183}" type="datetimeFigureOut">
              <a:rPr lang="en-US" smtClean="0"/>
              <a:t>30/12/2022</a:t>
            </a:fld>
            <a:endParaRPr lang="en-US"/>
          </a:p>
        </p:txBody>
      </p:sp>
      <p:sp>
        <p:nvSpPr>
          <p:cNvPr id="5" name="Footer Placeholder 4">
            <a:extLst>
              <a:ext uri="{FF2B5EF4-FFF2-40B4-BE49-F238E27FC236}">
                <a16:creationId xmlns:a16="http://schemas.microsoft.com/office/drawing/2014/main" id="{C0E17D9F-8794-AD33-A4C8-84E6ED8CFCDF}"/>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FC080D7-BD19-D520-681A-53D3993B8E15}"/>
              </a:ext>
            </a:extLst>
          </p:cNvPr>
          <p:cNvSpPr>
            <a:spLocks noGrp="1"/>
          </p:cNvSpPr>
          <p:nvPr>
            <p:ph type="sldNum" sz="quarter" idx="12"/>
          </p:nvPr>
        </p:nvSpPr>
        <p:spPr/>
        <p:txBody>
          <a:bodyPr/>
          <a:lstStyle/>
          <a:p>
            <a:fld id="{C8296EA8-050F-4963-851C-275A901E1B45}" type="slidenum">
              <a:rPr lang="en-US" smtClean="0"/>
              <a:t>‹#›</a:t>
            </a:fld>
            <a:endParaRPr lang="en-US"/>
          </a:p>
        </p:txBody>
      </p:sp>
    </p:spTree>
    <p:extLst>
      <p:ext uri="{BB962C8B-B14F-4D97-AF65-F5344CB8AC3E}">
        <p14:creationId xmlns:p14="http://schemas.microsoft.com/office/powerpoint/2010/main" val="302500232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D85571-1E87-9125-32FE-CA5A6AD5B37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5532979C-D6B3-F5FF-C49E-9E8579DC1944}"/>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F1C49BC2-2014-E478-6254-58541A2C9DE1}"/>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7F0066BA-0FE5-F4EB-832C-5F390580FB9E}"/>
              </a:ext>
            </a:extLst>
          </p:cNvPr>
          <p:cNvSpPr>
            <a:spLocks noGrp="1"/>
          </p:cNvSpPr>
          <p:nvPr>
            <p:ph type="dt" sz="half" idx="10"/>
          </p:nvPr>
        </p:nvSpPr>
        <p:spPr/>
        <p:txBody>
          <a:bodyPr/>
          <a:lstStyle/>
          <a:p>
            <a:fld id="{AF24D3A8-FB95-4660-9BA4-0E4ECF739183}" type="datetimeFigureOut">
              <a:rPr lang="en-US" smtClean="0"/>
              <a:t>30/12/2022</a:t>
            </a:fld>
            <a:endParaRPr lang="en-US"/>
          </a:p>
        </p:txBody>
      </p:sp>
      <p:sp>
        <p:nvSpPr>
          <p:cNvPr id="6" name="Footer Placeholder 5">
            <a:extLst>
              <a:ext uri="{FF2B5EF4-FFF2-40B4-BE49-F238E27FC236}">
                <a16:creationId xmlns:a16="http://schemas.microsoft.com/office/drawing/2014/main" id="{A9BB23A8-4AEB-1168-9488-ADEC04BD8160}"/>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1A7C53EF-DDFF-B17F-F2BF-5BDD79BFDF26}"/>
              </a:ext>
            </a:extLst>
          </p:cNvPr>
          <p:cNvSpPr>
            <a:spLocks noGrp="1"/>
          </p:cNvSpPr>
          <p:nvPr>
            <p:ph type="sldNum" sz="quarter" idx="12"/>
          </p:nvPr>
        </p:nvSpPr>
        <p:spPr/>
        <p:txBody>
          <a:bodyPr/>
          <a:lstStyle/>
          <a:p>
            <a:fld id="{C8296EA8-050F-4963-851C-275A901E1B45}" type="slidenum">
              <a:rPr lang="en-US" smtClean="0"/>
              <a:t>‹#›</a:t>
            </a:fld>
            <a:endParaRPr lang="en-US"/>
          </a:p>
        </p:txBody>
      </p:sp>
    </p:spTree>
    <p:extLst>
      <p:ext uri="{BB962C8B-B14F-4D97-AF65-F5344CB8AC3E}">
        <p14:creationId xmlns:p14="http://schemas.microsoft.com/office/powerpoint/2010/main" val="7031034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A9B47B-51A8-9900-DB3F-AF4356AFFA05}"/>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B5F199B3-3634-2716-6D90-7CCDF0A7E852}"/>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28CBF0F0-71B8-9DBC-BCFC-1CC2D5B44C15}"/>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A09CD630-E185-170E-1054-DE69F7BA36B6}"/>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5EC50FE8-4B81-C318-2F9B-38DB2B3927E7}"/>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C170DDAA-B234-413B-4EF6-2DDDBDF0C20E}"/>
              </a:ext>
            </a:extLst>
          </p:cNvPr>
          <p:cNvSpPr>
            <a:spLocks noGrp="1"/>
          </p:cNvSpPr>
          <p:nvPr>
            <p:ph type="dt" sz="half" idx="10"/>
          </p:nvPr>
        </p:nvSpPr>
        <p:spPr/>
        <p:txBody>
          <a:bodyPr/>
          <a:lstStyle/>
          <a:p>
            <a:fld id="{AF24D3A8-FB95-4660-9BA4-0E4ECF739183}" type="datetimeFigureOut">
              <a:rPr lang="en-US" smtClean="0"/>
              <a:t>30/12/2022</a:t>
            </a:fld>
            <a:endParaRPr lang="en-US"/>
          </a:p>
        </p:txBody>
      </p:sp>
      <p:sp>
        <p:nvSpPr>
          <p:cNvPr id="8" name="Footer Placeholder 7">
            <a:extLst>
              <a:ext uri="{FF2B5EF4-FFF2-40B4-BE49-F238E27FC236}">
                <a16:creationId xmlns:a16="http://schemas.microsoft.com/office/drawing/2014/main" id="{97065F44-DA30-AEB6-6081-F0441C59CACE}"/>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D62F1936-54D2-EE89-FA95-7F9AA458694B}"/>
              </a:ext>
            </a:extLst>
          </p:cNvPr>
          <p:cNvSpPr>
            <a:spLocks noGrp="1"/>
          </p:cNvSpPr>
          <p:nvPr>
            <p:ph type="sldNum" sz="quarter" idx="12"/>
          </p:nvPr>
        </p:nvSpPr>
        <p:spPr/>
        <p:txBody>
          <a:bodyPr/>
          <a:lstStyle/>
          <a:p>
            <a:fld id="{C8296EA8-050F-4963-851C-275A901E1B45}" type="slidenum">
              <a:rPr lang="en-US" smtClean="0"/>
              <a:t>‹#›</a:t>
            </a:fld>
            <a:endParaRPr lang="en-US"/>
          </a:p>
        </p:txBody>
      </p:sp>
    </p:spTree>
    <p:extLst>
      <p:ext uri="{BB962C8B-B14F-4D97-AF65-F5344CB8AC3E}">
        <p14:creationId xmlns:p14="http://schemas.microsoft.com/office/powerpoint/2010/main" val="63705594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8E38E8-9D7B-885A-CAFA-E11B4C56B142}"/>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A575041A-E118-5F32-6180-7C11AF9A5CE1}"/>
              </a:ext>
            </a:extLst>
          </p:cNvPr>
          <p:cNvSpPr>
            <a:spLocks noGrp="1"/>
          </p:cNvSpPr>
          <p:nvPr>
            <p:ph type="dt" sz="half" idx="10"/>
          </p:nvPr>
        </p:nvSpPr>
        <p:spPr/>
        <p:txBody>
          <a:bodyPr/>
          <a:lstStyle/>
          <a:p>
            <a:fld id="{AF24D3A8-FB95-4660-9BA4-0E4ECF739183}" type="datetimeFigureOut">
              <a:rPr lang="en-US" smtClean="0"/>
              <a:t>30/12/2022</a:t>
            </a:fld>
            <a:endParaRPr lang="en-US"/>
          </a:p>
        </p:txBody>
      </p:sp>
      <p:sp>
        <p:nvSpPr>
          <p:cNvPr id="4" name="Footer Placeholder 3">
            <a:extLst>
              <a:ext uri="{FF2B5EF4-FFF2-40B4-BE49-F238E27FC236}">
                <a16:creationId xmlns:a16="http://schemas.microsoft.com/office/drawing/2014/main" id="{E6D1B96B-8FDB-3F82-1B4B-B280C197D295}"/>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CDA8E04C-8803-0060-ECDE-2DC3DA938FDD}"/>
              </a:ext>
            </a:extLst>
          </p:cNvPr>
          <p:cNvSpPr>
            <a:spLocks noGrp="1"/>
          </p:cNvSpPr>
          <p:nvPr>
            <p:ph type="sldNum" sz="quarter" idx="12"/>
          </p:nvPr>
        </p:nvSpPr>
        <p:spPr/>
        <p:txBody>
          <a:bodyPr/>
          <a:lstStyle/>
          <a:p>
            <a:fld id="{C8296EA8-050F-4963-851C-275A901E1B45}" type="slidenum">
              <a:rPr lang="en-US" smtClean="0"/>
              <a:t>‹#›</a:t>
            </a:fld>
            <a:endParaRPr lang="en-US"/>
          </a:p>
        </p:txBody>
      </p:sp>
    </p:spTree>
    <p:extLst>
      <p:ext uri="{BB962C8B-B14F-4D97-AF65-F5344CB8AC3E}">
        <p14:creationId xmlns:p14="http://schemas.microsoft.com/office/powerpoint/2010/main" val="397329633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8C7B2A88-8ABA-1255-B354-DB1728729E55}"/>
              </a:ext>
            </a:extLst>
          </p:cNvPr>
          <p:cNvSpPr>
            <a:spLocks noGrp="1"/>
          </p:cNvSpPr>
          <p:nvPr>
            <p:ph type="dt" sz="half" idx="10"/>
          </p:nvPr>
        </p:nvSpPr>
        <p:spPr/>
        <p:txBody>
          <a:bodyPr/>
          <a:lstStyle/>
          <a:p>
            <a:fld id="{AF24D3A8-FB95-4660-9BA4-0E4ECF739183}" type="datetimeFigureOut">
              <a:rPr lang="en-US" smtClean="0"/>
              <a:t>30/12/2022</a:t>
            </a:fld>
            <a:endParaRPr lang="en-US"/>
          </a:p>
        </p:txBody>
      </p:sp>
      <p:sp>
        <p:nvSpPr>
          <p:cNvPr id="3" name="Footer Placeholder 2">
            <a:extLst>
              <a:ext uri="{FF2B5EF4-FFF2-40B4-BE49-F238E27FC236}">
                <a16:creationId xmlns:a16="http://schemas.microsoft.com/office/drawing/2014/main" id="{7EE96BF5-26D4-64AF-5F2C-D0AD620DA7D1}"/>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928B048C-1345-8494-E619-27CEE6A14463}"/>
              </a:ext>
            </a:extLst>
          </p:cNvPr>
          <p:cNvSpPr>
            <a:spLocks noGrp="1"/>
          </p:cNvSpPr>
          <p:nvPr>
            <p:ph type="sldNum" sz="quarter" idx="12"/>
          </p:nvPr>
        </p:nvSpPr>
        <p:spPr/>
        <p:txBody>
          <a:bodyPr/>
          <a:lstStyle/>
          <a:p>
            <a:fld id="{C8296EA8-050F-4963-851C-275A901E1B45}" type="slidenum">
              <a:rPr lang="en-US" smtClean="0"/>
              <a:t>‹#›</a:t>
            </a:fld>
            <a:endParaRPr lang="en-US"/>
          </a:p>
        </p:txBody>
      </p:sp>
    </p:spTree>
    <p:extLst>
      <p:ext uri="{BB962C8B-B14F-4D97-AF65-F5344CB8AC3E}">
        <p14:creationId xmlns:p14="http://schemas.microsoft.com/office/powerpoint/2010/main" val="88787392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内容占位符 2"/>
          <p:cNvSpPr>
            <a:spLocks noGrp="1"/>
          </p:cNvSpPr>
          <p:nvPr>
            <p:ph idx="1"/>
          </p:nvPr>
        </p:nvSpPr>
        <p:spPr>
          <a:xfrm>
            <a:off x="838200" y="1825625"/>
            <a:ext cx="10515600" cy="4351338"/>
          </a:xfrm>
          <a:prstGeom prst="rect">
            <a:avLst/>
          </a:prstGeo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D997B5FA-0921-464F-AAE1-844C04324D75}" type="datetimeFigureOut">
              <a:rPr lang="zh-CN" altLang="en-US" smtClean="0"/>
              <a:t>2022/12/30</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565CE74E-AB26-4998-AD42-012C4C1AD076}" type="slidenum">
              <a:rPr lang="zh-CN" altLang="en-US" smtClean="0"/>
              <a:t>‹#›</a:t>
            </a:fld>
            <a:endParaRPr lang="zh-CN" altLang="en-US"/>
          </a:p>
        </p:txBody>
      </p:sp>
    </p:spTree>
    <p:extLst>
      <p:ext uri="{BB962C8B-B14F-4D97-AF65-F5344CB8AC3E}">
        <p14:creationId xmlns:p14="http://schemas.microsoft.com/office/powerpoint/2010/main" val="183408034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790F335-73D3-9FDD-A897-3432844B13A4}"/>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303DC0B6-102A-DE70-CC56-A48F77AD44E0}"/>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FC36B8A4-4A04-EE62-CC69-0A0504C211D0}"/>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7C83A746-BF77-5682-57F3-6388E02689F1}"/>
              </a:ext>
            </a:extLst>
          </p:cNvPr>
          <p:cNvSpPr>
            <a:spLocks noGrp="1"/>
          </p:cNvSpPr>
          <p:nvPr>
            <p:ph type="dt" sz="half" idx="10"/>
          </p:nvPr>
        </p:nvSpPr>
        <p:spPr/>
        <p:txBody>
          <a:bodyPr/>
          <a:lstStyle/>
          <a:p>
            <a:fld id="{AF24D3A8-FB95-4660-9BA4-0E4ECF739183}" type="datetimeFigureOut">
              <a:rPr lang="en-US" smtClean="0"/>
              <a:t>30/12/2022</a:t>
            </a:fld>
            <a:endParaRPr lang="en-US"/>
          </a:p>
        </p:txBody>
      </p:sp>
      <p:sp>
        <p:nvSpPr>
          <p:cNvPr id="6" name="Footer Placeholder 5">
            <a:extLst>
              <a:ext uri="{FF2B5EF4-FFF2-40B4-BE49-F238E27FC236}">
                <a16:creationId xmlns:a16="http://schemas.microsoft.com/office/drawing/2014/main" id="{054BD015-3B0B-EA8C-54DB-74F3C0C67FBA}"/>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E5C46287-4D5B-7702-2398-3FE422444580}"/>
              </a:ext>
            </a:extLst>
          </p:cNvPr>
          <p:cNvSpPr>
            <a:spLocks noGrp="1"/>
          </p:cNvSpPr>
          <p:nvPr>
            <p:ph type="sldNum" sz="quarter" idx="12"/>
          </p:nvPr>
        </p:nvSpPr>
        <p:spPr/>
        <p:txBody>
          <a:bodyPr/>
          <a:lstStyle/>
          <a:p>
            <a:fld id="{C8296EA8-050F-4963-851C-275A901E1B45}" type="slidenum">
              <a:rPr lang="en-US" smtClean="0"/>
              <a:t>‹#›</a:t>
            </a:fld>
            <a:endParaRPr lang="en-US"/>
          </a:p>
        </p:txBody>
      </p:sp>
    </p:spTree>
    <p:extLst>
      <p:ext uri="{BB962C8B-B14F-4D97-AF65-F5344CB8AC3E}">
        <p14:creationId xmlns:p14="http://schemas.microsoft.com/office/powerpoint/2010/main" val="359279367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A2DC1B-EDCB-3CF0-6C51-740FB2849F65}"/>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5A04981F-0629-0BE8-C6A5-8FF226F1485D}"/>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C37763A9-7C6A-337B-0765-ABFE3654D22D}"/>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1791B59D-AAA3-FC27-15BD-167CF7B799AF}"/>
              </a:ext>
            </a:extLst>
          </p:cNvPr>
          <p:cNvSpPr>
            <a:spLocks noGrp="1"/>
          </p:cNvSpPr>
          <p:nvPr>
            <p:ph type="dt" sz="half" idx="10"/>
          </p:nvPr>
        </p:nvSpPr>
        <p:spPr/>
        <p:txBody>
          <a:bodyPr/>
          <a:lstStyle/>
          <a:p>
            <a:fld id="{AF24D3A8-FB95-4660-9BA4-0E4ECF739183}" type="datetimeFigureOut">
              <a:rPr lang="en-US" smtClean="0"/>
              <a:t>30/12/2022</a:t>
            </a:fld>
            <a:endParaRPr lang="en-US"/>
          </a:p>
        </p:txBody>
      </p:sp>
      <p:sp>
        <p:nvSpPr>
          <p:cNvPr id="6" name="Footer Placeholder 5">
            <a:extLst>
              <a:ext uri="{FF2B5EF4-FFF2-40B4-BE49-F238E27FC236}">
                <a16:creationId xmlns:a16="http://schemas.microsoft.com/office/drawing/2014/main" id="{1E09BB73-4162-B26D-6A19-BE55041838FE}"/>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328C10C4-888E-F752-5A07-327E41EC9D06}"/>
              </a:ext>
            </a:extLst>
          </p:cNvPr>
          <p:cNvSpPr>
            <a:spLocks noGrp="1"/>
          </p:cNvSpPr>
          <p:nvPr>
            <p:ph type="sldNum" sz="quarter" idx="12"/>
          </p:nvPr>
        </p:nvSpPr>
        <p:spPr/>
        <p:txBody>
          <a:bodyPr/>
          <a:lstStyle/>
          <a:p>
            <a:fld id="{C8296EA8-050F-4963-851C-275A901E1B45}" type="slidenum">
              <a:rPr lang="en-US" smtClean="0"/>
              <a:t>‹#›</a:t>
            </a:fld>
            <a:endParaRPr lang="en-US"/>
          </a:p>
        </p:txBody>
      </p:sp>
    </p:spTree>
    <p:extLst>
      <p:ext uri="{BB962C8B-B14F-4D97-AF65-F5344CB8AC3E}">
        <p14:creationId xmlns:p14="http://schemas.microsoft.com/office/powerpoint/2010/main" val="278479380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9A0510-7A55-C230-2814-874171431539}"/>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C55E5C17-E8CA-F781-C93C-495C7B310856}"/>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EBAD52E-36DB-5EF2-B5C1-90D44C734F39}"/>
              </a:ext>
            </a:extLst>
          </p:cNvPr>
          <p:cNvSpPr>
            <a:spLocks noGrp="1"/>
          </p:cNvSpPr>
          <p:nvPr>
            <p:ph type="dt" sz="half" idx="10"/>
          </p:nvPr>
        </p:nvSpPr>
        <p:spPr/>
        <p:txBody>
          <a:bodyPr/>
          <a:lstStyle/>
          <a:p>
            <a:fld id="{AF24D3A8-FB95-4660-9BA4-0E4ECF739183}" type="datetimeFigureOut">
              <a:rPr lang="en-US" smtClean="0"/>
              <a:t>30/12/2022</a:t>
            </a:fld>
            <a:endParaRPr lang="en-US"/>
          </a:p>
        </p:txBody>
      </p:sp>
      <p:sp>
        <p:nvSpPr>
          <p:cNvPr id="5" name="Footer Placeholder 4">
            <a:extLst>
              <a:ext uri="{FF2B5EF4-FFF2-40B4-BE49-F238E27FC236}">
                <a16:creationId xmlns:a16="http://schemas.microsoft.com/office/drawing/2014/main" id="{98A65F37-82F8-7970-50F2-FAD236FDA4E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6E21EE38-8CE8-3B97-C30C-87DA9E32286E}"/>
              </a:ext>
            </a:extLst>
          </p:cNvPr>
          <p:cNvSpPr>
            <a:spLocks noGrp="1"/>
          </p:cNvSpPr>
          <p:nvPr>
            <p:ph type="sldNum" sz="quarter" idx="12"/>
          </p:nvPr>
        </p:nvSpPr>
        <p:spPr/>
        <p:txBody>
          <a:bodyPr/>
          <a:lstStyle/>
          <a:p>
            <a:fld id="{C8296EA8-050F-4963-851C-275A901E1B45}" type="slidenum">
              <a:rPr lang="en-US" smtClean="0"/>
              <a:t>‹#›</a:t>
            </a:fld>
            <a:endParaRPr lang="en-US"/>
          </a:p>
        </p:txBody>
      </p:sp>
    </p:spTree>
    <p:extLst>
      <p:ext uri="{BB962C8B-B14F-4D97-AF65-F5344CB8AC3E}">
        <p14:creationId xmlns:p14="http://schemas.microsoft.com/office/powerpoint/2010/main" val="428923464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635B124D-C3B7-705D-A726-2827685994BA}"/>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A10DD54E-EFF0-BB5D-267A-6F8B3292A2A1}"/>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696CD57-1000-17B4-97D1-BC8B80DF7820}"/>
              </a:ext>
            </a:extLst>
          </p:cNvPr>
          <p:cNvSpPr>
            <a:spLocks noGrp="1"/>
          </p:cNvSpPr>
          <p:nvPr>
            <p:ph type="dt" sz="half" idx="10"/>
          </p:nvPr>
        </p:nvSpPr>
        <p:spPr/>
        <p:txBody>
          <a:bodyPr/>
          <a:lstStyle/>
          <a:p>
            <a:fld id="{AF24D3A8-FB95-4660-9BA4-0E4ECF739183}" type="datetimeFigureOut">
              <a:rPr lang="en-US" smtClean="0"/>
              <a:t>30/12/2022</a:t>
            </a:fld>
            <a:endParaRPr lang="en-US"/>
          </a:p>
        </p:txBody>
      </p:sp>
      <p:sp>
        <p:nvSpPr>
          <p:cNvPr id="5" name="Footer Placeholder 4">
            <a:extLst>
              <a:ext uri="{FF2B5EF4-FFF2-40B4-BE49-F238E27FC236}">
                <a16:creationId xmlns:a16="http://schemas.microsoft.com/office/drawing/2014/main" id="{243D97B9-5AC0-95E4-A6CF-7725A42D801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509E66ED-3756-8795-A5DA-DE7B602EC693}"/>
              </a:ext>
            </a:extLst>
          </p:cNvPr>
          <p:cNvSpPr>
            <a:spLocks noGrp="1"/>
          </p:cNvSpPr>
          <p:nvPr>
            <p:ph type="sldNum" sz="quarter" idx="12"/>
          </p:nvPr>
        </p:nvSpPr>
        <p:spPr/>
        <p:txBody>
          <a:bodyPr/>
          <a:lstStyle/>
          <a:p>
            <a:fld id="{C8296EA8-050F-4963-851C-275A901E1B45}" type="slidenum">
              <a:rPr lang="en-US" smtClean="0"/>
              <a:t>‹#›</a:t>
            </a:fld>
            <a:endParaRPr lang="en-US"/>
          </a:p>
        </p:txBody>
      </p:sp>
    </p:spTree>
    <p:extLst>
      <p:ext uri="{BB962C8B-B14F-4D97-AF65-F5344CB8AC3E}">
        <p14:creationId xmlns:p14="http://schemas.microsoft.com/office/powerpoint/2010/main" val="58483675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748"/>
        <p:cNvGrpSpPr/>
        <p:nvPr/>
      </p:nvGrpSpPr>
      <p:grpSpPr>
        <a:xfrm>
          <a:off x="0" y="0"/>
          <a:ext cx="0" cy="0"/>
          <a:chOff x="0" y="0"/>
          <a:chExt cx="0" cy="0"/>
        </a:xfrm>
      </p:grpSpPr>
      <p:grpSp>
        <p:nvGrpSpPr>
          <p:cNvPr id="749" name="Google Shape;749;p4"/>
          <p:cNvGrpSpPr/>
          <p:nvPr/>
        </p:nvGrpSpPr>
        <p:grpSpPr>
          <a:xfrm rot="-5400000" flipH="1">
            <a:off x="625560" y="-219023"/>
            <a:ext cx="340579" cy="882933"/>
            <a:chOff x="1823086" y="-208516"/>
            <a:chExt cx="433159" cy="1122944"/>
          </a:xfrm>
        </p:grpSpPr>
        <p:sp>
          <p:nvSpPr>
            <p:cNvPr id="750" name="Google Shape;750;p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1" name="Google Shape;751;p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2" name="Google Shape;752;p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3" name="Google Shape;753;p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4" name="Google Shape;754;p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5" name="Google Shape;755;p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6" name="Google Shape;756;p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7" name="Google Shape;757;p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58" name="Google Shape;758;p4"/>
          <p:cNvGrpSpPr/>
          <p:nvPr/>
        </p:nvGrpSpPr>
        <p:grpSpPr>
          <a:xfrm>
            <a:off x="269344" y="-234667"/>
            <a:ext cx="629304" cy="879633"/>
            <a:chOff x="1897495" y="-461400"/>
            <a:chExt cx="815443" cy="1139815"/>
          </a:xfrm>
        </p:grpSpPr>
        <p:sp>
          <p:nvSpPr>
            <p:cNvPr id="759" name="Google Shape;759;p4"/>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0" name="Google Shape;760;p4"/>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1" name="Google Shape;761;p4"/>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2" name="Google Shape;762;p4"/>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3" name="Google Shape;763;p4"/>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4" name="Google Shape;764;p4"/>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5" name="Google Shape;765;p4"/>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6" name="Google Shape;766;p4"/>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7" name="Google Shape;767;p4"/>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8" name="Google Shape;768;p4"/>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9" name="Google Shape;769;p4"/>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0" name="Google Shape;770;p4"/>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1" name="Google Shape;771;p4"/>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2" name="Google Shape;772;p4"/>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3" name="Google Shape;773;p4"/>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4" name="Google Shape;774;p4"/>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5" name="Google Shape;775;p4"/>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6" name="Google Shape;776;p4"/>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7" name="Google Shape;777;p4"/>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8" name="Google Shape;778;p4"/>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9" name="Google Shape;779;p4"/>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0" name="Google Shape;780;p4"/>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781" name="Google Shape;781;p4"/>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82" name="Google Shape;782;p4"/>
          <p:cNvSpPr txBox="1">
            <a:spLocks noGrp="1"/>
          </p:cNvSpPr>
          <p:nvPr>
            <p:ph type="body" idx="1"/>
          </p:nvPr>
        </p:nvSpPr>
        <p:spPr>
          <a:xfrm>
            <a:off x="1252200" y="1523767"/>
            <a:ext cx="9941200" cy="4849200"/>
          </a:xfrm>
          <a:prstGeom prst="rect">
            <a:avLst/>
          </a:prstGeom>
        </p:spPr>
        <p:txBody>
          <a:bodyPr spcFirstLastPara="1" wrap="square" lIns="91425" tIns="91425" rIns="91425" bIns="91425" anchor="t" anchorCtr="0">
            <a:noAutofit/>
          </a:bodyPr>
          <a:lstStyle>
            <a:lvl1pPr marL="609585" lvl="0" indent="-406390" rtl="0">
              <a:spcBef>
                <a:spcPts val="0"/>
              </a:spcBef>
              <a:spcAft>
                <a:spcPts val="0"/>
              </a:spcAft>
              <a:buClr>
                <a:srgbClr val="091179"/>
              </a:buClr>
              <a:buSzPts val="1200"/>
              <a:buFont typeface="Nunito"/>
              <a:buAutoNum type="arabicPeriod"/>
              <a:defRPr sz="1600">
                <a:latin typeface="Nunito"/>
                <a:ea typeface="Nunito"/>
                <a:cs typeface="Nunito"/>
                <a:sym typeface="Nunito"/>
              </a:defRPr>
            </a:lvl1pPr>
            <a:lvl2pPr marL="1219170" lvl="1" indent="-406390" rtl="0">
              <a:spcBef>
                <a:spcPts val="0"/>
              </a:spcBef>
              <a:spcAft>
                <a:spcPts val="0"/>
              </a:spcAft>
              <a:buClr>
                <a:srgbClr val="091179"/>
              </a:buClr>
              <a:buSzPts val="1200"/>
              <a:buFont typeface="Nunito"/>
              <a:buAutoNum type="alphaLcPeriod"/>
              <a:defRPr/>
            </a:lvl2pPr>
            <a:lvl3pPr marL="1828754" lvl="2" indent="-406390" rtl="0">
              <a:spcBef>
                <a:spcPts val="0"/>
              </a:spcBef>
              <a:spcAft>
                <a:spcPts val="0"/>
              </a:spcAft>
              <a:buClr>
                <a:srgbClr val="091179"/>
              </a:buClr>
              <a:buSzPts val="1200"/>
              <a:buFont typeface="Nunito"/>
              <a:buAutoNum type="romanLcPeriod"/>
              <a:defRPr/>
            </a:lvl3pPr>
            <a:lvl4pPr marL="2438339" lvl="3" indent="-406390" rtl="0">
              <a:spcBef>
                <a:spcPts val="0"/>
              </a:spcBef>
              <a:spcAft>
                <a:spcPts val="0"/>
              </a:spcAft>
              <a:buClr>
                <a:srgbClr val="091179"/>
              </a:buClr>
              <a:buSzPts val="1200"/>
              <a:buFont typeface="Nunito"/>
              <a:buAutoNum type="arabicPeriod"/>
              <a:defRPr/>
            </a:lvl4pPr>
            <a:lvl5pPr marL="3047924" lvl="4" indent="-406390" rtl="0">
              <a:spcBef>
                <a:spcPts val="0"/>
              </a:spcBef>
              <a:spcAft>
                <a:spcPts val="0"/>
              </a:spcAft>
              <a:buClr>
                <a:srgbClr val="091179"/>
              </a:buClr>
              <a:buSzPts val="1200"/>
              <a:buFont typeface="Nunito"/>
              <a:buAutoNum type="alphaLcPeriod"/>
              <a:defRPr/>
            </a:lvl5pPr>
            <a:lvl6pPr marL="3657509" lvl="5" indent="-406390" rtl="0">
              <a:spcBef>
                <a:spcPts val="0"/>
              </a:spcBef>
              <a:spcAft>
                <a:spcPts val="0"/>
              </a:spcAft>
              <a:buClr>
                <a:srgbClr val="091179"/>
              </a:buClr>
              <a:buSzPts val="1200"/>
              <a:buFont typeface="Nunito"/>
              <a:buAutoNum type="romanLcPeriod"/>
              <a:defRPr/>
            </a:lvl6pPr>
            <a:lvl7pPr marL="4267093" lvl="6" indent="-406390" rtl="0">
              <a:spcBef>
                <a:spcPts val="0"/>
              </a:spcBef>
              <a:spcAft>
                <a:spcPts val="0"/>
              </a:spcAft>
              <a:buClr>
                <a:srgbClr val="091179"/>
              </a:buClr>
              <a:buSzPts val="1200"/>
              <a:buFont typeface="Nunito"/>
              <a:buAutoNum type="arabicPeriod"/>
              <a:defRPr/>
            </a:lvl7pPr>
            <a:lvl8pPr marL="4876678" lvl="7" indent="-406390" rtl="0">
              <a:spcBef>
                <a:spcPts val="0"/>
              </a:spcBef>
              <a:spcAft>
                <a:spcPts val="0"/>
              </a:spcAft>
              <a:buClr>
                <a:srgbClr val="674EA7"/>
              </a:buClr>
              <a:buSzPts val="1200"/>
              <a:buFont typeface="Inconsolata"/>
              <a:buAutoNum type="alphaLcPeriod"/>
              <a:defRPr/>
            </a:lvl8pPr>
            <a:lvl9pPr marL="5486263" lvl="8" indent="-406390" rtl="0">
              <a:spcBef>
                <a:spcPts val="0"/>
              </a:spcBef>
              <a:spcAft>
                <a:spcPts val="0"/>
              </a:spcAft>
              <a:buClr>
                <a:srgbClr val="674EA7"/>
              </a:buClr>
              <a:buSzPts val="1200"/>
              <a:buFont typeface="Arial"/>
              <a:buAutoNum type="romanLcPeriod"/>
              <a:defRPr/>
            </a:lvl9pPr>
          </a:lstStyle>
          <a:p>
            <a:endParaRPr/>
          </a:p>
        </p:txBody>
      </p:sp>
      <p:grpSp>
        <p:nvGrpSpPr>
          <p:cNvPr id="783" name="Google Shape;783;p4"/>
          <p:cNvGrpSpPr/>
          <p:nvPr/>
        </p:nvGrpSpPr>
        <p:grpSpPr>
          <a:xfrm>
            <a:off x="624338" y="839638"/>
            <a:ext cx="164892" cy="149639"/>
            <a:chOff x="737385" y="1492952"/>
            <a:chExt cx="161913" cy="146935"/>
          </a:xfrm>
        </p:grpSpPr>
        <p:sp>
          <p:nvSpPr>
            <p:cNvPr id="784" name="Google Shape;784;p4"/>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5" name="Google Shape;785;p4"/>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6" name="Google Shape;786;p4"/>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787" name="Google Shape;787;p4"/>
          <p:cNvSpPr/>
          <p:nvPr/>
        </p:nvSpPr>
        <p:spPr>
          <a:xfrm>
            <a:off x="6586532" y="-62933"/>
            <a:ext cx="5717947" cy="89295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788" name="Google Shape;788;p4"/>
          <p:cNvGrpSpPr/>
          <p:nvPr/>
        </p:nvGrpSpPr>
        <p:grpSpPr>
          <a:xfrm>
            <a:off x="3" y="-268128"/>
            <a:ext cx="446540" cy="1208568"/>
            <a:chOff x="904476" y="-243594"/>
            <a:chExt cx="438472" cy="1186732"/>
          </a:xfrm>
        </p:grpSpPr>
        <p:sp>
          <p:nvSpPr>
            <p:cNvPr id="789" name="Google Shape;789;p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90" name="Google Shape;790;p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91" name="Google Shape;791;p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92" name="Google Shape;792;p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93" name="Google Shape;793;p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94" name="Google Shape;794;p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95" name="Google Shape;795;p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96" name="Google Shape;796;p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97" name="Google Shape;797;p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98" name="Google Shape;798;p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99" name="Google Shape;799;p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00" name="Google Shape;800;p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01" name="Google Shape;801;p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02" name="Google Shape;802;p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03" name="Google Shape;803;p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04" name="Google Shape;804;p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05" name="Google Shape;805;p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06" name="Google Shape;806;p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07" name="Google Shape;807;p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08" name="Google Shape;808;p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09" name="Google Shape;809;p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10" name="Google Shape;810;p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11" name="Google Shape;811;p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12" name="Google Shape;812;p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13" name="Google Shape;813;p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14" name="Google Shape;814;p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15" name="Google Shape;815;p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816" name="Google Shape;816;p4"/>
          <p:cNvGrpSpPr/>
          <p:nvPr/>
        </p:nvGrpSpPr>
        <p:grpSpPr>
          <a:xfrm>
            <a:off x="11425655" y="5664331"/>
            <a:ext cx="507223" cy="1373920"/>
            <a:chOff x="7607455" y="4238363"/>
            <a:chExt cx="438017" cy="1186459"/>
          </a:xfrm>
        </p:grpSpPr>
        <p:sp>
          <p:nvSpPr>
            <p:cNvPr id="817" name="Google Shape;817;p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18" name="Google Shape;818;p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19" name="Google Shape;819;p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20" name="Google Shape;820;p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21" name="Google Shape;821;p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22" name="Google Shape;822;p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23" name="Google Shape;823;p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24" name="Google Shape;824;p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25" name="Google Shape;825;p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26" name="Google Shape;826;p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27" name="Google Shape;827;p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28" name="Google Shape;828;p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29" name="Google Shape;829;p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30" name="Google Shape;830;p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31" name="Google Shape;831;p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32" name="Google Shape;832;p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33" name="Google Shape;833;p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34" name="Google Shape;834;p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35" name="Google Shape;835;p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36" name="Google Shape;836;p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37" name="Google Shape;837;p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38" name="Google Shape;838;p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39" name="Google Shape;839;p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40" name="Google Shape;840;p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841" name="Google Shape;841;p4"/>
          <p:cNvGrpSpPr/>
          <p:nvPr/>
        </p:nvGrpSpPr>
        <p:grpSpPr>
          <a:xfrm flipH="1">
            <a:off x="124748" y="5936809"/>
            <a:ext cx="895184" cy="980512"/>
            <a:chOff x="2318158" y="4088320"/>
            <a:chExt cx="1256104" cy="1375835"/>
          </a:xfrm>
        </p:grpSpPr>
        <p:sp>
          <p:nvSpPr>
            <p:cNvPr id="842" name="Google Shape;842;p4"/>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43" name="Google Shape;843;p4"/>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44" name="Google Shape;844;p4"/>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45" name="Google Shape;845;p4"/>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46" name="Google Shape;846;p4"/>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47" name="Google Shape;847;p4"/>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48" name="Google Shape;848;p4"/>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49" name="Google Shape;849;p4"/>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50" name="Google Shape;850;p4"/>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51" name="Google Shape;851;p4"/>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52" name="Google Shape;852;p4"/>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53" name="Google Shape;853;p4"/>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54" name="Google Shape;854;p4"/>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55" name="Google Shape;855;p4"/>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56" name="Google Shape;856;p4"/>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57" name="Google Shape;857;p4"/>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58" name="Google Shape;858;p4"/>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59" name="Google Shape;859;p4"/>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60" name="Google Shape;860;p4"/>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61" name="Google Shape;861;p4"/>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62" name="Google Shape;862;p4"/>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63" name="Google Shape;863;p4"/>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64" name="Google Shape;864;p4"/>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65" name="Google Shape;865;p4"/>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66" name="Google Shape;866;p4"/>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67" name="Google Shape;867;p4"/>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68" name="Google Shape;868;p4"/>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69" name="Google Shape;869;p4"/>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70" name="Google Shape;870;p4"/>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71" name="Google Shape;871;p4"/>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72" name="Google Shape;872;p4"/>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73" name="Google Shape;873;p4"/>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74" name="Google Shape;874;p4"/>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75" name="Google Shape;875;p4"/>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76" name="Google Shape;876;p4"/>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77" name="Google Shape;877;p4"/>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78" name="Google Shape;878;p4"/>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79" name="Google Shape;879;p4"/>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80" name="Google Shape;880;p4"/>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81" name="Google Shape;881;p4"/>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82" name="Google Shape;882;p4"/>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83" name="Google Shape;883;p4"/>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84" name="Google Shape;884;p4"/>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85" name="Google Shape;885;p4"/>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86" name="Google Shape;886;p4"/>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87" name="Google Shape;887;p4"/>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88" name="Google Shape;888;p4"/>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89" name="Google Shape;889;p4"/>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90" name="Google Shape;890;p4"/>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91" name="Google Shape;891;p4"/>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892" name="Google Shape;892;p4"/>
          <p:cNvGrpSpPr/>
          <p:nvPr/>
        </p:nvGrpSpPr>
        <p:grpSpPr>
          <a:xfrm>
            <a:off x="7932083" y="151782"/>
            <a:ext cx="527120" cy="687191"/>
            <a:chOff x="3289399" y="3455662"/>
            <a:chExt cx="436502" cy="569243"/>
          </a:xfrm>
        </p:grpSpPr>
        <p:sp>
          <p:nvSpPr>
            <p:cNvPr id="893" name="Google Shape;893;p4"/>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94" name="Google Shape;894;p4"/>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95" name="Google Shape;895;p4"/>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96" name="Google Shape;896;p4"/>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97" name="Google Shape;897;p4"/>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98" name="Google Shape;898;p4"/>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99" name="Google Shape;899;p4"/>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00" name="Google Shape;900;p4"/>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01" name="Google Shape;901;p4"/>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02" name="Google Shape;902;p4"/>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03" name="Google Shape;903;p4"/>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04" name="Google Shape;904;p4"/>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05" name="Google Shape;905;p4"/>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06" name="Google Shape;906;p4"/>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07" name="Google Shape;907;p4"/>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08" name="Google Shape;908;p4"/>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09" name="Google Shape;909;p4"/>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10" name="Google Shape;910;p4"/>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11" name="Google Shape;911;p4"/>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12" name="Google Shape;912;p4"/>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13" name="Google Shape;913;p4"/>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14" name="Google Shape;914;p4"/>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915" name="Google Shape;915;p4"/>
          <p:cNvGrpSpPr/>
          <p:nvPr/>
        </p:nvGrpSpPr>
        <p:grpSpPr>
          <a:xfrm>
            <a:off x="10702999" y="-379955"/>
            <a:ext cx="1489000" cy="1527017"/>
            <a:chOff x="7973149" y="-201092"/>
            <a:chExt cx="1116750" cy="1145263"/>
          </a:xfrm>
        </p:grpSpPr>
        <p:sp>
          <p:nvSpPr>
            <p:cNvPr id="916" name="Google Shape;916;p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17" name="Google Shape;917;p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18" name="Google Shape;918;p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19" name="Google Shape;919;p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20" name="Google Shape;920;p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21" name="Google Shape;921;p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22" name="Google Shape;922;p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23" name="Google Shape;923;p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24" name="Google Shape;924;p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25" name="Google Shape;925;p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26" name="Google Shape;926;p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27" name="Google Shape;927;p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28" name="Google Shape;928;p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29" name="Google Shape;929;p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30" name="Google Shape;930;p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31" name="Google Shape;931;p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32" name="Google Shape;932;p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33" name="Google Shape;933;p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34" name="Google Shape;934;p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35" name="Google Shape;935;p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36" name="Google Shape;936;p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37" name="Google Shape;937;p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38" name="Google Shape;938;p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39" name="Google Shape;939;p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40" name="Google Shape;940;p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41" name="Google Shape;941;p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42" name="Google Shape;942;p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43" name="Google Shape;943;p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44" name="Google Shape;944;p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45" name="Google Shape;945;p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46" name="Google Shape;946;p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47" name="Google Shape;947;p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48" name="Google Shape;948;p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49" name="Google Shape;949;p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50" name="Google Shape;950;p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51" name="Google Shape;951;p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52" name="Google Shape;952;p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53" name="Google Shape;953;p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54" name="Google Shape;954;p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55" name="Google Shape;955;p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56" name="Google Shape;956;p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57" name="Google Shape;957;p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58" name="Google Shape;958;p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59" name="Google Shape;959;p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60" name="Google Shape;960;p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61" name="Google Shape;961;p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62" name="Google Shape;962;p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63" name="Google Shape;963;p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64" name="Google Shape;964;p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65" name="Google Shape;965;p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66" name="Google Shape;966;p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67" name="Google Shape;967;p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68" name="Google Shape;968;p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69" name="Google Shape;969;p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70" name="Google Shape;970;p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71" name="Google Shape;971;p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72" name="Google Shape;972;p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73" name="Google Shape;973;p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74" name="Google Shape;974;p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75" name="Google Shape;975;p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76" name="Google Shape;976;p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977" name="Google Shape;977;p4"/>
          <p:cNvGrpSpPr/>
          <p:nvPr/>
        </p:nvGrpSpPr>
        <p:grpSpPr>
          <a:xfrm rot="-5400000">
            <a:off x="9285189" y="125172"/>
            <a:ext cx="215884" cy="194555"/>
            <a:chOff x="7737341" y="1046941"/>
            <a:chExt cx="161913" cy="145916"/>
          </a:xfrm>
        </p:grpSpPr>
        <p:sp>
          <p:nvSpPr>
            <p:cNvPr id="978" name="Google Shape;978;p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79" name="Google Shape;979;p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80" name="Google Shape;980;p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spTree>
    <p:extLst>
      <p:ext uri="{BB962C8B-B14F-4D97-AF65-F5344CB8AC3E}">
        <p14:creationId xmlns:p14="http://schemas.microsoft.com/office/powerpoint/2010/main" val="303764435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981"/>
        <p:cNvGrpSpPr/>
        <p:nvPr/>
      </p:nvGrpSpPr>
      <p:grpSpPr>
        <a:xfrm>
          <a:off x="0" y="0"/>
          <a:ext cx="0" cy="0"/>
          <a:chOff x="0" y="0"/>
          <a:chExt cx="0" cy="0"/>
        </a:xfrm>
      </p:grpSpPr>
      <p:sp>
        <p:nvSpPr>
          <p:cNvPr id="982" name="Google Shape;982;p5"/>
          <p:cNvSpPr/>
          <p:nvPr/>
        </p:nvSpPr>
        <p:spPr>
          <a:xfrm rot="10800000">
            <a:off x="6936621" y="-138427"/>
            <a:ext cx="5428832" cy="910069"/>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983" name="Google Shape;983;p5"/>
          <p:cNvSpPr txBox="1">
            <a:spLocks noGrp="1"/>
          </p:cNvSpPr>
          <p:nvPr>
            <p:ph type="ctrTitle"/>
          </p:nvPr>
        </p:nvSpPr>
        <p:spPr>
          <a:xfrm>
            <a:off x="2128325" y="3726867"/>
            <a:ext cx="3757600" cy="5276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Clr>
                <a:schemeClr val="accent2"/>
              </a:buClr>
              <a:buSzPts val="2400"/>
              <a:buNone/>
              <a:defRPr sz="2667">
                <a:solidFill>
                  <a:schemeClr val="accent2"/>
                </a:solidFill>
              </a:defRPr>
            </a:lvl1pPr>
            <a:lvl2pPr lvl="1" algn="ctr" rtl="0">
              <a:spcBef>
                <a:spcPts val="0"/>
              </a:spcBef>
              <a:spcAft>
                <a:spcPts val="0"/>
              </a:spcAft>
              <a:buClr>
                <a:schemeClr val="accent2"/>
              </a:buClr>
              <a:buSzPts val="2400"/>
              <a:buNone/>
              <a:defRPr sz="3200" b="0">
                <a:solidFill>
                  <a:schemeClr val="accent2"/>
                </a:solidFill>
              </a:defRPr>
            </a:lvl2pPr>
            <a:lvl3pPr lvl="2" algn="ctr" rtl="0">
              <a:spcBef>
                <a:spcPts val="0"/>
              </a:spcBef>
              <a:spcAft>
                <a:spcPts val="0"/>
              </a:spcAft>
              <a:buClr>
                <a:schemeClr val="accent2"/>
              </a:buClr>
              <a:buSzPts val="2400"/>
              <a:buNone/>
              <a:defRPr sz="3200" b="0">
                <a:solidFill>
                  <a:schemeClr val="accent2"/>
                </a:solidFill>
              </a:defRPr>
            </a:lvl3pPr>
            <a:lvl4pPr lvl="3" algn="ctr" rtl="0">
              <a:spcBef>
                <a:spcPts val="0"/>
              </a:spcBef>
              <a:spcAft>
                <a:spcPts val="0"/>
              </a:spcAft>
              <a:buClr>
                <a:schemeClr val="accent2"/>
              </a:buClr>
              <a:buSzPts val="2400"/>
              <a:buNone/>
              <a:defRPr sz="3200" b="0">
                <a:solidFill>
                  <a:schemeClr val="accent2"/>
                </a:solidFill>
              </a:defRPr>
            </a:lvl4pPr>
            <a:lvl5pPr lvl="4" algn="ctr" rtl="0">
              <a:spcBef>
                <a:spcPts val="0"/>
              </a:spcBef>
              <a:spcAft>
                <a:spcPts val="0"/>
              </a:spcAft>
              <a:buClr>
                <a:schemeClr val="accent2"/>
              </a:buClr>
              <a:buSzPts val="2400"/>
              <a:buNone/>
              <a:defRPr sz="3200" b="0">
                <a:solidFill>
                  <a:schemeClr val="accent2"/>
                </a:solidFill>
              </a:defRPr>
            </a:lvl5pPr>
            <a:lvl6pPr lvl="5" algn="ctr" rtl="0">
              <a:spcBef>
                <a:spcPts val="0"/>
              </a:spcBef>
              <a:spcAft>
                <a:spcPts val="0"/>
              </a:spcAft>
              <a:buClr>
                <a:schemeClr val="accent2"/>
              </a:buClr>
              <a:buSzPts val="2400"/>
              <a:buNone/>
              <a:defRPr sz="3200" b="0">
                <a:solidFill>
                  <a:schemeClr val="accent2"/>
                </a:solidFill>
              </a:defRPr>
            </a:lvl6pPr>
            <a:lvl7pPr lvl="6" algn="ctr" rtl="0">
              <a:spcBef>
                <a:spcPts val="0"/>
              </a:spcBef>
              <a:spcAft>
                <a:spcPts val="0"/>
              </a:spcAft>
              <a:buClr>
                <a:schemeClr val="accent2"/>
              </a:buClr>
              <a:buSzPts val="2400"/>
              <a:buNone/>
              <a:defRPr sz="3200" b="0">
                <a:solidFill>
                  <a:schemeClr val="accent2"/>
                </a:solidFill>
              </a:defRPr>
            </a:lvl7pPr>
            <a:lvl8pPr lvl="7" algn="ctr" rtl="0">
              <a:spcBef>
                <a:spcPts val="0"/>
              </a:spcBef>
              <a:spcAft>
                <a:spcPts val="0"/>
              </a:spcAft>
              <a:buClr>
                <a:schemeClr val="accent2"/>
              </a:buClr>
              <a:buSzPts val="2400"/>
              <a:buNone/>
              <a:defRPr sz="3200" b="0">
                <a:solidFill>
                  <a:schemeClr val="accent2"/>
                </a:solidFill>
              </a:defRPr>
            </a:lvl8pPr>
            <a:lvl9pPr lvl="8" algn="ctr" rtl="0">
              <a:spcBef>
                <a:spcPts val="0"/>
              </a:spcBef>
              <a:spcAft>
                <a:spcPts val="0"/>
              </a:spcAft>
              <a:buClr>
                <a:schemeClr val="accent2"/>
              </a:buClr>
              <a:buSzPts val="2400"/>
              <a:buNone/>
              <a:defRPr sz="3200" b="0">
                <a:solidFill>
                  <a:schemeClr val="accent2"/>
                </a:solidFill>
              </a:defRPr>
            </a:lvl9pPr>
          </a:lstStyle>
          <a:p>
            <a:endParaRPr/>
          </a:p>
        </p:txBody>
      </p:sp>
      <p:sp>
        <p:nvSpPr>
          <p:cNvPr id="984" name="Google Shape;984;p5"/>
          <p:cNvSpPr txBox="1">
            <a:spLocks noGrp="1"/>
          </p:cNvSpPr>
          <p:nvPr>
            <p:ph type="subTitle" idx="1"/>
          </p:nvPr>
        </p:nvSpPr>
        <p:spPr>
          <a:xfrm>
            <a:off x="2430125" y="4151767"/>
            <a:ext cx="3154000" cy="9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Nunito"/>
              <a:buNone/>
              <a:defRPr sz="1867">
                <a:latin typeface="Nunito"/>
                <a:ea typeface="Nunito"/>
                <a:cs typeface="Nunito"/>
                <a:sym typeface="Nunito"/>
              </a:defRPr>
            </a:lvl1pPr>
            <a:lvl2pPr lvl="1" algn="ctr" rtl="0">
              <a:lnSpc>
                <a:spcPct val="100000"/>
              </a:lnSpc>
              <a:spcBef>
                <a:spcPts val="0"/>
              </a:spcBef>
              <a:spcAft>
                <a:spcPts val="0"/>
              </a:spcAft>
              <a:buSzPts val="1400"/>
              <a:buFont typeface="Nunito"/>
              <a:buNone/>
              <a:defRPr sz="1867">
                <a:latin typeface="Nunito"/>
                <a:ea typeface="Nunito"/>
                <a:cs typeface="Nunito"/>
                <a:sym typeface="Nunito"/>
              </a:defRPr>
            </a:lvl2pPr>
            <a:lvl3pPr lvl="2" algn="ctr" rtl="0">
              <a:lnSpc>
                <a:spcPct val="100000"/>
              </a:lnSpc>
              <a:spcBef>
                <a:spcPts val="0"/>
              </a:spcBef>
              <a:spcAft>
                <a:spcPts val="0"/>
              </a:spcAft>
              <a:buSzPts val="1400"/>
              <a:buFont typeface="Nunito"/>
              <a:buNone/>
              <a:defRPr sz="1867">
                <a:latin typeface="Nunito"/>
                <a:ea typeface="Nunito"/>
                <a:cs typeface="Nunito"/>
                <a:sym typeface="Nunito"/>
              </a:defRPr>
            </a:lvl3pPr>
            <a:lvl4pPr lvl="3" algn="ctr" rtl="0">
              <a:lnSpc>
                <a:spcPct val="100000"/>
              </a:lnSpc>
              <a:spcBef>
                <a:spcPts val="0"/>
              </a:spcBef>
              <a:spcAft>
                <a:spcPts val="0"/>
              </a:spcAft>
              <a:buSzPts val="1400"/>
              <a:buFont typeface="Nunito"/>
              <a:buNone/>
              <a:defRPr sz="1867">
                <a:latin typeface="Nunito"/>
                <a:ea typeface="Nunito"/>
                <a:cs typeface="Nunito"/>
                <a:sym typeface="Nunito"/>
              </a:defRPr>
            </a:lvl4pPr>
            <a:lvl5pPr lvl="4" algn="ctr" rtl="0">
              <a:lnSpc>
                <a:spcPct val="100000"/>
              </a:lnSpc>
              <a:spcBef>
                <a:spcPts val="0"/>
              </a:spcBef>
              <a:spcAft>
                <a:spcPts val="0"/>
              </a:spcAft>
              <a:buSzPts val="1400"/>
              <a:buFont typeface="Nunito"/>
              <a:buNone/>
              <a:defRPr sz="1867">
                <a:latin typeface="Nunito"/>
                <a:ea typeface="Nunito"/>
                <a:cs typeface="Nunito"/>
                <a:sym typeface="Nunito"/>
              </a:defRPr>
            </a:lvl5pPr>
            <a:lvl6pPr lvl="5" algn="ctr" rtl="0">
              <a:lnSpc>
                <a:spcPct val="100000"/>
              </a:lnSpc>
              <a:spcBef>
                <a:spcPts val="0"/>
              </a:spcBef>
              <a:spcAft>
                <a:spcPts val="0"/>
              </a:spcAft>
              <a:buSzPts val="1400"/>
              <a:buFont typeface="Nunito"/>
              <a:buNone/>
              <a:defRPr sz="1867">
                <a:latin typeface="Nunito"/>
                <a:ea typeface="Nunito"/>
                <a:cs typeface="Nunito"/>
                <a:sym typeface="Nunito"/>
              </a:defRPr>
            </a:lvl6pPr>
            <a:lvl7pPr lvl="6" algn="ctr" rtl="0">
              <a:lnSpc>
                <a:spcPct val="100000"/>
              </a:lnSpc>
              <a:spcBef>
                <a:spcPts val="0"/>
              </a:spcBef>
              <a:spcAft>
                <a:spcPts val="0"/>
              </a:spcAft>
              <a:buSzPts val="1400"/>
              <a:buFont typeface="Nunito"/>
              <a:buNone/>
              <a:defRPr sz="1867">
                <a:latin typeface="Nunito"/>
                <a:ea typeface="Nunito"/>
                <a:cs typeface="Nunito"/>
                <a:sym typeface="Nunito"/>
              </a:defRPr>
            </a:lvl7pPr>
            <a:lvl8pPr lvl="7" algn="ctr" rtl="0">
              <a:lnSpc>
                <a:spcPct val="100000"/>
              </a:lnSpc>
              <a:spcBef>
                <a:spcPts val="0"/>
              </a:spcBef>
              <a:spcAft>
                <a:spcPts val="0"/>
              </a:spcAft>
              <a:buSzPts val="1400"/>
              <a:buFont typeface="Nunito"/>
              <a:buNone/>
              <a:defRPr sz="1867">
                <a:latin typeface="Nunito"/>
                <a:ea typeface="Nunito"/>
                <a:cs typeface="Nunito"/>
                <a:sym typeface="Nunito"/>
              </a:defRPr>
            </a:lvl8pPr>
            <a:lvl9pPr lvl="8" algn="ctr" rtl="0">
              <a:lnSpc>
                <a:spcPct val="100000"/>
              </a:lnSpc>
              <a:spcBef>
                <a:spcPts val="0"/>
              </a:spcBef>
              <a:spcAft>
                <a:spcPts val="0"/>
              </a:spcAft>
              <a:buSzPts val="1400"/>
              <a:buFont typeface="Nunito"/>
              <a:buNone/>
              <a:defRPr sz="1867">
                <a:latin typeface="Nunito"/>
                <a:ea typeface="Nunito"/>
                <a:cs typeface="Nunito"/>
                <a:sym typeface="Nunito"/>
              </a:defRPr>
            </a:lvl9pPr>
          </a:lstStyle>
          <a:p>
            <a:endParaRPr/>
          </a:p>
        </p:txBody>
      </p:sp>
      <p:sp>
        <p:nvSpPr>
          <p:cNvPr id="985" name="Google Shape;985;p5"/>
          <p:cNvSpPr txBox="1">
            <a:spLocks noGrp="1"/>
          </p:cNvSpPr>
          <p:nvPr>
            <p:ph type="ctrTitle" idx="2"/>
          </p:nvPr>
        </p:nvSpPr>
        <p:spPr>
          <a:xfrm>
            <a:off x="6306075" y="3726867"/>
            <a:ext cx="3757600" cy="5276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Clr>
                <a:schemeClr val="accent2"/>
              </a:buClr>
              <a:buSzPts val="2400"/>
              <a:buNone/>
              <a:defRPr sz="2667">
                <a:solidFill>
                  <a:schemeClr val="accent2"/>
                </a:solidFill>
              </a:defRPr>
            </a:lvl1pPr>
            <a:lvl2pPr lvl="1" algn="ctr" rtl="0">
              <a:spcBef>
                <a:spcPts val="0"/>
              </a:spcBef>
              <a:spcAft>
                <a:spcPts val="0"/>
              </a:spcAft>
              <a:buClr>
                <a:schemeClr val="accent2"/>
              </a:buClr>
              <a:buSzPts val="2400"/>
              <a:buNone/>
              <a:defRPr sz="3200" b="0">
                <a:solidFill>
                  <a:schemeClr val="accent2"/>
                </a:solidFill>
              </a:defRPr>
            </a:lvl2pPr>
            <a:lvl3pPr lvl="2" algn="ctr" rtl="0">
              <a:spcBef>
                <a:spcPts val="0"/>
              </a:spcBef>
              <a:spcAft>
                <a:spcPts val="0"/>
              </a:spcAft>
              <a:buClr>
                <a:schemeClr val="accent2"/>
              </a:buClr>
              <a:buSzPts val="2400"/>
              <a:buNone/>
              <a:defRPr sz="3200" b="0">
                <a:solidFill>
                  <a:schemeClr val="accent2"/>
                </a:solidFill>
              </a:defRPr>
            </a:lvl3pPr>
            <a:lvl4pPr lvl="3" algn="ctr" rtl="0">
              <a:spcBef>
                <a:spcPts val="0"/>
              </a:spcBef>
              <a:spcAft>
                <a:spcPts val="0"/>
              </a:spcAft>
              <a:buClr>
                <a:schemeClr val="accent2"/>
              </a:buClr>
              <a:buSzPts val="2400"/>
              <a:buNone/>
              <a:defRPr sz="3200" b="0">
                <a:solidFill>
                  <a:schemeClr val="accent2"/>
                </a:solidFill>
              </a:defRPr>
            </a:lvl4pPr>
            <a:lvl5pPr lvl="4" algn="ctr" rtl="0">
              <a:spcBef>
                <a:spcPts val="0"/>
              </a:spcBef>
              <a:spcAft>
                <a:spcPts val="0"/>
              </a:spcAft>
              <a:buClr>
                <a:schemeClr val="accent2"/>
              </a:buClr>
              <a:buSzPts val="2400"/>
              <a:buNone/>
              <a:defRPr sz="3200" b="0">
                <a:solidFill>
                  <a:schemeClr val="accent2"/>
                </a:solidFill>
              </a:defRPr>
            </a:lvl5pPr>
            <a:lvl6pPr lvl="5" algn="ctr" rtl="0">
              <a:spcBef>
                <a:spcPts val="0"/>
              </a:spcBef>
              <a:spcAft>
                <a:spcPts val="0"/>
              </a:spcAft>
              <a:buClr>
                <a:schemeClr val="accent2"/>
              </a:buClr>
              <a:buSzPts val="2400"/>
              <a:buNone/>
              <a:defRPr sz="3200" b="0">
                <a:solidFill>
                  <a:schemeClr val="accent2"/>
                </a:solidFill>
              </a:defRPr>
            </a:lvl6pPr>
            <a:lvl7pPr lvl="6" algn="ctr" rtl="0">
              <a:spcBef>
                <a:spcPts val="0"/>
              </a:spcBef>
              <a:spcAft>
                <a:spcPts val="0"/>
              </a:spcAft>
              <a:buClr>
                <a:schemeClr val="accent2"/>
              </a:buClr>
              <a:buSzPts val="2400"/>
              <a:buNone/>
              <a:defRPr sz="3200" b="0">
                <a:solidFill>
                  <a:schemeClr val="accent2"/>
                </a:solidFill>
              </a:defRPr>
            </a:lvl7pPr>
            <a:lvl8pPr lvl="7" algn="ctr" rtl="0">
              <a:spcBef>
                <a:spcPts val="0"/>
              </a:spcBef>
              <a:spcAft>
                <a:spcPts val="0"/>
              </a:spcAft>
              <a:buClr>
                <a:schemeClr val="accent2"/>
              </a:buClr>
              <a:buSzPts val="2400"/>
              <a:buNone/>
              <a:defRPr sz="3200" b="0">
                <a:solidFill>
                  <a:schemeClr val="accent2"/>
                </a:solidFill>
              </a:defRPr>
            </a:lvl8pPr>
            <a:lvl9pPr lvl="8" algn="ctr" rtl="0">
              <a:spcBef>
                <a:spcPts val="0"/>
              </a:spcBef>
              <a:spcAft>
                <a:spcPts val="0"/>
              </a:spcAft>
              <a:buClr>
                <a:schemeClr val="accent2"/>
              </a:buClr>
              <a:buSzPts val="2400"/>
              <a:buNone/>
              <a:defRPr sz="3200" b="0">
                <a:solidFill>
                  <a:schemeClr val="accent2"/>
                </a:solidFill>
              </a:defRPr>
            </a:lvl9pPr>
          </a:lstStyle>
          <a:p>
            <a:endParaRPr/>
          </a:p>
        </p:txBody>
      </p:sp>
      <p:sp>
        <p:nvSpPr>
          <p:cNvPr id="986" name="Google Shape;986;p5"/>
          <p:cNvSpPr txBox="1">
            <a:spLocks noGrp="1"/>
          </p:cNvSpPr>
          <p:nvPr>
            <p:ph type="subTitle" idx="3"/>
          </p:nvPr>
        </p:nvSpPr>
        <p:spPr>
          <a:xfrm>
            <a:off x="6607875" y="4151767"/>
            <a:ext cx="3154000" cy="9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Nunito"/>
              <a:buNone/>
              <a:defRPr sz="1867">
                <a:latin typeface="Catamaran"/>
                <a:ea typeface="Catamaran"/>
                <a:cs typeface="Catamaran"/>
                <a:sym typeface="Catamaran"/>
              </a:defRPr>
            </a:lvl1pPr>
            <a:lvl2pPr lvl="1" algn="ctr" rtl="0">
              <a:lnSpc>
                <a:spcPct val="100000"/>
              </a:lnSpc>
              <a:spcBef>
                <a:spcPts val="0"/>
              </a:spcBef>
              <a:spcAft>
                <a:spcPts val="0"/>
              </a:spcAft>
              <a:buSzPts val="1400"/>
              <a:buFont typeface="Nunito"/>
              <a:buNone/>
              <a:defRPr sz="1867">
                <a:latin typeface="Nunito"/>
                <a:ea typeface="Nunito"/>
                <a:cs typeface="Nunito"/>
                <a:sym typeface="Nunito"/>
              </a:defRPr>
            </a:lvl2pPr>
            <a:lvl3pPr lvl="2" algn="ctr" rtl="0">
              <a:lnSpc>
                <a:spcPct val="100000"/>
              </a:lnSpc>
              <a:spcBef>
                <a:spcPts val="0"/>
              </a:spcBef>
              <a:spcAft>
                <a:spcPts val="0"/>
              </a:spcAft>
              <a:buSzPts val="1400"/>
              <a:buFont typeface="Nunito"/>
              <a:buNone/>
              <a:defRPr sz="1867">
                <a:latin typeface="Nunito"/>
                <a:ea typeface="Nunito"/>
                <a:cs typeface="Nunito"/>
                <a:sym typeface="Nunito"/>
              </a:defRPr>
            </a:lvl3pPr>
            <a:lvl4pPr lvl="3" algn="ctr" rtl="0">
              <a:lnSpc>
                <a:spcPct val="100000"/>
              </a:lnSpc>
              <a:spcBef>
                <a:spcPts val="0"/>
              </a:spcBef>
              <a:spcAft>
                <a:spcPts val="0"/>
              </a:spcAft>
              <a:buSzPts val="1400"/>
              <a:buFont typeface="Nunito"/>
              <a:buNone/>
              <a:defRPr sz="1867">
                <a:latin typeface="Nunito"/>
                <a:ea typeface="Nunito"/>
                <a:cs typeface="Nunito"/>
                <a:sym typeface="Nunito"/>
              </a:defRPr>
            </a:lvl4pPr>
            <a:lvl5pPr lvl="4" algn="ctr" rtl="0">
              <a:lnSpc>
                <a:spcPct val="100000"/>
              </a:lnSpc>
              <a:spcBef>
                <a:spcPts val="0"/>
              </a:spcBef>
              <a:spcAft>
                <a:spcPts val="0"/>
              </a:spcAft>
              <a:buSzPts val="1400"/>
              <a:buFont typeface="Nunito"/>
              <a:buNone/>
              <a:defRPr sz="1867">
                <a:latin typeface="Nunito"/>
                <a:ea typeface="Nunito"/>
                <a:cs typeface="Nunito"/>
                <a:sym typeface="Nunito"/>
              </a:defRPr>
            </a:lvl5pPr>
            <a:lvl6pPr lvl="5" algn="ctr" rtl="0">
              <a:lnSpc>
                <a:spcPct val="100000"/>
              </a:lnSpc>
              <a:spcBef>
                <a:spcPts val="0"/>
              </a:spcBef>
              <a:spcAft>
                <a:spcPts val="0"/>
              </a:spcAft>
              <a:buSzPts val="1400"/>
              <a:buFont typeface="Nunito"/>
              <a:buNone/>
              <a:defRPr sz="1867">
                <a:latin typeface="Nunito"/>
                <a:ea typeface="Nunito"/>
                <a:cs typeface="Nunito"/>
                <a:sym typeface="Nunito"/>
              </a:defRPr>
            </a:lvl6pPr>
            <a:lvl7pPr lvl="6" algn="ctr" rtl="0">
              <a:lnSpc>
                <a:spcPct val="100000"/>
              </a:lnSpc>
              <a:spcBef>
                <a:spcPts val="0"/>
              </a:spcBef>
              <a:spcAft>
                <a:spcPts val="0"/>
              </a:spcAft>
              <a:buSzPts val="1400"/>
              <a:buFont typeface="Nunito"/>
              <a:buNone/>
              <a:defRPr sz="1867">
                <a:latin typeface="Nunito"/>
                <a:ea typeface="Nunito"/>
                <a:cs typeface="Nunito"/>
                <a:sym typeface="Nunito"/>
              </a:defRPr>
            </a:lvl7pPr>
            <a:lvl8pPr lvl="7" algn="ctr" rtl="0">
              <a:lnSpc>
                <a:spcPct val="100000"/>
              </a:lnSpc>
              <a:spcBef>
                <a:spcPts val="0"/>
              </a:spcBef>
              <a:spcAft>
                <a:spcPts val="0"/>
              </a:spcAft>
              <a:buSzPts val="1400"/>
              <a:buFont typeface="Nunito"/>
              <a:buNone/>
              <a:defRPr sz="1867">
                <a:latin typeface="Nunito"/>
                <a:ea typeface="Nunito"/>
                <a:cs typeface="Nunito"/>
                <a:sym typeface="Nunito"/>
              </a:defRPr>
            </a:lvl8pPr>
            <a:lvl9pPr lvl="8" algn="ctr" rtl="0">
              <a:lnSpc>
                <a:spcPct val="100000"/>
              </a:lnSpc>
              <a:spcBef>
                <a:spcPts val="0"/>
              </a:spcBef>
              <a:spcAft>
                <a:spcPts val="0"/>
              </a:spcAft>
              <a:buSzPts val="1400"/>
              <a:buFont typeface="Nunito"/>
              <a:buNone/>
              <a:defRPr sz="1867">
                <a:latin typeface="Nunito"/>
                <a:ea typeface="Nunito"/>
                <a:cs typeface="Nunito"/>
                <a:sym typeface="Nunito"/>
              </a:defRPr>
            </a:lvl9pPr>
          </a:lstStyle>
          <a:p>
            <a:endParaRPr/>
          </a:p>
        </p:txBody>
      </p:sp>
      <p:sp>
        <p:nvSpPr>
          <p:cNvPr id="987" name="Google Shape;987;p5"/>
          <p:cNvSpPr txBox="1">
            <a:spLocks noGrp="1"/>
          </p:cNvSpPr>
          <p:nvPr>
            <p:ph type="title" idx="4"/>
          </p:nvPr>
        </p:nvSpPr>
        <p:spPr>
          <a:xfrm>
            <a:off x="1237300" y="695500"/>
            <a:ext cx="73460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988" name="Google Shape;988;p5"/>
          <p:cNvGrpSpPr/>
          <p:nvPr/>
        </p:nvGrpSpPr>
        <p:grpSpPr>
          <a:xfrm rot="5400000">
            <a:off x="11561424" y="5511576"/>
            <a:ext cx="780584" cy="350259"/>
            <a:chOff x="8502760" y="3542528"/>
            <a:chExt cx="711519" cy="319269"/>
          </a:xfrm>
        </p:grpSpPr>
        <p:sp>
          <p:nvSpPr>
            <p:cNvPr id="989" name="Google Shape;989;p5"/>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90" name="Google Shape;990;p5"/>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91" name="Google Shape;991;p5"/>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92" name="Google Shape;992;p5"/>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93" name="Google Shape;993;p5"/>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94" name="Google Shape;994;p5"/>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95" name="Google Shape;995;p5"/>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96" name="Google Shape;996;p5"/>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97" name="Google Shape;997;p5"/>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998" name="Google Shape;998;p5"/>
          <p:cNvSpPr/>
          <p:nvPr/>
        </p:nvSpPr>
        <p:spPr>
          <a:xfrm>
            <a:off x="7522321" y="6336518"/>
            <a:ext cx="4690303"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999" name="Google Shape;999;p5"/>
          <p:cNvSpPr/>
          <p:nvPr/>
        </p:nvSpPr>
        <p:spPr>
          <a:xfrm rot="-5400000">
            <a:off x="-1528825" y="1309332"/>
            <a:ext cx="3610648" cy="81626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1000" name="Google Shape;1000;p5"/>
          <p:cNvGrpSpPr/>
          <p:nvPr/>
        </p:nvGrpSpPr>
        <p:grpSpPr>
          <a:xfrm rot="-8956076">
            <a:off x="-356329" y="192745"/>
            <a:ext cx="585429" cy="1517697"/>
            <a:chOff x="1823086" y="-208516"/>
            <a:chExt cx="433159" cy="1122944"/>
          </a:xfrm>
        </p:grpSpPr>
        <p:sp>
          <p:nvSpPr>
            <p:cNvPr id="1001" name="Google Shape;1001;p5"/>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02" name="Google Shape;1002;p5"/>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03" name="Google Shape;1003;p5"/>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04" name="Google Shape;1004;p5"/>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05" name="Google Shape;1005;p5"/>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06" name="Google Shape;1006;p5"/>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07" name="Google Shape;1007;p5"/>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08" name="Google Shape;1008;p5"/>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009" name="Google Shape;1009;p5"/>
          <p:cNvGrpSpPr/>
          <p:nvPr/>
        </p:nvGrpSpPr>
        <p:grpSpPr>
          <a:xfrm rot="-8956076">
            <a:off x="-47214" y="383195"/>
            <a:ext cx="592611" cy="1603909"/>
            <a:chOff x="904476" y="-243594"/>
            <a:chExt cx="438472" cy="1186732"/>
          </a:xfrm>
        </p:grpSpPr>
        <p:sp>
          <p:nvSpPr>
            <p:cNvPr id="1010" name="Google Shape;1010;p5"/>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11" name="Google Shape;1011;p5"/>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12" name="Google Shape;1012;p5"/>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13" name="Google Shape;1013;p5"/>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14" name="Google Shape;1014;p5"/>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15" name="Google Shape;1015;p5"/>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16" name="Google Shape;1016;p5"/>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17" name="Google Shape;1017;p5"/>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18" name="Google Shape;1018;p5"/>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19" name="Google Shape;1019;p5"/>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20" name="Google Shape;1020;p5"/>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21" name="Google Shape;1021;p5"/>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22" name="Google Shape;1022;p5"/>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23" name="Google Shape;1023;p5"/>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24" name="Google Shape;1024;p5"/>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25" name="Google Shape;1025;p5"/>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26" name="Google Shape;1026;p5"/>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27" name="Google Shape;1027;p5"/>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28" name="Google Shape;1028;p5"/>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29" name="Google Shape;1029;p5"/>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30" name="Google Shape;1030;p5"/>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31" name="Google Shape;1031;p5"/>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32" name="Google Shape;1032;p5"/>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33" name="Google Shape;1033;p5"/>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34" name="Google Shape;1034;p5"/>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35" name="Google Shape;1035;p5"/>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36" name="Google Shape;1036;p5"/>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037" name="Google Shape;1037;p5"/>
          <p:cNvGrpSpPr/>
          <p:nvPr/>
        </p:nvGrpSpPr>
        <p:grpSpPr>
          <a:xfrm>
            <a:off x="11041972" y="6038960"/>
            <a:ext cx="1169069" cy="748043"/>
            <a:chOff x="7750342" y="3926048"/>
            <a:chExt cx="1406709" cy="900099"/>
          </a:xfrm>
        </p:grpSpPr>
        <p:sp>
          <p:nvSpPr>
            <p:cNvPr id="1038" name="Google Shape;1038;p5"/>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39" name="Google Shape;1039;p5"/>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40" name="Google Shape;1040;p5"/>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41" name="Google Shape;1041;p5"/>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42" name="Google Shape;1042;p5"/>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43" name="Google Shape;1043;p5"/>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44" name="Google Shape;1044;p5"/>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45" name="Google Shape;1045;p5"/>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046" name="Google Shape;1046;p5"/>
          <p:cNvGrpSpPr/>
          <p:nvPr/>
        </p:nvGrpSpPr>
        <p:grpSpPr>
          <a:xfrm>
            <a:off x="11549717" y="5642023"/>
            <a:ext cx="1029827" cy="1034524"/>
            <a:chOff x="8276926" y="3750868"/>
            <a:chExt cx="1239162" cy="1244814"/>
          </a:xfrm>
        </p:grpSpPr>
        <p:sp>
          <p:nvSpPr>
            <p:cNvPr id="1047" name="Google Shape;1047;p5"/>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48" name="Google Shape;1048;p5"/>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49" name="Google Shape;1049;p5"/>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50" name="Google Shape;1050;p5"/>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51" name="Google Shape;1051;p5"/>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52" name="Google Shape;1052;p5"/>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53" name="Google Shape;1053;p5"/>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54" name="Google Shape;1054;p5"/>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55" name="Google Shape;1055;p5"/>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56" name="Google Shape;1056;p5"/>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57" name="Google Shape;1057;p5"/>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58" name="Google Shape;1058;p5"/>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59" name="Google Shape;1059;p5"/>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60" name="Google Shape;1060;p5"/>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61" name="Google Shape;1061;p5"/>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62" name="Google Shape;1062;p5"/>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63" name="Google Shape;1063;p5"/>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64" name="Google Shape;1064;p5"/>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65" name="Google Shape;1065;p5"/>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66" name="Google Shape;1066;p5"/>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67" name="Google Shape;1067;p5"/>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68" name="Google Shape;1068;p5"/>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69" name="Google Shape;1069;p5"/>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70" name="Google Shape;1070;p5"/>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71" name="Google Shape;1071;p5"/>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72" name="Google Shape;1072;p5"/>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73" name="Google Shape;1073;p5"/>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074" name="Google Shape;1074;p5"/>
          <p:cNvGrpSpPr/>
          <p:nvPr/>
        </p:nvGrpSpPr>
        <p:grpSpPr>
          <a:xfrm>
            <a:off x="11488253" y="6246622"/>
            <a:ext cx="748761" cy="724561"/>
            <a:chOff x="8202967" y="4478366"/>
            <a:chExt cx="900965" cy="871845"/>
          </a:xfrm>
        </p:grpSpPr>
        <p:sp>
          <p:nvSpPr>
            <p:cNvPr id="1075" name="Google Shape;1075;p5"/>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76" name="Google Shape;1076;p5"/>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77" name="Google Shape;1077;p5"/>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78" name="Google Shape;1078;p5"/>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79" name="Google Shape;1079;p5"/>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80" name="Google Shape;1080;p5"/>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81" name="Google Shape;1081;p5"/>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82" name="Google Shape;1082;p5"/>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83" name="Google Shape;1083;p5"/>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84" name="Google Shape;1084;p5"/>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85" name="Google Shape;1085;p5"/>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86" name="Google Shape;1086;p5"/>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87" name="Google Shape;1087;p5"/>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88" name="Google Shape;1088;p5"/>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89" name="Google Shape;1089;p5"/>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90" name="Google Shape;1090;p5"/>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91" name="Google Shape;1091;p5"/>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92" name="Google Shape;1092;p5"/>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93" name="Google Shape;1093;p5"/>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094" name="Google Shape;1094;p5"/>
          <p:cNvGrpSpPr/>
          <p:nvPr/>
        </p:nvGrpSpPr>
        <p:grpSpPr>
          <a:xfrm rot="-5400000">
            <a:off x="11093880" y="6143395"/>
            <a:ext cx="364021" cy="986027"/>
            <a:chOff x="7607455" y="4238363"/>
            <a:chExt cx="438017" cy="1186459"/>
          </a:xfrm>
        </p:grpSpPr>
        <p:sp>
          <p:nvSpPr>
            <p:cNvPr id="1095" name="Google Shape;1095;p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96" name="Google Shape;1096;p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97" name="Google Shape;1097;p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98" name="Google Shape;1098;p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99" name="Google Shape;1099;p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00" name="Google Shape;1100;p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01" name="Google Shape;1101;p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02" name="Google Shape;1102;p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03" name="Google Shape;1103;p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04" name="Google Shape;1104;p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05" name="Google Shape;1105;p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06" name="Google Shape;1106;p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07" name="Google Shape;1107;p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08" name="Google Shape;1108;p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09" name="Google Shape;1109;p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10" name="Google Shape;1110;p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11" name="Google Shape;1111;p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12" name="Google Shape;1112;p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13" name="Google Shape;1113;p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14" name="Google Shape;1114;p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15" name="Google Shape;1115;p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16" name="Google Shape;1116;p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17" name="Google Shape;1117;p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18" name="Google Shape;1118;p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119" name="Google Shape;1119;p5"/>
          <p:cNvGrpSpPr/>
          <p:nvPr/>
        </p:nvGrpSpPr>
        <p:grpSpPr>
          <a:xfrm>
            <a:off x="8587285" y="438340"/>
            <a:ext cx="1210776" cy="726693"/>
            <a:chOff x="8365864" y="2993835"/>
            <a:chExt cx="933472" cy="547264"/>
          </a:xfrm>
        </p:grpSpPr>
        <p:sp>
          <p:nvSpPr>
            <p:cNvPr id="1120" name="Google Shape;1120;p5"/>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21" name="Google Shape;1121;p5"/>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22" name="Google Shape;1122;p5"/>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23" name="Google Shape;1123;p5"/>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24" name="Google Shape;1124;p5"/>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25" name="Google Shape;1125;p5"/>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26" name="Google Shape;1126;p5"/>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127" name="Google Shape;1127;p5"/>
          <p:cNvGrpSpPr/>
          <p:nvPr/>
        </p:nvGrpSpPr>
        <p:grpSpPr>
          <a:xfrm rot="-1533232">
            <a:off x="9850558" y="-249669"/>
            <a:ext cx="1529668" cy="1132536"/>
            <a:chOff x="8118223" y="2202382"/>
            <a:chExt cx="1151949" cy="873156"/>
          </a:xfrm>
        </p:grpSpPr>
        <p:sp>
          <p:nvSpPr>
            <p:cNvPr id="1128" name="Google Shape;1128;p5"/>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29" name="Google Shape;1129;p5"/>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30" name="Google Shape;1130;p5"/>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31" name="Google Shape;1131;p5"/>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32" name="Google Shape;1132;p5"/>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33" name="Google Shape;1133;p5"/>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34" name="Google Shape;1134;p5"/>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35" name="Google Shape;1135;p5"/>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36" name="Google Shape;1136;p5"/>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37" name="Google Shape;1137;p5"/>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38" name="Google Shape;1138;p5"/>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39" name="Google Shape;1139;p5"/>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40" name="Google Shape;1140;p5"/>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41" name="Google Shape;1141;p5"/>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42" name="Google Shape;1142;p5"/>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43" name="Google Shape;1143;p5"/>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44" name="Google Shape;1144;p5"/>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45" name="Google Shape;1145;p5"/>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46" name="Google Shape;1146;p5"/>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47" name="Google Shape;1147;p5"/>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148" name="Google Shape;1148;p5"/>
          <p:cNvGrpSpPr/>
          <p:nvPr/>
        </p:nvGrpSpPr>
        <p:grpSpPr>
          <a:xfrm>
            <a:off x="-283422" y="5296389"/>
            <a:ext cx="1528276" cy="1418404"/>
            <a:chOff x="-181020" y="4253777"/>
            <a:chExt cx="1117161" cy="1087511"/>
          </a:xfrm>
        </p:grpSpPr>
        <p:sp>
          <p:nvSpPr>
            <p:cNvPr id="1149" name="Google Shape;1149;p5"/>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50" name="Google Shape;1150;p5"/>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51" name="Google Shape;1151;p5"/>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52" name="Google Shape;1152;p5"/>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53" name="Google Shape;1153;p5"/>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54" name="Google Shape;1154;p5"/>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55" name="Google Shape;1155;p5"/>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56" name="Google Shape;1156;p5"/>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57" name="Google Shape;1157;p5"/>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58" name="Google Shape;1158;p5"/>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59" name="Google Shape;1159;p5"/>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60" name="Google Shape;1160;p5"/>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61" name="Google Shape;1161;p5"/>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62" name="Google Shape;1162;p5"/>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163" name="Google Shape;1163;p5"/>
          <p:cNvGrpSpPr/>
          <p:nvPr/>
        </p:nvGrpSpPr>
        <p:grpSpPr>
          <a:xfrm>
            <a:off x="-265651" y="4932569"/>
            <a:ext cx="1209272" cy="1546943"/>
            <a:chOff x="-168050" y="4195214"/>
            <a:chExt cx="719519" cy="965231"/>
          </a:xfrm>
        </p:grpSpPr>
        <p:sp>
          <p:nvSpPr>
            <p:cNvPr id="1164" name="Google Shape;1164;p5"/>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65" name="Google Shape;1165;p5"/>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66" name="Google Shape;1166;p5"/>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67" name="Google Shape;1167;p5"/>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68" name="Google Shape;1168;p5"/>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69" name="Google Shape;1169;p5"/>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70" name="Google Shape;1170;p5"/>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71" name="Google Shape;1171;p5"/>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72" name="Google Shape;1172;p5"/>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73" name="Google Shape;1173;p5"/>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74" name="Google Shape;1174;p5"/>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75" name="Google Shape;1175;p5"/>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76" name="Google Shape;1176;p5"/>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77" name="Google Shape;1177;p5"/>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78" name="Google Shape;1178;p5"/>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79" name="Google Shape;1179;p5"/>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80" name="Google Shape;1180;p5"/>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81" name="Google Shape;1181;p5"/>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82" name="Google Shape;1182;p5"/>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83" name="Google Shape;1183;p5"/>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84" name="Google Shape;1184;p5"/>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85" name="Google Shape;1185;p5"/>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86" name="Google Shape;1186;p5"/>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87" name="Google Shape;1187;p5"/>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88" name="Google Shape;1188;p5"/>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89" name="Google Shape;1189;p5"/>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90" name="Google Shape;1190;p5"/>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91" name="Google Shape;1191;p5"/>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92" name="Google Shape;1192;p5"/>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93" name="Google Shape;1193;p5"/>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94" name="Google Shape;1194;p5"/>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95" name="Google Shape;1195;p5"/>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96" name="Google Shape;1196;p5"/>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97" name="Google Shape;1197;p5"/>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98" name="Google Shape;1198;p5"/>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99" name="Google Shape;1199;p5"/>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00" name="Google Shape;1200;p5"/>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01" name="Google Shape;1201;p5"/>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02" name="Google Shape;1202;p5"/>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03" name="Google Shape;1203;p5"/>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04" name="Google Shape;1204;p5"/>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05" name="Google Shape;1205;p5"/>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06" name="Google Shape;1206;p5"/>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07" name="Google Shape;1207;p5"/>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08" name="Google Shape;1208;p5"/>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09" name="Google Shape;1209;p5"/>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10" name="Google Shape;1210;p5"/>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211" name="Google Shape;1211;p5"/>
          <p:cNvGrpSpPr/>
          <p:nvPr/>
        </p:nvGrpSpPr>
        <p:grpSpPr>
          <a:xfrm rot="5400000">
            <a:off x="11043255" y="58933"/>
            <a:ext cx="1482895" cy="1485483"/>
            <a:chOff x="7973149" y="-201092"/>
            <a:chExt cx="1116750" cy="1145263"/>
          </a:xfrm>
        </p:grpSpPr>
        <p:sp>
          <p:nvSpPr>
            <p:cNvPr id="1212" name="Google Shape;1212;p5"/>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13" name="Google Shape;1213;p5"/>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14" name="Google Shape;1214;p5"/>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15" name="Google Shape;1215;p5"/>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16" name="Google Shape;1216;p5"/>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17" name="Google Shape;1217;p5"/>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18" name="Google Shape;1218;p5"/>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19" name="Google Shape;1219;p5"/>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20" name="Google Shape;1220;p5"/>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21" name="Google Shape;1221;p5"/>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22" name="Google Shape;1222;p5"/>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23" name="Google Shape;1223;p5"/>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24" name="Google Shape;1224;p5"/>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25" name="Google Shape;1225;p5"/>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26" name="Google Shape;1226;p5"/>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27" name="Google Shape;1227;p5"/>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28" name="Google Shape;1228;p5"/>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29" name="Google Shape;1229;p5"/>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30" name="Google Shape;1230;p5"/>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31" name="Google Shape;1231;p5"/>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32" name="Google Shape;1232;p5"/>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33" name="Google Shape;1233;p5"/>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34" name="Google Shape;1234;p5"/>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35" name="Google Shape;1235;p5"/>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36" name="Google Shape;1236;p5"/>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37" name="Google Shape;1237;p5"/>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38" name="Google Shape;1238;p5"/>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39" name="Google Shape;1239;p5"/>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40" name="Google Shape;1240;p5"/>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41" name="Google Shape;1241;p5"/>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42" name="Google Shape;1242;p5"/>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43" name="Google Shape;1243;p5"/>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44" name="Google Shape;1244;p5"/>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45" name="Google Shape;1245;p5"/>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46" name="Google Shape;1246;p5"/>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47" name="Google Shape;1247;p5"/>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48" name="Google Shape;1248;p5"/>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49" name="Google Shape;1249;p5"/>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50" name="Google Shape;1250;p5"/>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51" name="Google Shape;1251;p5"/>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52" name="Google Shape;1252;p5"/>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53" name="Google Shape;1253;p5"/>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54" name="Google Shape;1254;p5"/>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55" name="Google Shape;1255;p5"/>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56" name="Google Shape;1256;p5"/>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57" name="Google Shape;1257;p5"/>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58" name="Google Shape;1258;p5"/>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59" name="Google Shape;1259;p5"/>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60" name="Google Shape;1260;p5"/>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61" name="Google Shape;1261;p5"/>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62" name="Google Shape;1262;p5"/>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63" name="Google Shape;1263;p5"/>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64" name="Google Shape;1264;p5"/>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65" name="Google Shape;1265;p5"/>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66" name="Google Shape;1266;p5"/>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67" name="Google Shape;1267;p5"/>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68" name="Google Shape;1268;p5"/>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69" name="Google Shape;1269;p5"/>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70" name="Google Shape;1270;p5"/>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71" name="Google Shape;1271;p5"/>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72" name="Google Shape;1272;p5"/>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273" name="Google Shape;1273;p5"/>
          <p:cNvGrpSpPr/>
          <p:nvPr/>
        </p:nvGrpSpPr>
        <p:grpSpPr>
          <a:xfrm rot="5400000">
            <a:off x="394267" y="5617374"/>
            <a:ext cx="571291" cy="1623076"/>
            <a:chOff x="7607455" y="4238363"/>
            <a:chExt cx="438017" cy="1186459"/>
          </a:xfrm>
        </p:grpSpPr>
        <p:sp>
          <p:nvSpPr>
            <p:cNvPr id="1274" name="Google Shape;1274;p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75" name="Google Shape;1275;p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76" name="Google Shape;1276;p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77" name="Google Shape;1277;p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78" name="Google Shape;1278;p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79" name="Google Shape;1279;p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80" name="Google Shape;1280;p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81" name="Google Shape;1281;p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82" name="Google Shape;1282;p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83" name="Google Shape;1283;p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84" name="Google Shape;1284;p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85" name="Google Shape;1285;p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86" name="Google Shape;1286;p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87" name="Google Shape;1287;p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88" name="Google Shape;1288;p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89" name="Google Shape;1289;p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90" name="Google Shape;1290;p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91" name="Google Shape;1291;p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92" name="Google Shape;1292;p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93" name="Google Shape;1293;p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94" name="Google Shape;1294;p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95" name="Google Shape;1295;p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96" name="Google Shape;1296;p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97" name="Google Shape;1297;p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spTree>
    <p:extLst>
      <p:ext uri="{BB962C8B-B14F-4D97-AF65-F5344CB8AC3E}">
        <p14:creationId xmlns:p14="http://schemas.microsoft.com/office/powerpoint/2010/main" val="254481169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298"/>
        <p:cNvGrpSpPr/>
        <p:nvPr/>
      </p:nvGrpSpPr>
      <p:grpSpPr>
        <a:xfrm>
          <a:off x="0" y="0"/>
          <a:ext cx="0" cy="0"/>
          <a:chOff x="0" y="0"/>
          <a:chExt cx="0" cy="0"/>
        </a:xfrm>
      </p:grpSpPr>
      <p:sp>
        <p:nvSpPr>
          <p:cNvPr id="1299" name="Google Shape;1299;p6"/>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1300" name="Google Shape;1300;p6"/>
          <p:cNvGrpSpPr/>
          <p:nvPr/>
        </p:nvGrpSpPr>
        <p:grpSpPr>
          <a:xfrm rot="-5400000" flipH="1">
            <a:off x="-235121" y="5730644"/>
            <a:ext cx="615132" cy="276019"/>
            <a:chOff x="8502760" y="3542528"/>
            <a:chExt cx="711519" cy="319269"/>
          </a:xfrm>
        </p:grpSpPr>
        <p:sp>
          <p:nvSpPr>
            <p:cNvPr id="1301" name="Google Shape;1301;p6"/>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02" name="Google Shape;1302;p6"/>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03" name="Google Shape;1303;p6"/>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04" name="Google Shape;1304;p6"/>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05" name="Google Shape;1305;p6"/>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06" name="Google Shape;1306;p6"/>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07" name="Google Shape;1307;p6"/>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08" name="Google Shape;1308;p6"/>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09" name="Google Shape;1309;p6"/>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1310" name="Google Shape;1310;p6"/>
          <p:cNvSpPr/>
          <p:nvPr/>
        </p:nvSpPr>
        <p:spPr>
          <a:xfrm flipH="1">
            <a:off x="-133304" y="6380562"/>
            <a:ext cx="3696240" cy="500133"/>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1311" name="Google Shape;1311;p6"/>
          <p:cNvSpPr/>
          <p:nvPr/>
        </p:nvSpPr>
        <p:spPr>
          <a:xfrm flipH="1">
            <a:off x="7194594" y="-20100"/>
            <a:ext cx="5256007" cy="571008"/>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1312" name="Google Shape;1312;p6"/>
          <p:cNvGrpSpPr/>
          <p:nvPr/>
        </p:nvGrpSpPr>
        <p:grpSpPr>
          <a:xfrm rot="5400000" flipH="1">
            <a:off x="11481667" y="-386271"/>
            <a:ext cx="585400" cy="1517621"/>
            <a:chOff x="1823086" y="-208516"/>
            <a:chExt cx="433159" cy="1122944"/>
          </a:xfrm>
        </p:grpSpPr>
        <p:sp>
          <p:nvSpPr>
            <p:cNvPr id="1313" name="Google Shape;1313;p6"/>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14" name="Google Shape;1314;p6"/>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15" name="Google Shape;1315;p6"/>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16" name="Google Shape;1316;p6"/>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17" name="Google Shape;1317;p6"/>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18" name="Google Shape;1318;p6"/>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19" name="Google Shape;1319;p6"/>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20" name="Google Shape;1320;p6"/>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321" name="Google Shape;1321;p6"/>
          <p:cNvGrpSpPr/>
          <p:nvPr/>
        </p:nvGrpSpPr>
        <p:grpSpPr>
          <a:xfrm rot="5400000" flipH="1">
            <a:off x="11262293" y="-161884"/>
            <a:ext cx="592580" cy="1603829"/>
            <a:chOff x="904476" y="-243594"/>
            <a:chExt cx="438472" cy="1186732"/>
          </a:xfrm>
        </p:grpSpPr>
        <p:sp>
          <p:nvSpPr>
            <p:cNvPr id="1322" name="Google Shape;1322;p6"/>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23" name="Google Shape;1323;p6"/>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24" name="Google Shape;1324;p6"/>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25" name="Google Shape;1325;p6"/>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26" name="Google Shape;1326;p6"/>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27" name="Google Shape;1327;p6"/>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28" name="Google Shape;1328;p6"/>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29" name="Google Shape;1329;p6"/>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30" name="Google Shape;1330;p6"/>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31" name="Google Shape;1331;p6"/>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32" name="Google Shape;1332;p6"/>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33" name="Google Shape;1333;p6"/>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34" name="Google Shape;1334;p6"/>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35" name="Google Shape;1335;p6"/>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36" name="Google Shape;1336;p6"/>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37" name="Google Shape;1337;p6"/>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38" name="Google Shape;1338;p6"/>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39" name="Google Shape;1339;p6"/>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40" name="Google Shape;1340;p6"/>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41" name="Google Shape;1341;p6"/>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42" name="Google Shape;1342;p6"/>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43" name="Google Shape;1343;p6"/>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44" name="Google Shape;1344;p6"/>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45" name="Google Shape;1345;p6"/>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46" name="Google Shape;1346;p6"/>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47" name="Google Shape;1347;p6"/>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48" name="Google Shape;1348;p6"/>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349" name="Google Shape;1349;p6"/>
          <p:cNvGrpSpPr/>
          <p:nvPr/>
        </p:nvGrpSpPr>
        <p:grpSpPr>
          <a:xfrm flipH="1">
            <a:off x="-128391" y="6018808"/>
            <a:ext cx="921300" cy="589505"/>
            <a:chOff x="7750342" y="3926048"/>
            <a:chExt cx="1406709" cy="900099"/>
          </a:xfrm>
        </p:grpSpPr>
        <p:sp>
          <p:nvSpPr>
            <p:cNvPr id="1350" name="Google Shape;1350;p6"/>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51" name="Google Shape;1351;p6"/>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52" name="Google Shape;1352;p6"/>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53" name="Google Shape;1353;p6"/>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54" name="Google Shape;1354;p6"/>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55" name="Google Shape;1355;p6"/>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56" name="Google Shape;1356;p6"/>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57" name="Google Shape;1357;p6"/>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358" name="Google Shape;1358;p6"/>
          <p:cNvGrpSpPr/>
          <p:nvPr/>
        </p:nvGrpSpPr>
        <p:grpSpPr>
          <a:xfrm flipH="1">
            <a:off x="-422561" y="5833406"/>
            <a:ext cx="811568" cy="815271"/>
            <a:chOff x="8276926" y="3750868"/>
            <a:chExt cx="1239162" cy="1244814"/>
          </a:xfrm>
        </p:grpSpPr>
        <p:sp>
          <p:nvSpPr>
            <p:cNvPr id="1359" name="Google Shape;1359;p6"/>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60" name="Google Shape;1360;p6"/>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61" name="Google Shape;1361;p6"/>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62" name="Google Shape;1362;p6"/>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63" name="Google Shape;1363;p6"/>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64" name="Google Shape;1364;p6"/>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65" name="Google Shape;1365;p6"/>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66" name="Google Shape;1366;p6"/>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67" name="Google Shape;1367;p6"/>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68" name="Google Shape;1368;p6"/>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69" name="Google Shape;1369;p6"/>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70" name="Google Shape;1370;p6"/>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71" name="Google Shape;1371;p6"/>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72" name="Google Shape;1372;p6"/>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73" name="Google Shape;1373;p6"/>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74" name="Google Shape;1374;p6"/>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75" name="Google Shape;1375;p6"/>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76" name="Google Shape;1376;p6"/>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77" name="Google Shape;1377;p6"/>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78" name="Google Shape;1378;p6"/>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79" name="Google Shape;1379;p6"/>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80" name="Google Shape;1380;p6"/>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81" name="Google Shape;1381;p6"/>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82" name="Google Shape;1382;p6"/>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83" name="Google Shape;1383;p6"/>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84" name="Google Shape;1384;p6"/>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85" name="Google Shape;1385;p6"/>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386" name="Google Shape;1386;p6"/>
          <p:cNvGrpSpPr/>
          <p:nvPr/>
        </p:nvGrpSpPr>
        <p:grpSpPr>
          <a:xfrm flipH="1">
            <a:off x="-152625" y="6309868"/>
            <a:ext cx="590072" cy="571000"/>
            <a:chOff x="8202967" y="4478366"/>
            <a:chExt cx="900965" cy="871845"/>
          </a:xfrm>
        </p:grpSpPr>
        <p:sp>
          <p:nvSpPr>
            <p:cNvPr id="1387" name="Google Shape;1387;p6"/>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88" name="Google Shape;1388;p6"/>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89" name="Google Shape;1389;p6"/>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90" name="Google Shape;1390;p6"/>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91" name="Google Shape;1391;p6"/>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92" name="Google Shape;1392;p6"/>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93" name="Google Shape;1393;p6"/>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94" name="Google Shape;1394;p6"/>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95" name="Google Shape;1395;p6"/>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96" name="Google Shape;1396;p6"/>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97" name="Google Shape;1397;p6"/>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98" name="Google Shape;1398;p6"/>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99" name="Google Shape;1399;p6"/>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00" name="Google Shape;1400;p6"/>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01" name="Google Shape;1401;p6"/>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02" name="Google Shape;1402;p6"/>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03" name="Google Shape;1403;p6"/>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04" name="Google Shape;1404;p6"/>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05" name="Google Shape;1405;p6"/>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406" name="Google Shape;1406;p6"/>
          <p:cNvGrpSpPr/>
          <p:nvPr/>
        </p:nvGrpSpPr>
        <p:grpSpPr>
          <a:xfrm rot="5400000" flipH="1">
            <a:off x="551507" y="6326038"/>
            <a:ext cx="286872" cy="777052"/>
            <a:chOff x="7607455" y="4238363"/>
            <a:chExt cx="438017" cy="1186459"/>
          </a:xfrm>
        </p:grpSpPr>
        <p:sp>
          <p:nvSpPr>
            <p:cNvPr id="1407" name="Google Shape;1407;p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08" name="Google Shape;1408;p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09" name="Google Shape;1409;p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10" name="Google Shape;1410;p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11" name="Google Shape;1411;p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12" name="Google Shape;1412;p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13" name="Google Shape;1413;p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14" name="Google Shape;1414;p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15" name="Google Shape;1415;p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16" name="Google Shape;1416;p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17" name="Google Shape;1417;p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18" name="Google Shape;1418;p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19" name="Google Shape;1419;p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20" name="Google Shape;1420;p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21" name="Google Shape;1421;p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22" name="Google Shape;1422;p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23" name="Google Shape;1423;p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24" name="Google Shape;1424;p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25" name="Google Shape;1425;p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26" name="Google Shape;1426;p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27" name="Google Shape;1427;p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28" name="Google Shape;1428;p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29" name="Google Shape;1429;p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30" name="Google Shape;1430;p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431" name="Google Shape;1431;p6"/>
          <p:cNvGrpSpPr/>
          <p:nvPr/>
        </p:nvGrpSpPr>
        <p:grpSpPr>
          <a:xfrm rot="5400000" flipH="1">
            <a:off x="-89914" y="1750445"/>
            <a:ext cx="844356" cy="506767"/>
            <a:chOff x="8365864" y="2993835"/>
            <a:chExt cx="933472" cy="547264"/>
          </a:xfrm>
        </p:grpSpPr>
        <p:sp>
          <p:nvSpPr>
            <p:cNvPr id="1432" name="Google Shape;1432;p6"/>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33" name="Google Shape;1433;p6"/>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34" name="Google Shape;1434;p6"/>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35" name="Google Shape;1435;p6"/>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36" name="Google Shape;1436;p6"/>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37" name="Google Shape;1437;p6"/>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38" name="Google Shape;1438;p6"/>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439" name="Google Shape;1439;p6"/>
          <p:cNvGrpSpPr/>
          <p:nvPr/>
        </p:nvGrpSpPr>
        <p:grpSpPr>
          <a:xfrm flipH="1">
            <a:off x="-247415" y="669199"/>
            <a:ext cx="1066705" cy="789799"/>
            <a:chOff x="8118223" y="2202382"/>
            <a:chExt cx="1151949" cy="873156"/>
          </a:xfrm>
        </p:grpSpPr>
        <p:sp>
          <p:nvSpPr>
            <p:cNvPr id="1440" name="Google Shape;1440;p6"/>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41" name="Google Shape;1441;p6"/>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42" name="Google Shape;1442;p6"/>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43" name="Google Shape;1443;p6"/>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44" name="Google Shape;1444;p6"/>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45" name="Google Shape;1445;p6"/>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46" name="Google Shape;1446;p6"/>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47" name="Google Shape;1447;p6"/>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48" name="Google Shape;1448;p6"/>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49" name="Google Shape;1449;p6"/>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50" name="Google Shape;1450;p6"/>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51" name="Google Shape;1451;p6"/>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52" name="Google Shape;1452;p6"/>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53" name="Google Shape;1453;p6"/>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54" name="Google Shape;1454;p6"/>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55" name="Google Shape;1455;p6"/>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56" name="Google Shape;1456;p6"/>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57" name="Google Shape;1457;p6"/>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58" name="Google Shape;1458;p6"/>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59" name="Google Shape;1459;p6"/>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60" name="Google Shape;1460;p6"/>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461" name="Google Shape;1461;p6"/>
          <p:cNvGrpSpPr/>
          <p:nvPr/>
        </p:nvGrpSpPr>
        <p:grpSpPr>
          <a:xfrm rot="970126" flipH="1">
            <a:off x="11218986" y="5030357"/>
            <a:ext cx="1306781" cy="1212764"/>
            <a:chOff x="-181020" y="4253777"/>
            <a:chExt cx="1117161" cy="1087511"/>
          </a:xfrm>
        </p:grpSpPr>
        <p:sp>
          <p:nvSpPr>
            <p:cNvPr id="1462" name="Google Shape;1462;p6"/>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63" name="Google Shape;1463;p6"/>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64" name="Google Shape;1464;p6"/>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65" name="Google Shape;1465;p6"/>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66" name="Google Shape;1466;p6"/>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67" name="Google Shape;1467;p6"/>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68" name="Google Shape;1468;p6"/>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69" name="Google Shape;1469;p6"/>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70" name="Google Shape;1470;p6"/>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71" name="Google Shape;1471;p6"/>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72" name="Google Shape;1472;p6"/>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73" name="Google Shape;1473;p6"/>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74" name="Google Shape;1474;p6"/>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75" name="Google Shape;1475;p6"/>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476" name="Google Shape;1476;p6"/>
          <p:cNvGrpSpPr/>
          <p:nvPr/>
        </p:nvGrpSpPr>
        <p:grpSpPr>
          <a:xfrm rot="475448" flipH="1">
            <a:off x="11198970" y="5652156"/>
            <a:ext cx="1034085" cy="1322771"/>
            <a:chOff x="-168050" y="4195214"/>
            <a:chExt cx="719519" cy="965231"/>
          </a:xfrm>
        </p:grpSpPr>
        <p:sp>
          <p:nvSpPr>
            <p:cNvPr id="1477" name="Google Shape;1477;p6"/>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78" name="Google Shape;1478;p6"/>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79" name="Google Shape;1479;p6"/>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80" name="Google Shape;1480;p6"/>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81" name="Google Shape;1481;p6"/>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82" name="Google Shape;1482;p6"/>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83" name="Google Shape;1483;p6"/>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84" name="Google Shape;1484;p6"/>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85" name="Google Shape;1485;p6"/>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86" name="Google Shape;1486;p6"/>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87" name="Google Shape;1487;p6"/>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88" name="Google Shape;1488;p6"/>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89" name="Google Shape;1489;p6"/>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90" name="Google Shape;1490;p6"/>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91" name="Google Shape;1491;p6"/>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92" name="Google Shape;1492;p6"/>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93" name="Google Shape;1493;p6"/>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94" name="Google Shape;1494;p6"/>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95" name="Google Shape;1495;p6"/>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96" name="Google Shape;1496;p6"/>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97" name="Google Shape;1497;p6"/>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98" name="Google Shape;1498;p6"/>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99" name="Google Shape;1499;p6"/>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00" name="Google Shape;1500;p6"/>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01" name="Google Shape;1501;p6"/>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02" name="Google Shape;1502;p6"/>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03" name="Google Shape;1503;p6"/>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04" name="Google Shape;1504;p6"/>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05" name="Google Shape;1505;p6"/>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06" name="Google Shape;1506;p6"/>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07" name="Google Shape;1507;p6"/>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08" name="Google Shape;1508;p6"/>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09" name="Google Shape;1509;p6"/>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10" name="Google Shape;1510;p6"/>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11" name="Google Shape;1511;p6"/>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12" name="Google Shape;1512;p6"/>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13" name="Google Shape;1513;p6"/>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14" name="Google Shape;1514;p6"/>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15" name="Google Shape;1515;p6"/>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16" name="Google Shape;1516;p6"/>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17" name="Google Shape;1517;p6"/>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18" name="Google Shape;1518;p6"/>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19" name="Google Shape;1519;p6"/>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20" name="Google Shape;1520;p6"/>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21" name="Google Shape;1521;p6"/>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22" name="Google Shape;1522;p6"/>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23" name="Google Shape;1523;p6"/>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524" name="Google Shape;1524;p6"/>
          <p:cNvGrpSpPr/>
          <p:nvPr/>
        </p:nvGrpSpPr>
        <p:grpSpPr>
          <a:xfrm flipH="1">
            <a:off x="-184801" y="-209103"/>
            <a:ext cx="1034111" cy="1035928"/>
            <a:chOff x="7973149" y="-201092"/>
            <a:chExt cx="1116750" cy="1145263"/>
          </a:xfrm>
        </p:grpSpPr>
        <p:sp>
          <p:nvSpPr>
            <p:cNvPr id="1525" name="Google Shape;1525;p6"/>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26" name="Google Shape;1526;p6"/>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27" name="Google Shape;1527;p6"/>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28" name="Google Shape;1528;p6"/>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29" name="Google Shape;1529;p6"/>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30" name="Google Shape;1530;p6"/>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31" name="Google Shape;1531;p6"/>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32" name="Google Shape;1532;p6"/>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33" name="Google Shape;1533;p6"/>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34" name="Google Shape;1534;p6"/>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35" name="Google Shape;1535;p6"/>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36" name="Google Shape;1536;p6"/>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37" name="Google Shape;1537;p6"/>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38" name="Google Shape;1538;p6"/>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39" name="Google Shape;1539;p6"/>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40" name="Google Shape;1540;p6"/>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41" name="Google Shape;1541;p6"/>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42" name="Google Shape;1542;p6"/>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43" name="Google Shape;1543;p6"/>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44" name="Google Shape;1544;p6"/>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45" name="Google Shape;1545;p6"/>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46" name="Google Shape;1546;p6"/>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47" name="Google Shape;1547;p6"/>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48" name="Google Shape;1548;p6"/>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49" name="Google Shape;1549;p6"/>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50" name="Google Shape;1550;p6"/>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51" name="Google Shape;1551;p6"/>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52" name="Google Shape;1552;p6"/>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53" name="Google Shape;1553;p6"/>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54" name="Google Shape;1554;p6"/>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55" name="Google Shape;1555;p6"/>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56" name="Google Shape;1556;p6"/>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57" name="Google Shape;1557;p6"/>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58" name="Google Shape;1558;p6"/>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59" name="Google Shape;1559;p6"/>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60" name="Google Shape;1560;p6"/>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61" name="Google Shape;1561;p6"/>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62" name="Google Shape;1562;p6"/>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63" name="Google Shape;1563;p6"/>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64" name="Google Shape;1564;p6"/>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65" name="Google Shape;1565;p6"/>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66" name="Google Shape;1566;p6"/>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67" name="Google Shape;1567;p6"/>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68" name="Google Shape;1568;p6"/>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69" name="Google Shape;1569;p6"/>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70" name="Google Shape;1570;p6"/>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71" name="Google Shape;1571;p6"/>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72" name="Google Shape;1572;p6"/>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73" name="Google Shape;1573;p6"/>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74" name="Google Shape;1574;p6"/>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75" name="Google Shape;1575;p6"/>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76" name="Google Shape;1576;p6"/>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77" name="Google Shape;1577;p6"/>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78" name="Google Shape;1578;p6"/>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79" name="Google Shape;1579;p6"/>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80" name="Google Shape;1580;p6"/>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81" name="Google Shape;1581;p6"/>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82" name="Google Shape;1582;p6"/>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83" name="Google Shape;1583;p6"/>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84" name="Google Shape;1584;p6"/>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85" name="Google Shape;1585;p6"/>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586" name="Google Shape;1586;p6"/>
          <p:cNvGrpSpPr/>
          <p:nvPr/>
        </p:nvGrpSpPr>
        <p:grpSpPr>
          <a:xfrm rot="-958644" flipH="1">
            <a:off x="11784522" y="4420012"/>
            <a:ext cx="488421" cy="1387941"/>
            <a:chOff x="7607455" y="4238363"/>
            <a:chExt cx="438017" cy="1186459"/>
          </a:xfrm>
        </p:grpSpPr>
        <p:sp>
          <p:nvSpPr>
            <p:cNvPr id="1587" name="Google Shape;1587;p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88" name="Google Shape;1588;p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89" name="Google Shape;1589;p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90" name="Google Shape;1590;p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91" name="Google Shape;1591;p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92" name="Google Shape;1592;p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93" name="Google Shape;1593;p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94" name="Google Shape;1594;p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95" name="Google Shape;1595;p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96" name="Google Shape;1596;p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97" name="Google Shape;1597;p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98" name="Google Shape;1598;p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99" name="Google Shape;1599;p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00" name="Google Shape;1600;p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01" name="Google Shape;1601;p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02" name="Google Shape;1602;p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03" name="Google Shape;1603;p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04" name="Google Shape;1604;p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05" name="Google Shape;1605;p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06" name="Google Shape;1606;p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07" name="Google Shape;1607;p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08" name="Google Shape;1608;p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09" name="Google Shape;1609;p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10" name="Google Shape;1610;p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spTree>
    <p:extLst>
      <p:ext uri="{BB962C8B-B14F-4D97-AF65-F5344CB8AC3E}">
        <p14:creationId xmlns:p14="http://schemas.microsoft.com/office/powerpoint/2010/main" val="278845649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611"/>
        <p:cNvGrpSpPr/>
        <p:nvPr/>
      </p:nvGrpSpPr>
      <p:grpSpPr>
        <a:xfrm>
          <a:off x="0" y="0"/>
          <a:ext cx="0" cy="0"/>
          <a:chOff x="0" y="0"/>
          <a:chExt cx="0" cy="0"/>
        </a:xfrm>
      </p:grpSpPr>
      <p:sp>
        <p:nvSpPr>
          <p:cNvPr id="1612" name="Google Shape;1612;p7"/>
          <p:cNvSpPr/>
          <p:nvPr/>
        </p:nvSpPr>
        <p:spPr>
          <a:xfrm>
            <a:off x="7005934" y="6099067"/>
            <a:ext cx="5263047" cy="821375"/>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1613" name="Google Shape;1613;p7"/>
          <p:cNvSpPr txBox="1">
            <a:spLocks noGrp="1"/>
          </p:cNvSpPr>
          <p:nvPr>
            <p:ph type="title"/>
          </p:nvPr>
        </p:nvSpPr>
        <p:spPr>
          <a:xfrm>
            <a:off x="6546168" y="2287233"/>
            <a:ext cx="3744000" cy="727200"/>
          </a:xfrm>
          <a:prstGeom prst="rect">
            <a:avLst/>
          </a:prstGeom>
        </p:spPr>
        <p:txBody>
          <a:bodyPr spcFirstLastPara="1" wrap="square" lIns="91425" tIns="91425" rIns="91425" bIns="91425" anchor="t" anchorCtr="0">
            <a:noAutofit/>
          </a:bodyPr>
          <a:lstStyle>
            <a:lvl1pPr lvl="0" algn="r">
              <a:spcBef>
                <a:spcPts val="0"/>
              </a:spcBef>
              <a:spcAft>
                <a:spcPts val="0"/>
              </a:spcAft>
              <a:buSzPts val="2400"/>
              <a:buNone/>
              <a:defRPr/>
            </a:lvl1pPr>
            <a:lvl2pPr lvl="1">
              <a:spcBef>
                <a:spcPts val="0"/>
              </a:spcBef>
              <a:spcAft>
                <a:spcPts val="0"/>
              </a:spcAft>
              <a:buSzPts val="2400"/>
              <a:buNone/>
              <a:defRPr sz="3200"/>
            </a:lvl2pPr>
            <a:lvl3pPr lvl="2">
              <a:spcBef>
                <a:spcPts val="0"/>
              </a:spcBef>
              <a:spcAft>
                <a:spcPts val="0"/>
              </a:spcAft>
              <a:buSzPts val="2400"/>
              <a:buNone/>
              <a:defRPr sz="3200"/>
            </a:lvl3pPr>
            <a:lvl4pPr lvl="3">
              <a:spcBef>
                <a:spcPts val="0"/>
              </a:spcBef>
              <a:spcAft>
                <a:spcPts val="0"/>
              </a:spcAft>
              <a:buSzPts val="2400"/>
              <a:buNone/>
              <a:defRPr sz="3200"/>
            </a:lvl4pPr>
            <a:lvl5pPr lvl="4">
              <a:spcBef>
                <a:spcPts val="0"/>
              </a:spcBef>
              <a:spcAft>
                <a:spcPts val="0"/>
              </a:spcAft>
              <a:buSzPts val="2400"/>
              <a:buNone/>
              <a:defRPr sz="3200"/>
            </a:lvl5pPr>
            <a:lvl6pPr lvl="5">
              <a:spcBef>
                <a:spcPts val="0"/>
              </a:spcBef>
              <a:spcAft>
                <a:spcPts val="0"/>
              </a:spcAft>
              <a:buSzPts val="2400"/>
              <a:buNone/>
              <a:defRPr sz="3200"/>
            </a:lvl6pPr>
            <a:lvl7pPr lvl="6">
              <a:spcBef>
                <a:spcPts val="0"/>
              </a:spcBef>
              <a:spcAft>
                <a:spcPts val="0"/>
              </a:spcAft>
              <a:buSzPts val="2400"/>
              <a:buNone/>
              <a:defRPr sz="3200"/>
            </a:lvl7pPr>
            <a:lvl8pPr lvl="7">
              <a:spcBef>
                <a:spcPts val="0"/>
              </a:spcBef>
              <a:spcAft>
                <a:spcPts val="0"/>
              </a:spcAft>
              <a:buSzPts val="2400"/>
              <a:buNone/>
              <a:defRPr sz="3200"/>
            </a:lvl8pPr>
            <a:lvl9pPr lvl="8">
              <a:spcBef>
                <a:spcPts val="0"/>
              </a:spcBef>
              <a:spcAft>
                <a:spcPts val="0"/>
              </a:spcAft>
              <a:buSzPts val="2400"/>
              <a:buNone/>
              <a:defRPr sz="3200"/>
            </a:lvl9pPr>
          </a:lstStyle>
          <a:p>
            <a:endParaRPr/>
          </a:p>
        </p:txBody>
      </p:sp>
      <p:sp>
        <p:nvSpPr>
          <p:cNvPr id="1614" name="Google Shape;1614;p7"/>
          <p:cNvSpPr txBox="1">
            <a:spLocks noGrp="1"/>
          </p:cNvSpPr>
          <p:nvPr>
            <p:ph type="body" idx="1"/>
          </p:nvPr>
        </p:nvSpPr>
        <p:spPr>
          <a:xfrm>
            <a:off x="6311368" y="3014433"/>
            <a:ext cx="3978800" cy="1662400"/>
          </a:xfrm>
          <a:prstGeom prst="rect">
            <a:avLst/>
          </a:prstGeom>
        </p:spPr>
        <p:txBody>
          <a:bodyPr spcFirstLastPara="1" wrap="square" lIns="91425" tIns="91425" rIns="91425" bIns="91425" anchor="t" anchorCtr="0">
            <a:noAutofit/>
          </a:bodyPr>
          <a:lstStyle>
            <a:lvl1pPr marL="609585" lvl="0" indent="-406390" algn="r">
              <a:spcBef>
                <a:spcPts val="0"/>
              </a:spcBef>
              <a:spcAft>
                <a:spcPts val="0"/>
              </a:spcAft>
              <a:buSzPts val="1200"/>
              <a:buChar char="●"/>
              <a:defRPr>
                <a:latin typeface="Nunito"/>
                <a:ea typeface="Nunito"/>
                <a:cs typeface="Nunito"/>
                <a:sym typeface="Nunito"/>
              </a:defRPr>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sp>
        <p:nvSpPr>
          <p:cNvPr id="1615" name="Google Shape;1615;p7"/>
          <p:cNvSpPr/>
          <p:nvPr/>
        </p:nvSpPr>
        <p:spPr>
          <a:xfrm flipH="1">
            <a:off x="-269970" y="-119310"/>
            <a:ext cx="4503516" cy="70324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1616" name="Google Shape;1616;p7"/>
          <p:cNvGrpSpPr/>
          <p:nvPr/>
        </p:nvGrpSpPr>
        <p:grpSpPr>
          <a:xfrm flipH="1">
            <a:off x="10693523" y="-225529"/>
            <a:ext cx="1432199" cy="915695"/>
            <a:chOff x="-206267" y="355694"/>
            <a:chExt cx="1406323" cy="899150"/>
          </a:xfrm>
        </p:grpSpPr>
        <p:sp>
          <p:nvSpPr>
            <p:cNvPr id="1617" name="Google Shape;1617;p7"/>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18" name="Google Shape;1618;p7"/>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19" name="Google Shape;1619;p7"/>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20" name="Google Shape;1620;p7"/>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21" name="Google Shape;1621;p7"/>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22" name="Google Shape;1622;p7"/>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23" name="Google Shape;1623;p7"/>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24" name="Google Shape;1624;p7"/>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625" name="Google Shape;1625;p7"/>
          <p:cNvGrpSpPr/>
          <p:nvPr/>
        </p:nvGrpSpPr>
        <p:grpSpPr>
          <a:xfrm>
            <a:off x="10550295" y="5162843"/>
            <a:ext cx="1718685" cy="1882509"/>
            <a:chOff x="2318158" y="4088320"/>
            <a:chExt cx="1256104" cy="1375835"/>
          </a:xfrm>
        </p:grpSpPr>
        <p:sp>
          <p:nvSpPr>
            <p:cNvPr id="1626" name="Google Shape;1626;p7"/>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27" name="Google Shape;1627;p7"/>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28" name="Google Shape;1628;p7"/>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29" name="Google Shape;1629;p7"/>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30" name="Google Shape;1630;p7"/>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31" name="Google Shape;1631;p7"/>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32" name="Google Shape;1632;p7"/>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33" name="Google Shape;1633;p7"/>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34" name="Google Shape;1634;p7"/>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35" name="Google Shape;1635;p7"/>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36" name="Google Shape;1636;p7"/>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37" name="Google Shape;1637;p7"/>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38" name="Google Shape;1638;p7"/>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39" name="Google Shape;1639;p7"/>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40" name="Google Shape;1640;p7"/>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41" name="Google Shape;1641;p7"/>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42" name="Google Shape;1642;p7"/>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43" name="Google Shape;1643;p7"/>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44" name="Google Shape;1644;p7"/>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45" name="Google Shape;1645;p7"/>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46" name="Google Shape;1646;p7"/>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47" name="Google Shape;1647;p7"/>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48" name="Google Shape;1648;p7"/>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49" name="Google Shape;1649;p7"/>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50" name="Google Shape;1650;p7"/>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51" name="Google Shape;1651;p7"/>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52" name="Google Shape;1652;p7"/>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53" name="Google Shape;1653;p7"/>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54" name="Google Shape;1654;p7"/>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55" name="Google Shape;1655;p7"/>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56" name="Google Shape;1656;p7"/>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57" name="Google Shape;1657;p7"/>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58" name="Google Shape;1658;p7"/>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59" name="Google Shape;1659;p7"/>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60" name="Google Shape;1660;p7"/>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61" name="Google Shape;1661;p7"/>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62" name="Google Shape;1662;p7"/>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63" name="Google Shape;1663;p7"/>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64" name="Google Shape;1664;p7"/>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65" name="Google Shape;1665;p7"/>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66" name="Google Shape;1666;p7"/>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67" name="Google Shape;1667;p7"/>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68" name="Google Shape;1668;p7"/>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69" name="Google Shape;1669;p7"/>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70" name="Google Shape;1670;p7"/>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71" name="Google Shape;1671;p7"/>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72" name="Google Shape;1672;p7"/>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73" name="Google Shape;1673;p7"/>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74" name="Google Shape;1674;p7"/>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75" name="Google Shape;1675;p7"/>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676" name="Google Shape;1676;p7"/>
          <p:cNvGrpSpPr/>
          <p:nvPr/>
        </p:nvGrpSpPr>
        <p:grpSpPr>
          <a:xfrm flipH="1">
            <a:off x="-269889" y="6180597"/>
            <a:ext cx="1163855" cy="522281"/>
            <a:chOff x="8502760" y="3542528"/>
            <a:chExt cx="711519" cy="319269"/>
          </a:xfrm>
        </p:grpSpPr>
        <p:sp>
          <p:nvSpPr>
            <p:cNvPr id="1677" name="Google Shape;1677;p7"/>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78" name="Google Shape;1678;p7"/>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79" name="Google Shape;1679;p7"/>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80" name="Google Shape;1680;p7"/>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81" name="Google Shape;1681;p7"/>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82" name="Google Shape;1682;p7"/>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83" name="Google Shape;1683;p7"/>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84" name="Google Shape;1684;p7"/>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85" name="Google Shape;1685;p7"/>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686" name="Google Shape;1686;p7"/>
          <p:cNvGrpSpPr/>
          <p:nvPr/>
        </p:nvGrpSpPr>
        <p:grpSpPr>
          <a:xfrm flipH="1">
            <a:off x="-186014" y="-101851"/>
            <a:ext cx="1079972" cy="1107545"/>
            <a:chOff x="7973149" y="-201092"/>
            <a:chExt cx="1116750" cy="1145263"/>
          </a:xfrm>
        </p:grpSpPr>
        <p:sp>
          <p:nvSpPr>
            <p:cNvPr id="1687" name="Google Shape;1687;p7"/>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88" name="Google Shape;1688;p7"/>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89" name="Google Shape;1689;p7"/>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90" name="Google Shape;1690;p7"/>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91" name="Google Shape;1691;p7"/>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92" name="Google Shape;1692;p7"/>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93" name="Google Shape;1693;p7"/>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94" name="Google Shape;1694;p7"/>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95" name="Google Shape;1695;p7"/>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96" name="Google Shape;1696;p7"/>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97" name="Google Shape;1697;p7"/>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98" name="Google Shape;1698;p7"/>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99" name="Google Shape;1699;p7"/>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00" name="Google Shape;1700;p7"/>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01" name="Google Shape;1701;p7"/>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02" name="Google Shape;1702;p7"/>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03" name="Google Shape;1703;p7"/>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04" name="Google Shape;1704;p7"/>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05" name="Google Shape;1705;p7"/>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06" name="Google Shape;1706;p7"/>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07" name="Google Shape;1707;p7"/>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08" name="Google Shape;1708;p7"/>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09" name="Google Shape;1709;p7"/>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10" name="Google Shape;1710;p7"/>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11" name="Google Shape;1711;p7"/>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12" name="Google Shape;1712;p7"/>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13" name="Google Shape;1713;p7"/>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14" name="Google Shape;1714;p7"/>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15" name="Google Shape;1715;p7"/>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16" name="Google Shape;1716;p7"/>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17" name="Google Shape;1717;p7"/>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18" name="Google Shape;1718;p7"/>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19" name="Google Shape;1719;p7"/>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20" name="Google Shape;1720;p7"/>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21" name="Google Shape;1721;p7"/>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22" name="Google Shape;1722;p7"/>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23" name="Google Shape;1723;p7"/>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24" name="Google Shape;1724;p7"/>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25" name="Google Shape;1725;p7"/>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26" name="Google Shape;1726;p7"/>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27" name="Google Shape;1727;p7"/>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28" name="Google Shape;1728;p7"/>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29" name="Google Shape;1729;p7"/>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30" name="Google Shape;1730;p7"/>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31" name="Google Shape;1731;p7"/>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32" name="Google Shape;1732;p7"/>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33" name="Google Shape;1733;p7"/>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34" name="Google Shape;1734;p7"/>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35" name="Google Shape;1735;p7"/>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36" name="Google Shape;1736;p7"/>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37" name="Google Shape;1737;p7"/>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38" name="Google Shape;1738;p7"/>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39" name="Google Shape;1739;p7"/>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40" name="Google Shape;1740;p7"/>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41" name="Google Shape;1741;p7"/>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42" name="Google Shape;1742;p7"/>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43" name="Google Shape;1743;p7"/>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44" name="Google Shape;1744;p7"/>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45" name="Google Shape;1745;p7"/>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46" name="Google Shape;1746;p7"/>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47" name="Google Shape;1747;p7"/>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748" name="Google Shape;1748;p7"/>
          <p:cNvGrpSpPr/>
          <p:nvPr/>
        </p:nvGrpSpPr>
        <p:grpSpPr>
          <a:xfrm rot="5400000" flipH="1">
            <a:off x="1763423" y="16841"/>
            <a:ext cx="156581" cy="141111"/>
            <a:chOff x="7737341" y="1046941"/>
            <a:chExt cx="161913" cy="145916"/>
          </a:xfrm>
        </p:grpSpPr>
        <p:sp>
          <p:nvSpPr>
            <p:cNvPr id="1749" name="Google Shape;1749;p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50" name="Google Shape;1750;p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51" name="Google Shape;1751;p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1752" name="Google Shape;1752;p7"/>
          <p:cNvSpPr txBox="1">
            <a:spLocks noGrp="1"/>
          </p:cNvSpPr>
          <p:nvPr>
            <p:ph type="subTitle" idx="2"/>
          </p:nvPr>
        </p:nvSpPr>
        <p:spPr>
          <a:xfrm>
            <a:off x="2457145" y="4676832"/>
            <a:ext cx="2702800" cy="558000"/>
          </a:xfrm>
          <a:prstGeom prst="rect">
            <a:avLst/>
          </a:prstGeom>
        </p:spPr>
        <p:txBody>
          <a:bodyPr spcFirstLastPara="1" wrap="square" lIns="91425" tIns="91425" rIns="91425" bIns="91425" anchor="t" anchorCtr="0">
            <a:noAutofit/>
          </a:bodyPr>
          <a:lstStyle>
            <a:lvl1pPr lvl="0" algn="ctr">
              <a:spcBef>
                <a:spcPts val="0"/>
              </a:spcBef>
              <a:spcAft>
                <a:spcPts val="0"/>
              </a:spcAft>
              <a:buSzPts val="2000"/>
              <a:buNone/>
              <a:defRPr/>
            </a:lvl1pPr>
            <a:lvl2pPr lvl="1">
              <a:spcBef>
                <a:spcPts val="0"/>
              </a:spcBef>
              <a:spcAft>
                <a:spcPts val="0"/>
              </a:spcAft>
              <a:buSzPts val="1600"/>
              <a:buNone/>
              <a:defRPr>
                <a:latin typeface="Maven Pro"/>
                <a:ea typeface="Maven Pro"/>
                <a:cs typeface="Maven Pro"/>
                <a:sym typeface="Maven Pro"/>
              </a:defRPr>
            </a:lvl2pPr>
            <a:lvl3pPr lvl="2">
              <a:spcBef>
                <a:spcPts val="0"/>
              </a:spcBef>
              <a:spcAft>
                <a:spcPts val="0"/>
              </a:spcAft>
              <a:buSzPts val="1600"/>
              <a:buNone/>
              <a:defRPr>
                <a:latin typeface="Maven Pro"/>
                <a:ea typeface="Maven Pro"/>
                <a:cs typeface="Maven Pro"/>
                <a:sym typeface="Maven Pro"/>
              </a:defRPr>
            </a:lvl3pPr>
            <a:lvl4pPr lvl="3">
              <a:spcBef>
                <a:spcPts val="0"/>
              </a:spcBef>
              <a:spcAft>
                <a:spcPts val="0"/>
              </a:spcAft>
              <a:buSzPts val="1600"/>
              <a:buNone/>
              <a:defRPr>
                <a:latin typeface="Maven Pro"/>
                <a:ea typeface="Maven Pro"/>
                <a:cs typeface="Maven Pro"/>
                <a:sym typeface="Maven Pro"/>
              </a:defRPr>
            </a:lvl4pPr>
            <a:lvl5pPr lvl="4">
              <a:spcBef>
                <a:spcPts val="0"/>
              </a:spcBef>
              <a:spcAft>
                <a:spcPts val="0"/>
              </a:spcAft>
              <a:buSzPts val="1600"/>
              <a:buNone/>
              <a:defRPr>
                <a:latin typeface="Maven Pro"/>
                <a:ea typeface="Maven Pro"/>
                <a:cs typeface="Maven Pro"/>
                <a:sym typeface="Maven Pro"/>
              </a:defRPr>
            </a:lvl5pPr>
            <a:lvl6pPr lvl="5">
              <a:spcBef>
                <a:spcPts val="0"/>
              </a:spcBef>
              <a:spcAft>
                <a:spcPts val="0"/>
              </a:spcAft>
              <a:buSzPts val="1600"/>
              <a:buNone/>
              <a:defRPr>
                <a:latin typeface="Maven Pro"/>
                <a:ea typeface="Maven Pro"/>
                <a:cs typeface="Maven Pro"/>
                <a:sym typeface="Maven Pro"/>
              </a:defRPr>
            </a:lvl6pPr>
            <a:lvl7pPr lvl="6">
              <a:spcBef>
                <a:spcPts val="0"/>
              </a:spcBef>
              <a:spcAft>
                <a:spcPts val="0"/>
              </a:spcAft>
              <a:buSzPts val="1600"/>
              <a:buNone/>
              <a:defRPr>
                <a:latin typeface="Maven Pro"/>
                <a:ea typeface="Maven Pro"/>
                <a:cs typeface="Maven Pro"/>
                <a:sym typeface="Maven Pro"/>
              </a:defRPr>
            </a:lvl7pPr>
            <a:lvl8pPr lvl="7">
              <a:spcBef>
                <a:spcPts val="0"/>
              </a:spcBef>
              <a:spcAft>
                <a:spcPts val="0"/>
              </a:spcAft>
              <a:buSzPts val="1600"/>
              <a:buNone/>
              <a:defRPr>
                <a:latin typeface="Maven Pro"/>
                <a:ea typeface="Maven Pro"/>
                <a:cs typeface="Maven Pro"/>
                <a:sym typeface="Maven Pro"/>
              </a:defRPr>
            </a:lvl8pPr>
            <a:lvl9pPr lvl="8">
              <a:spcBef>
                <a:spcPts val="0"/>
              </a:spcBef>
              <a:spcAft>
                <a:spcPts val="0"/>
              </a:spcAft>
              <a:buSzPts val="1600"/>
              <a:buNone/>
              <a:defRPr>
                <a:latin typeface="Maven Pro"/>
                <a:ea typeface="Maven Pro"/>
                <a:cs typeface="Maven Pro"/>
                <a:sym typeface="Maven Pro"/>
              </a:defRPr>
            </a:lvl9pPr>
          </a:lstStyle>
          <a:p>
            <a:endParaRPr/>
          </a:p>
        </p:txBody>
      </p:sp>
      <p:grpSp>
        <p:nvGrpSpPr>
          <p:cNvPr id="1753" name="Google Shape;1753;p7"/>
          <p:cNvGrpSpPr/>
          <p:nvPr/>
        </p:nvGrpSpPr>
        <p:grpSpPr>
          <a:xfrm>
            <a:off x="228352" y="-225509"/>
            <a:ext cx="916057" cy="918956"/>
            <a:chOff x="-566600" y="186057"/>
            <a:chExt cx="1240151" cy="1244074"/>
          </a:xfrm>
        </p:grpSpPr>
        <p:sp>
          <p:nvSpPr>
            <p:cNvPr id="1754" name="Google Shape;1754;p7"/>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55" name="Google Shape;1755;p7"/>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56" name="Google Shape;1756;p7"/>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57" name="Google Shape;1757;p7"/>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58" name="Google Shape;1758;p7"/>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59" name="Google Shape;1759;p7"/>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60" name="Google Shape;1760;p7"/>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61" name="Google Shape;1761;p7"/>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62" name="Google Shape;1762;p7"/>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63" name="Google Shape;1763;p7"/>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64" name="Google Shape;1764;p7"/>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65" name="Google Shape;1765;p7"/>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66" name="Google Shape;1766;p7"/>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67" name="Google Shape;1767;p7"/>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68" name="Google Shape;1768;p7"/>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69" name="Google Shape;1769;p7"/>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70" name="Google Shape;1770;p7"/>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71" name="Google Shape;1771;p7"/>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72" name="Google Shape;1772;p7"/>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73" name="Google Shape;1773;p7"/>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74" name="Google Shape;1774;p7"/>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75" name="Google Shape;1775;p7"/>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76" name="Google Shape;1776;p7"/>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77" name="Google Shape;1777;p7"/>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78" name="Google Shape;1778;p7"/>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79" name="Google Shape;1779;p7"/>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80" name="Google Shape;1780;p7"/>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781" name="Google Shape;1781;p7"/>
          <p:cNvGrpSpPr/>
          <p:nvPr/>
        </p:nvGrpSpPr>
        <p:grpSpPr>
          <a:xfrm>
            <a:off x="819611" y="-260977"/>
            <a:ext cx="665584" cy="643609"/>
            <a:chOff x="-168381" y="-168706"/>
            <a:chExt cx="901061" cy="871312"/>
          </a:xfrm>
        </p:grpSpPr>
        <p:sp>
          <p:nvSpPr>
            <p:cNvPr id="1782" name="Google Shape;1782;p7"/>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83" name="Google Shape;1783;p7"/>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84" name="Google Shape;1784;p7"/>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85" name="Google Shape;1785;p7"/>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86" name="Google Shape;1786;p7"/>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87" name="Google Shape;1787;p7"/>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88" name="Google Shape;1788;p7"/>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89" name="Google Shape;1789;p7"/>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90" name="Google Shape;1790;p7"/>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91" name="Google Shape;1791;p7"/>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92" name="Google Shape;1792;p7"/>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93" name="Google Shape;1793;p7"/>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94" name="Google Shape;1794;p7"/>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95" name="Google Shape;1795;p7"/>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96" name="Google Shape;1796;p7"/>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97" name="Google Shape;1797;p7"/>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98" name="Google Shape;1798;p7"/>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99" name="Google Shape;1799;p7"/>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00" name="Google Shape;1800;p7"/>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801" name="Google Shape;1801;p7"/>
          <p:cNvGrpSpPr/>
          <p:nvPr/>
        </p:nvGrpSpPr>
        <p:grpSpPr>
          <a:xfrm flipH="1">
            <a:off x="2056057" y="-236825"/>
            <a:ext cx="530147" cy="741032"/>
            <a:chOff x="1897495" y="-461400"/>
            <a:chExt cx="815443" cy="1139815"/>
          </a:xfrm>
        </p:grpSpPr>
        <p:sp>
          <p:nvSpPr>
            <p:cNvPr id="1802" name="Google Shape;1802;p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03" name="Google Shape;1803;p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04" name="Google Shape;1804;p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05" name="Google Shape;1805;p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06" name="Google Shape;1806;p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07" name="Google Shape;1807;p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08" name="Google Shape;1808;p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09" name="Google Shape;1809;p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10" name="Google Shape;1810;p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11" name="Google Shape;1811;p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12" name="Google Shape;1812;p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13" name="Google Shape;1813;p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14" name="Google Shape;1814;p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15" name="Google Shape;1815;p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16" name="Google Shape;1816;p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17" name="Google Shape;1817;p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18" name="Google Shape;1818;p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19" name="Google Shape;1819;p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20" name="Google Shape;1820;p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21" name="Google Shape;1821;p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22" name="Google Shape;1822;p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23" name="Google Shape;1823;p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824" name="Google Shape;1824;p7"/>
          <p:cNvGrpSpPr/>
          <p:nvPr/>
        </p:nvGrpSpPr>
        <p:grpSpPr>
          <a:xfrm flipH="1">
            <a:off x="11475062" y="-90176"/>
            <a:ext cx="692257" cy="1084192"/>
            <a:chOff x="1897495" y="-461400"/>
            <a:chExt cx="815443" cy="1139815"/>
          </a:xfrm>
        </p:grpSpPr>
        <p:sp>
          <p:nvSpPr>
            <p:cNvPr id="1825" name="Google Shape;1825;p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26" name="Google Shape;1826;p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27" name="Google Shape;1827;p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28" name="Google Shape;1828;p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29" name="Google Shape;1829;p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30" name="Google Shape;1830;p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31" name="Google Shape;1831;p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32" name="Google Shape;1832;p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33" name="Google Shape;1833;p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34" name="Google Shape;1834;p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35" name="Google Shape;1835;p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36" name="Google Shape;1836;p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37" name="Google Shape;1837;p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38" name="Google Shape;1838;p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39" name="Google Shape;1839;p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40" name="Google Shape;1840;p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41" name="Google Shape;1841;p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42" name="Google Shape;1842;p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43" name="Google Shape;1843;p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44" name="Google Shape;1844;p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45" name="Google Shape;1845;p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46" name="Google Shape;1846;p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847" name="Google Shape;1847;p7"/>
          <p:cNvGrpSpPr/>
          <p:nvPr/>
        </p:nvGrpSpPr>
        <p:grpSpPr>
          <a:xfrm flipH="1">
            <a:off x="11132610" y="1178146"/>
            <a:ext cx="1173972" cy="889837"/>
            <a:chOff x="-320607" y="2105391"/>
            <a:chExt cx="1152762" cy="873760"/>
          </a:xfrm>
        </p:grpSpPr>
        <p:sp>
          <p:nvSpPr>
            <p:cNvPr id="1848" name="Google Shape;1848;p7"/>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49" name="Google Shape;1849;p7"/>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50" name="Google Shape;1850;p7"/>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51" name="Google Shape;1851;p7"/>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52" name="Google Shape;1852;p7"/>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53" name="Google Shape;1853;p7"/>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54" name="Google Shape;1854;p7"/>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55" name="Google Shape;1855;p7"/>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56" name="Google Shape;1856;p7"/>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57" name="Google Shape;1857;p7"/>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58" name="Google Shape;1858;p7"/>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59" name="Google Shape;1859;p7"/>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60" name="Google Shape;1860;p7"/>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61" name="Google Shape;1861;p7"/>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62" name="Google Shape;1862;p7"/>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63" name="Google Shape;1863;p7"/>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64" name="Google Shape;1864;p7"/>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65" name="Google Shape;1865;p7"/>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66" name="Google Shape;1866;p7"/>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867" name="Google Shape;1867;p7"/>
          <p:cNvGrpSpPr/>
          <p:nvPr/>
        </p:nvGrpSpPr>
        <p:grpSpPr>
          <a:xfrm rot="5400000" flipH="1">
            <a:off x="11742907" y="1129407"/>
            <a:ext cx="156581" cy="141111"/>
            <a:chOff x="7737341" y="1046941"/>
            <a:chExt cx="161913" cy="145916"/>
          </a:xfrm>
        </p:grpSpPr>
        <p:sp>
          <p:nvSpPr>
            <p:cNvPr id="1868" name="Google Shape;1868;p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69" name="Google Shape;1869;p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70" name="Google Shape;1870;p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spTree>
    <p:extLst>
      <p:ext uri="{BB962C8B-B14F-4D97-AF65-F5344CB8AC3E}">
        <p14:creationId xmlns:p14="http://schemas.microsoft.com/office/powerpoint/2010/main" val="240207158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871"/>
        <p:cNvGrpSpPr/>
        <p:nvPr/>
      </p:nvGrpSpPr>
      <p:grpSpPr>
        <a:xfrm>
          <a:off x="0" y="0"/>
          <a:ext cx="0" cy="0"/>
          <a:chOff x="0" y="0"/>
          <a:chExt cx="0" cy="0"/>
        </a:xfrm>
      </p:grpSpPr>
      <p:sp>
        <p:nvSpPr>
          <p:cNvPr id="1872" name="Google Shape;1872;p8"/>
          <p:cNvSpPr/>
          <p:nvPr/>
        </p:nvSpPr>
        <p:spPr>
          <a:xfrm rot="10800000">
            <a:off x="-482302" y="6006684"/>
            <a:ext cx="5717947" cy="89295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1873" name="Google Shape;1873;p8"/>
          <p:cNvSpPr txBox="1">
            <a:spLocks noGrp="1"/>
          </p:cNvSpPr>
          <p:nvPr>
            <p:ph type="title"/>
          </p:nvPr>
        </p:nvSpPr>
        <p:spPr>
          <a:xfrm>
            <a:off x="1250400" y="2038400"/>
            <a:ext cx="9691200" cy="2781200"/>
          </a:xfrm>
          <a:prstGeom prst="rect">
            <a:avLst/>
          </a:prstGeom>
        </p:spPr>
        <p:txBody>
          <a:bodyPr spcFirstLastPara="1" wrap="square" lIns="91425" tIns="91425" rIns="91425" bIns="91425" anchor="ctr" anchorCtr="0">
            <a:noAutofit/>
          </a:bodyPr>
          <a:lstStyle>
            <a:lvl1pPr lvl="0" algn="ctr">
              <a:spcBef>
                <a:spcPts val="0"/>
              </a:spcBef>
              <a:spcAft>
                <a:spcPts val="0"/>
              </a:spcAft>
              <a:buSzPts val="7200"/>
              <a:buNone/>
              <a:defRPr sz="10800"/>
            </a:lvl1pPr>
            <a:lvl2pPr lvl="1" algn="ctr">
              <a:spcBef>
                <a:spcPts val="0"/>
              </a:spcBef>
              <a:spcAft>
                <a:spcPts val="0"/>
              </a:spcAft>
              <a:buSzPts val="7200"/>
              <a:buNone/>
              <a:defRPr sz="9600"/>
            </a:lvl2pPr>
            <a:lvl3pPr lvl="2" algn="ctr">
              <a:spcBef>
                <a:spcPts val="0"/>
              </a:spcBef>
              <a:spcAft>
                <a:spcPts val="0"/>
              </a:spcAft>
              <a:buSzPts val="7200"/>
              <a:buNone/>
              <a:defRPr sz="9600"/>
            </a:lvl3pPr>
            <a:lvl4pPr lvl="3" algn="ctr">
              <a:spcBef>
                <a:spcPts val="0"/>
              </a:spcBef>
              <a:spcAft>
                <a:spcPts val="0"/>
              </a:spcAft>
              <a:buSzPts val="7200"/>
              <a:buNone/>
              <a:defRPr sz="9600"/>
            </a:lvl4pPr>
            <a:lvl5pPr lvl="4" algn="ctr">
              <a:spcBef>
                <a:spcPts val="0"/>
              </a:spcBef>
              <a:spcAft>
                <a:spcPts val="0"/>
              </a:spcAft>
              <a:buSzPts val="7200"/>
              <a:buNone/>
              <a:defRPr sz="9600"/>
            </a:lvl5pPr>
            <a:lvl6pPr lvl="5" algn="ctr">
              <a:spcBef>
                <a:spcPts val="0"/>
              </a:spcBef>
              <a:spcAft>
                <a:spcPts val="0"/>
              </a:spcAft>
              <a:buSzPts val="7200"/>
              <a:buNone/>
              <a:defRPr sz="9600"/>
            </a:lvl6pPr>
            <a:lvl7pPr lvl="6" algn="ctr">
              <a:spcBef>
                <a:spcPts val="0"/>
              </a:spcBef>
              <a:spcAft>
                <a:spcPts val="0"/>
              </a:spcAft>
              <a:buSzPts val="7200"/>
              <a:buNone/>
              <a:defRPr sz="9600"/>
            </a:lvl7pPr>
            <a:lvl8pPr lvl="7" algn="ctr">
              <a:spcBef>
                <a:spcPts val="0"/>
              </a:spcBef>
              <a:spcAft>
                <a:spcPts val="0"/>
              </a:spcAft>
              <a:buSzPts val="7200"/>
              <a:buNone/>
              <a:defRPr sz="9600"/>
            </a:lvl8pPr>
            <a:lvl9pPr lvl="8" algn="ctr">
              <a:spcBef>
                <a:spcPts val="0"/>
              </a:spcBef>
              <a:spcAft>
                <a:spcPts val="0"/>
              </a:spcAft>
              <a:buSzPts val="7200"/>
              <a:buNone/>
              <a:defRPr sz="9600"/>
            </a:lvl9pPr>
          </a:lstStyle>
          <a:p>
            <a:endParaRPr/>
          </a:p>
        </p:txBody>
      </p:sp>
      <p:grpSp>
        <p:nvGrpSpPr>
          <p:cNvPr id="1874" name="Google Shape;1874;p8"/>
          <p:cNvGrpSpPr/>
          <p:nvPr/>
        </p:nvGrpSpPr>
        <p:grpSpPr>
          <a:xfrm rot="-5400000" flipH="1">
            <a:off x="895527" y="-105323"/>
            <a:ext cx="340579" cy="882933"/>
            <a:chOff x="1823086" y="-208516"/>
            <a:chExt cx="433159" cy="1122944"/>
          </a:xfrm>
        </p:grpSpPr>
        <p:sp>
          <p:nvSpPr>
            <p:cNvPr id="1875" name="Google Shape;1875;p8"/>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76" name="Google Shape;1876;p8"/>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77" name="Google Shape;1877;p8"/>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78" name="Google Shape;1878;p8"/>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79" name="Google Shape;1879;p8"/>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80" name="Google Shape;1880;p8"/>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81" name="Google Shape;1881;p8"/>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82" name="Google Shape;1882;p8"/>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883" name="Google Shape;1883;p8"/>
          <p:cNvGrpSpPr/>
          <p:nvPr/>
        </p:nvGrpSpPr>
        <p:grpSpPr>
          <a:xfrm>
            <a:off x="269344" y="-234667"/>
            <a:ext cx="629304" cy="879633"/>
            <a:chOff x="1897495" y="-461400"/>
            <a:chExt cx="815443" cy="1139815"/>
          </a:xfrm>
        </p:grpSpPr>
        <p:sp>
          <p:nvSpPr>
            <p:cNvPr id="1884" name="Google Shape;1884;p8"/>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85" name="Google Shape;1885;p8"/>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86" name="Google Shape;1886;p8"/>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87" name="Google Shape;1887;p8"/>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88" name="Google Shape;1888;p8"/>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89" name="Google Shape;1889;p8"/>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90" name="Google Shape;1890;p8"/>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91" name="Google Shape;1891;p8"/>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92" name="Google Shape;1892;p8"/>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93" name="Google Shape;1893;p8"/>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94" name="Google Shape;1894;p8"/>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95" name="Google Shape;1895;p8"/>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96" name="Google Shape;1896;p8"/>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97" name="Google Shape;1897;p8"/>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98" name="Google Shape;1898;p8"/>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99" name="Google Shape;1899;p8"/>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00" name="Google Shape;1900;p8"/>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01" name="Google Shape;1901;p8"/>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02" name="Google Shape;1902;p8"/>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03" name="Google Shape;1903;p8"/>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04" name="Google Shape;1904;p8"/>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05" name="Google Shape;1905;p8"/>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906" name="Google Shape;1906;p8"/>
          <p:cNvGrpSpPr/>
          <p:nvPr/>
        </p:nvGrpSpPr>
        <p:grpSpPr>
          <a:xfrm>
            <a:off x="624338" y="839638"/>
            <a:ext cx="164892" cy="149639"/>
            <a:chOff x="737385" y="1492952"/>
            <a:chExt cx="161913" cy="146935"/>
          </a:xfrm>
        </p:grpSpPr>
        <p:sp>
          <p:nvSpPr>
            <p:cNvPr id="1907" name="Google Shape;1907;p8"/>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08" name="Google Shape;1908;p8"/>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09" name="Google Shape;1909;p8"/>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1910" name="Google Shape;1910;p8"/>
          <p:cNvSpPr/>
          <p:nvPr/>
        </p:nvSpPr>
        <p:spPr>
          <a:xfrm>
            <a:off x="6600865" y="-110333"/>
            <a:ext cx="5717947" cy="89295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1911" name="Google Shape;1911;p8"/>
          <p:cNvGrpSpPr/>
          <p:nvPr/>
        </p:nvGrpSpPr>
        <p:grpSpPr>
          <a:xfrm>
            <a:off x="3" y="-268128"/>
            <a:ext cx="446540" cy="1208568"/>
            <a:chOff x="904476" y="-243594"/>
            <a:chExt cx="438472" cy="1186732"/>
          </a:xfrm>
        </p:grpSpPr>
        <p:sp>
          <p:nvSpPr>
            <p:cNvPr id="1912" name="Google Shape;1912;p8"/>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13" name="Google Shape;1913;p8"/>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14" name="Google Shape;1914;p8"/>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15" name="Google Shape;1915;p8"/>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16" name="Google Shape;1916;p8"/>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17" name="Google Shape;1917;p8"/>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18" name="Google Shape;1918;p8"/>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19" name="Google Shape;1919;p8"/>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20" name="Google Shape;1920;p8"/>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21" name="Google Shape;1921;p8"/>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22" name="Google Shape;1922;p8"/>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23" name="Google Shape;1923;p8"/>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24" name="Google Shape;1924;p8"/>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25" name="Google Shape;1925;p8"/>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26" name="Google Shape;1926;p8"/>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27" name="Google Shape;1927;p8"/>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28" name="Google Shape;1928;p8"/>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29" name="Google Shape;1929;p8"/>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30" name="Google Shape;1930;p8"/>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31" name="Google Shape;1931;p8"/>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32" name="Google Shape;1932;p8"/>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33" name="Google Shape;1933;p8"/>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34" name="Google Shape;1934;p8"/>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35" name="Google Shape;1935;p8"/>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36" name="Google Shape;1936;p8"/>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37" name="Google Shape;1937;p8"/>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38" name="Google Shape;1938;p8"/>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939" name="Google Shape;1939;p8"/>
          <p:cNvGrpSpPr/>
          <p:nvPr/>
        </p:nvGrpSpPr>
        <p:grpSpPr>
          <a:xfrm>
            <a:off x="7932083" y="151782"/>
            <a:ext cx="527120" cy="687191"/>
            <a:chOff x="3289399" y="3455662"/>
            <a:chExt cx="436502" cy="569243"/>
          </a:xfrm>
        </p:grpSpPr>
        <p:sp>
          <p:nvSpPr>
            <p:cNvPr id="1940" name="Google Shape;1940;p8"/>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41" name="Google Shape;1941;p8"/>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42" name="Google Shape;1942;p8"/>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43" name="Google Shape;1943;p8"/>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44" name="Google Shape;1944;p8"/>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45" name="Google Shape;1945;p8"/>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46" name="Google Shape;1946;p8"/>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47" name="Google Shape;1947;p8"/>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48" name="Google Shape;1948;p8"/>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49" name="Google Shape;1949;p8"/>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50" name="Google Shape;1950;p8"/>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51" name="Google Shape;1951;p8"/>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52" name="Google Shape;1952;p8"/>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53" name="Google Shape;1953;p8"/>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54" name="Google Shape;1954;p8"/>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55" name="Google Shape;1955;p8"/>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56" name="Google Shape;1956;p8"/>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57" name="Google Shape;1957;p8"/>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58" name="Google Shape;1958;p8"/>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59" name="Google Shape;1959;p8"/>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60" name="Google Shape;1960;p8"/>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61" name="Google Shape;1961;p8"/>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962" name="Google Shape;1962;p8"/>
          <p:cNvGrpSpPr/>
          <p:nvPr/>
        </p:nvGrpSpPr>
        <p:grpSpPr>
          <a:xfrm>
            <a:off x="10630865" y="-268122"/>
            <a:ext cx="1489000" cy="1527017"/>
            <a:chOff x="7973149" y="-201092"/>
            <a:chExt cx="1116750" cy="1145263"/>
          </a:xfrm>
        </p:grpSpPr>
        <p:sp>
          <p:nvSpPr>
            <p:cNvPr id="1963" name="Google Shape;1963;p8"/>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64" name="Google Shape;1964;p8"/>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65" name="Google Shape;1965;p8"/>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66" name="Google Shape;1966;p8"/>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67" name="Google Shape;1967;p8"/>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68" name="Google Shape;1968;p8"/>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69" name="Google Shape;1969;p8"/>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70" name="Google Shape;1970;p8"/>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71" name="Google Shape;1971;p8"/>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72" name="Google Shape;1972;p8"/>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73" name="Google Shape;1973;p8"/>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74" name="Google Shape;1974;p8"/>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75" name="Google Shape;1975;p8"/>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76" name="Google Shape;1976;p8"/>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77" name="Google Shape;1977;p8"/>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78" name="Google Shape;1978;p8"/>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79" name="Google Shape;1979;p8"/>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80" name="Google Shape;1980;p8"/>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81" name="Google Shape;1981;p8"/>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82" name="Google Shape;1982;p8"/>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83" name="Google Shape;1983;p8"/>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84" name="Google Shape;1984;p8"/>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85" name="Google Shape;1985;p8"/>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86" name="Google Shape;1986;p8"/>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87" name="Google Shape;1987;p8"/>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88" name="Google Shape;1988;p8"/>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89" name="Google Shape;1989;p8"/>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90" name="Google Shape;1990;p8"/>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91" name="Google Shape;1991;p8"/>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92" name="Google Shape;1992;p8"/>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93" name="Google Shape;1993;p8"/>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94" name="Google Shape;1994;p8"/>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95" name="Google Shape;1995;p8"/>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96" name="Google Shape;1996;p8"/>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97" name="Google Shape;1997;p8"/>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98" name="Google Shape;1998;p8"/>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99" name="Google Shape;1999;p8"/>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00" name="Google Shape;2000;p8"/>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01" name="Google Shape;2001;p8"/>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02" name="Google Shape;2002;p8"/>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03" name="Google Shape;2003;p8"/>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04" name="Google Shape;2004;p8"/>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05" name="Google Shape;2005;p8"/>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06" name="Google Shape;2006;p8"/>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07" name="Google Shape;2007;p8"/>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08" name="Google Shape;2008;p8"/>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09" name="Google Shape;2009;p8"/>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10" name="Google Shape;2010;p8"/>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11" name="Google Shape;2011;p8"/>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12" name="Google Shape;2012;p8"/>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13" name="Google Shape;2013;p8"/>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14" name="Google Shape;2014;p8"/>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15" name="Google Shape;2015;p8"/>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16" name="Google Shape;2016;p8"/>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17" name="Google Shape;2017;p8"/>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18" name="Google Shape;2018;p8"/>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19" name="Google Shape;2019;p8"/>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20" name="Google Shape;2020;p8"/>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21" name="Google Shape;2021;p8"/>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22" name="Google Shape;2022;p8"/>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23" name="Google Shape;2023;p8"/>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024" name="Google Shape;2024;p8"/>
          <p:cNvGrpSpPr/>
          <p:nvPr/>
        </p:nvGrpSpPr>
        <p:grpSpPr>
          <a:xfrm rot="-5400000">
            <a:off x="9285189" y="125172"/>
            <a:ext cx="215884" cy="194555"/>
            <a:chOff x="7737341" y="1046941"/>
            <a:chExt cx="161913" cy="145916"/>
          </a:xfrm>
        </p:grpSpPr>
        <p:sp>
          <p:nvSpPr>
            <p:cNvPr id="2025" name="Google Shape;2025;p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26" name="Google Shape;2026;p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27" name="Google Shape;2027;p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028" name="Google Shape;2028;p8"/>
          <p:cNvGrpSpPr/>
          <p:nvPr/>
        </p:nvGrpSpPr>
        <p:grpSpPr>
          <a:xfrm>
            <a:off x="11092374" y="4805856"/>
            <a:ext cx="1586693" cy="1009432"/>
            <a:chOff x="7742212" y="3926048"/>
            <a:chExt cx="1414838" cy="900099"/>
          </a:xfrm>
        </p:grpSpPr>
        <p:sp>
          <p:nvSpPr>
            <p:cNvPr id="2029" name="Google Shape;2029;p8"/>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841F00"/>
                </a:solidFill>
              </a:endParaRPr>
            </a:p>
          </p:txBody>
        </p:sp>
        <p:sp>
          <p:nvSpPr>
            <p:cNvPr id="2030" name="Google Shape;2030;p8"/>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841F00"/>
                </a:solidFill>
              </a:endParaRPr>
            </a:p>
          </p:txBody>
        </p:sp>
        <p:sp>
          <p:nvSpPr>
            <p:cNvPr id="2031" name="Google Shape;2031;p8"/>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841F00"/>
                </a:solidFill>
              </a:endParaRPr>
            </a:p>
          </p:txBody>
        </p:sp>
        <p:sp>
          <p:nvSpPr>
            <p:cNvPr id="2032" name="Google Shape;2032;p8"/>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841F00"/>
                </a:solidFill>
              </a:endParaRPr>
            </a:p>
          </p:txBody>
        </p:sp>
        <p:sp>
          <p:nvSpPr>
            <p:cNvPr id="2033" name="Google Shape;2033;p8"/>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841F00"/>
                </a:solidFill>
              </a:endParaRPr>
            </a:p>
          </p:txBody>
        </p:sp>
        <p:sp>
          <p:nvSpPr>
            <p:cNvPr id="2034" name="Google Shape;2034;p8"/>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841F00"/>
                </a:solidFill>
              </a:endParaRPr>
            </a:p>
          </p:txBody>
        </p:sp>
        <p:sp>
          <p:nvSpPr>
            <p:cNvPr id="2035" name="Google Shape;2035;p8"/>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841F00"/>
                </a:solidFill>
              </a:endParaRPr>
            </a:p>
          </p:txBody>
        </p:sp>
        <p:sp>
          <p:nvSpPr>
            <p:cNvPr id="2036" name="Google Shape;2036;p8"/>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841F00"/>
                </a:solidFill>
              </a:endParaRPr>
            </a:p>
          </p:txBody>
        </p:sp>
      </p:grpSp>
      <p:grpSp>
        <p:nvGrpSpPr>
          <p:cNvPr id="2037" name="Google Shape;2037;p8"/>
          <p:cNvGrpSpPr/>
          <p:nvPr/>
        </p:nvGrpSpPr>
        <p:grpSpPr>
          <a:xfrm>
            <a:off x="11460151" y="5217917"/>
            <a:ext cx="1389679" cy="1396017"/>
            <a:chOff x="8276926" y="3750868"/>
            <a:chExt cx="1239162" cy="1244814"/>
          </a:xfrm>
        </p:grpSpPr>
        <p:sp>
          <p:nvSpPr>
            <p:cNvPr id="2038" name="Google Shape;2038;p8"/>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39" name="Google Shape;2039;p8"/>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40" name="Google Shape;2040;p8"/>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41" name="Google Shape;2041;p8"/>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42" name="Google Shape;2042;p8"/>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43" name="Google Shape;2043;p8"/>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44" name="Google Shape;2044;p8"/>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45" name="Google Shape;2045;p8"/>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46" name="Google Shape;2046;p8"/>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47" name="Google Shape;2047;p8"/>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48" name="Google Shape;2048;p8"/>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49" name="Google Shape;2049;p8"/>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50" name="Google Shape;2050;p8"/>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51" name="Google Shape;2051;p8"/>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52" name="Google Shape;2052;p8"/>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53" name="Google Shape;2053;p8"/>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54" name="Google Shape;2054;p8"/>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55" name="Google Shape;2055;p8"/>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56" name="Google Shape;2056;p8"/>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57" name="Google Shape;2057;p8"/>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58" name="Google Shape;2058;p8"/>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59" name="Google Shape;2059;p8"/>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60" name="Google Shape;2060;p8"/>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61" name="Google Shape;2061;p8"/>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62" name="Google Shape;2062;p8"/>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63" name="Google Shape;2063;p8"/>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64" name="Google Shape;2064;p8"/>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065" name="Google Shape;2065;p8"/>
          <p:cNvGrpSpPr/>
          <p:nvPr/>
        </p:nvGrpSpPr>
        <p:grpSpPr>
          <a:xfrm>
            <a:off x="11378331" y="5903209"/>
            <a:ext cx="491221" cy="1330575"/>
            <a:chOff x="7607455" y="4238363"/>
            <a:chExt cx="438017" cy="1186459"/>
          </a:xfrm>
        </p:grpSpPr>
        <p:sp>
          <p:nvSpPr>
            <p:cNvPr id="2066" name="Google Shape;2066;p8"/>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67" name="Google Shape;2067;p8"/>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68" name="Google Shape;2068;p8"/>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69" name="Google Shape;2069;p8"/>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70" name="Google Shape;2070;p8"/>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71" name="Google Shape;2071;p8"/>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72" name="Google Shape;2072;p8"/>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73" name="Google Shape;2073;p8"/>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74" name="Google Shape;2074;p8"/>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75" name="Google Shape;2075;p8"/>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76" name="Google Shape;2076;p8"/>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77" name="Google Shape;2077;p8"/>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78" name="Google Shape;2078;p8"/>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79" name="Google Shape;2079;p8"/>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80" name="Google Shape;2080;p8"/>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81" name="Google Shape;2081;p8"/>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82" name="Google Shape;2082;p8"/>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83" name="Google Shape;2083;p8"/>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84" name="Google Shape;2084;p8"/>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85" name="Google Shape;2085;p8"/>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86" name="Google Shape;2086;p8"/>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87" name="Google Shape;2087;p8"/>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88" name="Google Shape;2088;p8"/>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89" name="Google Shape;2089;p8"/>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090" name="Google Shape;2090;p8"/>
          <p:cNvGrpSpPr/>
          <p:nvPr/>
        </p:nvGrpSpPr>
        <p:grpSpPr>
          <a:xfrm rot="-5400000" flipH="1">
            <a:off x="9862471" y="5940300"/>
            <a:ext cx="485736" cy="1259299"/>
            <a:chOff x="7916001" y="4222802"/>
            <a:chExt cx="364302" cy="944474"/>
          </a:xfrm>
        </p:grpSpPr>
        <p:sp>
          <p:nvSpPr>
            <p:cNvPr id="2091" name="Google Shape;2091;p8"/>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92" name="Google Shape;2092;p8"/>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93" name="Google Shape;2093;p8"/>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94" name="Google Shape;2094;p8"/>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95" name="Google Shape;2095;p8"/>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96" name="Google Shape;2096;p8"/>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97" name="Google Shape;2097;p8"/>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98" name="Google Shape;2098;p8"/>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2099" name="Google Shape;2099;p8"/>
          <p:cNvSpPr/>
          <p:nvPr/>
        </p:nvSpPr>
        <p:spPr>
          <a:xfrm>
            <a:off x="10720520" y="5866435"/>
            <a:ext cx="730728" cy="1173464"/>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00" name="Google Shape;2100;p8"/>
          <p:cNvSpPr/>
          <p:nvPr/>
        </p:nvSpPr>
        <p:spPr>
          <a:xfrm>
            <a:off x="10711047" y="5950857"/>
            <a:ext cx="648047" cy="1188751"/>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01" name="Google Shape;2101;p8"/>
          <p:cNvSpPr/>
          <p:nvPr/>
        </p:nvSpPr>
        <p:spPr>
          <a:xfrm>
            <a:off x="11148978" y="6050329"/>
            <a:ext cx="226711" cy="187436"/>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02" name="Google Shape;2102;p8"/>
          <p:cNvSpPr/>
          <p:nvPr/>
        </p:nvSpPr>
        <p:spPr>
          <a:xfrm>
            <a:off x="11062305" y="6155981"/>
            <a:ext cx="314835" cy="243576"/>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03" name="Google Shape;2103;p8"/>
          <p:cNvSpPr/>
          <p:nvPr/>
        </p:nvSpPr>
        <p:spPr>
          <a:xfrm>
            <a:off x="10952487" y="6272519"/>
            <a:ext cx="434943" cy="29800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04" name="Google Shape;2104;p8"/>
          <p:cNvSpPr/>
          <p:nvPr/>
        </p:nvSpPr>
        <p:spPr>
          <a:xfrm>
            <a:off x="10864403" y="6495516"/>
            <a:ext cx="501732" cy="279557"/>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05" name="Google Shape;2105;p8"/>
          <p:cNvSpPr/>
          <p:nvPr/>
        </p:nvSpPr>
        <p:spPr>
          <a:xfrm>
            <a:off x="10842132" y="6740250"/>
            <a:ext cx="313625" cy="19922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06" name="Google Shape;2106;p8"/>
          <p:cNvSpPr/>
          <p:nvPr/>
        </p:nvSpPr>
        <p:spPr>
          <a:xfrm>
            <a:off x="10896453" y="6385295"/>
            <a:ext cx="35881" cy="28053"/>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07" name="Google Shape;2107;p8"/>
          <p:cNvSpPr/>
          <p:nvPr/>
        </p:nvSpPr>
        <p:spPr>
          <a:xfrm>
            <a:off x="10857249" y="6422248"/>
            <a:ext cx="34772" cy="28053"/>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08" name="Google Shape;2108;p8"/>
          <p:cNvSpPr/>
          <p:nvPr/>
        </p:nvSpPr>
        <p:spPr>
          <a:xfrm>
            <a:off x="10841561" y="6356135"/>
            <a:ext cx="35881" cy="28053"/>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09" name="Google Shape;2109;p8"/>
          <p:cNvSpPr/>
          <p:nvPr/>
        </p:nvSpPr>
        <p:spPr>
          <a:xfrm>
            <a:off x="11269614" y="6553366"/>
            <a:ext cx="34772" cy="28053"/>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10" name="Google Shape;2110;p8"/>
          <p:cNvSpPr/>
          <p:nvPr/>
        </p:nvSpPr>
        <p:spPr>
          <a:xfrm>
            <a:off x="11225907" y="6586993"/>
            <a:ext cx="34772" cy="26944"/>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11" name="Google Shape;2111;p8"/>
          <p:cNvSpPr/>
          <p:nvPr/>
        </p:nvSpPr>
        <p:spPr>
          <a:xfrm>
            <a:off x="11101510" y="6874995"/>
            <a:ext cx="34772" cy="28053"/>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12" name="Google Shape;2112;p8"/>
          <p:cNvSpPr/>
          <p:nvPr/>
        </p:nvSpPr>
        <p:spPr>
          <a:xfrm>
            <a:off x="11054445" y="6911982"/>
            <a:ext cx="34772" cy="26911"/>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13" name="Google Shape;2113;p8"/>
          <p:cNvSpPr/>
          <p:nvPr/>
        </p:nvSpPr>
        <p:spPr>
          <a:xfrm>
            <a:off x="11046617" y="6331511"/>
            <a:ext cx="34772" cy="26911"/>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14" name="Google Shape;2114;p8"/>
          <p:cNvSpPr/>
          <p:nvPr/>
        </p:nvSpPr>
        <p:spPr>
          <a:xfrm>
            <a:off x="11020852" y="6265364"/>
            <a:ext cx="35881" cy="26944"/>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15" name="Google Shape;2115;p8"/>
          <p:cNvSpPr/>
          <p:nvPr/>
        </p:nvSpPr>
        <p:spPr>
          <a:xfrm>
            <a:off x="11339086" y="6213831"/>
            <a:ext cx="34772" cy="28053"/>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16" name="Google Shape;2116;p8"/>
          <p:cNvSpPr/>
          <p:nvPr/>
        </p:nvSpPr>
        <p:spPr>
          <a:xfrm>
            <a:off x="11284193" y="6254178"/>
            <a:ext cx="34772" cy="28053"/>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17" name="Google Shape;2117;p8"/>
          <p:cNvSpPr/>
          <p:nvPr/>
        </p:nvSpPr>
        <p:spPr>
          <a:xfrm>
            <a:off x="11218081" y="6016600"/>
            <a:ext cx="35881" cy="28053"/>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18" name="Google Shape;2118;p8"/>
          <p:cNvSpPr/>
          <p:nvPr/>
        </p:nvSpPr>
        <p:spPr>
          <a:xfrm>
            <a:off x="11255034" y="5958349"/>
            <a:ext cx="34772" cy="28020"/>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19" name="Google Shape;2119;p8"/>
          <p:cNvSpPr/>
          <p:nvPr/>
        </p:nvSpPr>
        <p:spPr>
          <a:xfrm>
            <a:off x="10042563" y="5894788"/>
            <a:ext cx="914837" cy="1148032"/>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20" name="Google Shape;2120;p8"/>
          <p:cNvSpPr/>
          <p:nvPr/>
        </p:nvSpPr>
        <p:spPr>
          <a:xfrm>
            <a:off x="10126346" y="5997384"/>
            <a:ext cx="644485" cy="1175984"/>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21" name="Google Shape;2121;p8"/>
          <p:cNvSpPr/>
          <p:nvPr/>
        </p:nvSpPr>
        <p:spPr>
          <a:xfrm>
            <a:off x="10528600" y="6820068"/>
            <a:ext cx="186361" cy="177827"/>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22" name="Google Shape;2122;p8"/>
          <p:cNvSpPr/>
          <p:nvPr/>
        </p:nvSpPr>
        <p:spPr>
          <a:xfrm>
            <a:off x="10384044" y="6550006"/>
            <a:ext cx="256981" cy="255772"/>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23" name="Google Shape;2123;p8"/>
          <p:cNvSpPr/>
          <p:nvPr/>
        </p:nvSpPr>
        <p:spPr>
          <a:xfrm>
            <a:off x="10277553" y="6306853"/>
            <a:ext cx="288393" cy="365364"/>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24" name="Google Shape;2124;p8"/>
          <p:cNvSpPr/>
          <p:nvPr/>
        </p:nvSpPr>
        <p:spPr>
          <a:xfrm>
            <a:off x="10296331" y="6298993"/>
            <a:ext cx="148564" cy="192711"/>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25" name="Google Shape;2125;p8"/>
          <p:cNvSpPr/>
          <p:nvPr/>
        </p:nvSpPr>
        <p:spPr>
          <a:xfrm>
            <a:off x="10150231" y="6091684"/>
            <a:ext cx="190460" cy="22812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26" name="Google Shape;2126;p8"/>
          <p:cNvSpPr/>
          <p:nvPr/>
        </p:nvSpPr>
        <p:spPr>
          <a:xfrm>
            <a:off x="10120635" y="6021102"/>
            <a:ext cx="135999" cy="158039"/>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27" name="Google Shape;2127;p8"/>
          <p:cNvSpPr/>
          <p:nvPr/>
        </p:nvSpPr>
        <p:spPr>
          <a:xfrm>
            <a:off x="10712660" y="6314681"/>
            <a:ext cx="38165" cy="2916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28" name="Google Shape;2128;p8"/>
          <p:cNvSpPr/>
          <p:nvPr/>
        </p:nvSpPr>
        <p:spPr>
          <a:xfrm>
            <a:off x="10673457" y="6267616"/>
            <a:ext cx="38132" cy="2916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29" name="Google Shape;2129;p8"/>
          <p:cNvSpPr/>
          <p:nvPr/>
        </p:nvSpPr>
        <p:spPr>
          <a:xfrm>
            <a:off x="10657767" y="6333729"/>
            <a:ext cx="38132" cy="291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30" name="Google Shape;2130;p8"/>
          <p:cNvSpPr/>
          <p:nvPr/>
        </p:nvSpPr>
        <p:spPr>
          <a:xfrm>
            <a:off x="10125473" y="6611652"/>
            <a:ext cx="38132" cy="2916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31" name="Google Shape;2131;p8"/>
          <p:cNvSpPr/>
          <p:nvPr/>
        </p:nvSpPr>
        <p:spPr>
          <a:xfrm>
            <a:off x="10136693" y="6548898"/>
            <a:ext cx="38132" cy="2916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32" name="Google Shape;2132;p8"/>
          <p:cNvSpPr/>
          <p:nvPr/>
        </p:nvSpPr>
        <p:spPr>
          <a:xfrm>
            <a:off x="10199446" y="6595964"/>
            <a:ext cx="38132" cy="2916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33" name="Google Shape;2133;p8"/>
          <p:cNvSpPr/>
          <p:nvPr/>
        </p:nvSpPr>
        <p:spPr>
          <a:xfrm>
            <a:off x="10293577" y="5969536"/>
            <a:ext cx="38132" cy="2916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34" name="Google Shape;2134;p8"/>
          <p:cNvSpPr/>
          <p:nvPr/>
        </p:nvSpPr>
        <p:spPr>
          <a:xfrm>
            <a:off x="10250979" y="5950488"/>
            <a:ext cx="37024" cy="2916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35" name="Google Shape;2135;p8"/>
          <p:cNvSpPr/>
          <p:nvPr/>
        </p:nvSpPr>
        <p:spPr>
          <a:xfrm>
            <a:off x="10086269" y="6189173"/>
            <a:ext cx="38132" cy="2916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36" name="Google Shape;2136;p8"/>
          <p:cNvSpPr/>
          <p:nvPr/>
        </p:nvSpPr>
        <p:spPr>
          <a:xfrm>
            <a:off x="10086269" y="6228412"/>
            <a:ext cx="38132" cy="2916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37" name="Google Shape;2137;p8"/>
          <p:cNvSpPr/>
          <p:nvPr/>
        </p:nvSpPr>
        <p:spPr>
          <a:xfrm>
            <a:off x="10673457" y="6682233"/>
            <a:ext cx="38132" cy="291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38" name="Google Shape;2138;p8"/>
          <p:cNvSpPr/>
          <p:nvPr/>
        </p:nvSpPr>
        <p:spPr>
          <a:xfrm>
            <a:off x="10445958" y="6858164"/>
            <a:ext cx="38165" cy="30304"/>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39" name="Google Shape;2139;p8"/>
          <p:cNvSpPr/>
          <p:nvPr/>
        </p:nvSpPr>
        <p:spPr>
          <a:xfrm>
            <a:off x="10317092" y="6514162"/>
            <a:ext cx="38165" cy="2916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40" name="Google Shape;2140;p8"/>
          <p:cNvSpPr/>
          <p:nvPr/>
        </p:nvSpPr>
        <p:spPr>
          <a:xfrm>
            <a:off x="10610703" y="6486145"/>
            <a:ext cx="38132" cy="30271"/>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2141" name="Google Shape;2141;p8"/>
          <p:cNvGrpSpPr/>
          <p:nvPr/>
        </p:nvGrpSpPr>
        <p:grpSpPr>
          <a:xfrm rot="1693484">
            <a:off x="429143" y="5263526"/>
            <a:ext cx="2189608" cy="2131495"/>
            <a:chOff x="-181020" y="4253777"/>
            <a:chExt cx="1117161" cy="1087511"/>
          </a:xfrm>
        </p:grpSpPr>
        <p:sp>
          <p:nvSpPr>
            <p:cNvPr id="2142" name="Google Shape;2142;p8"/>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43" name="Google Shape;2143;p8"/>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44" name="Google Shape;2144;p8"/>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45" name="Google Shape;2145;p8"/>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46" name="Google Shape;2146;p8"/>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47" name="Google Shape;2147;p8"/>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48" name="Google Shape;2148;p8"/>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49" name="Google Shape;2149;p8"/>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50" name="Google Shape;2150;p8"/>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51" name="Google Shape;2151;p8"/>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52" name="Google Shape;2152;p8"/>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53" name="Google Shape;2153;p8"/>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54" name="Google Shape;2154;p8"/>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55" name="Google Shape;2155;p8"/>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156" name="Google Shape;2156;p8"/>
          <p:cNvGrpSpPr/>
          <p:nvPr/>
        </p:nvGrpSpPr>
        <p:grpSpPr>
          <a:xfrm>
            <a:off x="-75913" y="4725004"/>
            <a:ext cx="1319791" cy="1770491"/>
            <a:chOff x="-168050" y="4195214"/>
            <a:chExt cx="719519" cy="965231"/>
          </a:xfrm>
        </p:grpSpPr>
        <p:sp>
          <p:nvSpPr>
            <p:cNvPr id="2157" name="Google Shape;2157;p8"/>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58" name="Google Shape;2158;p8"/>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59" name="Google Shape;2159;p8"/>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60" name="Google Shape;2160;p8"/>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61" name="Google Shape;2161;p8"/>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62" name="Google Shape;2162;p8"/>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63" name="Google Shape;2163;p8"/>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64" name="Google Shape;2164;p8"/>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65" name="Google Shape;2165;p8"/>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66" name="Google Shape;2166;p8"/>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67" name="Google Shape;2167;p8"/>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68" name="Google Shape;2168;p8"/>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69" name="Google Shape;2169;p8"/>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70" name="Google Shape;2170;p8"/>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71" name="Google Shape;2171;p8"/>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72" name="Google Shape;2172;p8"/>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73" name="Google Shape;2173;p8"/>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74" name="Google Shape;2174;p8"/>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75" name="Google Shape;2175;p8"/>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76" name="Google Shape;2176;p8"/>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77" name="Google Shape;2177;p8"/>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78" name="Google Shape;2178;p8"/>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79" name="Google Shape;2179;p8"/>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80" name="Google Shape;2180;p8"/>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81" name="Google Shape;2181;p8"/>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82" name="Google Shape;2182;p8"/>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83" name="Google Shape;2183;p8"/>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84" name="Google Shape;2184;p8"/>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85" name="Google Shape;2185;p8"/>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86" name="Google Shape;2186;p8"/>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87" name="Google Shape;2187;p8"/>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88" name="Google Shape;2188;p8"/>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89" name="Google Shape;2189;p8"/>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90" name="Google Shape;2190;p8"/>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91" name="Google Shape;2191;p8"/>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92" name="Google Shape;2192;p8"/>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93" name="Google Shape;2193;p8"/>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94" name="Google Shape;2194;p8"/>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95" name="Google Shape;2195;p8"/>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96" name="Google Shape;2196;p8"/>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97" name="Google Shape;2197;p8"/>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98" name="Google Shape;2198;p8"/>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99" name="Google Shape;2199;p8"/>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00" name="Google Shape;2200;p8"/>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01" name="Google Shape;2201;p8"/>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02" name="Google Shape;2202;p8"/>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03" name="Google Shape;2203;p8"/>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204" name="Google Shape;2204;p8"/>
          <p:cNvGrpSpPr/>
          <p:nvPr/>
        </p:nvGrpSpPr>
        <p:grpSpPr>
          <a:xfrm rot="-2320759">
            <a:off x="-693019" y="3765545"/>
            <a:ext cx="1502988" cy="1479232"/>
            <a:chOff x="-181020" y="4253777"/>
            <a:chExt cx="1117161" cy="1087511"/>
          </a:xfrm>
        </p:grpSpPr>
        <p:sp>
          <p:nvSpPr>
            <p:cNvPr id="2205" name="Google Shape;2205;p8"/>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06" name="Google Shape;2206;p8"/>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07" name="Google Shape;2207;p8"/>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08" name="Google Shape;2208;p8"/>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09" name="Google Shape;2209;p8"/>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10" name="Google Shape;2210;p8"/>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11" name="Google Shape;2211;p8"/>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12" name="Google Shape;2212;p8"/>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13" name="Google Shape;2213;p8"/>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14" name="Google Shape;2214;p8"/>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15" name="Google Shape;2215;p8"/>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16" name="Google Shape;2216;p8"/>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17" name="Google Shape;2217;p8"/>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18" name="Google Shape;2218;p8"/>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219" name="Google Shape;2219;p8"/>
          <p:cNvGrpSpPr/>
          <p:nvPr/>
        </p:nvGrpSpPr>
        <p:grpSpPr>
          <a:xfrm rot="5595891">
            <a:off x="-110828" y="5830784"/>
            <a:ext cx="1389621" cy="1395960"/>
            <a:chOff x="8276926" y="3750868"/>
            <a:chExt cx="1239162" cy="1244814"/>
          </a:xfrm>
        </p:grpSpPr>
        <p:sp>
          <p:nvSpPr>
            <p:cNvPr id="2220" name="Google Shape;2220;p8"/>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21" name="Google Shape;2221;p8"/>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22" name="Google Shape;2222;p8"/>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23" name="Google Shape;2223;p8"/>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24" name="Google Shape;2224;p8"/>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25" name="Google Shape;2225;p8"/>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26" name="Google Shape;2226;p8"/>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27" name="Google Shape;2227;p8"/>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28" name="Google Shape;2228;p8"/>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29" name="Google Shape;2229;p8"/>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30" name="Google Shape;2230;p8"/>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31" name="Google Shape;2231;p8"/>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32" name="Google Shape;2232;p8"/>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33" name="Google Shape;2233;p8"/>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34" name="Google Shape;2234;p8"/>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35" name="Google Shape;2235;p8"/>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36" name="Google Shape;2236;p8"/>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37" name="Google Shape;2237;p8"/>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38" name="Google Shape;2238;p8"/>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39" name="Google Shape;2239;p8"/>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40" name="Google Shape;2240;p8"/>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41" name="Google Shape;2241;p8"/>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42" name="Google Shape;2242;p8"/>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43" name="Google Shape;2243;p8"/>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44" name="Google Shape;2244;p8"/>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45" name="Google Shape;2245;p8"/>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46" name="Google Shape;2246;p8"/>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grpSp>
    </p:spTree>
    <p:extLst>
      <p:ext uri="{BB962C8B-B14F-4D97-AF65-F5344CB8AC3E}">
        <p14:creationId xmlns:p14="http://schemas.microsoft.com/office/powerpoint/2010/main" val="72365632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247"/>
        <p:cNvGrpSpPr/>
        <p:nvPr/>
      </p:nvGrpSpPr>
      <p:grpSpPr>
        <a:xfrm>
          <a:off x="0" y="0"/>
          <a:ext cx="0" cy="0"/>
          <a:chOff x="0" y="0"/>
          <a:chExt cx="0" cy="0"/>
        </a:xfrm>
      </p:grpSpPr>
      <p:sp>
        <p:nvSpPr>
          <p:cNvPr id="2248" name="Google Shape;2248;p9"/>
          <p:cNvSpPr txBox="1">
            <a:spLocks noGrp="1"/>
          </p:cNvSpPr>
          <p:nvPr>
            <p:ph type="title"/>
          </p:nvPr>
        </p:nvSpPr>
        <p:spPr>
          <a:xfrm>
            <a:off x="1038500" y="2538233"/>
            <a:ext cx="5393600" cy="800400"/>
          </a:xfrm>
          <a:prstGeom prst="rect">
            <a:avLst/>
          </a:prstGeom>
        </p:spPr>
        <p:txBody>
          <a:bodyPr spcFirstLastPara="1" wrap="square" lIns="91425" tIns="91425" rIns="91425" bIns="91425" anchor="t" anchorCtr="0">
            <a:noAutofit/>
          </a:bodyPr>
          <a:lstStyle>
            <a:lvl1pPr lvl="0">
              <a:spcBef>
                <a:spcPts val="0"/>
              </a:spcBef>
              <a:spcAft>
                <a:spcPts val="0"/>
              </a:spcAft>
              <a:buSzPts val="4200"/>
              <a:buNone/>
              <a:defRPr/>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2249" name="Google Shape;2249;p9"/>
          <p:cNvSpPr txBox="1">
            <a:spLocks noGrp="1"/>
          </p:cNvSpPr>
          <p:nvPr>
            <p:ph type="subTitle" idx="1"/>
          </p:nvPr>
        </p:nvSpPr>
        <p:spPr>
          <a:xfrm>
            <a:off x="1038500" y="3329040"/>
            <a:ext cx="4884000" cy="12132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100"/>
              <a:buNone/>
              <a:defRPr sz="1867">
                <a:latin typeface="Nunito"/>
                <a:ea typeface="Nunito"/>
                <a:cs typeface="Nunito"/>
                <a:sym typeface="Nunito"/>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grpSp>
        <p:nvGrpSpPr>
          <p:cNvPr id="2250" name="Google Shape;2250;p9"/>
          <p:cNvGrpSpPr/>
          <p:nvPr/>
        </p:nvGrpSpPr>
        <p:grpSpPr>
          <a:xfrm rot="5400000">
            <a:off x="11561424" y="5511576"/>
            <a:ext cx="780584" cy="350259"/>
            <a:chOff x="8502760" y="3542528"/>
            <a:chExt cx="711519" cy="319269"/>
          </a:xfrm>
        </p:grpSpPr>
        <p:sp>
          <p:nvSpPr>
            <p:cNvPr id="2251" name="Google Shape;2251;p9"/>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52" name="Google Shape;2252;p9"/>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53" name="Google Shape;2253;p9"/>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54" name="Google Shape;2254;p9"/>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55" name="Google Shape;2255;p9"/>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56" name="Google Shape;2256;p9"/>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57" name="Google Shape;2257;p9"/>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58" name="Google Shape;2258;p9"/>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59" name="Google Shape;2259;p9"/>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2260" name="Google Shape;2260;p9"/>
          <p:cNvSpPr/>
          <p:nvPr/>
        </p:nvSpPr>
        <p:spPr>
          <a:xfrm>
            <a:off x="7522321" y="6336518"/>
            <a:ext cx="4690303"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261" name="Google Shape;2261;p9"/>
          <p:cNvSpPr/>
          <p:nvPr/>
        </p:nvSpPr>
        <p:spPr>
          <a:xfrm rot="-5400000">
            <a:off x="-1528825" y="1309332"/>
            <a:ext cx="3610648" cy="81626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2262" name="Google Shape;2262;p9"/>
          <p:cNvGrpSpPr/>
          <p:nvPr/>
        </p:nvGrpSpPr>
        <p:grpSpPr>
          <a:xfrm rot="-8956076">
            <a:off x="-383863" y="475045"/>
            <a:ext cx="585429" cy="1517697"/>
            <a:chOff x="1823086" y="-208516"/>
            <a:chExt cx="433159" cy="1122944"/>
          </a:xfrm>
        </p:grpSpPr>
        <p:sp>
          <p:nvSpPr>
            <p:cNvPr id="2263" name="Google Shape;2263;p9"/>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64" name="Google Shape;2264;p9"/>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65" name="Google Shape;2265;p9"/>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66" name="Google Shape;2266;p9"/>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67" name="Google Shape;2267;p9"/>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68" name="Google Shape;2268;p9"/>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69" name="Google Shape;2269;p9"/>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70" name="Google Shape;2270;p9"/>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271" name="Google Shape;2271;p9"/>
          <p:cNvGrpSpPr/>
          <p:nvPr/>
        </p:nvGrpSpPr>
        <p:grpSpPr>
          <a:xfrm rot="-8956076">
            <a:off x="-47214" y="383195"/>
            <a:ext cx="592611" cy="1603909"/>
            <a:chOff x="904476" y="-243594"/>
            <a:chExt cx="438472" cy="1186732"/>
          </a:xfrm>
        </p:grpSpPr>
        <p:sp>
          <p:nvSpPr>
            <p:cNvPr id="2272" name="Google Shape;2272;p9"/>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73" name="Google Shape;2273;p9"/>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74" name="Google Shape;2274;p9"/>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75" name="Google Shape;2275;p9"/>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76" name="Google Shape;2276;p9"/>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77" name="Google Shape;2277;p9"/>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78" name="Google Shape;2278;p9"/>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79" name="Google Shape;2279;p9"/>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80" name="Google Shape;2280;p9"/>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81" name="Google Shape;2281;p9"/>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82" name="Google Shape;2282;p9"/>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83" name="Google Shape;2283;p9"/>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84" name="Google Shape;2284;p9"/>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85" name="Google Shape;2285;p9"/>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86" name="Google Shape;2286;p9"/>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87" name="Google Shape;2287;p9"/>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88" name="Google Shape;2288;p9"/>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89" name="Google Shape;2289;p9"/>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90" name="Google Shape;2290;p9"/>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91" name="Google Shape;2291;p9"/>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92" name="Google Shape;2292;p9"/>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93" name="Google Shape;2293;p9"/>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94" name="Google Shape;2294;p9"/>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95" name="Google Shape;2295;p9"/>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96" name="Google Shape;2296;p9"/>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97" name="Google Shape;2297;p9"/>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98" name="Google Shape;2298;p9"/>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299" name="Google Shape;2299;p9"/>
          <p:cNvGrpSpPr/>
          <p:nvPr/>
        </p:nvGrpSpPr>
        <p:grpSpPr>
          <a:xfrm>
            <a:off x="11022939" y="5841660"/>
            <a:ext cx="1169069" cy="748043"/>
            <a:chOff x="7750342" y="3926048"/>
            <a:chExt cx="1406709" cy="900099"/>
          </a:xfrm>
        </p:grpSpPr>
        <p:sp>
          <p:nvSpPr>
            <p:cNvPr id="2300" name="Google Shape;2300;p9"/>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01" name="Google Shape;2301;p9"/>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02" name="Google Shape;2302;p9"/>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03" name="Google Shape;2303;p9"/>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04" name="Google Shape;2304;p9"/>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05" name="Google Shape;2305;p9"/>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06" name="Google Shape;2306;p9"/>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07" name="Google Shape;2307;p9"/>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308" name="Google Shape;2308;p9"/>
          <p:cNvGrpSpPr/>
          <p:nvPr/>
        </p:nvGrpSpPr>
        <p:grpSpPr>
          <a:xfrm>
            <a:off x="11549717" y="5642023"/>
            <a:ext cx="1029827" cy="1034524"/>
            <a:chOff x="8276926" y="3750868"/>
            <a:chExt cx="1239162" cy="1244814"/>
          </a:xfrm>
        </p:grpSpPr>
        <p:sp>
          <p:nvSpPr>
            <p:cNvPr id="2309" name="Google Shape;2309;p9"/>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10" name="Google Shape;2310;p9"/>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11" name="Google Shape;2311;p9"/>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12" name="Google Shape;2312;p9"/>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13" name="Google Shape;2313;p9"/>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14" name="Google Shape;2314;p9"/>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15" name="Google Shape;2315;p9"/>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16" name="Google Shape;2316;p9"/>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17" name="Google Shape;2317;p9"/>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18" name="Google Shape;2318;p9"/>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19" name="Google Shape;2319;p9"/>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20" name="Google Shape;2320;p9"/>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21" name="Google Shape;2321;p9"/>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22" name="Google Shape;2322;p9"/>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23" name="Google Shape;2323;p9"/>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24" name="Google Shape;2324;p9"/>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25" name="Google Shape;2325;p9"/>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26" name="Google Shape;2326;p9"/>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27" name="Google Shape;2327;p9"/>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28" name="Google Shape;2328;p9"/>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29" name="Google Shape;2329;p9"/>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30" name="Google Shape;2330;p9"/>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31" name="Google Shape;2331;p9"/>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32" name="Google Shape;2332;p9"/>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33" name="Google Shape;2333;p9"/>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34" name="Google Shape;2334;p9"/>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35" name="Google Shape;2335;p9"/>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336" name="Google Shape;2336;p9"/>
          <p:cNvGrpSpPr/>
          <p:nvPr/>
        </p:nvGrpSpPr>
        <p:grpSpPr>
          <a:xfrm rot="-5400000">
            <a:off x="11093880" y="6143395"/>
            <a:ext cx="364021" cy="986027"/>
            <a:chOff x="7607455" y="4238363"/>
            <a:chExt cx="438017" cy="1186459"/>
          </a:xfrm>
        </p:grpSpPr>
        <p:sp>
          <p:nvSpPr>
            <p:cNvPr id="2337" name="Google Shape;2337;p9"/>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38" name="Google Shape;2338;p9"/>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39" name="Google Shape;2339;p9"/>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40" name="Google Shape;2340;p9"/>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41" name="Google Shape;2341;p9"/>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42" name="Google Shape;2342;p9"/>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43" name="Google Shape;2343;p9"/>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44" name="Google Shape;2344;p9"/>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45" name="Google Shape;2345;p9"/>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46" name="Google Shape;2346;p9"/>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47" name="Google Shape;2347;p9"/>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48" name="Google Shape;2348;p9"/>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49" name="Google Shape;2349;p9"/>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50" name="Google Shape;2350;p9"/>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51" name="Google Shape;2351;p9"/>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52" name="Google Shape;2352;p9"/>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53" name="Google Shape;2353;p9"/>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54" name="Google Shape;2354;p9"/>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55" name="Google Shape;2355;p9"/>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56" name="Google Shape;2356;p9"/>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57" name="Google Shape;2357;p9"/>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58" name="Google Shape;2358;p9"/>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59" name="Google Shape;2359;p9"/>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60" name="Google Shape;2360;p9"/>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361" name="Google Shape;2361;p9"/>
          <p:cNvGrpSpPr/>
          <p:nvPr/>
        </p:nvGrpSpPr>
        <p:grpSpPr>
          <a:xfrm>
            <a:off x="9730355" y="263653"/>
            <a:ext cx="844356" cy="506767"/>
            <a:chOff x="8365864" y="2993835"/>
            <a:chExt cx="933472" cy="547264"/>
          </a:xfrm>
        </p:grpSpPr>
        <p:sp>
          <p:nvSpPr>
            <p:cNvPr id="2362" name="Google Shape;2362;p9"/>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63" name="Google Shape;2363;p9"/>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64" name="Google Shape;2364;p9"/>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65" name="Google Shape;2365;p9"/>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66" name="Google Shape;2366;p9"/>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67" name="Google Shape;2367;p9"/>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68" name="Google Shape;2368;p9"/>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369" name="Google Shape;2369;p9"/>
          <p:cNvGrpSpPr/>
          <p:nvPr/>
        </p:nvGrpSpPr>
        <p:grpSpPr>
          <a:xfrm rot="-1533248">
            <a:off x="10545273" y="52878"/>
            <a:ext cx="1066769" cy="789791"/>
            <a:chOff x="8118223" y="2202382"/>
            <a:chExt cx="1151949" cy="873156"/>
          </a:xfrm>
        </p:grpSpPr>
        <p:sp>
          <p:nvSpPr>
            <p:cNvPr id="2370" name="Google Shape;2370;p9"/>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71" name="Google Shape;2371;p9"/>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72" name="Google Shape;2372;p9"/>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73" name="Google Shape;2373;p9"/>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74" name="Google Shape;2374;p9"/>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75" name="Google Shape;2375;p9"/>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76" name="Google Shape;2376;p9"/>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77" name="Google Shape;2377;p9"/>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78" name="Google Shape;2378;p9"/>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79" name="Google Shape;2379;p9"/>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80" name="Google Shape;2380;p9"/>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81" name="Google Shape;2381;p9"/>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82" name="Google Shape;2382;p9"/>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83" name="Google Shape;2383;p9"/>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84" name="Google Shape;2384;p9"/>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85" name="Google Shape;2385;p9"/>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86" name="Google Shape;2386;p9"/>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87" name="Google Shape;2387;p9"/>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88" name="Google Shape;2388;p9"/>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89" name="Google Shape;2389;p9"/>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90" name="Google Shape;2390;p9"/>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391" name="Google Shape;2391;p9"/>
          <p:cNvGrpSpPr/>
          <p:nvPr/>
        </p:nvGrpSpPr>
        <p:grpSpPr>
          <a:xfrm>
            <a:off x="-283422" y="5296389"/>
            <a:ext cx="1528276" cy="1418404"/>
            <a:chOff x="-181020" y="4253777"/>
            <a:chExt cx="1117161" cy="1087511"/>
          </a:xfrm>
        </p:grpSpPr>
        <p:sp>
          <p:nvSpPr>
            <p:cNvPr id="2392" name="Google Shape;2392;p9"/>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93" name="Google Shape;2393;p9"/>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94" name="Google Shape;2394;p9"/>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95" name="Google Shape;2395;p9"/>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96" name="Google Shape;2396;p9"/>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97" name="Google Shape;2397;p9"/>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98" name="Google Shape;2398;p9"/>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99" name="Google Shape;2399;p9"/>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00" name="Google Shape;2400;p9"/>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01" name="Google Shape;2401;p9"/>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02" name="Google Shape;2402;p9"/>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03" name="Google Shape;2403;p9"/>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04" name="Google Shape;2404;p9"/>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05" name="Google Shape;2405;p9"/>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406" name="Google Shape;2406;p9"/>
          <p:cNvGrpSpPr/>
          <p:nvPr/>
        </p:nvGrpSpPr>
        <p:grpSpPr>
          <a:xfrm>
            <a:off x="-265651" y="4932569"/>
            <a:ext cx="1209272" cy="1546943"/>
            <a:chOff x="-168050" y="4195214"/>
            <a:chExt cx="719519" cy="965231"/>
          </a:xfrm>
        </p:grpSpPr>
        <p:sp>
          <p:nvSpPr>
            <p:cNvPr id="2407" name="Google Shape;2407;p9"/>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08" name="Google Shape;2408;p9"/>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09" name="Google Shape;2409;p9"/>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10" name="Google Shape;2410;p9"/>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11" name="Google Shape;2411;p9"/>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12" name="Google Shape;2412;p9"/>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13" name="Google Shape;2413;p9"/>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14" name="Google Shape;2414;p9"/>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15" name="Google Shape;2415;p9"/>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16" name="Google Shape;2416;p9"/>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17" name="Google Shape;2417;p9"/>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18" name="Google Shape;2418;p9"/>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19" name="Google Shape;2419;p9"/>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20" name="Google Shape;2420;p9"/>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21" name="Google Shape;2421;p9"/>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22" name="Google Shape;2422;p9"/>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23" name="Google Shape;2423;p9"/>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24" name="Google Shape;2424;p9"/>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25" name="Google Shape;2425;p9"/>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26" name="Google Shape;2426;p9"/>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27" name="Google Shape;2427;p9"/>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28" name="Google Shape;2428;p9"/>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29" name="Google Shape;2429;p9"/>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30" name="Google Shape;2430;p9"/>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31" name="Google Shape;2431;p9"/>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32" name="Google Shape;2432;p9"/>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33" name="Google Shape;2433;p9"/>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34" name="Google Shape;2434;p9"/>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35" name="Google Shape;2435;p9"/>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36" name="Google Shape;2436;p9"/>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37" name="Google Shape;2437;p9"/>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38" name="Google Shape;2438;p9"/>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39" name="Google Shape;2439;p9"/>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40" name="Google Shape;2440;p9"/>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41" name="Google Shape;2441;p9"/>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42" name="Google Shape;2442;p9"/>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43" name="Google Shape;2443;p9"/>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44" name="Google Shape;2444;p9"/>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45" name="Google Shape;2445;p9"/>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46" name="Google Shape;2446;p9"/>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47" name="Google Shape;2447;p9"/>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48" name="Google Shape;2448;p9"/>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49" name="Google Shape;2449;p9"/>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50" name="Google Shape;2450;p9"/>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51" name="Google Shape;2451;p9"/>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52" name="Google Shape;2452;p9"/>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53" name="Google Shape;2453;p9"/>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454" name="Google Shape;2454;p9"/>
          <p:cNvGrpSpPr/>
          <p:nvPr/>
        </p:nvGrpSpPr>
        <p:grpSpPr>
          <a:xfrm rot="5400000">
            <a:off x="11330445" y="-920"/>
            <a:ext cx="1034111" cy="1035928"/>
            <a:chOff x="7973149" y="-201092"/>
            <a:chExt cx="1116750" cy="1145263"/>
          </a:xfrm>
        </p:grpSpPr>
        <p:sp>
          <p:nvSpPr>
            <p:cNvPr id="2455" name="Google Shape;2455;p9"/>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56" name="Google Shape;2456;p9"/>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57" name="Google Shape;2457;p9"/>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58" name="Google Shape;2458;p9"/>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59" name="Google Shape;2459;p9"/>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60" name="Google Shape;2460;p9"/>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61" name="Google Shape;2461;p9"/>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62" name="Google Shape;2462;p9"/>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63" name="Google Shape;2463;p9"/>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64" name="Google Shape;2464;p9"/>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65" name="Google Shape;2465;p9"/>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66" name="Google Shape;2466;p9"/>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67" name="Google Shape;2467;p9"/>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68" name="Google Shape;2468;p9"/>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69" name="Google Shape;2469;p9"/>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70" name="Google Shape;2470;p9"/>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71" name="Google Shape;2471;p9"/>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72" name="Google Shape;2472;p9"/>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73" name="Google Shape;2473;p9"/>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74" name="Google Shape;2474;p9"/>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75" name="Google Shape;2475;p9"/>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76" name="Google Shape;2476;p9"/>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77" name="Google Shape;2477;p9"/>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78" name="Google Shape;2478;p9"/>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79" name="Google Shape;2479;p9"/>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80" name="Google Shape;2480;p9"/>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81" name="Google Shape;2481;p9"/>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82" name="Google Shape;2482;p9"/>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83" name="Google Shape;2483;p9"/>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84" name="Google Shape;2484;p9"/>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85" name="Google Shape;2485;p9"/>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86" name="Google Shape;2486;p9"/>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87" name="Google Shape;2487;p9"/>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88" name="Google Shape;2488;p9"/>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89" name="Google Shape;2489;p9"/>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90" name="Google Shape;2490;p9"/>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91" name="Google Shape;2491;p9"/>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92" name="Google Shape;2492;p9"/>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93" name="Google Shape;2493;p9"/>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94" name="Google Shape;2494;p9"/>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95" name="Google Shape;2495;p9"/>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96" name="Google Shape;2496;p9"/>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97" name="Google Shape;2497;p9"/>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98" name="Google Shape;2498;p9"/>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99" name="Google Shape;2499;p9"/>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00" name="Google Shape;2500;p9"/>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01" name="Google Shape;2501;p9"/>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02" name="Google Shape;2502;p9"/>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03" name="Google Shape;2503;p9"/>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04" name="Google Shape;2504;p9"/>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05" name="Google Shape;2505;p9"/>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06" name="Google Shape;2506;p9"/>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07" name="Google Shape;2507;p9"/>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08" name="Google Shape;2508;p9"/>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09" name="Google Shape;2509;p9"/>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10" name="Google Shape;2510;p9"/>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11" name="Google Shape;2511;p9"/>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12" name="Google Shape;2512;p9"/>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13" name="Google Shape;2513;p9"/>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14" name="Google Shape;2514;p9"/>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15" name="Google Shape;2515;p9"/>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516" name="Google Shape;2516;p9"/>
          <p:cNvGrpSpPr/>
          <p:nvPr/>
        </p:nvGrpSpPr>
        <p:grpSpPr>
          <a:xfrm rot="5400000">
            <a:off x="394267" y="5617374"/>
            <a:ext cx="571291" cy="1623076"/>
            <a:chOff x="7607455" y="4238363"/>
            <a:chExt cx="438017" cy="1186459"/>
          </a:xfrm>
        </p:grpSpPr>
        <p:sp>
          <p:nvSpPr>
            <p:cNvPr id="2517" name="Google Shape;2517;p9"/>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18" name="Google Shape;2518;p9"/>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19" name="Google Shape;2519;p9"/>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20" name="Google Shape;2520;p9"/>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21" name="Google Shape;2521;p9"/>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22" name="Google Shape;2522;p9"/>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23" name="Google Shape;2523;p9"/>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24" name="Google Shape;2524;p9"/>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25" name="Google Shape;2525;p9"/>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26" name="Google Shape;2526;p9"/>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27" name="Google Shape;2527;p9"/>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28" name="Google Shape;2528;p9"/>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29" name="Google Shape;2529;p9"/>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30" name="Google Shape;2530;p9"/>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31" name="Google Shape;2531;p9"/>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32" name="Google Shape;2532;p9"/>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33" name="Google Shape;2533;p9"/>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34" name="Google Shape;2534;p9"/>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35" name="Google Shape;2535;p9"/>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36" name="Google Shape;2536;p9"/>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37" name="Google Shape;2537;p9"/>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38" name="Google Shape;2538;p9"/>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39" name="Google Shape;2539;p9"/>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40" name="Google Shape;2540;p9"/>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541" name="Google Shape;2541;p9"/>
          <p:cNvGrpSpPr/>
          <p:nvPr/>
        </p:nvGrpSpPr>
        <p:grpSpPr>
          <a:xfrm>
            <a:off x="11488253" y="6246622"/>
            <a:ext cx="748761" cy="724561"/>
            <a:chOff x="8202967" y="4478366"/>
            <a:chExt cx="900965" cy="871845"/>
          </a:xfrm>
        </p:grpSpPr>
        <p:sp>
          <p:nvSpPr>
            <p:cNvPr id="2542" name="Google Shape;2542;p9"/>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43" name="Google Shape;2543;p9"/>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44" name="Google Shape;2544;p9"/>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45" name="Google Shape;2545;p9"/>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46" name="Google Shape;2546;p9"/>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47" name="Google Shape;2547;p9"/>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48" name="Google Shape;2548;p9"/>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49" name="Google Shape;2549;p9"/>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50" name="Google Shape;2550;p9"/>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51" name="Google Shape;2551;p9"/>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52" name="Google Shape;2552;p9"/>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53" name="Google Shape;2553;p9"/>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54" name="Google Shape;2554;p9"/>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55" name="Google Shape;2555;p9"/>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56" name="Google Shape;2556;p9"/>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57" name="Google Shape;2557;p9"/>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58" name="Google Shape;2558;p9"/>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59" name="Google Shape;2559;p9"/>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60" name="Google Shape;2560;p9"/>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grpSp>
    </p:spTree>
    <p:extLst>
      <p:ext uri="{BB962C8B-B14F-4D97-AF65-F5344CB8AC3E}">
        <p14:creationId xmlns:p14="http://schemas.microsoft.com/office/powerpoint/2010/main" val="352861111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a:prstGeom prst="rect">
            <a:avLst/>
          </a:prstGeom>
        </p:spPr>
        <p:txBody>
          <a:bodyPr anchor="b"/>
          <a:lstStyle>
            <a:lvl1pPr>
              <a:defRPr sz="6000"/>
            </a:lvl1pPr>
          </a:lstStyle>
          <a:p>
            <a:r>
              <a:rPr lang="zh-CN" altLang="en-US"/>
              <a:t>单击此处编辑母版标题样式</a:t>
            </a:r>
          </a:p>
        </p:txBody>
      </p:sp>
      <p:sp>
        <p:nvSpPr>
          <p:cNvPr id="3" name="文本占位符 2"/>
          <p:cNvSpPr>
            <a:spLocks noGrp="1"/>
          </p:cNvSpPr>
          <p:nvPr>
            <p:ph type="body" idx="1"/>
          </p:nvPr>
        </p:nvSpPr>
        <p:spPr>
          <a:xfrm>
            <a:off x="831850" y="4589463"/>
            <a:ext cx="10515600" cy="1500187"/>
          </a:xfrm>
          <a:prstGeom prst="rect">
            <a:avLst/>
          </a:prstGeo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D997B5FA-0921-464F-AAE1-844C04324D75}" type="datetimeFigureOut">
              <a:rPr lang="zh-CN" altLang="en-US" smtClean="0"/>
              <a:t>2022/12/30</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565CE74E-AB26-4998-AD42-012C4C1AD076}" type="slidenum">
              <a:rPr lang="zh-CN" altLang="en-US" smtClean="0"/>
              <a:t>‹#›</a:t>
            </a:fld>
            <a:endParaRPr lang="zh-CN" altLang="en-US"/>
          </a:p>
        </p:txBody>
      </p:sp>
    </p:spTree>
    <p:extLst>
      <p:ext uri="{BB962C8B-B14F-4D97-AF65-F5344CB8AC3E}">
        <p14:creationId xmlns:p14="http://schemas.microsoft.com/office/powerpoint/2010/main" val="416848865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2561"/>
        <p:cNvGrpSpPr/>
        <p:nvPr/>
      </p:nvGrpSpPr>
      <p:grpSpPr>
        <a:xfrm>
          <a:off x="0" y="0"/>
          <a:ext cx="0" cy="0"/>
          <a:chOff x="0" y="0"/>
          <a:chExt cx="0" cy="0"/>
        </a:xfrm>
      </p:grpSpPr>
      <p:sp>
        <p:nvSpPr>
          <p:cNvPr id="2562" name="Google Shape;2562;p10"/>
          <p:cNvSpPr txBox="1">
            <a:spLocks noGrp="1"/>
          </p:cNvSpPr>
          <p:nvPr>
            <p:ph type="title"/>
          </p:nvPr>
        </p:nvSpPr>
        <p:spPr>
          <a:xfrm>
            <a:off x="7110467" y="919267"/>
            <a:ext cx="4064000" cy="10232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000"/>
              <a:buNone/>
              <a:defRPr sz="2800"/>
            </a:lvl1pPr>
            <a:lvl2pPr lvl="1" rtl="0">
              <a:spcBef>
                <a:spcPts val="0"/>
              </a:spcBef>
              <a:spcAft>
                <a:spcPts val="0"/>
              </a:spcAft>
              <a:buSzPts val="1400"/>
              <a:buFont typeface="Montserrat"/>
              <a:buNone/>
              <a:defRPr b="0">
                <a:latin typeface="Montserrat"/>
                <a:ea typeface="Montserrat"/>
                <a:cs typeface="Montserrat"/>
                <a:sym typeface="Montserrat"/>
              </a:defRPr>
            </a:lvl2pPr>
            <a:lvl3pPr lvl="2" rtl="0">
              <a:spcBef>
                <a:spcPts val="0"/>
              </a:spcBef>
              <a:spcAft>
                <a:spcPts val="0"/>
              </a:spcAft>
              <a:buSzPts val="1400"/>
              <a:buFont typeface="Montserrat"/>
              <a:buNone/>
              <a:defRPr b="0">
                <a:latin typeface="Montserrat"/>
                <a:ea typeface="Montserrat"/>
                <a:cs typeface="Montserrat"/>
                <a:sym typeface="Montserrat"/>
              </a:defRPr>
            </a:lvl3pPr>
            <a:lvl4pPr lvl="3" rtl="0">
              <a:spcBef>
                <a:spcPts val="0"/>
              </a:spcBef>
              <a:spcAft>
                <a:spcPts val="0"/>
              </a:spcAft>
              <a:buSzPts val="1400"/>
              <a:buFont typeface="Montserrat"/>
              <a:buNone/>
              <a:defRPr b="0">
                <a:latin typeface="Montserrat"/>
                <a:ea typeface="Montserrat"/>
                <a:cs typeface="Montserrat"/>
                <a:sym typeface="Montserrat"/>
              </a:defRPr>
            </a:lvl4pPr>
            <a:lvl5pPr lvl="4" rtl="0">
              <a:spcBef>
                <a:spcPts val="0"/>
              </a:spcBef>
              <a:spcAft>
                <a:spcPts val="0"/>
              </a:spcAft>
              <a:buSzPts val="1400"/>
              <a:buFont typeface="Montserrat"/>
              <a:buNone/>
              <a:defRPr b="0">
                <a:latin typeface="Montserrat"/>
                <a:ea typeface="Montserrat"/>
                <a:cs typeface="Montserrat"/>
                <a:sym typeface="Montserrat"/>
              </a:defRPr>
            </a:lvl5pPr>
            <a:lvl6pPr lvl="5" rtl="0">
              <a:spcBef>
                <a:spcPts val="0"/>
              </a:spcBef>
              <a:spcAft>
                <a:spcPts val="0"/>
              </a:spcAft>
              <a:buSzPts val="1400"/>
              <a:buFont typeface="Montserrat"/>
              <a:buNone/>
              <a:defRPr b="0">
                <a:latin typeface="Montserrat"/>
                <a:ea typeface="Montserrat"/>
                <a:cs typeface="Montserrat"/>
                <a:sym typeface="Montserrat"/>
              </a:defRPr>
            </a:lvl6pPr>
            <a:lvl7pPr lvl="6" rtl="0">
              <a:spcBef>
                <a:spcPts val="0"/>
              </a:spcBef>
              <a:spcAft>
                <a:spcPts val="0"/>
              </a:spcAft>
              <a:buSzPts val="1400"/>
              <a:buFont typeface="Montserrat"/>
              <a:buNone/>
              <a:defRPr b="0">
                <a:latin typeface="Montserrat"/>
                <a:ea typeface="Montserrat"/>
                <a:cs typeface="Montserrat"/>
                <a:sym typeface="Montserrat"/>
              </a:defRPr>
            </a:lvl7pPr>
            <a:lvl8pPr lvl="7" rtl="0">
              <a:spcBef>
                <a:spcPts val="0"/>
              </a:spcBef>
              <a:spcAft>
                <a:spcPts val="0"/>
              </a:spcAft>
              <a:buSzPts val="1400"/>
              <a:buFont typeface="Montserrat"/>
              <a:buNone/>
              <a:defRPr b="0">
                <a:latin typeface="Montserrat"/>
                <a:ea typeface="Montserrat"/>
                <a:cs typeface="Montserrat"/>
                <a:sym typeface="Montserrat"/>
              </a:defRPr>
            </a:lvl8pPr>
            <a:lvl9pPr lvl="8" rtl="0">
              <a:spcBef>
                <a:spcPts val="0"/>
              </a:spcBef>
              <a:spcAft>
                <a:spcPts val="0"/>
              </a:spcAft>
              <a:buSzPts val="1400"/>
              <a:buFont typeface="Montserrat"/>
              <a:buNone/>
              <a:defRPr b="0">
                <a:latin typeface="Montserrat"/>
                <a:ea typeface="Montserrat"/>
                <a:cs typeface="Montserrat"/>
                <a:sym typeface="Montserrat"/>
              </a:defRPr>
            </a:lvl9pPr>
          </a:lstStyle>
          <a:p>
            <a:endParaRPr/>
          </a:p>
        </p:txBody>
      </p:sp>
      <p:grpSp>
        <p:nvGrpSpPr>
          <p:cNvPr id="2563" name="Google Shape;2563;p10"/>
          <p:cNvGrpSpPr/>
          <p:nvPr/>
        </p:nvGrpSpPr>
        <p:grpSpPr>
          <a:xfrm rot="5400000">
            <a:off x="11632488" y="5569361"/>
            <a:ext cx="688845" cy="309095"/>
            <a:chOff x="8502760" y="3542528"/>
            <a:chExt cx="711519" cy="319269"/>
          </a:xfrm>
        </p:grpSpPr>
        <p:sp>
          <p:nvSpPr>
            <p:cNvPr id="2564" name="Google Shape;2564;p10"/>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65" name="Google Shape;2565;p10"/>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66" name="Google Shape;2566;p10"/>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67" name="Google Shape;2567;p10"/>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68" name="Google Shape;2568;p10"/>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69" name="Google Shape;2569;p10"/>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70" name="Google Shape;2570;p10"/>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71" name="Google Shape;2571;p10"/>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72" name="Google Shape;2572;p10"/>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2573" name="Google Shape;2573;p10"/>
          <p:cNvSpPr/>
          <p:nvPr/>
        </p:nvSpPr>
        <p:spPr>
          <a:xfrm>
            <a:off x="8123057" y="6366529"/>
            <a:ext cx="4139097" cy="56009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574" name="Google Shape;2574;p10"/>
          <p:cNvSpPr/>
          <p:nvPr/>
        </p:nvSpPr>
        <p:spPr>
          <a:xfrm rot="-5400000">
            <a:off x="-1249747" y="1107372"/>
            <a:ext cx="2861748" cy="64698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2575" name="Google Shape;2575;p10"/>
          <p:cNvGrpSpPr/>
          <p:nvPr/>
        </p:nvGrpSpPr>
        <p:grpSpPr>
          <a:xfrm rot="-8955970">
            <a:off x="-342274" y="445976"/>
            <a:ext cx="464025" cy="1202963"/>
            <a:chOff x="1823086" y="-208516"/>
            <a:chExt cx="433159" cy="1122944"/>
          </a:xfrm>
        </p:grpSpPr>
        <p:sp>
          <p:nvSpPr>
            <p:cNvPr id="2576" name="Google Shape;2576;p10"/>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77" name="Google Shape;2577;p10"/>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78" name="Google Shape;2578;p10"/>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79" name="Google Shape;2579;p10"/>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80" name="Google Shape;2580;p10"/>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81" name="Google Shape;2581;p10"/>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82" name="Google Shape;2582;p10"/>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83" name="Google Shape;2583;p10"/>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584" name="Google Shape;2584;p10"/>
          <p:cNvGrpSpPr/>
          <p:nvPr/>
        </p:nvGrpSpPr>
        <p:grpSpPr>
          <a:xfrm rot="-8955970">
            <a:off x="-75445" y="373201"/>
            <a:ext cx="469716" cy="1271296"/>
            <a:chOff x="904476" y="-243594"/>
            <a:chExt cx="438472" cy="1186732"/>
          </a:xfrm>
        </p:grpSpPr>
        <p:sp>
          <p:nvSpPr>
            <p:cNvPr id="2585" name="Google Shape;2585;p10"/>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86" name="Google Shape;2586;p10"/>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87" name="Google Shape;2587;p10"/>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88" name="Google Shape;2588;p10"/>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89" name="Google Shape;2589;p10"/>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90" name="Google Shape;2590;p10"/>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91" name="Google Shape;2591;p10"/>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92" name="Google Shape;2592;p10"/>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93" name="Google Shape;2593;p10"/>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94" name="Google Shape;2594;p10"/>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95" name="Google Shape;2595;p10"/>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96" name="Google Shape;2596;p10"/>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97" name="Google Shape;2597;p10"/>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98" name="Google Shape;2598;p10"/>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99" name="Google Shape;2599;p10"/>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00" name="Google Shape;2600;p10"/>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01" name="Google Shape;2601;p10"/>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02" name="Google Shape;2602;p10"/>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03" name="Google Shape;2603;p10"/>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04" name="Google Shape;2604;p10"/>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05" name="Google Shape;2605;p10"/>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06" name="Google Shape;2606;p10"/>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07" name="Google Shape;2607;p10"/>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08" name="Google Shape;2608;p10"/>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09" name="Google Shape;2609;p10"/>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10" name="Google Shape;2610;p10"/>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11" name="Google Shape;2611;p10"/>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612" name="Google Shape;2612;p10"/>
          <p:cNvGrpSpPr/>
          <p:nvPr/>
        </p:nvGrpSpPr>
        <p:grpSpPr>
          <a:xfrm>
            <a:off x="11174471" y="5811366"/>
            <a:ext cx="1031773" cy="660193"/>
            <a:chOff x="7750342" y="3926048"/>
            <a:chExt cx="1406709" cy="900099"/>
          </a:xfrm>
        </p:grpSpPr>
        <p:sp>
          <p:nvSpPr>
            <p:cNvPr id="2613" name="Google Shape;2613;p10"/>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14" name="Google Shape;2614;p10"/>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15" name="Google Shape;2615;p10"/>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16" name="Google Shape;2616;p10"/>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17" name="Google Shape;2617;p10"/>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18" name="Google Shape;2618;p10"/>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19" name="Google Shape;2619;p10"/>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20" name="Google Shape;2620;p10"/>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621" name="Google Shape;2621;p10"/>
          <p:cNvGrpSpPr/>
          <p:nvPr/>
        </p:nvGrpSpPr>
        <p:grpSpPr>
          <a:xfrm>
            <a:off x="11622582" y="5684942"/>
            <a:ext cx="908884" cy="913029"/>
            <a:chOff x="8276926" y="3750868"/>
            <a:chExt cx="1239162" cy="1244814"/>
          </a:xfrm>
        </p:grpSpPr>
        <p:sp>
          <p:nvSpPr>
            <p:cNvPr id="2622" name="Google Shape;2622;p10"/>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23" name="Google Shape;2623;p10"/>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24" name="Google Shape;2624;p10"/>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25" name="Google Shape;2625;p10"/>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26" name="Google Shape;2626;p10"/>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27" name="Google Shape;2627;p10"/>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28" name="Google Shape;2628;p10"/>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29" name="Google Shape;2629;p10"/>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30" name="Google Shape;2630;p10"/>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31" name="Google Shape;2631;p10"/>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32" name="Google Shape;2632;p10"/>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33" name="Google Shape;2633;p10"/>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34" name="Google Shape;2634;p10"/>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35" name="Google Shape;2635;p10"/>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36" name="Google Shape;2636;p10"/>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37" name="Google Shape;2637;p10"/>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38" name="Google Shape;2638;p10"/>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39" name="Google Shape;2639;p10"/>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40" name="Google Shape;2640;p10"/>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41" name="Google Shape;2641;p10"/>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42" name="Google Shape;2642;p10"/>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43" name="Google Shape;2643;p10"/>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44" name="Google Shape;2644;p10"/>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45" name="Google Shape;2645;p10"/>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46" name="Google Shape;2646;p10"/>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47" name="Google Shape;2647;p10"/>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48" name="Google Shape;2648;p10"/>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649" name="Google Shape;2649;p10"/>
          <p:cNvGrpSpPr/>
          <p:nvPr/>
        </p:nvGrpSpPr>
        <p:grpSpPr>
          <a:xfrm>
            <a:off x="11568335" y="6218536"/>
            <a:ext cx="660828" cy="639469"/>
            <a:chOff x="8202967" y="4478366"/>
            <a:chExt cx="900965" cy="871845"/>
          </a:xfrm>
        </p:grpSpPr>
        <p:sp>
          <p:nvSpPr>
            <p:cNvPr id="2650" name="Google Shape;2650;p10"/>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51" name="Google Shape;2651;p10"/>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52" name="Google Shape;2652;p10"/>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53" name="Google Shape;2653;p10"/>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54" name="Google Shape;2654;p10"/>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55" name="Google Shape;2655;p10"/>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56" name="Google Shape;2656;p10"/>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57" name="Google Shape;2657;p10"/>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58" name="Google Shape;2658;p10"/>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59" name="Google Shape;2659;p10"/>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60" name="Google Shape;2660;p10"/>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61" name="Google Shape;2661;p10"/>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62" name="Google Shape;2662;p10"/>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63" name="Google Shape;2663;p10"/>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64" name="Google Shape;2664;p10"/>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65" name="Google Shape;2665;p10"/>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66" name="Google Shape;2666;p10"/>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67" name="Google Shape;2667;p10"/>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68" name="Google Shape;2668;p10"/>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669" name="Google Shape;2669;p10"/>
          <p:cNvGrpSpPr/>
          <p:nvPr/>
        </p:nvGrpSpPr>
        <p:grpSpPr>
          <a:xfrm rot="-5400000">
            <a:off x="11220094" y="6126839"/>
            <a:ext cx="321271" cy="870228"/>
            <a:chOff x="7607455" y="4238363"/>
            <a:chExt cx="438017" cy="1186459"/>
          </a:xfrm>
        </p:grpSpPr>
        <p:sp>
          <p:nvSpPr>
            <p:cNvPr id="2670" name="Google Shape;2670;p10"/>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71" name="Google Shape;2671;p10"/>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72" name="Google Shape;2672;p10"/>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73" name="Google Shape;2673;p10"/>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74" name="Google Shape;2674;p10"/>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75" name="Google Shape;2675;p10"/>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76" name="Google Shape;2676;p10"/>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77" name="Google Shape;2677;p10"/>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78" name="Google Shape;2678;p10"/>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79" name="Google Shape;2679;p10"/>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80" name="Google Shape;2680;p10"/>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81" name="Google Shape;2681;p10"/>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82" name="Google Shape;2682;p10"/>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83" name="Google Shape;2683;p10"/>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84" name="Google Shape;2684;p10"/>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85" name="Google Shape;2685;p10"/>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86" name="Google Shape;2686;p10"/>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87" name="Google Shape;2687;p10"/>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88" name="Google Shape;2688;p10"/>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89" name="Google Shape;2689;p10"/>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90" name="Google Shape;2690;p10"/>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91" name="Google Shape;2691;p10"/>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92" name="Google Shape;2692;p10"/>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93" name="Google Shape;2693;p10"/>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694" name="Google Shape;2694;p10"/>
          <p:cNvGrpSpPr/>
          <p:nvPr/>
        </p:nvGrpSpPr>
        <p:grpSpPr>
          <a:xfrm>
            <a:off x="9730355" y="263653"/>
            <a:ext cx="844356" cy="506767"/>
            <a:chOff x="8365864" y="2993835"/>
            <a:chExt cx="933472" cy="547264"/>
          </a:xfrm>
        </p:grpSpPr>
        <p:sp>
          <p:nvSpPr>
            <p:cNvPr id="2695" name="Google Shape;2695;p10"/>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96" name="Google Shape;2696;p10"/>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97" name="Google Shape;2697;p10"/>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98" name="Google Shape;2698;p10"/>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99" name="Google Shape;2699;p10"/>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00" name="Google Shape;2700;p10"/>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01" name="Google Shape;2701;p10"/>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702" name="Google Shape;2702;p10"/>
          <p:cNvGrpSpPr/>
          <p:nvPr/>
        </p:nvGrpSpPr>
        <p:grpSpPr>
          <a:xfrm rot="-1533248">
            <a:off x="10545273" y="52878"/>
            <a:ext cx="1066769" cy="789791"/>
            <a:chOff x="8118223" y="2202382"/>
            <a:chExt cx="1151949" cy="873156"/>
          </a:xfrm>
        </p:grpSpPr>
        <p:sp>
          <p:nvSpPr>
            <p:cNvPr id="2703" name="Google Shape;2703;p10"/>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04" name="Google Shape;2704;p10"/>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05" name="Google Shape;2705;p10"/>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06" name="Google Shape;2706;p10"/>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07" name="Google Shape;2707;p10"/>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08" name="Google Shape;2708;p10"/>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09" name="Google Shape;2709;p10"/>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10" name="Google Shape;2710;p10"/>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11" name="Google Shape;2711;p10"/>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12" name="Google Shape;2712;p10"/>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13" name="Google Shape;2713;p10"/>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14" name="Google Shape;2714;p10"/>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15" name="Google Shape;2715;p10"/>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16" name="Google Shape;2716;p10"/>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17" name="Google Shape;2717;p10"/>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18" name="Google Shape;2718;p10"/>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19" name="Google Shape;2719;p10"/>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20" name="Google Shape;2720;p10"/>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21" name="Google Shape;2721;p10"/>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22" name="Google Shape;2722;p10"/>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23" name="Google Shape;2723;p10"/>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724" name="Google Shape;2724;p10"/>
          <p:cNvGrpSpPr/>
          <p:nvPr/>
        </p:nvGrpSpPr>
        <p:grpSpPr>
          <a:xfrm rot="-943149">
            <a:off x="-163297" y="5855027"/>
            <a:ext cx="1269503" cy="1178148"/>
            <a:chOff x="-181020" y="4253777"/>
            <a:chExt cx="1117161" cy="1087511"/>
          </a:xfrm>
        </p:grpSpPr>
        <p:sp>
          <p:nvSpPr>
            <p:cNvPr id="2725" name="Google Shape;2725;p10"/>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26" name="Google Shape;2726;p10"/>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27" name="Google Shape;2727;p10"/>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28" name="Google Shape;2728;p10"/>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29" name="Google Shape;2729;p10"/>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30" name="Google Shape;2730;p10"/>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31" name="Google Shape;2731;p10"/>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32" name="Google Shape;2732;p10"/>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33" name="Google Shape;2733;p10"/>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34" name="Google Shape;2734;p10"/>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35" name="Google Shape;2735;p10"/>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36" name="Google Shape;2736;p10"/>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37" name="Google Shape;2737;p10"/>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38" name="Google Shape;2738;p10"/>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739" name="Google Shape;2739;p10"/>
          <p:cNvGrpSpPr/>
          <p:nvPr/>
        </p:nvGrpSpPr>
        <p:grpSpPr>
          <a:xfrm rot="-943328">
            <a:off x="-212041" y="5594359"/>
            <a:ext cx="1004420" cy="1284967"/>
            <a:chOff x="-168050" y="4195214"/>
            <a:chExt cx="719519" cy="965231"/>
          </a:xfrm>
        </p:grpSpPr>
        <p:sp>
          <p:nvSpPr>
            <p:cNvPr id="2740" name="Google Shape;2740;p10"/>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41" name="Google Shape;2741;p10"/>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42" name="Google Shape;2742;p10"/>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43" name="Google Shape;2743;p10"/>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44" name="Google Shape;2744;p10"/>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45" name="Google Shape;2745;p10"/>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46" name="Google Shape;2746;p10"/>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47" name="Google Shape;2747;p10"/>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48" name="Google Shape;2748;p10"/>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49" name="Google Shape;2749;p10"/>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50" name="Google Shape;2750;p10"/>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51" name="Google Shape;2751;p10"/>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52" name="Google Shape;2752;p10"/>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53" name="Google Shape;2753;p10"/>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54" name="Google Shape;2754;p10"/>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55" name="Google Shape;2755;p10"/>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56" name="Google Shape;2756;p10"/>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57" name="Google Shape;2757;p10"/>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58" name="Google Shape;2758;p10"/>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59" name="Google Shape;2759;p10"/>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60" name="Google Shape;2760;p10"/>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61" name="Google Shape;2761;p10"/>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62" name="Google Shape;2762;p10"/>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63" name="Google Shape;2763;p10"/>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64" name="Google Shape;2764;p10"/>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65" name="Google Shape;2765;p10"/>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66" name="Google Shape;2766;p10"/>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67" name="Google Shape;2767;p10"/>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68" name="Google Shape;2768;p10"/>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69" name="Google Shape;2769;p10"/>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70" name="Google Shape;2770;p10"/>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71" name="Google Shape;2771;p10"/>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72" name="Google Shape;2772;p10"/>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73" name="Google Shape;2773;p10"/>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74" name="Google Shape;2774;p10"/>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75" name="Google Shape;2775;p10"/>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76" name="Google Shape;2776;p10"/>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77" name="Google Shape;2777;p10"/>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78" name="Google Shape;2778;p10"/>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79" name="Google Shape;2779;p10"/>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80" name="Google Shape;2780;p10"/>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81" name="Google Shape;2781;p10"/>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82" name="Google Shape;2782;p10"/>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83" name="Google Shape;2783;p10"/>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84" name="Google Shape;2784;p10"/>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85" name="Google Shape;2785;p10"/>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86" name="Google Shape;2786;p10"/>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787" name="Google Shape;2787;p10"/>
          <p:cNvGrpSpPr/>
          <p:nvPr/>
        </p:nvGrpSpPr>
        <p:grpSpPr>
          <a:xfrm rot="5400000">
            <a:off x="11330445" y="-920"/>
            <a:ext cx="1034111" cy="1035928"/>
            <a:chOff x="7973149" y="-201092"/>
            <a:chExt cx="1116750" cy="1145263"/>
          </a:xfrm>
        </p:grpSpPr>
        <p:sp>
          <p:nvSpPr>
            <p:cNvPr id="2788" name="Google Shape;2788;p10"/>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89" name="Google Shape;2789;p10"/>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90" name="Google Shape;2790;p10"/>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91" name="Google Shape;2791;p10"/>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92" name="Google Shape;2792;p10"/>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93" name="Google Shape;2793;p10"/>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94" name="Google Shape;2794;p10"/>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95" name="Google Shape;2795;p10"/>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96" name="Google Shape;2796;p10"/>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97" name="Google Shape;2797;p10"/>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98" name="Google Shape;2798;p10"/>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99" name="Google Shape;2799;p10"/>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00" name="Google Shape;2800;p10"/>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01" name="Google Shape;2801;p10"/>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02" name="Google Shape;2802;p10"/>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03" name="Google Shape;2803;p10"/>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04" name="Google Shape;2804;p10"/>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05" name="Google Shape;2805;p10"/>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06" name="Google Shape;2806;p10"/>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07" name="Google Shape;2807;p10"/>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08" name="Google Shape;2808;p10"/>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09" name="Google Shape;2809;p10"/>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10" name="Google Shape;2810;p10"/>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11" name="Google Shape;2811;p10"/>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12" name="Google Shape;2812;p10"/>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13" name="Google Shape;2813;p10"/>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14" name="Google Shape;2814;p10"/>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15" name="Google Shape;2815;p10"/>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16" name="Google Shape;2816;p10"/>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17" name="Google Shape;2817;p10"/>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18" name="Google Shape;2818;p10"/>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19" name="Google Shape;2819;p10"/>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20" name="Google Shape;2820;p10"/>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21" name="Google Shape;2821;p10"/>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22" name="Google Shape;2822;p10"/>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23" name="Google Shape;2823;p10"/>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24" name="Google Shape;2824;p10"/>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25" name="Google Shape;2825;p10"/>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26" name="Google Shape;2826;p10"/>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27" name="Google Shape;2827;p10"/>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28" name="Google Shape;2828;p10"/>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29" name="Google Shape;2829;p10"/>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30" name="Google Shape;2830;p10"/>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31" name="Google Shape;2831;p10"/>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32" name="Google Shape;2832;p10"/>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33" name="Google Shape;2833;p10"/>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34" name="Google Shape;2834;p10"/>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35" name="Google Shape;2835;p10"/>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36" name="Google Shape;2836;p10"/>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37" name="Google Shape;2837;p10"/>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38" name="Google Shape;2838;p10"/>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39" name="Google Shape;2839;p10"/>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40" name="Google Shape;2840;p10"/>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41" name="Google Shape;2841;p10"/>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42" name="Google Shape;2842;p10"/>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43" name="Google Shape;2843;p10"/>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44" name="Google Shape;2844;p10"/>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45" name="Google Shape;2845;p10"/>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46" name="Google Shape;2846;p10"/>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47" name="Google Shape;2847;p10"/>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48" name="Google Shape;2848;p10"/>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849" name="Google Shape;2849;p10"/>
          <p:cNvGrpSpPr/>
          <p:nvPr/>
        </p:nvGrpSpPr>
        <p:grpSpPr>
          <a:xfrm rot="4456527">
            <a:off x="488515" y="6063065"/>
            <a:ext cx="474523" cy="1348251"/>
            <a:chOff x="7607455" y="4238363"/>
            <a:chExt cx="438017" cy="1186459"/>
          </a:xfrm>
        </p:grpSpPr>
        <p:sp>
          <p:nvSpPr>
            <p:cNvPr id="2850" name="Google Shape;2850;p10"/>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51" name="Google Shape;2851;p10"/>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52" name="Google Shape;2852;p10"/>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53" name="Google Shape;2853;p10"/>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54" name="Google Shape;2854;p10"/>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55" name="Google Shape;2855;p10"/>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56" name="Google Shape;2856;p10"/>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57" name="Google Shape;2857;p10"/>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58" name="Google Shape;2858;p10"/>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59" name="Google Shape;2859;p10"/>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60" name="Google Shape;2860;p10"/>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61" name="Google Shape;2861;p10"/>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62" name="Google Shape;2862;p10"/>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63" name="Google Shape;2863;p10"/>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64" name="Google Shape;2864;p10"/>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65" name="Google Shape;2865;p10"/>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66" name="Google Shape;2866;p10"/>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67" name="Google Shape;2867;p10"/>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68" name="Google Shape;2868;p10"/>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69" name="Google Shape;2869;p10"/>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70" name="Google Shape;2870;p10"/>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71" name="Google Shape;2871;p10"/>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72" name="Google Shape;2872;p10"/>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73" name="Google Shape;2873;p10"/>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spTree>
    <p:extLst>
      <p:ext uri="{BB962C8B-B14F-4D97-AF65-F5344CB8AC3E}">
        <p14:creationId xmlns:p14="http://schemas.microsoft.com/office/powerpoint/2010/main" val="242697311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2874"/>
        <p:cNvGrpSpPr/>
        <p:nvPr/>
      </p:nvGrpSpPr>
      <p:grpSpPr>
        <a:xfrm>
          <a:off x="0" y="0"/>
          <a:ext cx="0" cy="0"/>
          <a:chOff x="0" y="0"/>
          <a:chExt cx="0" cy="0"/>
        </a:xfrm>
      </p:grpSpPr>
      <p:sp>
        <p:nvSpPr>
          <p:cNvPr id="2875" name="Google Shape;2875;p11"/>
          <p:cNvSpPr txBox="1">
            <a:spLocks noGrp="1"/>
          </p:cNvSpPr>
          <p:nvPr>
            <p:ph type="title" hasCustomPrompt="1"/>
          </p:nvPr>
        </p:nvSpPr>
        <p:spPr>
          <a:xfrm>
            <a:off x="415600" y="1678033"/>
            <a:ext cx="11360800" cy="26180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0133"/>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2876" name="Google Shape;2876;p11"/>
          <p:cNvSpPr txBox="1">
            <a:spLocks noGrp="1"/>
          </p:cNvSpPr>
          <p:nvPr>
            <p:ph type="body" idx="1"/>
          </p:nvPr>
        </p:nvSpPr>
        <p:spPr>
          <a:xfrm>
            <a:off x="3114000" y="4095000"/>
            <a:ext cx="5964000" cy="640400"/>
          </a:xfrm>
          <a:prstGeom prst="rect">
            <a:avLst/>
          </a:prstGeom>
        </p:spPr>
        <p:txBody>
          <a:bodyPr spcFirstLastPara="1" wrap="square" lIns="91425" tIns="91425" rIns="91425" bIns="91425" anchor="t" anchorCtr="0">
            <a:noAutofit/>
          </a:bodyPr>
          <a:lstStyle>
            <a:lvl1pPr marL="609585" lvl="0" indent="-423323" algn="ctr">
              <a:spcBef>
                <a:spcPts val="0"/>
              </a:spcBef>
              <a:spcAft>
                <a:spcPts val="0"/>
              </a:spcAft>
              <a:buSzPts val="1400"/>
              <a:buChar char="●"/>
              <a:defRPr/>
            </a:lvl1pPr>
            <a:lvl2pPr marL="1219170" lvl="1" indent="-423323" algn="ctr">
              <a:spcBef>
                <a:spcPts val="0"/>
              </a:spcBef>
              <a:spcAft>
                <a:spcPts val="0"/>
              </a:spcAft>
              <a:buSzPts val="1400"/>
              <a:buChar char="○"/>
              <a:defRPr/>
            </a:lvl2pPr>
            <a:lvl3pPr marL="1828754" lvl="2" indent="-423323" algn="ctr">
              <a:spcBef>
                <a:spcPts val="0"/>
              </a:spcBef>
              <a:spcAft>
                <a:spcPts val="0"/>
              </a:spcAft>
              <a:buSzPts val="1400"/>
              <a:buChar char="■"/>
              <a:defRPr/>
            </a:lvl3pPr>
            <a:lvl4pPr marL="2438339" lvl="3" indent="-423323" algn="ctr">
              <a:spcBef>
                <a:spcPts val="0"/>
              </a:spcBef>
              <a:spcAft>
                <a:spcPts val="0"/>
              </a:spcAft>
              <a:buSzPts val="1400"/>
              <a:buChar char="●"/>
              <a:defRPr/>
            </a:lvl4pPr>
            <a:lvl5pPr marL="3047924" lvl="4" indent="-423323" algn="ctr">
              <a:spcBef>
                <a:spcPts val="0"/>
              </a:spcBef>
              <a:spcAft>
                <a:spcPts val="0"/>
              </a:spcAft>
              <a:buSzPts val="1400"/>
              <a:buChar char="○"/>
              <a:defRPr/>
            </a:lvl5pPr>
            <a:lvl6pPr marL="3657509" lvl="5" indent="-423323" algn="ctr">
              <a:spcBef>
                <a:spcPts val="0"/>
              </a:spcBef>
              <a:spcAft>
                <a:spcPts val="0"/>
              </a:spcAft>
              <a:buSzPts val="1400"/>
              <a:buChar char="■"/>
              <a:defRPr/>
            </a:lvl6pPr>
            <a:lvl7pPr marL="4267093" lvl="6" indent="-423323" algn="ctr">
              <a:spcBef>
                <a:spcPts val="0"/>
              </a:spcBef>
              <a:spcAft>
                <a:spcPts val="0"/>
              </a:spcAft>
              <a:buSzPts val="1400"/>
              <a:buChar char="●"/>
              <a:defRPr/>
            </a:lvl7pPr>
            <a:lvl8pPr marL="4876678" lvl="7" indent="-423323" algn="ctr">
              <a:spcBef>
                <a:spcPts val="0"/>
              </a:spcBef>
              <a:spcAft>
                <a:spcPts val="0"/>
              </a:spcAft>
              <a:buSzPts val="1400"/>
              <a:buChar char="○"/>
              <a:defRPr/>
            </a:lvl8pPr>
            <a:lvl9pPr marL="5486263" lvl="8" indent="-423323" algn="ctr">
              <a:spcBef>
                <a:spcPts val="0"/>
              </a:spcBef>
              <a:spcAft>
                <a:spcPts val="0"/>
              </a:spcAft>
              <a:buSzPts val="1400"/>
              <a:buChar char="■"/>
              <a:defRPr/>
            </a:lvl9pPr>
          </a:lstStyle>
          <a:p>
            <a:endParaRPr/>
          </a:p>
        </p:txBody>
      </p:sp>
      <p:grpSp>
        <p:nvGrpSpPr>
          <p:cNvPr id="2877" name="Google Shape;2877;p11"/>
          <p:cNvGrpSpPr/>
          <p:nvPr/>
        </p:nvGrpSpPr>
        <p:grpSpPr>
          <a:xfrm rot="10800000" flipH="1">
            <a:off x="11838239" y="5589877"/>
            <a:ext cx="215884" cy="194555"/>
            <a:chOff x="7737341" y="1046941"/>
            <a:chExt cx="161913" cy="145916"/>
          </a:xfrm>
        </p:grpSpPr>
        <p:sp>
          <p:nvSpPr>
            <p:cNvPr id="2878" name="Google Shape;2878;p11"/>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79" name="Google Shape;2879;p11"/>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80" name="Google Shape;2880;p11"/>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881" name="Google Shape;2881;p11"/>
          <p:cNvGrpSpPr/>
          <p:nvPr/>
        </p:nvGrpSpPr>
        <p:grpSpPr>
          <a:xfrm rot="10800000" flipH="1">
            <a:off x="177442" y="5539114"/>
            <a:ext cx="207292" cy="188116"/>
            <a:chOff x="737385" y="1492952"/>
            <a:chExt cx="161913" cy="146935"/>
          </a:xfrm>
        </p:grpSpPr>
        <p:sp>
          <p:nvSpPr>
            <p:cNvPr id="2882" name="Google Shape;2882;p11"/>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83" name="Google Shape;2883;p11"/>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84" name="Google Shape;2884;p11"/>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2885" name="Google Shape;2885;p11"/>
          <p:cNvSpPr/>
          <p:nvPr/>
        </p:nvSpPr>
        <p:spPr>
          <a:xfrm rot="10800000" flipH="1">
            <a:off x="-294449" y="-52518"/>
            <a:ext cx="5448413" cy="8503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886" name="Google Shape;2886;p11"/>
          <p:cNvSpPr/>
          <p:nvPr/>
        </p:nvSpPr>
        <p:spPr>
          <a:xfrm rot="10800000" flipH="1">
            <a:off x="6029618" y="5966589"/>
            <a:ext cx="6209269" cy="96963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2887" name="Google Shape;2887;p11"/>
          <p:cNvGrpSpPr/>
          <p:nvPr/>
        </p:nvGrpSpPr>
        <p:grpSpPr>
          <a:xfrm rot="10800000" flipH="1">
            <a:off x="2175555" y="5731123"/>
            <a:ext cx="554560" cy="1437668"/>
            <a:chOff x="1823086" y="-208516"/>
            <a:chExt cx="433159" cy="1122944"/>
          </a:xfrm>
        </p:grpSpPr>
        <p:sp>
          <p:nvSpPr>
            <p:cNvPr id="2888" name="Google Shape;2888;p11"/>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89" name="Google Shape;2889;p11"/>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90" name="Google Shape;2890;p11"/>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91" name="Google Shape;2891;p11"/>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92" name="Google Shape;2892;p11"/>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93" name="Google Shape;2893;p11"/>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94" name="Google Shape;2894;p11"/>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95" name="Google Shape;2895;p11"/>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896" name="Google Shape;2896;p11"/>
          <p:cNvGrpSpPr/>
          <p:nvPr/>
        </p:nvGrpSpPr>
        <p:grpSpPr>
          <a:xfrm rot="10800000" flipH="1">
            <a:off x="-422591" y="5291232"/>
            <a:ext cx="1800468" cy="1151152"/>
            <a:chOff x="-206267" y="355694"/>
            <a:chExt cx="1406323" cy="899150"/>
          </a:xfrm>
        </p:grpSpPr>
        <p:sp>
          <p:nvSpPr>
            <p:cNvPr id="2897" name="Google Shape;2897;p11"/>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98" name="Google Shape;2898;p11"/>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99" name="Google Shape;2899;p11"/>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00" name="Google Shape;2900;p11"/>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01" name="Google Shape;2901;p11"/>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02" name="Google Shape;2902;p11"/>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03" name="Google Shape;2903;p11"/>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04" name="Google Shape;2904;p11"/>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905" name="Google Shape;2905;p11"/>
          <p:cNvGrpSpPr/>
          <p:nvPr/>
        </p:nvGrpSpPr>
        <p:grpSpPr>
          <a:xfrm rot="10800000" flipH="1">
            <a:off x="-224342" y="5924229"/>
            <a:ext cx="1153599" cy="1115511"/>
            <a:chOff x="-168381" y="-168706"/>
            <a:chExt cx="901061" cy="871312"/>
          </a:xfrm>
        </p:grpSpPr>
        <p:sp>
          <p:nvSpPr>
            <p:cNvPr id="2906" name="Google Shape;2906;p11"/>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07" name="Google Shape;2907;p11"/>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08" name="Google Shape;2908;p11"/>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09" name="Google Shape;2909;p11"/>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10" name="Google Shape;2910;p11"/>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11" name="Google Shape;2911;p11"/>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12" name="Google Shape;2912;p11"/>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13" name="Google Shape;2913;p11"/>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14" name="Google Shape;2914;p11"/>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15" name="Google Shape;2915;p11"/>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16" name="Google Shape;2916;p11"/>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17" name="Google Shape;2917;p11"/>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18" name="Google Shape;2918;p11"/>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19" name="Google Shape;2919;p11"/>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20" name="Google Shape;2920;p11"/>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21" name="Google Shape;2921;p11"/>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22" name="Google Shape;2922;p11"/>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23" name="Google Shape;2923;p11"/>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24" name="Google Shape;2924;p11"/>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925" name="Google Shape;2925;p11"/>
          <p:cNvGrpSpPr/>
          <p:nvPr/>
        </p:nvGrpSpPr>
        <p:grpSpPr>
          <a:xfrm rot="10800000" flipH="1">
            <a:off x="999457" y="5690299"/>
            <a:ext cx="561361" cy="1519333"/>
            <a:chOff x="904476" y="-243594"/>
            <a:chExt cx="438472" cy="1186732"/>
          </a:xfrm>
        </p:grpSpPr>
        <p:sp>
          <p:nvSpPr>
            <p:cNvPr id="2926" name="Google Shape;2926;p11"/>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27" name="Google Shape;2927;p11"/>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28" name="Google Shape;2928;p11"/>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29" name="Google Shape;2929;p11"/>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30" name="Google Shape;2930;p11"/>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31" name="Google Shape;2931;p11"/>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32" name="Google Shape;2932;p11"/>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33" name="Google Shape;2933;p11"/>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34" name="Google Shape;2934;p11"/>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35" name="Google Shape;2935;p11"/>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36" name="Google Shape;2936;p11"/>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37" name="Google Shape;2937;p11"/>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38" name="Google Shape;2938;p11"/>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39" name="Google Shape;2939;p11"/>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40" name="Google Shape;2940;p11"/>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41" name="Google Shape;2941;p11"/>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42" name="Google Shape;2942;p11"/>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43" name="Google Shape;2943;p11"/>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44" name="Google Shape;2944;p11"/>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45" name="Google Shape;2945;p11"/>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46" name="Google Shape;2946;p11"/>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47" name="Google Shape;2947;p11"/>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48" name="Google Shape;2948;p11"/>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49" name="Google Shape;2949;p11"/>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50" name="Google Shape;2950;p11"/>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51" name="Google Shape;2951;p11"/>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52" name="Google Shape;2952;p11"/>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953" name="Google Shape;2953;p11"/>
          <p:cNvGrpSpPr/>
          <p:nvPr/>
        </p:nvGrpSpPr>
        <p:grpSpPr>
          <a:xfrm rot="10800000" flipH="1">
            <a:off x="1705340" y="5995617"/>
            <a:ext cx="845843" cy="1453939"/>
            <a:chOff x="1455834" y="-430995"/>
            <a:chExt cx="660677" cy="1135653"/>
          </a:xfrm>
        </p:grpSpPr>
        <p:sp>
          <p:nvSpPr>
            <p:cNvPr id="2954" name="Google Shape;2954;p11"/>
            <p:cNvSpPr/>
            <p:nvPr/>
          </p:nvSpPr>
          <p:spPr>
            <a:xfrm>
              <a:off x="1455834" y="-342088"/>
              <a:ext cx="651576" cy="1046745"/>
            </a:xfrm>
            <a:custGeom>
              <a:avLst/>
              <a:gdLst/>
              <a:ahLst/>
              <a:cxnLst/>
              <a:rect l="l" t="t" r="r" b="b"/>
              <a:pathLst>
                <a:path w="21750" h="34941" extrusionOk="0">
                  <a:moveTo>
                    <a:pt x="16913" y="1"/>
                  </a:moveTo>
                  <a:cubicBezTo>
                    <a:pt x="14337" y="1"/>
                    <a:pt x="10562" y="1386"/>
                    <a:pt x="8840" y="2318"/>
                  </a:cubicBezTo>
                  <a:cubicBezTo>
                    <a:pt x="5904" y="3852"/>
                    <a:pt x="3603" y="5920"/>
                    <a:pt x="2202" y="8856"/>
                  </a:cubicBezTo>
                  <a:cubicBezTo>
                    <a:pt x="0" y="13192"/>
                    <a:pt x="334" y="18396"/>
                    <a:pt x="667" y="23199"/>
                  </a:cubicBezTo>
                  <a:cubicBezTo>
                    <a:pt x="901" y="27102"/>
                    <a:pt x="1535" y="31138"/>
                    <a:pt x="901" y="34941"/>
                  </a:cubicBezTo>
                  <a:cubicBezTo>
                    <a:pt x="6338" y="32439"/>
                    <a:pt x="12843" y="29704"/>
                    <a:pt x="16445" y="24600"/>
                  </a:cubicBezTo>
                  <a:cubicBezTo>
                    <a:pt x="20248" y="19163"/>
                    <a:pt x="21749" y="14159"/>
                    <a:pt x="20548" y="7521"/>
                  </a:cubicBezTo>
                  <a:cubicBezTo>
                    <a:pt x="20148" y="5153"/>
                    <a:pt x="18380" y="2084"/>
                    <a:pt x="18513" y="49"/>
                  </a:cubicBezTo>
                  <a:lnTo>
                    <a:pt x="18513" y="49"/>
                  </a:lnTo>
                  <a:lnTo>
                    <a:pt x="18180" y="149"/>
                  </a:lnTo>
                  <a:cubicBezTo>
                    <a:pt x="17810" y="47"/>
                    <a:pt x="17382" y="1"/>
                    <a:pt x="16913"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55" name="Google Shape;2955;p11"/>
            <p:cNvSpPr/>
            <p:nvPr/>
          </p:nvSpPr>
          <p:spPr>
            <a:xfrm>
              <a:off x="1538301" y="-430995"/>
              <a:ext cx="578210" cy="1060406"/>
            </a:xfrm>
            <a:custGeom>
              <a:avLst/>
              <a:gdLst/>
              <a:ahLst/>
              <a:cxnLst/>
              <a:rect l="l" t="t" r="r" b="b"/>
              <a:pathLst>
                <a:path w="19301" h="35397" extrusionOk="0">
                  <a:moveTo>
                    <a:pt x="18677" y="0"/>
                  </a:moveTo>
                  <a:cubicBezTo>
                    <a:pt x="18582" y="0"/>
                    <a:pt x="18484" y="34"/>
                    <a:pt x="18396" y="115"/>
                  </a:cubicBezTo>
                  <a:cubicBezTo>
                    <a:pt x="15027" y="2917"/>
                    <a:pt x="12191" y="6153"/>
                    <a:pt x="10490" y="10256"/>
                  </a:cubicBezTo>
                  <a:cubicBezTo>
                    <a:pt x="9423" y="12824"/>
                    <a:pt x="8622" y="15459"/>
                    <a:pt x="7588" y="18061"/>
                  </a:cubicBezTo>
                  <a:cubicBezTo>
                    <a:pt x="6520" y="20730"/>
                    <a:pt x="5420" y="23365"/>
                    <a:pt x="4252" y="26000"/>
                  </a:cubicBezTo>
                  <a:cubicBezTo>
                    <a:pt x="2951" y="28936"/>
                    <a:pt x="1584" y="31871"/>
                    <a:pt x="183" y="34773"/>
                  </a:cubicBezTo>
                  <a:cubicBezTo>
                    <a:pt x="0" y="35093"/>
                    <a:pt x="286" y="35397"/>
                    <a:pt x="559" y="35397"/>
                  </a:cubicBezTo>
                  <a:cubicBezTo>
                    <a:pt x="686" y="35397"/>
                    <a:pt x="809" y="35332"/>
                    <a:pt x="883" y="35174"/>
                  </a:cubicBezTo>
                  <a:cubicBezTo>
                    <a:pt x="3352" y="30103"/>
                    <a:pt x="5687" y="25000"/>
                    <a:pt x="7788" y="19763"/>
                  </a:cubicBezTo>
                  <a:cubicBezTo>
                    <a:pt x="8855" y="17161"/>
                    <a:pt x="9823" y="14525"/>
                    <a:pt x="10757" y="11857"/>
                  </a:cubicBezTo>
                  <a:cubicBezTo>
                    <a:pt x="11524" y="9789"/>
                    <a:pt x="12525" y="7787"/>
                    <a:pt x="13826" y="5986"/>
                  </a:cubicBezTo>
                  <a:cubicBezTo>
                    <a:pt x="15293" y="3985"/>
                    <a:pt x="17095" y="2283"/>
                    <a:pt x="18963" y="682"/>
                  </a:cubicBezTo>
                  <a:cubicBezTo>
                    <a:pt x="19301" y="422"/>
                    <a:pt x="19011" y="0"/>
                    <a:pt x="18677"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56" name="Google Shape;2956;p11"/>
            <p:cNvSpPr/>
            <p:nvPr/>
          </p:nvSpPr>
          <p:spPr>
            <a:xfrm>
              <a:off x="1524162" y="373308"/>
              <a:ext cx="201494" cy="167043"/>
            </a:xfrm>
            <a:custGeom>
              <a:avLst/>
              <a:gdLst/>
              <a:ahLst/>
              <a:cxnLst/>
              <a:rect l="l" t="t" r="r" b="b"/>
              <a:pathLst>
                <a:path w="6726" h="5576" extrusionOk="0">
                  <a:moveTo>
                    <a:pt x="4720" y="0"/>
                  </a:moveTo>
                  <a:cubicBezTo>
                    <a:pt x="4637" y="0"/>
                    <a:pt x="4555" y="19"/>
                    <a:pt x="4491" y="51"/>
                  </a:cubicBezTo>
                  <a:cubicBezTo>
                    <a:pt x="3156" y="651"/>
                    <a:pt x="1855" y="1385"/>
                    <a:pt x="454" y="1852"/>
                  </a:cubicBezTo>
                  <a:cubicBezTo>
                    <a:pt x="1" y="2003"/>
                    <a:pt x="123" y="2676"/>
                    <a:pt x="523" y="2676"/>
                  </a:cubicBezTo>
                  <a:cubicBezTo>
                    <a:pt x="564" y="2676"/>
                    <a:pt x="608" y="2668"/>
                    <a:pt x="655" y="2653"/>
                  </a:cubicBezTo>
                  <a:cubicBezTo>
                    <a:pt x="1941" y="2214"/>
                    <a:pt x="3150" y="1597"/>
                    <a:pt x="4372" y="1002"/>
                  </a:cubicBezTo>
                  <a:lnTo>
                    <a:pt x="4372" y="1002"/>
                  </a:lnTo>
                  <a:cubicBezTo>
                    <a:pt x="4665" y="2485"/>
                    <a:pt x="5313" y="3873"/>
                    <a:pt x="5825" y="5288"/>
                  </a:cubicBezTo>
                  <a:cubicBezTo>
                    <a:pt x="5891" y="5488"/>
                    <a:pt x="6059" y="5576"/>
                    <a:pt x="6225" y="5576"/>
                  </a:cubicBezTo>
                  <a:cubicBezTo>
                    <a:pt x="6476" y="5576"/>
                    <a:pt x="6726" y="5375"/>
                    <a:pt x="6626" y="5055"/>
                  </a:cubicBezTo>
                  <a:cubicBezTo>
                    <a:pt x="6058" y="3487"/>
                    <a:pt x="5325" y="1952"/>
                    <a:pt x="5091" y="284"/>
                  </a:cubicBezTo>
                  <a:cubicBezTo>
                    <a:pt x="5069" y="81"/>
                    <a:pt x="4893" y="0"/>
                    <a:pt x="4720"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57" name="Google Shape;2957;p11"/>
            <p:cNvSpPr/>
            <p:nvPr/>
          </p:nvSpPr>
          <p:spPr>
            <a:xfrm>
              <a:off x="1522934" y="228264"/>
              <a:ext cx="280103" cy="217881"/>
            </a:xfrm>
            <a:custGeom>
              <a:avLst/>
              <a:gdLst/>
              <a:ahLst/>
              <a:cxnLst/>
              <a:rect l="l" t="t" r="r" b="b"/>
              <a:pathLst>
                <a:path w="9350" h="7273" extrusionOk="0">
                  <a:moveTo>
                    <a:pt x="6183" y="0"/>
                  </a:moveTo>
                  <a:cubicBezTo>
                    <a:pt x="4107" y="0"/>
                    <a:pt x="2152" y="1072"/>
                    <a:pt x="395" y="2058"/>
                  </a:cubicBezTo>
                  <a:cubicBezTo>
                    <a:pt x="1" y="2283"/>
                    <a:pt x="225" y="2818"/>
                    <a:pt x="586" y="2818"/>
                  </a:cubicBezTo>
                  <a:cubicBezTo>
                    <a:pt x="652" y="2818"/>
                    <a:pt x="723" y="2800"/>
                    <a:pt x="796" y="2758"/>
                  </a:cubicBezTo>
                  <a:cubicBezTo>
                    <a:pt x="2474" y="1857"/>
                    <a:pt x="4326" y="840"/>
                    <a:pt x="6270" y="840"/>
                  </a:cubicBezTo>
                  <a:cubicBezTo>
                    <a:pt x="6287" y="840"/>
                    <a:pt x="6304" y="840"/>
                    <a:pt x="6321" y="840"/>
                  </a:cubicBezTo>
                  <a:lnTo>
                    <a:pt x="6321" y="840"/>
                  </a:lnTo>
                  <a:cubicBezTo>
                    <a:pt x="6680" y="2983"/>
                    <a:pt x="7901" y="4885"/>
                    <a:pt x="8468" y="6995"/>
                  </a:cubicBezTo>
                  <a:cubicBezTo>
                    <a:pt x="8520" y="7189"/>
                    <a:pt x="8673" y="7273"/>
                    <a:pt x="8832" y="7273"/>
                  </a:cubicBezTo>
                  <a:cubicBezTo>
                    <a:pt x="9083" y="7273"/>
                    <a:pt x="9350" y="7067"/>
                    <a:pt x="9268" y="6761"/>
                  </a:cubicBezTo>
                  <a:cubicBezTo>
                    <a:pt x="8701" y="4626"/>
                    <a:pt x="7367" y="2691"/>
                    <a:pt x="7100" y="456"/>
                  </a:cubicBezTo>
                  <a:cubicBezTo>
                    <a:pt x="7067" y="223"/>
                    <a:pt x="6933" y="56"/>
                    <a:pt x="6700" y="23"/>
                  </a:cubicBezTo>
                  <a:cubicBezTo>
                    <a:pt x="6527" y="8"/>
                    <a:pt x="6355" y="0"/>
                    <a:pt x="6183"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58" name="Google Shape;2958;p11"/>
            <p:cNvSpPr/>
            <p:nvPr/>
          </p:nvSpPr>
          <p:spPr>
            <a:xfrm>
              <a:off x="1512719" y="76270"/>
              <a:ext cx="388219" cy="265753"/>
            </a:xfrm>
            <a:custGeom>
              <a:avLst/>
              <a:gdLst/>
              <a:ahLst/>
              <a:cxnLst/>
              <a:rect l="l" t="t" r="r" b="b"/>
              <a:pathLst>
                <a:path w="12959" h="8871" extrusionOk="0">
                  <a:moveTo>
                    <a:pt x="9243" y="1"/>
                  </a:moveTo>
                  <a:cubicBezTo>
                    <a:pt x="9197" y="1"/>
                    <a:pt x="9152" y="9"/>
                    <a:pt x="9109" y="27"/>
                  </a:cubicBezTo>
                  <a:cubicBezTo>
                    <a:pt x="6240" y="794"/>
                    <a:pt x="3438" y="1761"/>
                    <a:pt x="503" y="2295"/>
                  </a:cubicBezTo>
                  <a:cubicBezTo>
                    <a:pt x="0" y="2389"/>
                    <a:pt x="178" y="3104"/>
                    <a:pt x="646" y="3104"/>
                  </a:cubicBezTo>
                  <a:cubicBezTo>
                    <a:pt x="675" y="3104"/>
                    <a:pt x="705" y="3101"/>
                    <a:pt x="736" y="3095"/>
                  </a:cubicBezTo>
                  <a:cubicBezTo>
                    <a:pt x="3528" y="2582"/>
                    <a:pt x="6226" y="1668"/>
                    <a:pt x="8981" y="916"/>
                  </a:cubicBezTo>
                  <a:lnTo>
                    <a:pt x="8981" y="916"/>
                  </a:lnTo>
                  <a:cubicBezTo>
                    <a:pt x="10166" y="3393"/>
                    <a:pt x="11307" y="5933"/>
                    <a:pt x="12078" y="8566"/>
                  </a:cubicBezTo>
                  <a:cubicBezTo>
                    <a:pt x="12131" y="8779"/>
                    <a:pt x="12291" y="8870"/>
                    <a:pt x="12456" y="8870"/>
                  </a:cubicBezTo>
                  <a:cubicBezTo>
                    <a:pt x="12702" y="8870"/>
                    <a:pt x="12958" y="8666"/>
                    <a:pt x="12878" y="8366"/>
                  </a:cubicBezTo>
                  <a:cubicBezTo>
                    <a:pt x="12078" y="5530"/>
                    <a:pt x="10810" y="2862"/>
                    <a:pt x="9576" y="193"/>
                  </a:cubicBezTo>
                  <a:cubicBezTo>
                    <a:pt x="9502" y="70"/>
                    <a:pt x="9373" y="1"/>
                    <a:pt x="9243"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59" name="Google Shape;2959;p11"/>
            <p:cNvSpPr/>
            <p:nvPr/>
          </p:nvSpPr>
          <p:spPr>
            <a:xfrm>
              <a:off x="1532699" y="-106248"/>
              <a:ext cx="446786" cy="249426"/>
            </a:xfrm>
            <a:custGeom>
              <a:avLst/>
              <a:gdLst/>
              <a:ahLst/>
              <a:cxnLst/>
              <a:rect l="l" t="t" r="r" b="b"/>
              <a:pathLst>
                <a:path w="14914" h="8326" extrusionOk="0">
                  <a:moveTo>
                    <a:pt x="10815" y="0"/>
                  </a:moveTo>
                  <a:cubicBezTo>
                    <a:pt x="10781" y="0"/>
                    <a:pt x="10746" y="5"/>
                    <a:pt x="10710" y="15"/>
                  </a:cubicBezTo>
                  <a:cubicBezTo>
                    <a:pt x="7308" y="1349"/>
                    <a:pt x="4139" y="3351"/>
                    <a:pt x="503" y="4051"/>
                  </a:cubicBezTo>
                  <a:cubicBezTo>
                    <a:pt x="1" y="4146"/>
                    <a:pt x="178" y="4861"/>
                    <a:pt x="618" y="4861"/>
                  </a:cubicBezTo>
                  <a:cubicBezTo>
                    <a:pt x="645" y="4861"/>
                    <a:pt x="674" y="4858"/>
                    <a:pt x="703" y="4852"/>
                  </a:cubicBezTo>
                  <a:cubicBezTo>
                    <a:pt x="4210" y="4176"/>
                    <a:pt x="7282" y="2291"/>
                    <a:pt x="10577" y="961"/>
                  </a:cubicBezTo>
                  <a:lnTo>
                    <a:pt x="10577" y="961"/>
                  </a:lnTo>
                  <a:cubicBezTo>
                    <a:pt x="11592" y="3362"/>
                    <a:pt x="13160" y="5527"/>
                    <a:pt x="14013" y="8021"/>
                  </a:cubicBezTo>
                  <a:cubicBezTo>
                    <a:pt x="14079" y="8234"/>
                    <a:pt x="14248" y="8325"/>
                    <a:pt x="14415" y="8325"/>
                  </a:cubicBezTo>
                  <a:cubicBezTo>
                    <a:pt x="14665" y="8325"/>
                    <a:pt x="14913" y="8121"/>
                    <a:pt x="14813" y="7821"/>
                  </a:cubicBezTo>
                  <a:cubicBezTo>
                    <a:pt x="13913" y="5186"/>
                    <a:pt x="12211" y="2917"/>
                    <a:pt x="11211" y="315"/>
                  </a:cubicBezTo>
                  <a:cubicBezTo>
                    <a:pt x="11154" y="146"/>
                    <a:pt x="11002" y="0"/>
                    <a:pt x="1081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60" name="Google Shape;2960;p11"/>
            <p:cNvSpPr/>
            <p:nvPr/>
          </p:nvSpPr>
          <p:spPr>
            <a:xfrm>
              <a:off x="1720100" y="-252581"/>
              <a:ext cx="279863" cy="178007"/>
            </a:xfrm>
            <a:custGeom>
              <a:avLst/>
              <a:gdLst/>
              <a:ahLst/>
              <a:cxnLst/>
              <a:rect l="l" t="t" r="r" b="b"/>
              <a:pathLst>
                <a:path w="9342" h="5942" extrusionOk="0">
                  <a:moveTo>
                    <a:pt x="7095" y="0"/>
                  </a:moveTo>
                  <a:cubicBezTo>
                    <a:pt x="7051" y="0"/>
                    <a:pt x="7004" y="9"/>
                    <a:pt x="6956" y="30"/>
                  </a:cubicBezTo>
                  <a:cubicBezTo>
                    <a:pt x="4688" y="797"/>
                    <a:pt x="2653" y="2065"/>
                    <a:pt x="418" y="2965"/>
                  </a:cubicBezTo>
                  <a:cubicBezTo>
                    <a:pt x="1" y="3115"/>
                    <a:pt x="116" y="3797"/>
                    <a:pt x="503" y="3797"/>
                  </a:cubicBezTo>
                  <a:cubicBezTo>
                    <a:pt x="549" y="3797"/>
                    <a:pt x="599" y="3787"/>
                    <a:pt x="652" y="3766"/>
                  </a:cubicBezTo>
                  <a:cubicBezTo>
                    <a:pt x="2725" y="2918"/>
                    <a:pt x="4680" y="1744"/>
                    <a:pt x="6795" y="970"/>
                  </a:cubicBezTo>
                  <a:lnTo>
                    <a:pt x="6795" y="970"/>
                  </a:lnTo>
                  <a:cubicBezTo>
                    <a:pt x="7288" y="2577"/>
                    <a:pt x="7663" y="4267"/>
                    <a:pt x="8457" y="5734"/>
                  </a:cubicBezTo>
                  <a:cubicBezTo>
                    <a:pt x="8530" y="5880"/>
                    <a:pt x="8652" y="5941"/>
                    <a:pt x="8777" y="5941"/>
                  </a:cubicBezTo>
                  <a:cubicBezTo>
                    <a:pt x="9052" y="5941"/>
                    <a:pt x="9341" y="5645"/>
                    <a:pt x="9158" y="5300"/>
                  </a:cubicBezTo>
                  <a:cubicBezTo>
                    <a:pt x="8357" y="3766"/>
                    <a:pt x="8024" y="1965"/>
                    <a:pt x="7456" y="297"/>
                  </a:cubicBezTo>
                  <a:cubicBezTo>
                    <a:pt x="7403" y="138"/>
                    <a:pt x="7266" y="0"/>
                    <a:pt x="709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61" name="Google Shape;2961;p11"/>
            <p:cNvSpPr/>
            <p:nvPr/>
          </p:nvSpPr>
          <p:spPr>
            <a:xfrm>
              <a:off x="1919452" y="216941"/>
              <a:ext cx="31006" cy="24026"/>
            </a:xfrm>
            <a:custGeom>
              <a:avLst/>
              <a:gdLst/>
              <a:ahLst/>
              <a:cxnLst/>
              <a:rect l="l" t="t" r="r" b="b"/>
              <a:pathLst>
                <a:path w="1035" h="802" extrusionOk="0">
                  <a:moveTo>
                    <a:pt x="535" y="1"/>
                  </a:moveTo>
                  <a:cubicBezTo>
                    <a:pt x="1" y="1"/>
                    <a:pt x="1" y="801"/>
                    <a:pt x="535" y="801"/>
                  </a:cubicBezTo>
                  <a:cubicBezTo>
                    <a:pt x="1035" y="801"/>
                    <a:pt x="1035" y="1"/>
                    <a:pt x="535"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62" name="Google Shape;2962;p11"/>
            <p:cNvSpPr/>
            <p:nvPr/>
          </p:nvSpPr>
          <p:spPr>
            <a:xfrm>
              <a:off x="1955429" y="183960"/>
              <a:ext cx="31006" cy="24026"/>
            </a:xfrm>
            <a:custGeom>
              <a:avLst/>
              <a:gdLst/>
              <a:ahLst/>
              <a:cxnLst/>
              <a:rect l="l" t="t" r="r" b="b"/>
              <a:pathLst>
                <a:path w="1035" h="802" extrusionOk="0">
                  <a:moveTo>
                    <a:pt x="501" y="1"/>
                  </a:moveTo>
                  <a:cubicBezTo>
                    <a:pt x="1" y="1"/>
                    <a:pt x="1" y="801"/>
                    <a:pt x="501" y="801"/>
                  </a:cubicBezTo>
                  <a:cubicBezTo>
                    <a:pt x="1035" y="801"/>
                    <a:pt x="1035" y="1"/>
                    <a:pt x="501"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63" name="Google Shape;2963;p11"/>
            <p:cNvSpPr/>
            <p:nvPr/>
          </p:nvSpPr>
          <p:spPr>
            <a:xfrm>
              <a:off x="1968429" y="242912"/>
              <a:ext cx="31006" cy="24026"/>
            </a:xfrm>
            <a:custGeom>
              <a:avLst/>
              <a:gdLst/>
              <a:ahLst/>
              <a:cxnLst/>
              <a:rect l="l" t="t" r="r" b="b"/>
              <a:pathLst>
                <a:path w="1035" h="802" extrusionOk="0">
                  <a:moveTo>
                    <a:pt x="501" y="1"/>
                  </a:moveTo>
                  <a:cubicBezTo>
                    <a:pt x="0" y="1"/>
                    <a:pt x="0" y="801"/>
                    <a:pt x="501" y="801"/>
                  </a:cubicBezTo>
                  <a:cubicBezTo>
                    <a:pt x="1034" y="801"/>
                    <a:pt x="1034" y="1"/>
                    <a:pt x="501"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64" name="Google Shape;2964;p11"/>
            <p:cNvSpPr/>
            <p:nvPr/>
          </p:nvSpPr>
          <p:spPr>
            <a:xfrm>
              <a:off x="1586709" y="67044"/>
              <a:ext cx="32025" cy="24026"/>
            </a:xfrm>
            <a:custGeom>
              <a:avLst/>
              <a:gdLst/>
              <a:ahLst/>
              <a:cxnLst/>
              <a:rect l="l" t="t" r="r" b="b"/>
              <a:pathLst>
                <a:path w="1069" h="802" extrusionOk="0">
                  <a:moveTo>
                    <a:pt x="535" y="1"/>
                  </a:moveTo>
                  <a:cubicBezTo>
                    <a:pt x="1" y="1"/>
                    <a:pt x="1" y="802"/>
                    <a:pt x="535" y="802"/>
                  </a:cubicBezTo>
                  <a:cubicBezTo>
                    <a:pt x="1068" y="802"/>
                    <a:pt x="1068" y="1"/>
                    <a:pt x="535"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65" name="Google Shape;2965;p11"/>
            <p:cNvSpPr/>
            <p:nvPr/>
          </p:nvSpPr>
          <p:spPr>
            <a:xfrm>
              <a:off x="1625681" y="37088"/>
              <a:ext cx="32025" cy="25015"/>
            </a:xfrm>
            <a:custGeom>
              <a:avLst/>
              <a:gdLst/>
              <a:ahLst/>
              <a:cxnLst/>
              <a:rect l="l" t="t" r="r" b="b"/>
              <a:pathLst>
                <a:path w="1069" h="835" extrusionOk="0">
                  <a:moveTo>
                    <a:pt x="535" y="0"/>
                  </a:moveTo>
                  <a:cubicBezTo>
                    <a:pt x="1" y="0"/>
                    <a:pt x="1" y="834"/>
                    <a:pt x="535" y="834"/>
                  </a:cubicBezTo>
                  <a:cubicBezTo>
                    <a:pt x="1068" y="834"/>
                    <a:pt x="1068" y="0"/>
                    <a:pt x="53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66" name="Google Shape;2966;p11"/>
            <p:cNvSpPr/>
            <p:nvPr/>
          </p:nvSpPr>
          <p:spPr>
            <a:xfrm>
              <a:off x="1736605" y="-219720"/>
              <a:ext cx="31995" cy="24026"/>
            </a:xfrm>
            <a:custGeom>
              <a:avLst/>
              <a:gdLst/>
              <a:ahLst/>
              <a:cxnLst/>
              <a:rect l="l" t="t" r="r" b="b"/>
              <a:pathLst>
                <a:path w="1068" h="802" extrusionOk="0">
                  <a:moveTo>
                    <a:pt x="534" y="0"/>
                  </a:moveTo>
                  <a:cubicBezTo>
                    <a:pt x="1" y="0"/>
                    <a:pt x="1"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67" name="Google Shape;2967;p11"/>
            <p:cNvSpPr/>
            <p:nvPr/>
          </p:nvSpPr>
          <p:spPr>
            <a:xfrm>
              <a:off x="1779561" y="-252701"/>
              <a:ext cx="31006" cy="25015"/>
            </a:xfrm>
            <a:custGeom>
              <a:avLst/>
              <a:gdLst/>
              <a:ahLst/>
              <a:cxnLst/>
              <a:rect l="l" t="t" r="r" b="b"/>
              <a:pathLst>
                <a:path w="1035" h="835" extrusionOk="0">
                  <a:moveTo>
                    <a:pt x="501" y="1"/>
                  </a:moveTo>
                  <a:cubicBezTo>
                    <a:pt x="1" y="1"/>
                    <a:pt x="1" y="835"/>
                    <a:pt x="501" y="835"/>
                  </a:cubicBezTo>
                  <a:cubicBezTo>
                    <a:pt x="1035" y="835"/>
                    <a:pt x="1035" y="1"/>
                    <a:pt x="501"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68" name="Google Shape;2968;p11"/>
            <p:cNvSpPr/>
            <p:nvPr/>
          </p:nvSpPr>
          <p:spPr>
            <a:xfrm>
              <a:off x="1785582" y="265918"/>
              <a:ext cx="31995" cy="23996"/>
            </a:xfrm>
            <a:custGeom>
              <a:avLst/>
              <a:gdLst/>
              <a:ahLst/>
              <a:cxnLst/>
              <a:rect l="l" t="t" r="r" b="b"/>
              <a:pathLst>
                <a:path w="1068" h="801" extrusionOk="0">
                  <a:moveTo>
                    <a:pt x="534" y="0"/>
                  </a:moveTo>
                  <a:cubicBezTo>
                    <a:pt x="0" y="0"/>
                    <a:pt x="0" y="801"/>
                    <a:pt x="534" y="801"/>
                  </a:cubicBezTo>
                  <a:cubicBezTo>
                    <a:pt x="1067" y="801"/>
                    <a:pt x="1067"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69" name="Google Shape;2969;p11"/>
            <p:cNvSpPr/>
            <p:nvPr/>
          </p:nvSpPr>
          <p:spPr>
            <a:xfrm>
              <a:off x="1808558" y="323852"/>
              <a:ext cx="31995" cy="25015"/>
            </a:xfrm>
            <a:custGeom>
              <a:avLst/>
              <a:gdLst/>
              <a:ahLst/>
              <a:cxnLst/>
              <a:rect l="l" t="t" r="r" b="b"/>
              <a:pathLst>
                <a:path w="1068" h="835" extrusionOk="0">
                  <a:moveTo>
                    <a:pt x="534" y="1"/>
                  </a:moveTo>
                  <a:cubicBezTo>
                    <a:pt x="0" y="1"/>
                    <a:pt x="0"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70" name="Google Shape;2970;p11"/>
            <p:cNvSpPr/>
            <p:nvPr/>
          </p:nvSpPr>
          <p:spPr>
            <a:xfrm>
              <a:off x="1524761" y="369833"/>
              <a:ext cx="32025" cy="23996"/>
            </a:xfrm>
            <a:custGeom>
              <a:avLst/>
              <a:gdLst/>
              <a:ahLst/>
              <a:cxnLst/>
              <a:rect l="l" t="t" r="r" b="b"/>
              <a:pathLst>
                <a:path w="1069" h="801" extrusionOk="0">
                  <a:moveTo>
                    <a:pt x="535" y="0"/>
                  </a:moveTo>
                  <a:cubicBezTo>
                    <a:pt x="1" y="0"/>
                    <a:pt x="1" y="801"/>
                    <a:pt x="535" y="801"/>
                  </a:cubicBezTo>
                  <a:cubicBezTo>
                    <a:pt x="1068" y="801"/>
                    <a:pt x="1068" y="0"/>
                    <a:pt x="53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71" name="Google Shape;2971;p11"/>
            <p:cNvSpPr/>
            <p:nvPr/>
          </p:nvSpPr>
          <p:spPr>
            <a:xfrm>
              <a:off x="1573738" y="333857"/>
              <a:ext cx="31995" cy="23996"/>
            </a:xfrm>
            <a:custGeom>
              <a:avLst/>
              <a:gdLst/>
              <a:ahLst/>
              <a:cxnLst/>
              <a:rect l="l" t="t" r="r" b="b"/>
              <a:pathLst>
                <a:path w="1068" h="801" extrusionOk="0">
                  <a:moveTo>
                    <a:pt x="534" y="0"/>
                  </a:moveTo>
                  <a:cubicBezTo>
                    <a:pt x="0" y="0"/>
                    <a:pt x="0"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72" name="Google Shape;2972;p11"/>
            <p:cNvSpPr/>
            <p:nvPr/>
          </p:nvSpPr>
          <p:spPr>
            <a:xfrm>
              <a:off x="1632690" y="545701"/>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73" name="Google Shape;2973;p11"/>
            <p:cNvSpPr/>
            <p:nvPr/>
          </p:nvSpPr>
          <p:spPr>
            <a:xfrm>
              <a:off x="1599709" y="597644"/>
              <a:ext cx="32025" cy="25015"/>
            </a:xfrm>
            <a:custGeom>
              <a:avLst/>
              <a:gdLst/>
              <a:ahLst/>
              <a:cxnLst/>
              <a:rect l="l" t="t" r="r" b="b"/>
              <a:pathLst>
                <a:path w="1069" h="835" extrusionOk="0">
                  <a:moveTo>
                    <a:pt x="534" y="1"/>
                  </a:moveTo>
                  <a:cubicBezTo>
                    <a:pt x="1" y="1"/>
                    <a:pt x="1"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974" name="Google Shape;2974;p11"/>
          <p:cNvGrpSpPr/>
          <p:nvPr/>
        </p:nvGrpSpPr>
        <p:grpSpPr>
          <a:xfrm rot="10800000" flipH="1">
            <a:off x="2270785" y="6029216"/>
            <a:ext cx="1043985" cy="1459267"/>
            <a:chOff x="1897495" y="-461400"/>
            <a:chExt cx="815443" cy="1139815"/>
          </a:xfrm>
        </p:grpSpPr>
        <p:sp>
          <p:nvSpPr>
            <p:cNvPr id="2975" name="Google Shape;2975;p11"/>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76" name="Google Shape;2976;p11"/>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77" name="Google Shape;2977;p11"/>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78" name="Google Shape;2978;p11"/>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79" name="Google Shape;2979;p11"/>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80" name="Google Shape;2980;p11"/>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81" name="Google Shape;2981;p11"/>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82" name="Google Shape;2982;p11"/>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83" name="Google Shape;2983;p11"/>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84" name="Google Shape;2984;p11"/>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85" name="Google Shape;2985;p11"/>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86" name="Google Shape;2986;p11"/>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87" name="Google Shape;2987;p11"/>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88" name="Google Shape;2988;p11"/>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89" name="Google Shape;2989;p11"/>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90" name="Google Shape;2990;p11"/>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91" name="Google Shape;2991;p11"/>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92" name="Google Shape;2992;p11"/>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93" name="Google Shape;2993;p11"/>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94" name="Google Shape;2994;p11"/>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95" name="Google Shape;2995;p11"/>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96" name="Google Shape;2996;p11"/>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997" name="Google Shape;2997;p11"/>
          <p:cNvGrpSpPr/>
          <p:nvPr/>
        </p:nvGrpSpPr>
        <p:grpSpPr>
          <a:xfrm>
            <a:off x="668797" y="3922163"/>
            <a:ext cx="558848" cy="729171"/>
            <a:chOff x="1304140" y="978228"/>
            <a:chExt cx="436509" cy="569545"/>
          </a:xfrm>
        </p:grpSpPr>
        <p:sp>
          <p:nvSpPr>
            <p:cNvPr id="2998" name="Google Shape;2998;p11"/>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99" name="Google Shape;2999;p11"/>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00" name="Google Shape;3000;p11"/>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01" name="Google Shape;3001;p11"/>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02" name="Google Shape;3002;p11"/>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03" name="Google Shape;3003;p11"/>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04" name="Google Shape;3004;p11"/>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05" name="Google Shape;3005;p11"/>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06" name="Google Shape;3006;p11"/>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07" name="Google Shape;3007;p11"/>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08" name="Google Shape;3008;p11"/>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09" name="Google Shape;3009;p11"/>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10" name="Google Shape;3010;p11"/>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11" name="Google Shape;3011;p11"/>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12" name="Google Shape;3012;p11"/>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13" name="Google Shape;3013;p11"/>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14" name="Google Shape;3014;p11"/>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15" name="Google Shape;3015;p11"/>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16" name="Google Shape;3016;p11"/>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17" name="Google Shape;3017;p11"/>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18" name="Google Shape;3018;p11"/>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19" name="Google Shape;3019;p11"/>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020" name="Google Shape;3020;p11"/>
          <p:cNvGrpSpPr/>
          <p:nvPr/>
        </p:nvGrpSpPr>
        <p:grpSpPr>
          <a:xfrm rot="10800000" flipH="1">
            <a:off x="11026624" y="1058000"/>
            <a:ext cx="1586693" cy="1009432"/>
            <a:chOff x="7742212" y="3926048"/>
            <a:chExt cx="1414838" cy="900099"/>
          </a:xfrm>
        </p:grpSpPr>
        <p:sp>
          <p:nvSpPr>
            <p:cNvPr id="3021" name="Google Shape;3021;p11"/>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22" name="Google Shape;3022;p11"/>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23" name="Google Shape;3023;p11"/>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24" name="Google Shape;3024;p11"/>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25" name="Google Shape;3025;p11"/>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26" name="Google Shape;3026;p11"/>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27" name="Google Shape;3027;p11"/>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28" name="Google Shape;3028;p11"/>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029" name="Google Shape;3029;p11"/>
          <p:cNvGrpSpPr/>
          <p:nvPr/>
        </p:nvGrpSpPr>
        <p:grpSpPr>
          <a:xfrm rot="10800000" flipH="1">
            <a:off x="11394401" y="259356"/>
            <a:ext cx="1389679" cy="1396017"/>
            <a:chOff x="8276926" y="3750868"/>
            <a:chExt cx="1239162" cy="1244814"/>
          </a:xfrm>
        </p:grpSpPr>
        <p:sp>
          <p:nvSpPr>
            <p:cNvPr id="3030" name="Google Shape;3030;p11"/>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31" name="Google Shape;3031;p11"/>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32" name="Google Shape;3032;p11"/>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33" name="Google Shape;3033;p11"/>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34" name="Google Shape;3034;p11"/>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35" name="Google Shape;3035;p11"/>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36" name="Google Shape;3036;p11"/>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37" name="Google Shape;3037;p11"/>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38" name="Google Shape;3038;p11"/>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39" name="Google Shape;3039;p11"/>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40" name="Google Shape;3040;p11"/>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41" name="Google Shape;3041;p11"/>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42" name="Google Shape;3042;p11"/>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43" name="Google Shape;3043;p11"/>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44" name="Google Shape;3044;p11"/>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45" name="Google Shape;3045;p11"/>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46" name="Google Shape;3046;p11"/>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47" name="Google Shape;3047;p11"/>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48" name="Google Shape;3048;p11"/>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49" name="Google Shape;3049;p11"/>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50" name="Google Shape;3050;p11"/>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51" name="Google Shape;3051;p11"/>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52" name="Google Shape;3052;p11"/>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53" name="Google Shape;3053;p11"/>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54" name="Google Shape;3054;p11"/>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55" name="Google Shape;3055;p11"/>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56" name="Google Shape;3056;p11"/>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057" name="Google Shape;3057;p11"/>
          <p:cNvGrpSpPr/>
          <p:nvPr/>
        </p:nvGrpSpPr>
        <p:grpSpPr>
          <a:xfrm rot="10800000" flipH="1">
            <a:off x="11312580" y="-360494"/>
            <a:ext cx="491221" cy="1330575"/>
            <a:chOff x="7607455" y="4238363"/>
            <a:chExt cx="438017" cy="1186459"/>
          </a:xfrm>
        </p:grpSpPr>
        <p:sp>
          <p:nvSpPr>
            <p:cNvPr id="3058" name="Google Shape;3058;p11"/>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59" name="Google Shape;3059;p11"/>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60" name="Google Shape;3060;p11"/>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61" name="Google Shape;3061;p11"/>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62" name="Google Shape;3062;p11"/>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63" name="Google Shape;3063;p11"/>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64" name="Google Shape;3064;p11"/>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65" name="Google Shape;3065;p11"/>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66" name="Google Shape;3066;p11"/>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67" name="Google Shape;3067;p11"/>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68" name="Google Shape;3068;p11"/>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69" name="Google Shape;3069;p11"/>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70" name="Google Shape;3070;p11"/>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71" name="Google Shape;3071;p11"/>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72" name="Google Shape;3072;p11"/>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73" name="Google Shape;3073;p11"/>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74" name="Google Shape;3074;p11"/>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75" name="Google Shape;3075;p11"/>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76" name="Google Shape;3076;p11"/>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77" name="Google Shape;3077;p11"/>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78" name="Google Shape;3078;p11"/>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79" name="Google Shape;3079;p11"/>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80" name="Google Shape;3080;p11"/>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81" name="Google Shape;3081;p11"/>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082" name="Google Shape;3082;p11"/>
          <p:cNvGrpSpPr/>
          <p:nvPr/>
        </p:nvGrpSpPr>
        <p:grpSpPr>
          <a:xfrm rot="-4992369">
            <a:off x="9641891" y="-344473"/>
            <a:ext cx="485747" cy="1259327"/>
            <a:chOff x="7916001" y="4222802"/>
            <a:chExt cx="364302" cy="944474"/>
          </a:xfrm>
        </p:grpSpPr>
        <p:sp>
          <p:nvSpPr>
            <p:cNvPr id="3083" name="Google Shape;3083;p11"/>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84" name="Google Shape;3084;p11"/>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85" name="Google Shape;3085;p11"/>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86" name="Google Shape;3086;p11"/>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87" name="Google Shape;3087;p11"/>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88" name="Google Shape;3088;p11"/>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89" name="Google Shape;3089;p11"/>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90" name="Google Shape;3090;p11"/>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3091" name="Google Shape;3091;p11"/>
          <p:cNvSpPr/>
          <p:nvPr/>
        </p:nvSpPr>
        <p:spPr>
          <a:xfrm rot="10800000" flipH="1">
            <a:off x="10654771" y="-166611"/>
            <a:ext cx="730728" cy="1173464"/>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092" name="Google Shape;3092;p11"/>
          <p:cNvSpPr/>
          <p:nvPr/>
        </p:nvSpPr>
        <p:spPr>
          <a:xfrm rot="10800000" flipH="1">
            <a:off x="10645298" y="-266318"/>
            <a:ext cx="648047" cy="1188751"/>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093" name="Google Shape;3093;p11"/>
          <p:cNvSpPr/>
          <p:nvPr/>
        </p:nvSpPr>
        <p:spPr>
          <a:xfrm rot="10800000" flipH="1">
            <a:off x="11083227" y="635525"/>
            <a:ext cx="226711" cy="187436"/>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094" name="Google Shape;3094;p11"/>
          <p:cNvSpPr/>
          <p:nvPr/>
        </p:nvSpPr>
        <p:spPr>
          <a:xfrm rot="10800000" flipH="1">
            <a:off x="10996555" y="473731"/>
            <a:ext cx="314835" cy="243576"/>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095" name="Google Shape;3095;p11"/>
          <p:cNvSpPr/>
          <p:nvPr/>
        </p:nvSpPr>
        <p:spPr>
          <a:xfrm rot="10800000" flipH="1">
            <a:off x="10886737" y="302767"/>
            <a:ext cx="434943" cy="29800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096" name="Google Shape;3096;p11"/>
          <p:cNvSpPr/>
          <p:nvPr/>
        </p:nvSpPr>
        <p:spPr>
          <a:xfrm rot="10800000" flipH="1">
            <a:off x="10798654" y="98214"/>
            <a:ext cx="501732" cy="279557"/>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097" name="Google Shape;3097;p11"/>
          <p:cNvSpPr/>
          <p:nvPr/>
        </p:nvSpPr>
        <p:spPr>
          <a:xfrm rot="10800000" flipH="1">
            <a:off x="10776381" y="-66189"/>
            <a:ext cx="313625" cy="19922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098" name="Google Shape;3098;p11"/>
          <p:cNvSpPr/>
          <p:nvPr/>
        </p:nvSpPr>
        <p:spPr>
          <a:xfrm rot="10800000" flipH="1">
            <a:off x="10830702" y="459940"/>
            <a:ext cx="35881" cy="28053"/>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099" name="Google Shape;3099;p11"/>
          <p:cNvSpPr/>
          <p:nvPr/>
        </p:nvSpPr>
        <p:spPr>
          <a:xfrm rot="10800000" flipH="1">
            <a:off x="10791498" y="422987"/>
            <a:ext cx="34772" cy="28053"/>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00" name="Google Shape;3100;p11"/>
          <p:cNvSpPr/>
          <p:nvPr/>
        </p:nvSpPr>
        <p:spPr>
          <a:xfrm rot="10800000" flipH="1">
            <a:off x="10775810" y="489100"/>
            <a:ext cx="35881" cy="28053"/>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01" name="Google Shape;3101;p11"/>
          <p:cNvSpPr/>
          <p:nvPr/>
        </p:nvSpPr>
        <p:spPr>
          <a:xfrm rot="10800000" flipH="1">
            <a:off x="11203863" y="291870"/>
            <a:ext cx="34772" cy="28053"/>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02" name="Google Shape;3102;p11"/>
          <p:cNvSpPr/>
          <p:nvPr/>
        </p:nvSpPr>
        <p:spPr>
          <a:xfrm rot="10800000" flipH="1">
            <a:off x="11160158" y="259351"/>
            <a:ext cx="34772" cy="26944"/>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03" name="Google Shape;3103;p11"/>
          <p:cNvSpPr/>
          <p:nvPr/>
        </p:nvSpPr>
        <p:spPr>
          <a:xfrm rot="10800000" flipH="1">
            <a:off x="10980867" y="514867"/>
            <a:ext cx="34772" cy="26911"/>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04" name="Google Shape;3104;p11"/>
          <p:cNvSpPr/>
          <p:nvPr/>
        </p:nvSpPr>
        <p:spPr>
          <a:xfrm rot="10800000" flipH="1">
            <a:off x="10955101" y="580980"/>
            <a:ext cx="35881" cy="26944"/>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05" name="Google Shape;3105;p11"/>
          <p:cNvSpPr/>
          <p:nvPr/>
        </p:nvSpPr>
        <p:spPr>
          <a:xfrm rot="10800000" flipH="1">
            <a:off x="11273335" y="631404"/>
            <a:ext cx="34772" cy="28053"/>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06" name="Google Shape;3106;p11"/>
          <p:cNvSpPr/>
          <p:nvPr/>
        </p:nvSpPr>
        <p:spPr>
          <a:xfrm rot="10800000" flipH="1">
            <a:off x="11218443" y="591059"/>
            <a:ext cx="34772" cy="28053"/>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07" name="Google Shape;3107;p11"/>
          <p:cNvSpPr/>
          <p:nvPr/>
        </p:nvSpPr>
        <p:spPr>
          <a:xfrm rot="10800000" flipH="1">
            <a:off x="11152330" y="828635"/>
            <a:ext cx="35881" cy="28053"/>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08" name="Google Shape;3108;p11"/>
          <p:cNvSpPr/>
          <p:nvPr/>
        </p:nvSpPr>
        <p:spPr>
          <a:xfrm rot="10800000" flipH="1">
            <a:off x="11189283" y="886921"/>
            <a:ext cx="34772" cy="28020"/>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09" name="Google Shape;3109;p11"/>
          <p:cNvSpPr/>
          <p:nvPr/>
        </p:nvSpPr>
        <p:spPr>
          <a:xfrm rot="-10392468" flipH="1">
            <a:off x="9807020" y="-141511"/>
            <a:ext cx="914813" cy="1148001"/>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10" name="Google Shape;3110;p11"/>
          <p:cNvSpPr/>
          <p:nvPr/>
        </p:nvSpPr>
        <p:spPr>
          <a:xfrm rot="-10392468" flipH="1">
            <a:off x="9904954" y="-277317"/>
            <a:ext cx="644468" cy="1175953"/>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11" name="Google Shape;3111;p11"/>
          <p:cNvSpPr/>
          <p:nvPr/>
        </p:nvSpPr>
        <p:spPr>
          <a:xfrm rot="-10392468" flipH="1">
            <a:off x="10344283" y="-79104"/>
            <a:ext cx="186356" cy="177823"/>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12" name="Google Shape;3112;p11"/>
          <p:cNvSpPr/>
          <p:nvPr/>
        </p:nvSpPr>
        <p:spPr>
          <a:xfrm rot="-10392468" flipH="1">
            <a:off x="10173159" y="98471"/>
            <a:ext cx="256975" cy="255765"/>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13" name="Google Shape;3113;p11"/>
          <p:cNvSpPr/>
          <p:nvPr/>
        </p:nvSpPr>
        <p:spPr>
          <a:xfrm rot="-10392468" flipH="1">
            <a:off x="10045020" y="219972"/>
            <a:ext cx="288387" cy="365355"/>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14" name="Google Shape;3114;p11"/>
          <p:cNvSpPr/>
          <p:nvPr/>
        </p:nvSpPr>
        <p:spPr>
          <a:xfrm rot="-10392468" flipH="1">
            <a:off x="10053019" y="393774"/>
            <a:ext cx="148560" cy="192705"/>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15" name="Google Shape;3115;p11"/>
          <p:cNvSpPr/>
          <p:nvPr/>
        </p:nvSpPr>
        <p:spPr>
          <a:xfrm rot="-10392468" flipH="1">
            <a:off x="9885369" y="549537"/>
            <a:ext cx="190455" cy="228116"/>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16" name="Google Shape;3116;p11"/>
          <p:cNvSpPr/>
          <p:nvPr/>
        </p:nvSpPr>
        <p:spPr>
          <a:xfrm rot="-10392468" flipH="1">
            <a:off x="9843678" y="682735"/>
            <a:ext cx="135996" cy="158035"/>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17" name="Google Shape;3117;p11"/>
          <p:cNvSpPr/>
          <p:nvPr/>
        </p:nvSpPr>
        <p:spPr>
          <a:xfrm rot="10800000" flipH="1">
            <a:off x="10646910" y="529448"/>
            <a:ext cx="38165" cy="2916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18" name="Google Shape;3118;p11"/>
          <p:cNvSpPr/>
          <p:nvPr/>
        </p:nvSpPr>
        <p:spPr>
          <a:xfrm rot="-10392468" flipH="1">
            <a:off x="10414501" y="625982"/>
            <a:ext cx="38131" cy="2916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19" name="Google Shape;3119;p11"/>
          <p:cNvSpPr/>
          <p:nvPr/>
        </p:nvSpPr>
        <p:spPr>
          <a:xfrm rot="-10392468" flipH="1">
            <a:off x="10406745" y="558443"/>
            <a:ext cx="38131" cy="29195"/>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20" name="Google Shape;3120;p11"/>
          <p:cNvSpPr/>
          <p:nvPr/>
        </p:nvSpPr>
        <p:spPr>
          <a:xfrm rot="-10392468" flipH="1">
            <a:off x="9911061" y="219540"/>
            <a:ext cx="38131" cy="2916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21" name="Google Shape;3121;p11"/>
          <p:cNvSpPr/>
          <p:nvPr/>
        </p:nvSpPr>
        <p:spPr>
          <a:xfrm rot="-10392468" flipH="1">
            <a:off x="9914780" y="283180"/>
            <a:ext cx="38131" cy="2916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22" name="Google Shape;3122;p11"/>
          <p:cNvSpPr/>
          <p:nvPr/>
        </p:nvSpPr>
        <p:spPr>
          <a:xfrm rot="-10392468" flipH="1">
            <a:off x="9982660" y="243868"/>
            <a:ext cx="38131" cy="2916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23" name="Google Shape;3123;p11"/>
          <p:cNvSpPr/>
          <p:nvPr/>
        </p:nvSpPr>
        <p:spPr>
          <a:xfrm rot="-10392468" flipH="1">
            <a:off x="10002028" y="877032"/>
            <a:ext cx="38131" cy="2916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24" name="Google Shape;3124;p11"/>
          <p:cNvSpPr/>
          <p:nvPr/>
        </p:nvSpPr>
        <p:spPr>
          <a:xfrm rot="-10392468" flipH="1">
            <a:off x="9957481" y="890842"/>
            <a:ext cx="37023" cy="2916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25" name="Google Shape;3125;p11"/>
          <p:cNvSpPr/>
          <p:nvPr/>
        </p:nvSpPr>
        <p:spPr>
          <a:xfrm rot="-10392468" flipH="1">
            <a:off x="9822157" y="634414"/>
            <a:ext cx="38131" cy="2916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26" name="Google Shape;3126;p11"/>
          <p:cNvSpPr/>
          <p:nvPr/>
        </p:nvSpPr>
        <p:spPr>
          <a:xfrm rot="-10392468" flipH="1">
            <a:off x="9826799" y="595452"/>
            <a:ext cx="38131" cy="2916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27" name="Google Shape;3127;p11"/>
          <p:cNvSpPr/>
          <p:nvPr/>
        </p:nvSpPr>
        <p:spPr>
          <a:xfrm rot="-10392468" flipH="1">
            <a:off x="10463549" y="214241"/>
            <a:ext cx="38131" cy="29195"/>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28" name="Google Shape;3128;p11"/>
          <p:cNvSpPr/>
          <p:nvPr/>
        </p:nvSpPr>
        <p:spPr>
          <a:xfrm rot="-10392468" flipH="1">
            <a:off x="10089803" y="339013"/>
            <a:ext cx="38165" cy="2916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29" name="Google Shape;3129;p11"/>
          <p:cNvSpPr/>
          <p:nvPr/>
        </p:nvSpPr>
        <p:spPr>
          <a:xfrm rot="-10392468" flipH="1">
            <a:off x="10378104" y="400459"/>
            <a:ext cx="38131" cy="30269"/>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3130" name="Google Shape;3130;p11"/>
          <p:cNvGrpSpPr/>
          <p:nvPr/>
        </p:nvGrpSpPr>
        <p:grpSpPr>
          <a:xfrm rot="10800000" flipH="1">
            <a:off x="9562732" y="5783899"/>
            <a:ext cx="582003" cy="758991"/>
            <a:chOff x="3289399" y="3455662"/>
            <a:chExt cx="436502" cy="569243"/>
          </a:xfrm>
        </p:grpSpPr>
        <p:sp>
          <p:nvSpPr>
            <p:cNvPr id="3131" name="Google Shape;3131;p11"/>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32" name="Google Shape;3132;p11"/>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33" name="Google Shape;3133;p11"/>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34" name="Google Shape;3134;p11"/>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35" name="Google Shape;3135;p11"/>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36" name="Google Shape;3136;p11"/>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37" name="Google Shape;3137;p11"/>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38" name="Google Shape;3138;p11"/>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39" name="Google Shape;3139;p11"/>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40" name="Google Shape;3140;p11"/>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41" name="Google Shape;3141;p11"/>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42" name="Google Shape;3142;p11"/>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43" name="Google Shape;3143;p11"/>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44" name="Google Shape;3144;p11"/>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45" name="Google Shape;3145;p11"/>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46" name="Google Shape;3146;p11"/>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47" name="Google Shape;3147;p11"/>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48" name="Google Shape;3148;p11"/>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49" name="Google Shape;3149;p11"/>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50" name="Google Shape;3150;p11"/>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51" name="Google Shape;3151;p11"/>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52" name="Google Shape;3152;p11"/>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153" name="Google Shape;3153;p11"/>
          <p:cNvGrpSpPr/>
          <p:nvPr/>
        </p:nvGrpSpPr>
        <p:grpSpPr>
          <a:xfrm rot="10800000" flipH="1">
            <a:off x="-295042" y="-248785"/>
            <a:ext cx="2000313" cy="1947369"/>
            <a:chOff x="-181020" y="4253777"/>
            <a:chExt cx="1117161" cy="1087511"/>
          </a:xfrm>
        </p:grpSpPr>
        <p:sp>
          <p:nvSpPr>
            <p:cNvPr id="3154" name="Google Shape;3154;p11"/>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55" name="Google Shape;3155;p11"/>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56" name="Google Shape;3156;p11"/>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57" name="Google Shape;3157;p11"/>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58" name="Google Shape;3158;p11"/>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59" name="Google Shape;3159;p11"/>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60" name="Google Shape;3160;p11"/>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61" name="Google Shape;3161;p11"/>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62" name="Google Shape;3162;p11"/>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63" name="Google Shape;3163;p11"/>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64" name="Google Shape;3164;p11"/>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65" name="Google Shape;3165;p11"/>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66" name="Google Shape;3166;p11"/>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67" name="Google Shape;3167;p11"/>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168" name="Google Shape;3168;p11"/>
          <p:cNvGrpSpPr/>
          <p:nvPr/>
        </p:nvGrpSpPr>
        <p:grpSpPr>
          <a:xfrm rot="10800000" flipH="1">
            <a:off x="-342270" y="245521"/>
            <a:ext cx="1583039" cy="2123636"/>
            <a:chOff x="-168050" y="4195214"/>
            <a:chExt cx="719519" cy="965231"/>
          </a:xfrm>
        </p:grpSpPr>
        <p:sp>
          <p:nvSpPr>
            <p:cNvPr id="3169" name="Google Shape;3169;p11"/>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70" name="Google Shape;3170;p11"/>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71" name="Google Shape;3171;p11"/>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72" name="Google Shape;3172;p11"/>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73" name="Google Shape;3173;p11"/>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74" name="Google Shape;3174;p11"/>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75" name="Google Shape;3175;p11"/>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76" name="Google Shape;3176;p11"/>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77" name="Google Shape;3177;p11"/>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78" name="Google Shape;3178;p11"/>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79" name="Google Shape;3179;p11"/>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80" name="Google Shape;3180;p11"/>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81" name="Google Shape;3181;p11"/>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82" name="Google Shape;3182;p11"/>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83" name="Google Shape;3183;p11"/>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84" name="Google Shape;3184;p11"/>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85" name="Google Shape;3185;p11"/>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86" name="Google Shape;3186;p11"/>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87" name="Google Shape;3187;p11"/>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88" name="Google Shape;3188;p11"/>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89" name="Google Shape;3189;p11"/>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90" name="Google Shape;3190;p11"/>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91" name="Google Shape;3191;p11"/>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92" name="Google Shape;3192;p11"/>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93" name="Google Shape;3193;p11"/>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94" name="Google Shape;3194;p11"/>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95" name="Google Shape;3195;p11"/>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96" name="Google Shape;3196;p11"/>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97" name="Google Shape;3197;p11"/>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98" name="Google Shape;3198;p11"/>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99" name="Google Shape;3199;p11"/>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00" name="Google Shape;3200;p11"/>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01" name="Google Shape;3201;p11"/>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02" name="Google Shape;3202;p11"/>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03" name="Google Shape;3203;p11"/>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04" name="Google Shape;3204;p11"/>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05" name="Google Shape;3205;p11"/>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06" name="Google Shape;3206;p11"/>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07" name="Google Shape;3207;p11"/>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08" name="Google Shape;3208;p11"/>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09" name="Google Shape;3209;p11"/>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10" name="Google Shape;3210;p11"/>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11" name="Google Shape;3211;p11"/>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12" name="Google Shape;3212;p11"/>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13" name="Google Shape;3213;p11"/>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14" name="Google Shape;3214;p11"/>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15" name="Google Shape;3215;p11"/>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216" name="Google Shape;3216;p11"/>
          <p:cNvGrpSpPr/>
          <p:nvPr/>
        </p:nvGrpSpPr>
        <p:grpSpPr>
          <a:xfrm rot="10800000" flipH="1">
            <a:off x="10565116" y="5614394"/>
            <a:ext cx="1489000" cy="1527017"/>
            <a:chOff x="7973149" y="-201092"/>
            <a:chExt cx="1116750" cy="1145263"/>
          </a:xfrm>
        </p:grpSpPr>
        <p:sp>
          <p:nvSpPr>
            <p:cNvPr id="3217" name="Google Shape;3217;p11"/>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18" name="Google Shape;3218;p11"/>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19" name="Google Shape;3219;p11"/>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20" name="Google Shape;3220;p11"/>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21" name="Google Shape;3221;p11"/>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22" name="Google Shape;3222;p11"/>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23" name="Google Shape;3223;p11"/>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24" name="Google Shape;3224;p11"/>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25" name="Google Shape;3225;p11"/>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26" name="Google Shape;3226;p11"/>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27" name="Google Shape;3227;p11"/>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28" name="Google Shape;3228;p11"/>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29" name="Google Shape;3229;p11"/>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30" name="Google Shape;3230;p11"/>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31" name="Google Shape;3231;p11"/>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32" name="Google Shape;3232;p11"/>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33" name="Google Shape;3233;p11"/>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34" name="Google Shape;3234;p11"/>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35" name="Google Shape;3235;p11"/>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36" name="Google Shape;3236;p11"/>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37" name="Google Shape;3237;p11"/>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38" name="Google Shape;3238;p11"/>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39" name="Google Shape;3239;p11"/>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40" name="Google Shape;3240;p11"/>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41" name="Google Shape;3241;p11"/>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42" name="Google Shape;3242;p11"/>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43" name="Google Shape;3243;p11"/>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44" name="Google Shape;3244;p11"/>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45" name="Google Shape;3245;p11"/>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46" name="Google Shape;3246;p11"/>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47" name="Google Shape;3247;p11"/>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48" name="Google Shape;3248;p11"/>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49" name="Google Shape;3249;p11"/>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50" name="Google Shape;3250;p11"/>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51" name="Google Shape;3251;p11"/>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52" name="Google Shape;3252;p11"/>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53" name="Google Shape;3253;p11"/>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54" name="Google Shape;3254;p11"/>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55" name="Google Shape;3255;p11"/>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56" name="Google Shape;3256;p11"/>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57" name="Google Shape;3257;p11"/>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58" name="Google Shape;3258;p11"/>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59" name="Google Shape;3259;p11"/>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60" name="Google Shape;3260;p11"/>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61" name="Google Shape;3261;p11"/>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62" name="Google Shape;3262;p11"/>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63" name="Google Shape;3263;p11"/>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64" name="Google Shape;3264;p11"/>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65" name="Google Shape;3265;p11"/>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66" name="Google Shape;3266;p11"/>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67" name="Google Shape;3267;p11"/>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68" name="Google Shape;3268;p11"/>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69" name="Google Shape;3269;p11"/>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70" name="Google Shape;3270;p11"/>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71" name="Google Shape;3271;p11"/>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72" name="Google Shape;3272;p11"/>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73" name="Google Shape;3273;p11"/>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74" name="Google Shape;3274;p11"/>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75" name="Google Shape;3275;p11"/>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76" name="Google Shape;3276;p11"/>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77" name="Google Shape;3277;p11"/>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278" name="Google Shape;3278;p11"/>
          <p:cNvGrpSpPr/>
          <p:nvPr/>
        </p:nvGrpSpPr>
        <p:grpSpPr>
          <a:xfrm rot="-5400000">
            <a:off x="7416709" y="6041311"/>
            <a:ext cx="1342667" cy="1122328"/>
            <a:chOff x="3579657" y="4246288"/>
            <a:chExt cx="1007000" cy="841746"/>
          </a:xfrm>
        </p:grpSpPr>
        <p:sp>
          <p:nvSpPr>
            <p:cNvPr id="3279" name="Google Shape;3279;p11"/>
            <p:cNvSpPr/>
            <p:nvPr/>
          </p:nvSpPr>
          <p:spPr>
            <a:xfrm>
              <a:off x="4009156" y="4502305"/>
              <a:ext cx="66985" cy="52006"/>
            </a:xfrm>
            <a:custGeom>
              <a:avLst/>
              <a:gdLst/>
              <a:ahLst/>
              <a:cxnLst/>
              <a:rect l="l" t="t" r="r" b="b"/>
              <a:pathLst>
                <a:path w="2236" h="1736" extrusionOk="0">
                  <a:moveTo>
                    <a:pt x="1101" y="1"/>
                  </a:moveTo>
                  <a:cubicBezTo>
                    <a:pt x="0" y="1"/>
                    <a:pt x="0" y="1736"/>
                    <a:pt x="1101" y="1736"/>
                  </a:cubicBezTo>
                  <a:cubicBezTo>
                    <a:pt x="2235" y="1736"/>
                    <a:pt x="2235" y="1"/>
                    <a:pt x="1101"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80" name="Google Shape;3280;p11"/>
            <p:cNvSpPr/>
            <p:nvPr/>
          </p:nvSpPr>
          <p:spPr>
            <a:xfrm>
              <a:off x="4169028" y="4467347"/>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81" name="Google Shape;3281;p11"/>
            <p:cNvSpPr/>
            <p:nvPr/>
          </p:nvSpPr>
          <p:spPr>
            <a:xfrm>
              <a:off x="4273931" y="4614248"/>
              <a:ext cx="68004" cy="51976"/>
            </a:xfrm>
            <a:custGeom>
              <a:avLst/>
              <a:gdLst/>
              <a:ahLst/>
              <a:cxnLst/>
              <a:rect l="l" t="t" r="r" b="b"/>
              <a:pathLst>
                <a:path w="2270" h="1735" extrusionOk="0">
                  <a:moveTo>
                    <a:pt x="1135" y="0"/>
                  </a:moveTo>
                  <a:cubicBezTo>
                    <a:pt x="1" y="0"/>
                    <a:pt x="1"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82" name="Google Shape;3282;p11"/>
            <p:cNvSpPr/>
            <p:nvPr/>
          </p:nvSpPr>
          <p:spPr>
            <a:xfrm>
              <a:off x="4434821" y="4579260"/>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83" name="Google Shape;3283;p11"/>
            <p:cNvSpPr/>
            <p:nvPr/>
          </p:nvSpPr>
          <p:spPr>
            <a:xfrm>
              <a:off x="4483768" y="471915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84" name="Google Shape;3284;p11"/>
            <p:cNvSpPr/>
            <p:nvPr/>
          </p:nvSpPr>
          <p:spPr>
            <a:xfrm>
              <a:off x="3682270" y="4246288"/>
              <a:ext cx="904387" cy="841746"/>
            </a:xfrm>
            <a:custGeom>
              <a:avLst/>
              <a:gdLst/>
              <a:ahLst/>
              <a:cxnLst/>
              <a:rect l="l" t="t" r="r" b="b"/>
              <a:pathLst>
                <a:path w="30189" h="28098" extrusionOk="0">
                  <a:moveTo>
                    <a:pt x="27654" y="1"/>
                  </a:moveTo>
                  <a:lnTo>
                    <a:pt x="27654" y="1"/>
                  </a:lnTo>
                  <a:cubicBezTo>
                    <a:pt x="22517" y="368"/>
                    <a:pt x="16379" y="1468"/>
                    <a:pt x="12977" y="5138"/>
                  </a:cubicBezTo>
                  <a:cubicBezTo>
                    <a:pt x="11642" y="3870"/>
                    <a:pt x="10875" y="2069"/>
                    <a:pt x="9741" y="768"/>
                  </a:cubicBezTo>
                  <a:cubicBezTo>
                    <a:pt x="6505" y="4404"/>
                    <a:pt x="4904" y="7506"/>
                    <a:pt x="4304" y="12309"/>
                  </a:cubicBezTo>
                  <a:cubicBezTo>
                    <a:pt x="3070" y="11976"/>
                    <a:pt x="2636" y="11209"/>
                    <a:pt x="668" y="9841"/>
                  </a:cubicBezTo>
                  <a:lnTo>
                    <a:pt x="668" y="9841"/>
                  </a:lnTo>
                  <a:cubicBezTo>
                    <a:pt x="1" y="13377"/>
                    <a:pt x="1735" y="19248"/>
                    <a:pt x="7306" y="23851"/>
                  </a:cubicBezTo>
                  <a:cubicBezTo>
                    <a:pt x="9275" y="26312"/>
                    <a:pt x="13384" y="28098"/>
                    <a:pt x="16996" y="28098"/>
                  </a:cubicBezTo>
                  <a:cubicBezTo>
                    <a:pt x="18525" y="28098"/>
                    <a:pt x="19965" y="27778"/>
                    <a:pt x="21116" y="27053"/>
                  </a:cubicBezTo>
                  <a:cubicBezTo>
                    <a:pt x="20182" y="25953"/>
                    <a:pt x="18814" y="25152"/>
                    <a:pt x="17680" y="24218"/>
                  </a:cubicBezTo>
                  <a:cubicBezTo>
                    <a:pt x="22850" y="23184"/>
                    <a:pt x="28488" y="21516"/>
                    <a:pt x="30189" y="16079"/>
                  </a:cubicBezTo>
                  <a:cubicBezTo>
                    <a:pt x="28955" y="15745"/>
                    <a:pt x="27387" y="15645"/>
                    <a:pt x="26286" y="14911"/>
                  </a:cubicBezTo>
                  <a:cubicBezTo>
                    <a:pt x="28354" y="10842"/>
                    <a:pt x="28988" y="4671"/>
                    <a:pt x="27654"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85" name="Google Shape;3285;p11"/>
            <p:cNvSpPr/>
            <p:nvPr/>
          </p:nvSpPr>
          <p:spPr>
            <a:xfrm>
              <a:off x="3579657" y="4381465"/>
              <a:ext cx="817960" cy="704930"/>
            </a:xfrm>
            <a:custGeom>
              <a:avLst/>
              <a:gdLst/>
              <a:ahLst/>
              <a:cxnLst/>
              <a:rect l="l" t="t" r="r" b="b"/>
              <a:pathLst>
                <a:path w="27304" h="23531" extrusionOk="0">
                  <a:moveTo>
                    <a:pt x="26708" y="0"/>
                  </a:moveTo>
                  <a:cubicBezTo>
                    <a:pt x="26616" y="0"/>
                    <a:pt x="26524" y="39"/>
                    <a:pt x="26447" y="132"/>
                  </a:cubicBezTo>
                  <a:cubicBezTo>
                    <a:pt x="20676" y="7137"/>
                    <a:pt x="15372" y="15076"/>
                    <a:pt x="7500" y="19846"/>
                  </a:cubicBezTo>
                  <a:cubicBezTo>
                    <a:pt x="5298" y="21181"/>
                    <a:pt x="2963" y="22181"/>
                    <a:pt x="495" y="22715"/>
                  </a:cubicBezTo>
                  <a:cubicBezTo>
                    <a:pt x="1" y="22808"/>
                    <a:pt x="164" y="23530"/>
                    <a:pt x="589" y="23530"/>
                  </a:cubicBezTo>
                  <a:cubicBezTo>
                    <a:pt x="623" y="23530"/>
                    <a:pt x="658" y="23525"/>
                    <a:pt x="695" y="23516"/>
                  </a:cubicBezTo>
                  <a:cubicBezTo>
                    <a:pt x="9935" y="21514"/>
                    <a:pt x="16606" y="13709"/>
                    <a:pt x="22244" y="6704"/>
                  </a:cubicBezTo>
                  <a:cubicBezTo>
                    <a:pt x="23845" y="4702"/>
                    <a:pt x="25413" y="2701"/>
                    <a:pt x="27047" y="733"/>
                  </a:cubicBezTo>
                  <a:cubicBezTo>
                    <a:pt x="27303" y="425"/>
                    <a:pt x="27009" y="0"/>
                    <a:pt x="26708"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86" name="Google Shape;3286;p11"/>
            <p:cNvSpPr/>
            <p:nvPr/>
          </p:nvSpPr>
          <p:spPr>
            <a:xfrm>
              <a:off x="4189966" y="4386347"/>
              <a:ext cx="263776" cy="238072"/>
            </a:xfrm>
            <a:custGeom>
              <a:avLst/>
              <a:gdLst/>
              <a:ahLst/>
              <a:cxnLst/>
              <a:rect l="l" t="t" r="r" b="b"/>
              <a:pathLst>
                <a:path w="8805" h="7947" extrusionOk="0">
                  <a:moveTo>
                    <a:pt x="1751" y="1"/>
                  </a:moveTo>
                  <a:cubicBezTo>
                    <a:pt x="1591" y="1"/>
                    <a:pt x="1442" y="92"/>
                    <a:pt x="1403" y="303"/>
                  </a:cubicBezTo>
                  <a:cubicBezTo>
                    <a:pt x="936" y="2671"/>
                    <a:pt x="1103" y="5173"/>
                    <a:pt x="135" y="7441"/>
                  </a:cubicBezTo>
                  <a:cubicBezTo>
                    <a:pt x="1" y="7737"/>
                    <a:pt x="300" y="7946"/>
                    <a:pt x="578" y="7946"/>
                  </a:cubicBezTo>
                  <a:cubicBezTo>
                    <a:pt x="645" y="7946"/>
                    <a:pt x="711" y="7934"/>
                    <a:pt x="769" y="7908"/>
                  </a:cubicBezTo>
                  <a:cubicBezTo>
                    <a:pt x="3237" y="6774"/>
                    <a:pt x="6039" y="6407"/>
                    <a:pt x="8408" y="4939"/>
                  </a:cubicBezTo>
                  <a:cubicBezTo>
                    <a:pt x="8805" y="4713"/>
                    <a:pt x="8551" y="4148"/>
                    <a:pt x="8199" y="4148"/>
                  </a:cubicBezTo>
                  <a:cubicBezTo>
                    <a:pt x="8137" y="4148"/>
                    <a:pt x="8072" y="4166"/>
                    <a:pt x="8008" y="4206"/>
                  </a:cubicBezTo>
                  <a:cubicBezTo>
                    <a:pt x="5925" y="5496"/>
                    <a:pt x="3483" y="5935"/>
                    <a:pt x="1245" y="6816"/>
                  </a:cubicBezTo>
                  <a:lnTo>
                    <a:pt x="1245" y="6816"/>
                  </a:lnTo>
                  <a:cubicBezTo>
                    <a:pt x="1872" y="4766"/>
                    <a:pt x="1794" y="2613"/>
                    <a:pt x="2203" y="536"/>
                  </a:cubicBezTo>
                  <a:cubicBezTo>
                    <a:pt x="2264" y="214"/>
                    <a:pt x="1995" y="1"/>
                    <a:pt x="1751"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87" name="Google Shape;3287;p11"/>
            <p:cNvSpPr/>
            <p:nvPr/>
          </p:nvSpPr>
          <p:spPr>
            <a:xfrm>
              <a:off x="4058343" y="4475345"/>
              <a:ext cx="296190" cy="306345"/>
            </a:xfrm>
            <a:custGeom>
              <a:avLst/>
              <a:gdLst/>
              <a:ahLst/>
              <a:cxnLst/>
              <a:rect l="l" t="t" r="r" b="b"/>
              <a:pathLst>
                <a:path w="9887" h="10226" extrusionOk="0">
                  <a:moveTo>
                    <a:pt x="752" y="0"/>
                  </a:moveTo>
                  <a:cubicBezTo>
                    <a:pt x="543" y="0"/>
                    <a:pt x="343" y="134"/>
                    <a:pt x="360" y="401"/>
                  </a:cubicBezTo>
                  <a:cubicBezTo>
                    <a:pt x="460" y="3503"/>
                    <a:pt x="593" y="6638"/>
                    <a:pt x="59" y="9707"/>
                  </a:cubicBezTo>
                  <a:cubicBezTo>
                    <a:pt x="1" y="9941"/>
                    <a:pt x="173" y="10226"/>
                    <a:pt x="440" y="10226"/>
                  </a:cubicBezTo>
                  <a:cubicBezTo>
                    <a:pt x="478" y="10226"/>
                    <a:pt x="518" y="10220"/>
                    <a:pt x="560" y="10208"/>
                  </a:cubicBezTo>
                  <a:cubicBezTo>
                    <a:pt x="3462" y="9240"/>
                    <a:pt x="6497" y="8940"/>
                    <a:pt x="9433" y="8039"/>
                  </a:cubicBezTo>
                  <a:cubicBezTo>
                    <a:pt x="9886" y="7888"/>
                    <a:pt x="9737" y="7216"/>
                    <a:pt x="9332" y="7216"/>
                  </a:cubicBezTo>
                  <a:cubicBezTo>
                    <a:pt x="9290" y="7216"/>
                    <a:pt x="9246" y="7223"/>
                    <a:pt x="9199" y="7239"/>
                  </a:cubicBezTo>
                  <a:cubicBezTo>
                    <a:pt x="6513" y="8073"/>
                    <a:pt x="3684" y="8392"/>
                    <a:pt x="976" y="9202"/>
                  </a:cubicBezTo>
                  <a:lnTo>
                    <a:pt x="976" y="9202"/>
                  </a:lnTo>
                  <a:cubicBezTo>
                    <a:pt x="1407" y="6292"/>
                    <a:pt x="1286" y="3332"/>
                    <a:pt x="1194" y="401"/>
                  </a:cubicBezTo>
                  <a:cubicBezTo>
                    <a:pt x="1177" y="134"/>
                    <a:pt x="960" y="0"/>
                    <a:pt x="752"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88" name="Google Shape;3288;p11"/>
            <p:cNvSpPr/>
            <p:nvPr/>
          </p:nvSpPr>
          <p:spPr>
            <a:xfrm>
              <a:off x="3910423" y="4490263"/>
              <a:ext cx="447505" cy="405894"/>
            </a:xfrm>
            <a:custGeom>
              <a:avLst/>
              <a:gdLst/>
              <a:ahLst/>
              <a:cxnLst/>
              <a:rect l="l" t="t" r="r" b="b"/>
              <a:pathLst>
                <a:path w="14938" h="13549" extrusionOk="0">
                  <a:moveTo>
                    <a:pt x="513" y="1"/>
                  </a:moveTo>
                  <a:cubicBezTo>
                    <a:pt x="269" y="1"/>
                    <a:pt x="0" y="214"/>
                    <a:pt x="61" y="536"/>
                  </a:cubicBezTo>
                  <a:cubicBezTo>
                    <a:pt x="928" y="4673"/>
                    <a:pt x="861" y="8942"/>
                    <a:pt x="1061" y="13145"/>
                  </a:cubicBezTo>
                  <a:cubicBezTo>
                    <a:pt x="1061" y="13333"/>
                    <a:pt x="1207" y="13549"/>
                    <a:pt x="1444" y="13549"/>
                  </a:cubicBezTo>
                  <a:cubicBezTo>
                    <a:pt x="1461" y="13549"/>
                    <a:pt x="1478" y="13548"/>
                    <a:pt x="1495" y="13546"/>
                  </a:cubicBezTo>
                  <a:cubicBezTo>
                    <a:pt x="3429" y="13364"/>
                    <a:pt x="5378" y="13306"/>
                    <a:pt x="7330" y="13306"/>
                  </a:cubicBezTo>
                  <a:cubicBezTo>
                    <a:pt x="9687" y="13306"/>
                    <a:pt x="12051" y="13391"/>
                    <a:pt x="14404" y="13446"/>
                  </a:cubicBezTo>
                  <a:cubicBezTo>
                    <a:pt x="14938" y="13446"/>
                    <a:pt x="14938" y="12612"/>
                    <a:pt x="14404" y="12612"/>
                  </a:cubicBezTo>
                  <a:cubicBezTo>
                    <a:pt x="12123" y="12541"/>
                    <a:pt x="9832" y="12461"/>
                    <a:pt x="7546" y="12461"/>
                  </a:cubicBezTo>
                  <a:cubicBezTo>
                    <a:pt x="5649" y="12461"/>
                    <a:pt x="3755" y="12516"/>
                    <a:pt x="1874" y="12678"/>
                  </a:cubicBezTo>
                  <a:lnTo>
                    <a:pt x="1874" y="12678"/>
                  </a:lnTo>
                  <a:cubicBezTo>
                    <a:pt x="1699" y="8531"/>
                    <a:pt x="1729" y="4386"/>
                    <a:pt x="861" y="303"/>
                  </a:cubicBezTo>
                  <a:cubicBezTo>
                    <a:pt x="822" y="92"/>
                    <a:pt x="672" y="1"/>
                    <a:pt x="513"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89" name="Google Shape;3289;p11"/>
            <p:cNvSpPr/>
            <p:nvPr/>
          </p:nvSpPr>
          <p:spPr>
            <a:xfrm>
              <a:off x="3830293" y="4714539"/>
              <a:ext cx="315872" cy="302691"/>
            </a:xfrm>
            <a:custGeom>
              <a:avLst/>
              <a:gdLst/>
              <a:ahLst/>
              <a:cxnLst/>
              <a:rect l="l" t="t" r="r" b="b"/>
              <a:pathLst>
                <a:path w="10544" h="10104" extrusionOk="0">
                  <a:moveTo>
                    <a:pt x="515" y="0"/>
                  </a:moveTo>
                  <a:cubicBezTo>
                    <a:pt x="261" y="0"/>
                    <a:pt x="0" y="201"/>
                    <a:pt x="100" y="521"/>
                  </a:cubicBezTo>
                  <a:cubicBezTo>
                    <a:pt x="734" y="2957"/>
                    <a:pt x="968" y="5458"/>
                    <a:pt x="1101" y="7960"/>
                  </a:cubicBezTo>
                  <a:cubicBezTo>
                    <a:pt x="1101" y="8127"/>
                    <a:pt x="1234" y="8294"/>
                    <a:pt x="1401" y="8360"/>
                  </a:cubicBezTo>
                  <a:cubicBezTo>
                    <a:pt x="4137" y="9228"/>
                    <a:pt x="7039" y="9461"/>
                    <a:pt x="9841" y="10095"/>
                  </a:cubicBezTo>
                  <a:cubicBezTo>
                    <a:pt x="9870" y="10101"/>
                    <a:pt x="9898" y="10104"/>
                    <a:pt x="9926" y="10104"/>
                  </a:cubicBezTo>
                  <a:cubicBezTo>
                    <a:pt x="10366" y="10104"/>
                    <a:pt x="10543" y="9389"/>
                    <a:pt x="10041" y="9294"/>
                  </a:cubicBezTo>
                  <a:cubicBezTo>
                    <a:pt x="7335" y="8682"/>
                    <a:pt x="4568" y="8444"/>
                    <a:pt x="1918" y="7647"/>
                  </a:cubicBezTo>
                  <a:lnTo>
                    <a:pt x="1918" y="7647"/>
                  </a:lnTo>
                  <a:cubicBezTo>
                    <a:pt x="1780" y="5152"/>
                    <a:pt x="1509" y="2689"/>
                    <a:pt x="901" y="288"/>
                  </a:cubicBezTo>
                  <a:cubicBezTo>
                    <a:pt x="848" y="88"/>
                    <a:pt x="683" y="0"/>
                    <a:pt x="515"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90" name="Google Shape;3290;p11"/>
            <p:cNvSpPr/>
            <p:nvPr/>
          </p:nvSpPr>
          <p:spPr>
            <a:xfrm>
              <a:off x="4387132" y="4769447"/>
              <a:ext cx="30437" cy="21330"/>
            </a:xfrm>
            <a:custGeom>
              <a:avLst/>
              <a:gdLst/>
              <a:ahLst/>
              <a:cxnLst/>
              <a:rect l="l" t="t" r="r" b="b"/>
              <a:pathLst>
                <a:path w="1016" h="712" extrusionOk="0">
                  <a:moveTo>
                    <a:pt x="509" y="1"/>
                  </a:moveTo>
                  <a:cubicBezTo>
                    <a:pt x="234" y="1"/>
                    <a:pt x="1" y="385"/>
                    <a:pt x="291" y="623"/>
                  </a:cubicBezTo>
                  <a:cubicBezTo>
                    <a:pt x="361" y="685"/>
                    <a:pt x="436" y="712"/>
                    <a:pt x="508" y="712"/>
                  </a:cubicBezTo>
                  <a:cubicBezTo>
                    <a:pt x="783" y="712"/>
                    <a:pt x="1016" y="327"/>
                    <a:pt x="725" y="89"/>
                  </a:cubicBezTo>
                  <a:cubicBezTo>
                    <a:pt x="656" y="27"/>
                    <a:pt x="581" y="1"/>
                    <a:pt x="509"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91" name="Google Shape;3291;p11"/>
            <p:cNvSpPr/>
            <p:nvPr/>
          </p:nvSpPr>
          <p:spPr>
            <a:xfrm>
              <a:off x="4371046" y="4822528"/>
              <a:ext cx="30647" cy="22109"/>
            </a:xfrm>
            <a:custGeom>
              <a:avLst/>
              <a:gdLst/>
              <a:ahLst/>
              <a:cxnLst/>
              <a:rect l="l" t="t" r="r" b="b"/>
              <a:pathLst>
                <a:path w="1023" h="738" extrusionOk="0">
                  <a:moveTo>
                    <a:pt x="508" y="0"/>
                  </a:moveTo>
                  <a:cubicBezTo>
                    <a:pt x="221" y="0"/>
                    <a:pt x="1" y="412"/>
                    <a:pt x="295" y="652"/>
                  </a:cubicBezTo>
                  <a:cubicBezTo>
                    <a:pt x="361" y="712"/>
                    <a:pt x="433" y="738"/>
                    <a:pt x="502" y="738"/>
                  </a:cubicBezTo>
                  <a:cubicBezTo>
                    <a:pt x="781" y="738"/>
                    <a:pt x="1022" y="326"/>
                    <a:pt x="728" y="85"/>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92" name="Google Shape;3292;p11"/>
            <p:cNvSpPr/>
            <p:nvPr/>
          </p:nvSpPr>
          <p:spPr>
            <a:xfrm>
              <a:off x="4424037" y="4805514"/>
              <a:ext cx="30497" cy="21240"/>
            </a:xfrm>
            <a:custGeom>
              <a:avLst/>
              <a:gdLst/>
              <a:ahLst/>
              <a:cxnLst/>
              <a:rect l="l" t="t" r="r" b="b"/>
              <a:pathLst>
                <a:path w="1018" h="709" extrusionOk="0">
                  <a:moveTo>
                    <a:pt x="519" y="1"/>
                  </a:moveTo>
                  <a:cubicBezTo>
                    <a:pt x="240" y="1"/>
                    <a:pt x="0" y="407"/>
                    <a:pt x="294" y="620"/>
                  </a:cubicBezTo>
                  <a:cubicBezTo>
                    <a:pt x="363" y="682"/>
                    <a:pt x="438" y="709"/>
                    <a:pt x="510" y="709"/>
                  </a:cubicBezTo>
                  <a:cubicBezTo>
                    <a:pt x="785" y="709"/>
                    <a:pt x="1018" y="324"/>
                    <a:pt x="727" y="86"/>
                  </a:cubicBezTo>
                  <a:cubicBezTo>
                    <a:pt x="661" y="26"/>
                    <a:pt x="588" y="1"/>
                    <a:pt x="519"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93" name="Google Shape;3293;p11"/>
            <p:cNvSpPr/>
            <p:nvPr/>
          </p:nvSpPr>
          <p:spPr>
            <a:xfrm>
              <a:off x="3935406" y="4418819"/>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7"/>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94" name="Google Shape;3294;p11"/>
            <p:cNvSpPr/>
            <p:nvPr/>
          </p:nvSpPr>
          <p:spPr>
            <a:xfrm>
              <a:off x="3967368" y="4406837"/>
              <a:ext cx="31725" cy="21749"/>
            </a:xfrm>
            <a:custGeom>
              <a:avLst/>
              <a:gdLst/>
              <a:ahLst/>
              <a:cxnLst/>
              <a:rect l="l" t="t" r="r" b="b"/>
              <a:pathLst>
                <a:path w="1059" h="726" extrusionOk="0">
                  <a:moveTo>
                    <a:pt x="538" y="1"/>
                  </a:moveTo>
                  <a:cubicBezTo>
                    <a:pt x="242" y="1"/>
                    <a:pt x="0" y="412"/>
                    <a:pt x="294" y="653"/>
                  </a:cubicBezTo>
                  <a:cubicBezTo>
                    <a:pt x="364" y="704"/>
                    <a:pt x="437" y="725"/>
                    <a:pt x="508" y="725"/>
                  </a:cubicBezTo>
                  <a:cubicBezTo>
                    <a:pt x="809" y="725"/>
                    <a:pt x="1059" y="329"/>
                    <a:pt x="761" y="86"/>
                  </a:cubicBezTo>
                  <a:cubicBezTo>
                    <a:pt x="688" y="26"/>
                    <a:pt x="611" y="1"/>
                    <a:pt x="538"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95" name="Google Shape;3295;p11"/>
            <p:cNvSpPr/>
            <p:nvPr/>
          </p:nvSpPr>
          <p:spPr>
            <a:xfrm>
              <a:off x="3955386" y="4468785"/>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6"/>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96" name="Google Shape;3296;p11"/>
            <p:cNvSpPr/>
            <p:nvPr/>
          </p:nvSpPr>
          <p:spPr>
            <a:xfrm>
              <a:off x="4413822" y="4345878"/>
              <a:ext cx="30736" cy="21240"/>
            </a:xfrm>
            <a:custGeom>
              <a:avLst/>
              <a:gdLst/>
              <a:ahLst/>
              <a:cxnLst/>
              <a:rect l="l" t="t" r="r" b="b"/>
              <a:pathLst>
                <a:path w="1026" h="709" extrusionOk="0">
                  <a:moveTo>
                    <a:pt x="513" y="1"/>
                  </a:moveTo>
                  <a:cubicBezTo>
                    <a:pt x="225" y="1"/>
                    <a:pt x="1" y="406"/>
                    <a:pt x="268" y="620"/>
                  </a:cubicBezTo>
                  <a:cubicBezTo>
                    <a:pt x="344" y="682"/>
                    <a:pt x="424" y="708"/>
                    <a:pt x="501" y="708"/>
                  </a:cubicBezTo>
                  <a:cubicBezTo>
                    <a:pt x="793" y="708"/>
                    <a:pt x="1025" y="324"/>
                    <a:pt x="735" y="86"/>
                  </a:cubicBezTo>
                  <a:cubicBezTo>
                    <a:pt x="661" y="26"/>
                    <a:pt x="585" y="1"/>
                    <a:pt x="513"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97" name="Google Shape;3297;p11"/>
            <p:cNvSpPr/>
            <p:nvPr/>
          </p:nvSpPr>
          <p:spPr>
            <a:xfrm>
              <a:off x="4416908" y="4409743"/>
              <a:ext cx="30736" cy="21210"/>
            </a:xfrm>
            <a:custGeom>
              <a:avLst/>
              <a:gdLst/>
              <a:ahLst/>
              <a:cxnLst/>
              <a:rect l="l" t="t" r="r" b="b"/>
              <a:pathLst>
                <a:path w="1026" h="708" extrusionOk="0">
                  <a:moveTo>
                    <a:pt x="502" y="0"/>
                  </a:moveTo>
                  <a:cubicBezTo>
                    <a:pt x="218" y="0"/>
                    <a:pt x="0" y="385"/>
                    <a:pt x="265" y="623"/>
                  </a:cubicBezTo>
                  <a:cubicBezTo>
                    <a:pt x="338" y="683"/>
                    <a:pt x="416" y="708"/>
                    <a:pt x="489" y="708"/>
                  </a:cubicBezTo>
                  <a:cubicBezTo>
                    <a:pt x="785" y="708"/>
                    <a:pt x="1025" y="302"/>
                    <a:pt x="732" y="89"/>
                  </a:cubicBezTo>
                  <a:cubicBezTo>
                    <a:pt x="656" y="27"/>
                    <a:pt x="577" y="0"/>
                    <a:pt x="502"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98" name="Google Shape;3298;p11"/>
            <p:cNvSpPr/>
            <p:nvPr/>
          </p:nvSpPr>
          <p:spPr>
            <a:xfrm>
              <a:off x="4456000" y="4374874"/>
              <a:ext cx="30617" cy="22109"/>
            </a:xfrm>
            <a:custGeom>
              <a:avLst/>
              <a:gdLst/>
              <a:ahLst/>
              <a:cxnLst/>
              <a:rect l="l" t="t" r="r" b="b"/>
              <a:pathLst>
                <a:path w="1022" h="738" extrusionOk="0">
                  <a:moveTo>
                    <a:pt x="520" y="0"/>
                  </a:moveTo>
                  <a:cubicBezTo>
                    <a:pt x="241" y="0"/>
                    <a:pt x="0" y="412"/>
                    <a:pt x="294" y="652"/>
                  </a:cubicBezTo>
                  <a:cubicBezTo>
                    <a:pt x="360" y="712"/>
                    <a:pt x="432" y="738"/>
                    <a:pt x="501" y="738"/>
                  </a:cubicBezTo>
                  <a:cubicBezTo>
                    <a:pt x="780" y="738"/>
                    <a:pt x="1022" y="326"/>
                    <a:pt x="728" y="85"/>
                  </a:cubicBezTo>
                  <a:cubicBezTo>
                    <a:pt x="661" y="26"/>
                    <a:pt x="590" y="0"/>
                    <a:pt x="520"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99" name="Google Shape;3299;p11"/>
            <p:cNvSpPr/>
            <p:nvPr/>
          </p:nvSpPr>
          <p:spPr>
            <a:xfrm>
              <a:off x="3999450" y="4672542"/>
              <a:ext cx="30497" cy="21210"/>
            </a:xfrm>
            <a:custGeom>
              <a:avLst/>
              <a:gdLst/>
              <a:ahLst/>
              <a:cxnLst/>
              <a:rect l="l" t="t" r="r" b="b"/>
              <a:pathLst>
                <a:path w="1018" h="708" extrusionOk="0">
                  <a:moveTo>
                    <a:pt x="508" y="0"/>
                  </a:moveTo>
                  <a:cubicBezTo>
                    <a:pt x="233" y="0"/>
                    <a:pt x="0" y="385"/>
                    <a:pt x="291" y="623"/>
                  </a:cubicBezTo>
                  <a:cubicBezTo>
                    <a:pt x="358" y="683"/>
                    <a:pt x="430" y="708"/>
                    <a:pt x="499" y="708"/>
                  </a:cubicBezTo>
                  <a:cubicBezTo>
                    <a:pt x="778" y="708"/>
                    <a:pt x="1018" y="302"/>
                    <a:pt x="724" y="89"/>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00" name="Google Shape;3300;p11"/>
            <p:cNvSpPr/>
            <p:nvPr/>
          </p:nvSpPr>
          <p:spPr>
            <a:xfrm>
              <a:off x="3998222" y="4721489"/>
              <a:ext cx="30736" cy="21240"/>
            </a:xfrm>
            <a:custGeom>
              <a:avLst/>
              <a:gdLst/>
              <a:ahLst/>
              <a:cxnLst/>
              <a:rect l="l" t="t" r="r" b="b"/>
              <a:pathLst>
                <a:path w="1026" h="709" extrusionOk="0">
                  <a:moveTo>
                    <a:pt x="502" y="1"/>
                  </a:moveTo>
                  <a:cubicBezTo>
                    <a:pt x="218" y="1"/>
                    <a:pt x="1" y="385"/>
                    <a:pt x="265" y="623"/>
                  </a:cubicBezTo>
                  <a:cubicBezTo>
                    <a:pt x="338" y="683"/>
                    <a:pt x="416" y="708"/>
                    <a:pt x="490" y="708"/>
                  </a:cubicBezTo>
                  <a:cubicBezTo>
                    <a:pt x="785" y="708"/>
                    <a:pt x="1026" y="303"/>
                    <a:pt x="732" y="89"/>
                  </a:cubicBezTo>
                  <a:cubicBezTo>
                    <a:pt x="656" y="27"/>
                    <a:pt x="577" y="1"/>
                    <a:pt x="502"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01" name="Google Shape;3301;p11"/>
            <p:cNvSpPr/>
            <p:nvPr/>
          </p:nvSpPr>
          <p:spPr>
            <a:xfrm>
              <a:off x="4158034" y="4797546"/>
              <a:ext cx="30706" cy="21210"/>
            </a:xfrm>
            <a:custGeom>
              <a:avLst/>
              <a:gdLst/>
              <a:ahLst/>
              <a:cxnLst/>
              <a:rect l="l" t="t" r="r" b="b"/>
              <a:pathLst>
                <a:path w="1025" h="708" extrusionOk="0">
                  <a:moveTo>
                    <a:pt x="513" y="0"/>
                  </a:moveTo>
                  <a:cubicBezTo>
                    <a:pt x="225" y="0"/>
                    <a:pt x="0" y="406"/>
                    <a:pt x="267" y="619"/>
                  </a:cubicBezTo>
                  <a:cubicBezTo>
                    <a:pt x="343" y="681"/>
                    <a:pt x="424" y="708"/>
                    <a:pt x="500" y="708"/>
                  </a:cubicBezTo>
                  <a:cubicBezTo>
                    <a:pt x="792" y="708"/>
                    <a:pt x="1025" y="323"/>
                    <a:pt x="734" y="85"/>
                  </a:cubicBezTo>
                  <a:cubicBezTo>
                    <a:pt x="661" y="25"/>
                    <a:pt x="585" y="0"/>
                    <a:pt x="513"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02" name="Google Shape;3302;p11"/>
            <p:cNvSpPr/>
            <p:nvPr/>
          </p:nvSpPr>
          <p:spPr>
            <a:xfrm>
              <a:off x="4200211" y="4799523"/>
              <a:ext cx="31515" cy="21240"/>
            </a:xfrm>
            <a:custGeom>
              <a:avLst/>
              <a:gdLst/>
              <a:ahLst/>
              <a:cxnLst/>
              <a:rect l="l" t="t" r="r" b="b"/>
              <a:pathLst>
                <a:path w="1052" h="709" extrusionOk="0">
                  <a:moveTo>
                    <a:pt x="536" y="1"/>
                  </a:moveTo>
                  <a:cubicBezTo>
                    <a:pt x="240" y="1"/>
                    <a:pt x="0" y="406"/>
                    <a:pt x="294" y="620"/>
                  </a:cubicBezTo>
                  <a:cubicBezTo>
                    <a:pt x="370" y="682"/>
                    <a:pt x="450" y="709"/>
                    <a:pt x="527" y="709"/>
                  </a:cubicBezTo>
                  <a:cubicBezTo>
                    <a:pt x="818" y="709"/>
                    <a:pt x="1051" y="324"/>
                    <a:pt x="761" y="86"/>
                  </a:cubicBezTo>
                  <a:cubicBezTo>
                    <a:pt x="687" y="26"/>
                    <a:pt x="610" y="1"/>
                    <a:pt x="536"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03" name="Google Shape;3303;p11"/>
            <p:cNvSpPr/>
            <p:nvPr/>
          </p:nvSpPr>
          <p:spPr>
            <a:xfrm>
              <a:off x="4230975" y="4634678"/>
              <a:ext cx="30826" cy="22109"/>
            </a:xfrm>
            <a:custGeom>
              <a:avLst/>
              <a:gdLst/>
              <a:ahLst/>
              <a:cxnLst/>
              <a:rect l="l" t="t" r="r" b="b"/>
              <a:pathLst>
                <a:path w="1029" h="738" extrusionOk="0">
                  <a:moveTo>
                    <a:pt x="514" y="0"/>
                  </a:moveTo>
                  <a:cubicBezTo>
                    <a:pt x="225" y="0"/>
                    <a:pt x="0" y="412"/>
                    <a:pt x="267" y="652"/>
                  </a:cubicBezTo>
                  <a:cubicBezTo>
                    <a:pt x="340" y="712"/>
                    <a:pt x="417" y="737"/>
                    <a:pt x="491" y="737"/>
                  </a:cubicBezTo>
                  <a:cubicBezTo>
                    <a:pt x="787" y="737"/>
                    <a:pt x="1028" y="326"/>
                    <a:pt x="734" y="85"/>
                  </a:cubicBezTo>
                  <a:cubicBezTo>
                    <a:pt x="661" y="25"/>
                    <a:pt x="586" y="0"/>
                    <a:pt x="514"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04" name="Google Shape;3304;p11"/>
            <p:cNvSpPr/>
            <p:nvPr/>
          </p:nvSpPr>
          <p:spPr>
            <a:xfrm>
              <a:off x="4138144" y="4564103"/>
              <a:ext cx="30916" cy="21749"/>
            </a:xfrm>
            <a:custGeom>
              <a:avLst/>
              <a:gdLst/>
              <a:ahLst/>
              <a:cxnLst/>
              <a:rect l="l" t="t" r="r" b="b"/>
              <a:pathLst>
                <a:path w="1032" h="726" extrusionOk="0">
                  <a:moveTo>
                    <a:pt x="551" y="0"/>
                  </a:moveTo>
                  <a:cubicBezTo>
                    <a:pt x="250" y="0"/>
                    <a:pt x="0" y="397"/>
                    <a:pt x="297" y="640"/>
                  </a:cubicBezTo>
                  <a:cubicBezTo>
                    <a:pt x="370" y="700"/>
                    <a:pt x="446" y="725"/>
                    <a:pt x="518" y="725"/>
                  </a:cubicBezTo>
                  <a:cubicBezTo>
                    <a:pt x="807"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05" name="Google Shape;3305;p11"/>
            <p:cNvSpPr/>
            <p:nvPr/>
          </p:nvSpPr>
          <p:spPr>
            <a:xfrm>
              <a:off x="3722573" y="4683625"/>
              <a:ext cx="30736" cy="21240"/>
            </a:xfrm>
            <a:custGeom>
              <a:avLst/>
              <a:gdLst/>
              <a:ahLst/>
              <a:cxnLst/>
              <a:rect l="l" t="t" r="r" b="b"/>
              <a:pathLst>
                <a:path w="1026" h="709" extrusionOk="0">
                  <a:moveTo>
                    <a:pt x="536" y="0"/>
                  </a:moveTo>
                  <a:cubicBezTo>
                    <a:pt x="240" y="0"/>
                    <a:pt x="0" y="406"/>
                    <a:pt x="294" y="619"/>
                  </a:cubicBezTo>
                  <a:cubicBezTo>
                    <a:pt x="370" y="682"/>
                    <a:pt x="449" y="708"/>
                    <a:pt x="524" y="708"/>
                  </a:cubicBezTo>
                  <a:cubicBezTo>
                    <a:pt x="808" y="708"/>
                    <a:pt x="1025" y="324"/>
                    <a:pt x="761" y="86"/>
                  </a:cubicBezTo>
                  <a:cubicBezTo>
                    <a:pt x="687" y="26"/>
                    <a:pt x="610" y="0"/>
                    <a:pt x="536"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06" name="Google Shape;3306;p11"/>
            <p:cNvSpPr/>
            <p:nvPr/>
          </p:nvSpPr>
          <p:spPr>
            <a:xfrm>
              <a:off x="3767237" y="4670025"/>
              <a:ext cx="30916" cy="21719"/>
            </a:xfrm>
            <a:custGeom>
              <a:avLst/>
              <a:gdLst/>
              <a:ahLst/>
              <a:cxnLst/>
              <a:rect l="l" t="t" r="r" b="b"/>
              <a:pathLst>
                <a:path w="1032" h="725" extrusionOk="0">
                  <a:moveTo>
                    <a:pt x="527" y="0"/>
                  </a:moveTo>
                  <a:cubicBezTo>
                    <a:pt x="234" y="0"/>
                    <a:pt x="0" y="397"/>
                    <a:pt x="271" y="640"/>
                  </a:cubicBezTo>
                  <a:cubicBezTo>
                    <a:pt x="344" y="700"/>
                    <a:pt x="421" y="725"/>
                    <a:pt x="494" y="725"/>
                  </a:cubicBezTo>
                  <a:cubicBezTo>
                    <a:pt x="790" y="725"/>
                    <a:pt x="1032" y="313"/>
                    <a:pt x="738" y="73"/>
                  </a:cubicBezTo>
                  <a:cubicBezTo>
                    <a:pt x="668" y="22"/>
                    <a:pt x="596" y="0"/>
                    <a:pt x="527"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07" name="Google Shape;3307;p11"/>
            <p:cNvSpPr/>
            <p:nvPr/>
          </p:nvSpPr>
          <p:spPr>
            <a:xfrm>
              <a:off x="3757441" y="4728978"/>
              <a:ext cx="30916" cy="21719"/>
            </a:xfrm>
            <a:custGeom>
              <a:avLst/>
              <a:gdLst/>
              <a:ahLst/>
              <a:cxnLst/>
              <a:rect l="l" t="t" r="r" b="b"/>
              <a:pathLst>
                <a:path w="1032" h="725" extrusionOk="0">
                  <a:moveTo>
                    <a:pt x="551" y="0"/>
                  </a:moveTo>
                  <a:cubicBezTo>
                    <a:pt x="250" y="0"/>
                    <a:pt x="0" y="397"/>
                    <a:pt x="297" y="640"/>
                  </a:cubicBezTo>
                  <a:cubicBezTo>
                    <a:pt x="370" y="700"/>
                    <a:pt x="446" y="725"/>
                    <a:pt x="518" y="725"/>
                  </a:cubicBezTo>
                  <a:cubicBezTo>
                    <a:pt x="806"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08" name="Google Shape;3308;p11"/>
            <p:cNvSpPr/>
            <p:nvPr/>
          </p:nvSpPr>
          <p:spPr>
            <a:xfrm>
              <a:off x="4099351" y="5044229"/>
              <a:ext cx="30437" cy="21360"/>
            </a:xfrm>
            <a:custGeom>
              <a:avLst/>
              <a:gdLst/>
              <a:ahLst/>
              <a:cxnLst/>
              <a:rect l="l" t="t" r="r" b="b"/>
              <a:pathLst>
                <a:path w="1016" h="713" extrusionOk="0">
                  <a:moveTo>
                    <a:pt x="496" y="1"/>
                  </a:moveTo>
                  <a:cubicBezTo>
                    <a:pt x="213" y="1"/>
                    <a:pt x="1" y="385"/>
                    <a:pt x="292" y="623"/>
                  </a:cubicBezTo>
                  <a:cubicBezTo>
                    <a:pt x="361" y="686"/>
                    <a:pt x="436" y="712"/>
                    <a:pt x="508" y="712"/>
                  </a:cubicBezTo>
                  <a:cubicBezTo>
                    <a:pt x="783" y="712"/>
                    <a:pt x="1016" y="328"/>
                    <a:pt x="725" y="90"/>
                  </a:cubicBezTo>
                  <a:cubicBezTo>
                    <a:pt x="649" y="27"/>
                    <a:pt x="570" y="1"/>
                    <a:pt x="496"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09" name="Google Shape;3309;p11"/>
            <p:cNvSpPr/>
            <p:nvPr/>
          </p:nvSpPr>
          <p:spPr>
            <a:xfrm>
              <a:off x="4148029" y="5045337"/>
              <a:ext cx="30826" cy="22139"/>
            </a:xfrm>
            <a:custGeom>
              <a:avLst/>
              <a:gdLst/>
              <a:ahLst/>
              <a:cxnLst/>
              <a:rect l="l" t="t" r="r" b="b"/>
              <a:pathLst>
                <a:path w="1029" h="739" extrusionOk="0">
                  <a:moveTo>
                    <a:pt x="514" y="1"/>
                  </a:moveTo>
                  <a:cubicBezTo>
                    <a:pt x="226" y="1"/>
                    <a:pt x="0" y="413"/>
                    <a:pt x="268" y="653"/>
                  </a:cubicBezTo>
                  <a:cubicBezTo>
                    <a:pt x="341" y="713"/>
                    <a:pt x="418" y="738"/>
                    <a:pt x="491" y="738"/>
                  </a:cubicBezTo>
                  <a:cubicBezTo>
                    <a:pt x="787" y="738"/>
                    <a:pt x="1029" y="327"/>
                    <a:pt x="735" y="86"/>
                  </a:cubicBezTo>
                  <a:cubicBezTo>
                    <a:pt x="662" y="26"/>
                    <a:pt x="586" y="1"/>
                    <a:pt x="514"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grpSp>
    </p:spTree>
    <p:extLst>
      <p:ext uri="{BB962C8B-B14F-4D97-AF65-F5344CB8AC3E}">
        <p14:creationId xmlns:p14="http://schemas.microsoft.com/office/powerpoint/2010/main" val="320248752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3311"/>
        <p:cNvGrpSpPr/>
        <p:nvPr/>
      </p:nvGrpSpPr>
      <p:grpSpPr>
        <a:xfrm>
          <a:off x="0" y="0"/>
          <a:ext cx="0" cy="0"/>
          <a:chOff x="0" y="0"/>
          <a:chExt cx="0" cy="0"/>
        </a:xfrm>
      </p:grpSpPr>
      <p:sp>
        <p:nvSpPr>
          <p:cNvPr id="3312" name="Google Shape;3312;p13"/>
          <p:cNvSpPr txBox="1">
            <a:spLocks noGrp="1"/>
          </p:cNvSpPr>
          <p:nvPr>
            <p:ph type="title" hasCustomPrompt="1"/>
          </p:nvPr>
        </p:nvSpPr>
        <p:spPr>
          <a:xfrm>
            <a:off x="4487331" y="2652449"/>
            <a:ext cx="963200" cy="51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4800">
                <a:solidFill>
                  <a:schemeClr val="dk1"/>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r>
              <a:t>xx%</a:t>
            </a:r>
          </a:p>
        </p:txBody>
      </p:sp>
      <p:sp>
        <p:nvSpPr>
          <p:cNvPr id="3313" name="Google Shape;3313;p13"/>
          <p:cNvSpPr txBox="1">
            <a:spLocks noGrp="1"/>
          </p:cNvSpPr>
          <p:nvPr>
            <p:ph type="subTitle" idx="1"/>
          </p:nvPr>
        </p:nvSpPr>
        <p:spPr>
          <a:xfrm>
            <a:off x="1899059" y="2090067"/>
            <a:ext cx="2664000" cy="7256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3314" name="Google Shape;3314;p13"/>
          <p:cNvSpPr txBox="1">
            <a:spLocks noGrp="1"/>
          </p:cNvSpPr>
          <p:nvPr>
            <p:ph type="subTitle" idx="2"/>
          </p:nvPr>
        </p:nvSpPr>
        <p:spPr>
          <a:xfrm>
            <a:off x="1885888" y="2604189"/>
            <a:ext cx="2216000" cy="94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867">
                <a:latin typeface="Nunito"/>
                <a:ea typeface="Nunito"/>
                <a:cs typeface="Nunito"/>
                <a:sym typeface="Nunito"/>
              </a:defRPr>
            </a:lvl1pPr>
            <a:lvl2pPr lvl="1" rtl="0">
              <a:lnSpc>
                <a:spcPct val="100000"/>
              </a:lnSpc>
              <a:spcBef>
                <a:spcPts val="0"/>
              </a:spcBef>
              <a:spcAft>
                <a:spcPts val="0"/>
              </a:spcAft>
              <a:buNone/>
              <a:defRPr sz="1867">
                <a:latin typeface="Nunito"/>
                <a:ea typeface="Nunito"/>
                <a:cs typeface="Nunito"/>
                <a:sym typeface="Nunito"/>
              </a:defRPr>
            </a:lvl2pPr>
            <a:lvl3pPr lvl="2" rtl="0">
              <a:lnSpc>
                <a:spcPct val="100000"/>
              </a:lnSpc>
              <a:spcBef>
                <a:spcPts val="0"/>
              </a:spcBef>
              <a:spcAft>
                <a:spcPts val="0"/>
              </a:spcAft>
              <a:buNone/>
              <a:defRPr sz="1867">
                <a:latin typeface="Nunito"/>
                <a:ea typeface="Nunito"/>
                <a:cs typeface="Nunito"/>
                <a:sym typeface="Nunito"/>
              </a:defRPr>
            </a:lvl3pPr>
            <a:lvl4pPr lvl="3" rtl="0">
              <a:lnSpc>
                <a:spcPct val="100000"/>
              </a:lnSpc>
              <a:spcBef>
                <a:spcPts val="0"/>
              </a:spcBef>
              <a:spcAft>
                <a:spcPts val="0"/>
              </a:spcAft>
              <a:buNone/>
              <a:defRPr sz="1867">
                <a:latin typeface="Nunito"/>
                <a:ea typeface="Nunito"/>
                <a:cs typeface="Nunito"/>
                <a:sym typeface="Nunito"/>
              </a:defRPr>
            </a:lvl4pPr>
            <a:lvl5pPr lvl="4" rtl="0">
              <a:lnSpc>
                <a:spcPct val="100000"/>
              </a:lnSpc>
              <a:spcBef>
                <a:spcPts val="0"/>
              </a:spcBef>
              <a:spcAft>
                <a:spcPts val="0"/>
              </a:spcAft>
              <a:buNone/>
              <a:defRPr sz="1867">
                <a:latin typeface="Nunito"/>
                <a:ea typeface="Nunito"/>
                <a:cs typeface="Nunito"/>
                <a:sym typeface="Nunito"/>
              </a:defRPr>
            </a:lvl5pPr>
            <a:lvl6pPr lvl="5" rtl="0">
              <a:lnSpc>
                <a:spcPct val="100000"/>
              </a:lnSpc>
              <a:spcBef>
                <a:spcPts val="0"/>
              </a:spcBef>
              <a:spcAft>
                <a:spcPts val="0"/>
              </a:spcAft>
              <a:buNone/>
              <a:defRPr sz="1867">
                <a:latin typeface="Nunito"/>
                <a:ea typeface="Nunito"/>
                <a:cs typeface="Nunito"/>
                <a:sym typeface="Nunito"/>
              </a:defRPr>
            </a:lvl6pPr>
            <a:lvl7pPr lvl="6" rtl="0">
              <a:lnSpc>
                <a:spcPct val="100000"/>
              </a:lnSpc>
              <a:spcBef>
                <a:spcPts val="0"/>
              </a:spcBef>
              <a:spcAft>
                <a:spcPts val="0"/>
              </a:spcAft>
              <a:buNone/>
              <a:defRPr sz="1867">
                <a:latin typeface="Nunito"/>
                <a:ea typeface="Nunito"/>
                <a:cs typeface="Nunito"/>
                <a:sym typeface="Nunito"/>
              </a:defRPr>
            </a:lvl7pPr>
            <a:lvl8pPr lvl="7" rtl="0">
              <a:lnSpc>
                <a:spcPct val="100000"/>
              </a:lnSpc>
              <a:spcBef>
                <a:spcPts val="0"/>
              </a:spcBef>
              <a:spcAft>
                <a:spcPts val="0"/>
              </a:spcAft>
              <a:buNone/>
              <a:defRPr sz="1867">
                <a:latin typeface="Nunito"/>
                <a:ea typeface="Nunito"/>
                <a:cs typeface="Nunito"/>
                <a:sym typeface="Nunito"/>
              </a:defRPr>
            </a:lvl8pPr>
            <a:lvl9pPr lvl="8" rtl="0">
              <a:lnSpc>
                <a:spcPct val="100000"/>
              </a:lnSpc>
              <a:spcBef>
                <a:spcPts val="0"/>
              </a:spcBef>
              <a:spcAft>
                <a:spcPts val="0"/>
              </a:spcAft>
              <a:buNone/>
              <a:defRPr sz="1867">
                <a:latin typeface="Nunito"/>
                <a:ea typeface="Nunito"/>
                <a:cs typeface="Nunito"/>
                <a:sym typeface="Nunito"/>
              </a:defRPr>
            </a:lvl9pPr>
          </a:lstStyle>
          <a:p>
            <a:endParaRPr/>
          </a:p>
        </p:txBody>
      </p:sp>
      <p:sp>
        <p:nvSpPr>
          <p:cNvPr id="3315" name="Google Shape;3315;p13"/>
          <p:cNvSpPr txBox="1">
            <a:spLocks noGrp="1"/>
          </p:cNvSpPr>
          <p:nvPr>
            <p:ph type="title" idx="3" hasCustomPrompt="1"/>
          </p:nvPr>
        </p:nvSpPr>
        <p:spPr>
          <a:xfrm>
            <a:off x="869141" y="2652449"/>
            <a:ext cx="963200" cy="51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4800">
                <a:solidFill>
                  <a:schemeClr val="dk1"/>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r>
              <a:t>xx%</a:t>
            </a:r>
          </a:p>
        </p:txBody>
      </p:sp>
      <p:sp>
        <p:nvSpPr>
          <p:cNvPr id="3316" name="Google Shape;3316;p13"/>
          <p:cNvSpPr txBox="1">
            <a:spLocks noGrp="1"/>
          </p:cNvSpPr>
          <p:nvPr>
            <p:ph type="subTitle" idx="4"/>
          </p:nvPr>
        </p:nvSpPr>
        <p:spPr>
          <a:xfrm>
            <a:off x="5540045" y="2090067"/>
            <a:ext cx="2647200" cy="7256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3317" name="Google Shape;3317;p13"/>
          <p:cNvSpPr txBox="1">
            <a:spLocks noGrp="1"/>
          </p:cNvSpPr>
          <p:nvPr>
            <p:ph type="subTitle" idx="5"/>
          </p:nvPr>
        </p:nvSpPr>
        <p:spPr>
          <a:xfrm>
            <a:off x="5526880" y="2601151"/>
            <a:ext cx="2216000" cy="94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867">
                <a:latin typeface="Nunito"/>
                <a:ea typeface="Nunito"/>
                <a:cs typeface="Nunito"/>
                <a:sym typeface="Nunito"/>
              </a:defRPr>
            </a:lvl1pPr>
            <a:lvl2pPr lvl="1" rtl="0">
              <a:lnSpc>
                <a:spcPct val="100000"/>
              </a:lnSpc>
              <a:spcBef>
                <a:spcPts val="0"/>
              </a:spcBef>
              <a:spcAft>
                <a:spcPts val="0"/>
              </a:spcAft>
              <a:buNone/>
              <a:defRPr sz="1867">
                <a:latin typeface="Nunito"/>
                <a:ea typeface="Nunito"/>
                <a:cs typeface="Nunito"/>
                <a:sym typeface="Nunito"/>
              </a:defRPr>
            </a:lvl2pPr>
            <a:lvl3pPr lvl="2" rtl="0">
              <a:lnSpc>
                <a:spcPct val="100000"/>
              </a:lnSpc>
              <a:spcBef>
                <a:spcPts val="0"/>
              </a:spcBef>
              <a:spcAft>
                <a:spcPts val="0"/>
              </a:spcAft>
              <a:buNone/>
              <a:defRPr sz="1867">
                <a:latin typeface="Nunito"/>
                <a:ea typeface="Nunito"/>
                <a:cs typeface="Nunito"/>
                <a:sym typeface="Nunito"/>
              </a:defRPr>
            </a:lvl3pPr>
            <a:lvl4pPr lvl="3" rtl="0">
              <a:lnSpc>
                <a:spcPct val="100000"/>
              </a:lnSpc>
              <a:spcBef>
                <a:spcPts val="0"/>
              </a:spcBef>
              <a:spcAft>
                <a:spcPts val="0"/>
              </a:spcAft>
              <a:buNone/>
              <a:defRPr sz="1867">
                <a:latin typeface="Nunito"/>
                <a:ea typeface="Nunito"/>
                <a:cs typeface="Nunito"/>
                <a:sym typeface="Nunito"/>
              </a:defRPr>
            </a:lvl4pPr>
            <a:lvl5pPr lvl="4" rtl="0">
              <a:lnSpc>
                <a:spcPct val="100000"/>
              </a:lnSpc>
              <a:spcBef>
                <a:spcPts val="0"/>
              </a:spcBef>
              <a:spcAft>
                <a:spcPts val="0"/>
              </a:spcAft>
              <a:buNone/>
              <a:defRPr sz="1867">
                <a:latin typeface="Nunito"/>
                <a:ea typeface="Nunito"/>
                <a:cs typeface="Nunito"/>
                <a:sym typeface="Nunito"/>
              </a:defRPr>
            </a:lvl5pPr>
            <a:lvl6pPr lvl="5" rtl="0">
              <a:lnSpc>
                <a:spcPct val="100000"/>
              </a:lnSpc>
              <a:spcBef>
                <a:spcPts val="0"/>
              </a:spcBef>
              <a:spcAft>
                <a:spcPts val="0"/>
              </a:spcAft>
              <a:buNone/>
              <a:defRPr sz="1867">
                <a:latin typeface="Nunito"/>
                <a:ea typeface="Nunito"/>
                <a:cs typeface="Nunito"/>
                <a:sym typeface="Nunito"/>
              </a:defRPr>
            </a:lvl6pPr>
            <a:lvl7pPr lvl="6" rtl="0">
              <a:lnSpc>
                <a:spcPct val="100000"/>
              </a:lnSpc>
              <a:spcBef>
                <a:spcPts val="0"/>
              </a:spcBef>
              <a:spcAft>
                <a:spcPts val="0"/>
              </a:spcAft>
              <a:buNone/>
              <a:defRPr sz="1867">
                <a:latin typeface="Nunito"/>
                <a:ea typeface="Nunito"/>
                <a:cs typeface="Nunito"/>
                <a:sym typeface="Nunito"/>
              </a:defRPr>
            </a:lvl7pPr>
            <a:lvl8pPr lvl="7" rtl="0">
              <a:lnSpc>
                <a:spcPct val="100000"/>
              </a:lnSpc>
              <a:spcBef>
                <a:spcPts val="0"/>
              </a:spcBef>
              <a:spcAft>
                <a:spcPts val="0"/>
              </a:spcAft>
              <a:buNone/>
              <a:defRPr sz="1867">
                <a:latin typeface="Nunito"/>
                <a:ea typeface="Nunito"/>
                <a:cs typeface="Nunito"/>
                <a:sym typeface="Nunito"/>
              </a:defRPr>
            </a:lvl8pPr>
            <a:lvl9pPr lvl="8" rtl="0">
              <a:lnSpc>
                <a:spcPct val="100000"/>
              </a:lnSpc>
              <a:spcBef>
                <a:spcPts val="0"/>
              </a:spcBef>
              <a:spcAft>
                <a:spcPts val="0"/>
              </a:spcAft>
              <a:buNone/>
              <a:defRPr sz="1867">
                <a:latin typeface="Nunito"/>
                <a:ea typeface="Nunito"/>
                <a:cs typeface="Nunito"/>
                <a:sym typeface="Nunito"/>
              </a:defRPr>
            </a:lvl9pPr>
          </a:lstStyle>
          <a:p>
            <a:endParaRPr/>
          </a:p>
        </p:txBody>
      </p:sp>
      <p:sp>
        <p:nvSpPr>
          <p:cNvPr id="3318" name="Google Shape;3318;p13"/>
          <p:cNvSpPr txBox="1">
            <a:spLocks noGrp="1"/>
          </p:cNvSpPr>
          <p:nvPr>
            <p:ph type="subTitle" idx="6"/>
          </p:nvPr>
        </p:nvSpPr>
        <p:spPr>
          <a:xfrm>
            <a:off x="9174477" y="2090067"/>
            <a:ext cx="2630400" cy="7256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3319" name="Google Shape;3319;p13"/>
          <p:cNvSpPr txBox="1">
            <a:spLocks noGrp="1"/>
          </p:cNvSpPr>
          <p:nvPr>
            <p:ph type="subTitle" idx="7"/>
          </p:nvPr>
        </p:nvSpPr>
        <p:spPr>
          <a:xfrm>
            <a:off x="9161307" y="2607269"/>
            <a:ext cx="2216000" cy="94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867">
                <a:latin typeface="Nunito"/>
                <a:ea typeface="Nunito"/>
                <a:cs typeface="Nunito"/>
                <a:sym typeface="Nunito"/>
              </a:defRPr>
            </a:lvl1pPr>
            <a:lvl2pPr lvl="1" rtl="0">
              <a:lnSpc>
                <a:spcPct val="100000"/>
              </a:lnSpc>
              <a:spcBef>
                <a:spcPts val="0"/>
              </a:spcBef>
              <a:spcAft>
                <a:spcPts val="0"/>
              </a:spcAft>
              <a:buNone/>
              <a:defRPr sz="1867">
                <a:latin typeface="Nunito"/>
                <a:ea typeface="Nunito"/>
                <a:cs typeface="Nunito"/>
                <a:sym typeface="Nunito"/>
              </a:defRPr>
            </a:lvl2pPr>
            <a:lvl3pPr lvl="2" rtl="0">
              <a:lnSpc>
                <a:spcPct val="100000"/>
              </a:lnSpc>
              <a:spcBef>
                <a:spcPts val="0"/>
              </a:spcBef>
              <a:spcAft>
                <a:spcPts val="0"/>
              </a:spcAft>
              <a:buNone/>
              <a:defRPr sz="1867">
                <a:latin typeface="Nunito"/>
                <a:ea typeface="Nunito"/>
                <a:cs typeface="Nunito"/>
                <a:sym typeface="Nunito"/>
              </a:defRPr>
            </a:lvl3pPr>
            <a:lvl4pPr lvl="3" rtl="0">
              <a:lnSpc>
                <a:spcPct val="100000"/>
              </a:lnSpc>
              <a:spcBef>
                <a:spcPts val="0"/>
              </a:spcBef>
              <a:spcAft>
                <a:spcPts val="0"/>
              </a:spcAft>
              <a:buNone/>
              <a:defRPr sz="1867">
                <a:latin typeface="Nunito"/>
                <a:ea typeface="Nunito"/>
                <a:cs typeface="Nunito"/>
                <a:sym typeface="Nunito"/>
              </a:defRPr>
            </a:lvl4pPr>
            <a:lvl5pPr lvl="4" rtl="0">
              <a:lnSpc>
                <a:spcPct val="100000"/>
              </a:lnSpc>
              <a:spcBef>
                <a:spcPts val="0"/>
              </a:spcBef>
              <a:spcAft>
                <a:spcPts val="0"/>
              </a:spcAft>
              <a:buNone/>
              <a:defRPr sz="1867">
                <a:latin typeface="Nunito"/>
                <a:ea typeface="Nunito"/>
                <a:cs typeface="Nunito"/>
                <a:sym typeface="Nunito"/>
              </a:defRPr>
            </a:lvl5pPr>
            <a:lvl6pPr lvl="5" rtl="0">
              <a:lnSpc>
                <a:spcPct val="100000"/>
              </a:lnSpc>
              <a:spcBef>
                <a:spcPts val="0"/>
              </a:spcBef>
              <a:spcAft>
                <a:spcPts val="0"/>
              </a:spcAft>
              <a:buNone/>
              <a:defRPr sz="1867">
                <a:latin typeface="Nunito"/>
                <a:ea typeface="Nunito"/>
                <a:cs typeface="Nunito"/>
                <a:sym typeface="Nunito"/>
              </a:defRPr>
            </a:lvl6pPr>
            <a:lvl7pPr lvl="6" rtl="0">
              <a:lnSpc>
                <a:spcPct val="100000"/>
              </a:lnSpc>
              <a:spcBef>
                <a:spcPts val="0"/>
              </a:spcBef>
              <a:spcAft>
                <a:spcPts val="0"/>
              </a:spcAft>
              <a:buNone/>
              <a:defRPr sz="1867">
                <a:latin typeface="Nunito"/>
                <a:ea typeface="Nunito"/>
                <a:cs typeface="Nunito"/>
                <a:sym typeface="Nunito"/>
              </a:defRPr>
            </a:lvl7pPr>
            <a:lvl8pPr lvl="7" rtl="0">
              <a:lnSpc>
                <a:spcPct val="100000"/>
              </a:lnSpc>
              <a:spcBef>
                <a:spcPts val="0"/>
              </a:spcBef>
              <a:spcAft>
                <a:spcPts val="0"/>
              </a:spcAft>
              <a:buNone/>
              <a:defRPr sz="1867">
                <a:latin typeface="Nunito"/>
                <a:ea typeface="Nunito"/>
                <a:cs typeface="Nunito"/>
                <a:sym typeface="Nunito"/>
              </a:defRPr>
            </a:lvl8pPr>
            <a:lvl9pPr lvl="8" rtl="0">
              <a:lnSpc>
                <a:spcPct val="100000"/>
              </a:lnSpc>
              <a:spcBef>
                <a:spcPts val="0"/>
              </a:spcBef>
              <a:spcAft>
                <a:spcPts val="0"/>
              </a:spcAft>
              <a:buNone/>
              <a:defRPr sz="1867">
                <a:latin typeface="Nunito"/>
                <a:ea typeface="Nunito"/>
                <a:cs typeface="Nunito"/>
                <a:sym typeface="Nunito"/>
              </a:defRPr>
            </a:lvl9pPr>
          </a:lstStyle>
          <a:p>
            <a:endParaRPr/>
          </a:p>
        </p:txBody>
      </p:sp>
      <p:sp>
        <p:nvSpPr>
          <p:cNvPr id="3320" name="Google Shape;3320;p13"/>
          <p:cNvSpPr txBox="1">
            <a:spLocks noGrp="1"/>
          </p:cNvSpPr>
          <p:nvPr>
            <p:ph type="title" idx="8" hasCustomPrompt="1"/>
          </p:nvPr>
        </p:nvSpPr>
        <p:spPr>
          <a:xfrm>
            <a:off x="8105452" y="2652449"/>
            <a:ext cx="963200" cy="51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4800">
                <a:solidFill>
                  <a:schemeClr val="dk1"/>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r>
              <a:t>xx%</a:t>
            </a:r>
          </a:p>
        </p:txBody>
      </p:sp>
      <p:sp>
        <p:nvSpPr>
          <p:cNvPr id="3321" name="Google Shape;3321;p13"/>
          <p:cNvSpPr txBox="1">
            <a:spLocks noGrp="1"/>
          </p:cNvSpPr>
          <p:nvPr>
            <p:ph type="subTitle" idx="9"/>
          </p:nvPr>
        </p:nvSpPr>
        <p:spPr>
          <a:xfrm>
            <a:off x="1899059" y="3985419"/>
            <a:ext cx="2664000" cy="7256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3322" name="Google Shape;3322;p13"/>
          <p:cNvSpPr txBox="1">
            <a:spLocks noGrp="1"/>
          </p:cNvSpPr>
          <p:nvPr>
            <p:ph type="subTitle" idx="13"/>
          </p:nvPr>
        </p:nvSpPr>
        <p:spPr>
          <a:xfrm>
            <a:off x="1885888" y="4510593"/>
            <a:ext cx="2216000" cy="934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867">
                <a:latin typeface="Nunito"/>
                <a:ea typeface="Nunito"/>
                <a:cs typeface="Nunito"/>
                <a:sym typeface="Nunito"/>
              </a:defRPr>
            </a:lvl1pPr>
            <a:lvl2pPr lvl="1" rtl="0">
              <a:lnSpc>
                <a:spcPct val="100000"/>
              </a:lnSpc>
              <a:spcBef>
                <a:spcPts val="0"/>
              </a:spcBef>
              <a:spcAft>
                <a:spcPts val="0"/>
              </a:spcAft>
              <a:buNone/>
              <a:defRPr sz="1867">
                <a:latin typeface="Nunito"/>
                <a:ea typeface="Nunito"/>
                <a:cs typeface="Nunito"/>
                <a:sym typeface="Nunito"/>
              </a:defRPr>
            </a:lvl2pPr>
            <a:lvl3pPr lvl="2" rtl="0">
              <a:lnSpc>
                <a:spcPct val="100000"/>
              </a:lnSpc>
              <a:spcBef>
                <a:spcPts val="0"/>
              </a:spcBef>
              <a:spcAft>
                <a:spcPts val="0"/>
              </a:spcAft>
              <a:buNone/>
              <a:defRPr sz="1867">
                <a:latin typeface="Nunito"/>
                <a:ea typeface="Nunito"/>
                <a:cs typeface="Nunito"/>
                <a:sym typeface="Nunito"/>
              </a:defRPr>
            </a:lvl3pPr>
            <a:lvl4pPr lvl="3" rtl="0">
              <a:lnSpc>
                <a:spcPct val="100000"/>
              </a:lnSpc>
              <a:spcBef>
                <a:spcPts val="0"/>
              </a:spcBef>
              <a:spcAft>
                <a:spcPts val="0"/>
              </a:spcAft>
              <a:buNone/>
              <a:defRPr sz="1867">
                <a:latin typeface="Nunito"/>
                <a:ea typeface="Nunito"/>
                <a:cs typeface="Nunito"/>
                <a:sym typeface="Nunito"/>
              </a:defRPr>
            </a:lvl4pPr>
            <a:lvl5pPr lvl="4" rtl="0">
              <a:lnSpc>
                <a:spcPct val="100000"/>
              </a:lnSpc>
              <a:spcBef>
                <a:spcPts val="0"/>
              </a:spcBef>
              <a:spcAft>
                <a:spcPts val="0"/>
              </a:spcAft>
              <a:buNone/>
              <a:defRPr sz="1867">
                <a:latin typeface="Nunito"/>
                <a:ea typeface="Nunito"/>
                <a:cs typeface="Nunito"/>
                <a:sym typeface="Nunito"/>
              </a:defRPr>
            </a:lvl5pPr>
            <a:lvl6pPr lvl="5" rtl="0">
              <a:lnSpc>
                <a:spcPct val="100000"/>
              </a:lnSpc>
              <a:spcBef>
                <a:spcPts val="0"/>
              </a:spcBef>
              <a:spcAft>
                <a:spcPts val="0"/>
              </a:spcAft>
              <a:buNone/>
              <a:defRPr sz="1867">
                <a:latin typeface="Nunito"/>
                <a:ea typeface="Nunito"/>
                <a:cs typeface="Nunito"/>
                <a:sym typeface="Nunito"/>
              </a:defRPr>
            </a:lvl6pPr>
            <a:lvl7pPr lvl="6" rtl="0">
              <a:lnSpc>
                <a:spcPct val="100000"/>
              </a:lnSpc>
              <a:spcBef>
                <a:spcPts val="0"/>
              </a:spcBef>
              <a:spcAft>
                <a:spcPts val="0"/>
              </a:spcAft>
              <a:buNone/>
              <a:defRPr sz="1867">
                <a:latin typeface="Nunito"/>
                <a:ea typeface="Nunito"/>
                <a:cs typeface="Nunito"/>
                <a:sym typeface="Nunito"/>
              </a:defRPr>
            </a:lvl7pPr>
            <a:lvl8pPr lvl="7" rtl="0">
              <a:lnSpc>
                <a:spcPct val="100000"/>
              </a:lnSpc>
              <a:spcBef>
                <a:spcPts val="0"/>
              </a:spcBef>
              <a:spcAft>
                <a:spcPts val="0"/>
              </a:spcAft>
              <a:buNone/>
              <a:defRPr sz="1867">
                <a:latin typeface="Nunito"/>
                <a:ea typeface="Nunito"/>
                <a:cs typeface="Nunito"/>
                <a:sym typeface="Nunito"/>
              </a:defRPr>
            </a:lvl8pPr>
            <a:lvl9pPr lvl="8" rtl="0">
              <a:lnSpc>
                <a:spcPct val="100000"/>
              </a:lnSpc>
              <a:spcBef>
                <a:spcPts val="0"/>
              </a:spcBef>
              <a:spcAft>
                <a:spcPts val="0"/>
              </a:spcAft>
              <a:buNone/>
              <a:defRPr sz="1867">
                <a:latin typeface="Nunito"/>
                <a:ea typeface="Nunito"/>
                <a:cs typeface="Nunito"/>
                <a:sym typeface="Nunito"/>
              </a:defRPr>
            </a:lvl9pPr>
          </a:lstStyle>
          <a:p>
            <a:endParaRPr/>
          </a:p>
        </p:txBody>
      </p:sp>
      <p:sp>
        <p:nvSpPr>
          <p:cNvPr id="3323" name="Google Shape;3323;p13"/>
          <p:cNvSpPr txBox="1">
            <a:spLocks noGrp="1"/>
          </p:cNvSpPr>
          <p:nvPr>
            <p:ph type="title" idx="14" hasCustomPrompt="1"/>
          </p:nvPr>
        </p:nvSpPr>
        <p:spPr>
          <a:xfrm>
            <a:off x="856719" y="4525900"/>
            <a:ext cx="963200" cy="51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4800">
                <a:solidFill>
                  <a:schemeClr val="dk1"/>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r>
              <a:t>xx%</a:t>
            </a:r>
          </a:p>
        </p:txBody>
      </p:sp>
      <p:sp>
        <p:nvSpPr>
          <p:cNvPr id="3324" name="Google Shape;3324;p13"/>
          <p:cNvSpPr txBox="1">
            <a:spLocks noGrp="1"/>
          </p:cNvSpPr>
          <p:nvPr>
            <p:ph type="subTitle" idx="15"/>
          </p:nvPr>
        </p:nvSpPr>
        <p:spPr>
          <a:xfrm>
            <a:off x="5540045" y="3985419"/>
            <a:ext cx="2647200" cy="7256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3325" name="Google Shape;3325;p13"/>
          <p:cNvSpPr txBox="1">
            <a:spLocks noGrp="1"/>
          </p:cNvSpPr>
          <p:nvPr>
            <p:ph type="subTitle" idx="16"/>
          </p:nvPr>
        </p:nvSpPr>
        <p:spPr>
          <a:xfrm>
            <a:off x="5526880" y="4507576"/>
            <a:ext cx="2216000" cy="934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867">
                <a:latin typeface="Nunito"/>
                <a:ea typeface="Nunito"/>
                <a:cs typeface="Nunito"/>
                <a:sym typeface="Nunito"/>
              </a:defRPr>
            </a:lvl1pPr>
            <a:lvl2pPr lvl="1" rtl="0">
              <a:lnSpc>
                <a:spcPct val="100000"/>
              </a:lnSpc>
              <a:spcBef>
                <a:spcPts val="0"/>
              </a:spcBef>
              <a:spcAft>
                <a:spcPts val="0"/>
              </a:spcAft>
              <a:buNone/>
              <a:defRPr sz="1867">
                <a:latin typeface="Nunito"/>
                <a:ea typeface="Nunito"/>
                <a:cs typeface="Nunito"/>
                <a:sym typeface="Nunito"/>
              </a:defRPr>
            </a:lvl2pPr>
            <a:lvl3pPr lvl="2" rtl="0">
              <a:lnSpc>
                <a:spcPct val="100000"/>
              </a:lnSpc>
              <a:spcBef>
                <a:spcPts val="0"/>
              </a:spcBef>
              <a:spcAft>
                <a:spcPts val="0"/>
              </a:spcAft>
              <a:buNone/>
              <a:defRPr sz="1867">
                <a:latin typeface="Nunito"/>
                <a:ea typeface="Nunito"/>
                <a:cs typeface="Nunito"/>
                <a:sym typeface="Nunito"/>
              </a:defRPr>
            </a:lvl3pPr>
            <a:lvl4pPr lvl="3" rtl="0">
              <a:lnSpc>
                <a:spcPct val="100000"/>
              </a:lnSpc>
              <a:spcBef>
                <a:spcPts val="0"/>
              </a:spcBef>
              <a:spcAft>
                <a:spcPts val="0"/>
              </a:spcAft>
              <a:buNone/>
              <a:defRPr sz="1867">
                <a:latin typeface="Nunito"/>
                <a:ea typeface="Nunito"/>
                <a:cs typeface="Nunito"/>
                <a:sym typeface="Nunito"/>
              </a:defRPr>
            </a:lvl4pPr>
            <a:lvl5pPr lvl="4" rtl="0">
              <a:lnSpc>
                <a:spcPct val="100000"/>
              </a:lnSpc>
              <a:spcBef>
                <a:spcPts val="0"/>
              </a:spcBef>
              <a:spcAft>
                <a:spcPts val="0"/>
              </a:spcAft>
              <a:buNone/>
              <a:defRPr sz="1867">
                <a:latin typeface="Nunito"/>
                <a:ea typeface="Nunito"/>
                <a:cs typeface="Nunito"/>
                <a:sym typeface="Nunito"/>
              </a:defRPr>
            </a:lvl5pPr>
            <a:lvl6pPr lvl="5" rtl="0">
              <a:lnSpc>
                <a:spcPct val="100000"/>
              </a:lnSpc>
              <a:spcBef>
                <a:spcPts val="0"/>
              </a:spcBef>
              <a:spcAft>
                <a:spcPts val="0"/>
              </a:spcAft>
              <a:buNone/>
              <a:defRPr sz="1867">
                <a:latin typeface="Nunito"/>
                <a:ea typeface="Nunito"/>
                <a:cs typeface="Nunito"/>
                <a:sym typeface="Nunito"/>
              </a:defRPr>
            </a:lvl6pPr>
            <a:lvl7pPr lvl="6" rtl="0">
              <a:lnSpc>
                <a:spcPct val="100000"/>
              </a:lnSpc>
              <a:spcBef>
                <a:spcPts val="0"/>
              </a:spcBef>
              <a:spcAft>
                <a:spcPts val="0"/>
              </a:spcAft>
              <a:buNone/>
              <a:defRPr sz="1867">
                <a:latin typeface="Nunito"/>
                <a:ea typeface="Nunito"/>
                <a:cs typeface="Nunito"/>
                <a:sym typeface="Nunito"/>
              </a:defRPr>
            </a:lvl7pPr>
            <a:lvl8pPr lvl="7" rtl="0">
              <a:lnSpc>
                <a:spcPct val="100000"/>
              </a:lnSpc>
              <a:spcBef>
                <a:spcPts val="0"/>
              </a:spcBef>
              <a:spcAft>
                <a:spcPts val="0"/>
              </a:spcAft>
              <a:buNone/>
              <a:defRPr sz="1867">
                <a:latin typeface="Nunito"/>
                <a:ea typeface="Nunito"/>
                <a:cs typeface="Nunito"/>
                <a:sym typeface="Nunito"/>
              </a:defRPr>
            </a:lvl8pPr>
            <a:lvl9pPr lvl="8" rtl="0">
              <a:lnSpc>
                <a:spcPct val="100000"/>
              </a:lnSpc>
              <a:spcBef>
                <a:spcPts val="0"/>
              </a:spcBef>
              <a:spcAft>
                <a:spcPts val="0"/>
              </a:spcAft>
              <a:buNone/>
              <a:defRPr sz="1867">
                <a:latin typeface="Nunito"/>
                <a:ea typeface="Nunito"/>
                <a:cs typeface="Nunito"/>
                <a:sym typeface="Nunito"/>
              </a:defRPr>
            </a:lvl9pPr>
          </a:lstStyle>
          <a:p>
            <a:endParaRPr/>
          </a:p>
        </p:txBody>
      </p:sp>
      <p:sp>
        <p:nvSpPr>
          <p:cNvPr id="3326" name="Google Shape;3326;p13"/>
          <p:cNvSpPr txBox="1">
            <a:spLocks noGrp="1"/>
          </p:cNvSpPr>
          <p:nvPr>
            <p:ph type="title" idx="17" hasCustomPrompt="1"/>
          </p:nvPr>
        </p:nvSpPr>
        <p:spPr>
          <a:xfrm>
            <a:off x="4487313" y="4525900"/>
            <a:ext cx="963200" cy="51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4800">
                <a:solidFill>
                  <a:schemeClr val="dk1"/>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r>
              <a:t>xx%</a:t>
            </a:r>
          </a:p>
        </p:txBody>
      </p:sp>
      <p:sp>
        <p:nvSpPr>
          <p:cNvPr id="3327" name="Google Shape;3327;p13"/>
          <p:cNvSpPr txBox="1">
            <a:spLocks noGrp="1"/>
          </p:cNvSpPr>
          <p:nvPr>
            <p:ph type="subTitle" idx="18"/>
          </p:nvPr>
        </p:nvSpPr>
        <p:spPr>
          <a:xfrm>
            <a:off x="9174477" y="3985419"/>
            <a:ext cx="2630400" cy="7256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3328" name="Google Shape;3328;p13"/>
          <p:cNvSpPr txBox="1">
            <a:spLocks noGrp="1"/>
          </p:cNvSpPr>
          <p:nvPr>
            <p:ph type="subTitle" idx="19"/>
          </p:nvPr>
        </p:nvSpPr>
        <p:spPr>
          <a:xfrm>
            <a:off x="9161307" y="4513655"/>
            <a:ext cx="2216000" cy="934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867">
                <a:latin typeface="Nunito"/>
                <a:ea typeface="Nunito"/>
                <a:cs typeface="Nunito"/>
                <a:sym typeface="Nunito"/>
              </a:defRPr>
            </a:lvl1pPr>
            <a:lvl2pPr lvl="1" rtl="0">
              <a:lnSpc>
                <a:spcPct val="100000"/>
              </a:lnSpc>
              <a:spcBef>
                <a:spcPts val="0"/>
              </a:spcBef>
              <a:spcAft>
                <a:spcPts val="0"/>
              </a:spcAft>
              <a:buNone/>
              <a:defRPr sz="1867">
                <a:latin typeface="Nunito"/>
                <a:ea typeface="Nunito"/>
                <a:cs typeface="Nunito"/>
                <a:sym typeface="Nunito"/>
              </a:defRPr>
            </a:lvl2pPr>
            <a:lvl3pPr lvl="2" rtl="0">
              <a:lnSpc>
                <a:spcPct val="100000"/>
              </a:lnSpc>
              <a:spcBef>
                <a:spcPts val="0"/>
              </a:spcBef>
              <a:spcAft>
                <a:spcPts val="0"/>
              </a:spcAft>
              <a:buNone/>
              <a:defRPr sz="1867">
                <a:latin typeface="Nunito"/>
                <a:ea typeface="Nunito"/>
                <a:cs typeface="Nunito"/>
                <a:sym typeface="Nunito"/>
              </a:defRPr>
            </a:lvl3pPr>
            <a:lvl4pPr lvl="3" rtl="0">
              <a:lnSpc>
                <a:spcPct val="100000"/>
              </a:lnSpc>
              <a:spcBef>
                <a:spcPts val="0"/>
              </a:spcBef>
              <a:spcAft>
                <a:spcPts val="0"/>
              </a:spcAft>
              <a:buNone/>
              <a:defRPr sz="1867">
                <a:latin typeface="Nunito"/>
                <a:ea typeface="Nunito"/>
                <a:cs typeface="Nunito"/>
                <a:sym typeface="Nunito"/>
              </a:defRPr>
            </a:lvl4pPr>
            <a:lvl5pPr lvl="4" rtl="0">
              <a:lnSpc>
                <a:spcPct val="100000"/>
              </a:lnSpc>
              <a:spcBef>
                <a:spcPts val="0"/>
              </a:spcBef>
              <a:spcAft>
                <a:spcPts val="0"/>
              </a:spcAft>
              <a:buNone/>
              <a:defRPr sz="1867">
                <a:latin typeface="Nunito"/>
                <a:ea typeface="Nunito"/>
                <a:cs typeface="Nunito"/>
                <a:sym typeface="Nunito"/>
              </a:defRPr>
            </a:lvl5pPr>
            <a:lvl6pPr lvl="5" rtl="0">
              <a:lnSpc>
                <a:spcPct val="100000"/>
              </a:lnSpc>
              <a:spcBef>
                <a:spcPts val="0"/>
              </a:spcBef>
              <a:spcAft>
                <a:spcPts val="0"/>
              </a:spcAft>
              <a:buNone/>
              <a:defRPr sz="1867">
                <a:latin typeface="Nunito"/>
                <a:ea typeface="Nunito"/>
                <a:cs typeface="Nunito"/>
                <a:sym typeface="Nunito"/>
              </a:defRPr>
            </a:lvl6pPr>
            <a:lvl7pPr lvl="6" rtl="0">
              <a:lnSpc>
                <a:spcPct val="100000"/>
              </a:lnSpc>
              <a:spcBef>
                <a:spcPts val="0"/>
              </a:spcBef>
              <a:spcAft>
                <a:spcPts val="0"/>
              </a:spcAft>
              <a:buNone/>
              <a:defRPr sz="1867">
                <a:latin typeface="Nunito"/>
                <a:ea typeface="Nunito"/>
                <a:cs typeface="Nunito"/>
                <a:sym typeface="Nunito"/>
              </a:defRPr>
            </a:lvl7pPr>
            <a:lvl8pPr lvl="7" rtl="0">
              <a:lnSpc>
                <a:spcPct val="100000"/>
              </a:lnSpc>
              <a:spcBef>
                <a:spcPts val="0"/>
              </a:spcBef>
              <a:spcAft>
                <a:spcPts val="0"/>
              </a:spcAft>
              <a:buNone/>
              <a:defRPr sz="1867">
                <a:latin typeface="Nunito"/>
                <a:ea typeface="Nunito"/>
                <a:cs typeface="Nunito"/>
                <a:sym typeface="Nunito"/>
              </a:defRPr>
            </a:lvl8pPr>
            <a:lvl9pPr lvl="8" rtl="0">
              <a:lnSpc>
                <a:spcPct val="100000"/>
              </a:lnSpc>
              <a:spcBef>
                <a:spcPts val="0"/>
              </a:spcBef>
              <a:spcAft>
                <a:spcPts val="0"/>
              </a:spcAft>
              <a:buNone/>
              <a:defRPr sz="1867">
                <a:latin typeface="Nunito"/>
                <a:ea typeface="Nunito"/>
                <a:cs typeface="Nunito"/>
                <a:sym typeface="Nunito"/>
              </a:defRPr>
            </a:lvl9pPr>
          </a:lstStyle>
          <a:p>
            <a:endParaRPr/>
          </a:p>
        </p:txBody>
      </p:sp>
      <p:sp>
        <p:nvSpPr>
          <p:cNvPr id="3329" name="Google Shape;3329;p13"/>
          <p:cNvSpPr txBox="1">
            <a:spLocks noGrp="1"/>
          </p:cNvSpPr>
          <p:nvPr>
            <p:ph type="title" idx="20" hasCustomPrompt="1"/>
          </p:nvPr>
        </p:nvSpPr>
        <p:spPr>
          <a:xfrm>
            <a:off x="8105485" y="4525900"/>
            <a:ext cx="963200" cy="51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4800">
                <a:solidFill>
                  <a:schemeClr val="dk1"/>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r>
              <a:t>xx%</a:t>
            </a:r>
          </a:p>
        </p:txBody>
      </p:sp>
      <p:sp>
        <p:nvSpPr>
          <p:cNvPr id="3330" name="Google Shape;3330;p13"/>
          <p:cNvSpPr txBox="1">
            <a:spLocks noGrp="1"/>
          </p:cNvSpPr>
          <p:nvPr>
            <p:ph type="title" idx="21"/>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331" name="Google Shape;3331;p13"/>
          <p:cNvGrpSpPr/>
          <p:nvPr/>
        </p:nvGrpSpPr>
        <p:grpSpPr>
          <a:xfrm>
            <a:off x="1268619" y="6633413"/>
            <a:ext cx="164224" cy="147999"/>
            <a:chOff x="1167035" y="3887110"/>
            <a:chExt cx="161913" cy="145916"/>
          </a:xfrm>
        </p:grpSpPr>
        <p:sp>
          <p:nvSpPr>
            <p:cNvPr id="3332" name="Google Shape;3332;p13"/>
            <p:cNvSpPr/>
            <p:nvPr/>
          </p:nvSpPr>
          <p:spPr>
            <a:xfrm>
              <a:off x="1167035" y="398105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33" name="Google Shape;3333;p13"/>
            <p:cNvSpPr/>
            <p:nvPr/>
          </p:nvSpPr>
          <p:spPr>
            <a:xfrm>
              <a:off x="1219007" y="3887110"/>
              <a:ext cx="67974" cy="52006"/>
            </a:xfrm>
            <a:custGeom>
              <a:avLst/>
              <a:gdLst/>
              <a:ahLst/>
              <a:cxnLst/>
              <a:rect l="l" t="t" r="r" b="b"/>
              <a:pathLst>
                <a:path w="2269" h="1736" extrusionOk="0">
                  <a:moveTo>
                    <a:pt x="1135" y="1"/>
                  </a:moveTo>
                  <a:cubicBezTo>
                    <a:pt x="1" y="1"/>
                    <a:pt x="1"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34" name="Google Shape;3334;p13"/>
            <p:cNvSpPr/>
            <p:nvPr/>
          </p:nvSpPr>
          <p:spPr>
            <a:xfrm>
              <a:off x="1260974" y="3981050"/>
              <a:ext cx="67974" cy="51976"/>
            </a:xfrm>
            <a:custGeom>
              <a:avLst/>
              <a:gdLst/>
              <a:ahLst/>
              <a:cxnLst/>
              <a:rect l="l" t="t" r="r" b="b"/>
              <a:pathLst>
                <a:path w="2269" h="1735" extrusionOk="0">
                  <a:moveTo>
                    <a:pt x="1135" y="0"/>
                  </a:moveTo>
                  <a:cubicBezTo>
                    <a:pt x="1" y="0"/>
                    <a:pt x="1"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335" name="Google Shape;3335;p13"/>
          <p:cNvGrpSpPr/>
          <p:nvPr/>
        </p:nvGrpSpPr>
        <p:grpSpPr>
          <a:xfrm>
            <a:off x="9958407" y="6557401"/>
            <a:ext cx="215884" cy="195873"/>
            <a:chOff x="7894217" y="3432112"/>
            <a:chExt cx="161913" cy="146905"/>
          </a:xfrm>
        </p:grpSpPr>
        <p:sp>
          <p:nvSpPr>
            <p:cNvPr id="3336" name="Google Shape;3336;p13"/>
            <p:cNvSpPr/>
            <p:nvPr/>
          </p:nvSpPr>
          <p:spPr>
            <a:xfrm>
              <a:off x="7894217" y="3526023"/>
              <a:ext cx="67974" cy="52995"/>
            </a:xfrm>
            <a:custGeom>
              <a:avLst/>
              <a:gdLst/>
              <a:ahLst/>
              <a:cxnLst/>
              <a:rect l="l" t="t" r="r" b="b"/>
              <a:pathLst>
                <a:path w="2269" h="1769" extrusionOk="0">
                  <a:moveTo>
                    <a:pt x="1135" y="1"/>
                  </a:moveTo>
                  <a:cubicBezTo>
                    <a:pt x="1" y="1"/>
                    <a:pt x="1" y="1769"/>
                    <a:pt x="1135" y="1769"/>
                  </a:cubicBezTo>
                  <a:cubicBezTo>
                    <a:pt x="2269" y="1769"/>
                    <a:pt x="2269" y="1"/>
                    <a:pt x="1135"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37" name="Google Shape;3337;p13"/>
            <p:cNvSpPr/>
            <p:nvPr/>
          </p:nvSpPr>
          <p:spPr>
            <a:xfrm>
              <a:off x="7947178" y="3432112"/>
              <a:ext cx="66985" cy="51976"/>
            </a:xfrm>
            <a:custGeom>
              <a:avLst/>
              <a:gdLst/>
              <a:ahLst/>
              <a:cxnLst/>
              <a:rect l="l" t="t" r="r" b="b"/>
              <a:pathLst>
                <a:path w="2236" h="1735" extrusionOk="0">
                  <a:moveTo>
                    <a:pt x="1101" y="0"/>
                  </a:moveTo>
                  <a:cubicBezTo>
                    <a:pt x="0" y="0"/>
                    <a:pt x="0" y="1735"/>
                    <a:pt x="1101" y="1735"/>
                  </a:cubicBezTo>
                  <a:cubicBezTo>
                    <a:pt x="2235" y="1735"/>
                    <a:pt x="2235" y="0"/>
                    <a:pt x="1101"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38" name="Google Shape;3338;p13"/>
            <p:cNvSpPr/>
            <p:nvPr/>
          </p:nvSpPr>
          <p:spPr>
            <a:xfrm>
              <a:off x="7989146" y="3526023"/>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3339" name="Google Shape;3339;p13"/>
          <p:cNvSpPr/>
          <p:nvPr/>
        </p:nvSpPr>
        <p:spPr>
          <a:xfrm>
            <a:off x="6777467" y="6246034"/>
            <a:ext cx="5634107"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340" name="Google Shape;3340;p13"/>
          <p:cNvSpPr/>
          <p:nvPr/>
        </p:nvSpPr>
        <p:spPr>
          <a:xfrm flipH="1">
            <a:off x="-466233" y="-41334"/>
            <a:ext cx="3378535" cy="52756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3341" name="Google Shape;3341;p13"/>
          <p:cNvGrpSpPr/>
          <p:nvPr/>
        </p:nvGrpSpPr>
        <p:grpSpPr>
          <a:xfrm rot="-5400000">
            <a:off x="-176751" y="-362388"/>
            <a:ext cx="577545" cy="1497259"/>
            <a:chOff x="1823086" y="-208516"/>
            <a:chExt cx="433159" cy="1122944"/>
          </a:xfrm>
        </p:grpSpPr>
        <p:sp>
          <p:nvSpPr>
            <p:cNvPr id="3342" name="Google Shape;3342;p13"/>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43" name="Google Shape;3343;p13"/>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44" name="Google Shape;3344;p13"/>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45" name="Google Shape;3345;p13"/>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46" name="Google Shape;3346;p13"/>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47" name="Google Shape;3347;p13"/>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48" name="Google Shape;3348;p13"/>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49" name="Google Shape;3349;p13"/>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350" name="Google Shape;3350;p13"/>
          <p:cNvGrpSpPr/>
          <p:nvPr/>
        </p:nvGrpSpPr>
        <p:grpSpPr>
          <a:xfrm rot="-5400000">
            <a:off x="32602" y="-141076"/>
            <a:ext cx="584629" cy="1582309"/>
            <a:chOff x="904476" y="-243594"/>
            <a:chExt cx="438472" cy="1186732"/>
          </a:xfrm>
        </p:grpSpPr>
        <p:sp>
          <p:nvSpPr>
            <p:cNvPr id="3351" name="Google Shape;3351;p13"/>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52" name="Google Shape;3352;p13"/>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53" name="Google Shape;3353;p13"/>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54" name="Google Shape;3354;p13"/>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55" name="Google Shape;3355;p13"/>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56" name="Google Shape;3356;p13"/>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57" name="Google Shape;3357;p13"/>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58" name="Google Shape;3358;p13"/>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59" name="Google Shape;3359;p13"/>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60" name="Google Shape;3360;p13"/>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61" name="Google Shape;3361;p13"/>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62" name="Google Shape;3362;p13"/>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63" name="Google Shape;3363;p13"/>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64" name="Google Shape;3364;p13"/>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65" name="Google Shape;3365;p13"/>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66" name="Google Shape;3366;p13"/>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67" name="Google Shape;3367;p13"/>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68" name="Google Shape;3368;p13"/>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69" name="Google Shape;3369;p13"/>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70" name="Google Shape;3370;p13"/>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71" name="Google Shape;3371;p13"/>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72" name="Google Shape;3372;p13"/>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73" name="Google Shape;3373;p13"/>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74" name="Google Shape;3374;p13"/>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75" name="Google Shape;3375;p13"/>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76" name="Google Shape;3376;p13"/>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77" name="Google Shape;3377;p13"/>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378" name="Google Shape;3378;p13"/>
          <p:cNvGrpSpPr/>
          <p:nvPr/>
        </p:nvGrpSpPr>
        <p:grpSpPr>
          <a:xfrm>
            <a:off x="10783968" y="5880807"/>
            <a:ext cx="1543253" cy="987469"/>
            <a:chOff x="7750342" y="3926048"/>
            <a:chExt cx="1406709" cy="900099"/>
          </a:xfrm>
        </p:grpSpPr>
        <p:sp>
          <p:nvSpPr>
            <p:cNvPr id="3379" name="Google Shape;3379;p13"/>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80" name="Google Shape;3380;p13"/>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81" name="Google Shape;3381;p13"/>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82" name="Google Shape;3382;p13"/>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83" name="Google Shape;3383;p13"/>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84" name="Google Shape;3384;p13"/>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85" name="Google Shape;3385;p13"/>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86" name="Google Shape;3386;p13"/>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387" name="Google Shape;3387;p13"/>
          <p:cNvGrpSpPr/>
          <p:nvPr/>
        </p:nvGrpSpPr>
        <p:grpSpPr>
          <a:xfrm rot="-5400000">
            <a:off x="11135112" y="5944389"/>
            <a:ext cx="480533" cy="1301625"/>
            <a:chOff x="7607455" y="4238363"/>
            <a:chExt cx="438017" cy="1186459"/>
          </a:xfrm>
        </p:grpSpPr>
        <p:sp>
          <p:nvSpPr>
            <p:cNvPr id="3388" name="Google Shape;3388;p13"/>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89" name="Google Shape;3389;p13"/>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90" name="Google Shape;3390;p13"/>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91" name="Google Shape;3391;p13"/>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92" name="Google Shape;3392;p13"/>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93" name="Google Shape;3393;p13"/>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94" name="Google Shape;3394;p13"/>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95" name="Google Shape;3395;p13"/>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96" name="Google Shape;3396;p13"/>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97" name="Google Shape;3397;p13"/>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98" name="Google Shape;3398;p13"/>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99" name="Google Shape;3399;p13"/>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00" name="Google Shape;3400;p13"/>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01" name="Google Shape;3401;p13"/>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02" name="Google Shape;3402;p13"/>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03" name="Google Shape;3403;p13"/>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04" name="Google Shape;3404;p13"/>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05" name="Google Shape;3405;p13"/>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06" name="Google Shape;3406;p13"/>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07" name="Google Shape;3407;p13"/>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08" name="Google Shape;3408;p13"/>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09" name="Google Shape;3409;p13"/>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10" name="Google Shape;3410;p13"/>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11" name="Google Shape;3411;p13"/>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412" name="Google Shape;3412;p13"/>
          <p:cNvGrpSpPr/>
          <p:nvPr/>
        </p:nvGrpSpPr>
        <p:grpSpPr>
          <a:xfrm rot="5400000">
            <a:off x="11103252" y="6058847"/>
            <a:ext cx="1244629" cy="729685"/>
            <a:chOff x="8365864" y="2993835"/>
            <a:chExt cx="933472" cy="547264"/>
          </a:xfrm>
        </p:grpSpPr>
        <p:sp>
          <p:nvSpPr>
            <p:cNvPr id="3413" name="Google Shape;3413;p13"/>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14" name="Google Shape;3414;p13"/>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15" name="Google Shape;3415;p13"/>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16" name="Google Shape;3416;p13"/>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17" name="Google Shape;3417;p13"/>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18" name="Google Shape;3418;p13"/>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19" name="Google Shape;3419;p13"/>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420" name="Google Shape;3420;p13"/>
          <p:cNvGrpSpPr/>
          <p:nvPr/>
        </p:nvGrpSpPr>
        <p:grpSpPr>
          <a:xfrm>
            <a:off x="11278716" y="300799"/>
            <a:ext cx="1167001" cy="884565"/>
            <a:chOff x="8118223" y="2202382"/>
            <a:chExt cx="1151949" cy="873156"/>
          </a:xfrm>
        </p:grpSpPr>
        <p:sp>
          <p:nvSpPr>
            <p:cNvPr id="3421" name="Google Shape;3421;p13"/>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22" name="Google Shape;3422;p13"/>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23" name="Google Shape;3423;p13"/>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24" name="Google Shape;3424;p13"/>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25" name="Google Shape;3425;p13"/>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26" name="Google Shape;3426;p13"/>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27" name="Google Shape;3427;p13"/>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28" name="Google Shape;3428;p13"/>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29" name="Google Shape;3429;p13"/>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30" name="Google Shape;3430;p13"/>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31" name="Google Shape;3431;p13"/>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32" name="Google Shape;3432;p13"/>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33" name="Google Shape;3433;p13"/>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34" name="Google Shape;3434;p13"/>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35" name="Google Shape;3435;p13"/>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36" name="Google Shape;3436;p13"/>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37" name="Google Shape;3437;p13"/>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38" name="Google Shape;3438;p13"/>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39" name="Google Shape;3439;p13"/>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40" name="Google Shape;3440;p13"/>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441" name="Google Shape;3441;p13"/>
          <p:cNvGrpSpPr/>
          <p:nvPr/>
        </p:nvGrpSpPr>
        <p:grpSpPr>
          <a:xfrm>
            <a:off x="-139774" y="5714164"/>
            <a:ext cx="1133099" cy="1103025"/>
            <a:chOff x="-181020" y="4253777"/>
            <a:chExt cx="1117161" cy="1087511"/>
          </a:xfrm>
        </p:grpSpPr>
        <p:sp>
          <p:nvSpPr>
            <p:cNvPr id="3442" name="Google Shape;3442;p13"/>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43" name="Google Shape;3443;p13"/>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44" name="Google Shape;3444;p13"/>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45" name="Google Shape;3445;p13"/>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46" name="Google Shape;3446;p13"/>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47" name="Google Shape;3447;p13"/>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48" name="Google Shape;3448;p13"/>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49" name="Google Shape;3449;p13"/>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50" name="Google Shape;3450;p13"/>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51" name="Google Shape;3451;p13"/>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52" name="Google Shape;3452;p13"/>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53" name="Google Shape;3453;p13"/>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54" name="Google Shape;3454;p13"/>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55" name="Google Shape;3455;p13"/>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456" name="Google Shape;3456;p13"/>
          <p:cNvGrpSpPr/>
          <p:nvPr/>
        </p:nvGrpSpPr>
        <p:grpSpPr>
          <a:xfrm>
            <a:off x="-126602" y="5430606"/>
            <a:ext cx="896617" cy="1202807"/>
            <a:chOff x="-168050" y="4195214"/>
            <a:chExt cx="719519" cy="965231"/>
          </a:xfrm>
        </p:grpSpPr>
        <p:sp>
          <p:nvSpPr>
            <p:cNvPr id="3457" name="Google Shape;3457;p13"/>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58" name="Google Shape;3458;p13"/>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59" name="Google Shape;3459;p13"/>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60" name="Google Shape;3460;p13"/>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61" name="Google Shape;3461;p13"/>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62" name="Google Shape;3462;p13"/>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63" name="Google Shape;3463;p13"/>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64" name="Google Shape;3464;p13"/>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65" name="Google Shape;3465;p13"/>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66" name="Google Shape;3466;p13"/>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67" name="Google Shape;3467;p13"/>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68" name="Google Shape;3468;p13"/>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69" name="Google Shape;3469;p13"/>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70" name="Google Shape;3470;p13"/>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71" name="Google Shape;3471;p13"/>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72" name="Google Shape;3472;p13"/>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73" name="Google Shape;3473;p13"/>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74" name="Google Shape;3474;p13"/>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75" name="Google Shape;3475;p13"/>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76" name="Google Shape;3476;p13"/>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77" name="Google Shape;3477;p13"/>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78" name="Google Shape;3478;p13"/>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79" name="Google Shape;3479;p13"/>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80" name="Google Shape;3480;p13"/>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81" name="Google Shape;3481;p13"/>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82" name="Google Shape;3482;p13"/>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83" name="Google Shape;3483;p13"/>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84" name="Google Shape;3484;p13"/>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85" name="Google Shape;3485;p13"/>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86" name="Google Shape;3486;p13"/>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87" name="Google Shape;3487;p13"/>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88" name="Google Shape;3488;p13"/>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89" name="Google Shape;3489;p13"/>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90" name="Google Shape;3490;p13"/>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91" name="Google Shape;3491;p13"/>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92" name="Google Shape;3492;p13"/>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93" name="Google Shape;3493;p13"/>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94" name="Google Shape;3494;p13"/>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95" name="Google Shape;3495;p13"/>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96" name="Google Shape;3496;p13"/>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97" name="Google Shape;3497;p13"/>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98" name="Google Shape;3498;p13"/>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99" name="Google Shape;3499;p13"/>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00" name="Google Shape;3500;p13"/>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01" name="Google Shape;3501;p13"/>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02" name="Google Shape;3502;p13"/>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03" name="Google Shape;3503;p13"/>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504" name="Google Shape;3504;p13"/>
          <p:cNvGrpSpPr/>
          <p:nvPr/>
        </p:nvGrpSpPr>
        <p:grpSpPr>
          <a:xfrm>
            <a:off x="11023569" y="-341610"/>
            <a:ext cx="1131343" cy="1160228"/>
            <a:chOff x="7973149" y="-201092"/>
            <a:chExt cx="1116750" cy="1145263"/>
          </a:xfrm>
        </p:grpSpPr>
        <p:sp>
          <p:nvSpPr>
            <p:cNvPr id="3505" name="Google Shape;3505;p13"/>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06" name="Google Shape;3506;p13"/>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07" name="Google Shape;3507;p13"/>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08" name="Google Shape;3508;p13"/>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09" name="Google Shape;3509;p13"/>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10" name="Google Shape;3510;p13"/>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11" name="Google Shape;3511;p13"/>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12" name="Google Shape;3512;p13"/>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13" name="Google Shape;3513;p13"/>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14" name="Google Shape;3514;p13"/>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15" name="Google Shape;3515;p13"/>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16" name="Google Shape;3516;p13"/>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17" name="Google Shape;3517;p13"/>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18" name="Google Shape;3518;p13"/>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19" name="Google Shape;3519;p13"/>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20" name="Google Shape;3520;p13"/>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21" name="Google Shape;3521;p13"/>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22" name="Google Shape;3522;p13"/>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23" name="Google Shape;3523;p13"/>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24" name="Google Shape;3524;p13"/>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25" name="Google Shape;3525;p13"/>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26" name="Google Shape;3526;p13"/>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27" name="Google Shape;3527;p13"/>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28" name="Google Shape;3528;p13"/>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29" name="Google Shape;3529;p13"/>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30" name="Google Shape;3530;p13"/>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31" name="Google Shape;3531;p13"/>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32" name="Google Shape;3532;p13"/>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33" name="Google Shape;3533;p13"/>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34" name="Google Shape;3534;p13"/>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35" name="Google Shape;3535;p13"/>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36" name="Google Shape;3536;p13"/>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37" name="Google Shape;3537;p13"/>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38" name="Google Shape;3538;p13"/>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39" name="Google Shape;3539;p13"/>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40" name="Google Shape;3540;p13"/>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41" name="Google Shape;3541;p13"/>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42" name="Google Shape;3542;p13"/>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43" name="Google Shape;3543;p13"/>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44" name="Google Shape;3544;p13"/>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45" name="Google Shape;3545;p13"/>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46" name="Google Shape;3546;p13"/>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47" name="Google Shape;3547;p13"/>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48" name="Google Shape;3548;p13"/>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49" name="Google Shape;3549;p13"/>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50" name="Google Shape;3550;p13"/>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51" name="Google Shape;3551;p13"/>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52" name="Google Shape;3552;p13"/>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53" name="Google Shape;3553;p13"/>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54" name="Google Shape;3554;p13"/>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55" name="Google Shape;3555;p13"/>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56" name="Google Shape;3556;p13"/>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57" name="Google Shape;3557;p13"/>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58" name="Google Shape;3558;p13"/>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59" name="Google Shape;3559;p13"/>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60" name="Google Shape;3560;p13"/>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61" name="Google Shape;3561;p13"/>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62" name="Google Shape;3562;p13"/>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63" name="Google Shape;3563;p13"/>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64" name="Google Shape;3564;p13"/>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65" name="Google Shape;3565;p13"/>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566" name="Google Shape;3566;p13"/>
          <p:cNvGrpSpPr/>
          <p:nvPr/>
        </p:nvGrpSpPr>
        <p:grpSpPr>
          <a:xfrm rot="5400000">
            <a:off x="352641" y="5993512"/>
            <a:ext cx="444265" cy="1203385"/>
            <a:chOff x="7607455" y="4238363"/>
            <a:chExt cx="438017" cy="1186459"/>
          </a:xfrm>
        </p:grpSpPr>
        <p:sp>
          <p:nvSpPr>
            <p:cNvPr id="3567" name="Google Shape;3567;p13"/>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68" name="Google Shape;3568;p13"/>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69" name="Google Shape;3569;p13"/>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70" name="Google Shape;3570;p13"/>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71" name="Google Shape;3571;p13"/>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72" name="Google Shape;3572;p13"/>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73" name="Google Shape;3573;p13"/>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74" name="Google Shape;3574;p13"/>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75" name="Google Shape;3575;p13"/>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76" name="Google Shape;3576;p13"/>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77" name="Google Shape;3577;p13"/>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78" name="Google Shape;3578;p13"/>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79" name="Google Shape;3579;p13"/>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80" name="Google Shape;3580;p13"/>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81" name="Google Shape;3581;p13"/>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82" name="Google Shape;3582;p13"/>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83" name="Google Shape;3583;p13"/>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84" name="Google Shape;3584;p13"/>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85" name="Google Shape;3585;p13"/>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86" name="Google Shape;3586;p13"/>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87" name="Google Shape;3587;p13"/>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88" name="Google Shape;3588;p13"/>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89" name="Google Shape;3589;p13"/>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90" name="Google Shape;3590;p13"/>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591" name="Google Shape;3591;p13"/>
          <p:cNvGrpSpPr/>
          <p:nvPr/>
        </p:nvGrpSpPr>
        <p:grpSpPr>
          <a:xfrm rot="-5400000">
            <a:off x="10818355" y="125172"/>
            <a:ext cx="215884" cy="194555"/>
            <a:chOff x="7737341" y="1046941"/>
            <a:chExt cx="161913" cy="145916"/>
          </a:xfrm>
        </p:grpSpPr>
        <p:sp>
          <p:nvSpPr>
            <p:cNvPr id="3592" name="Google Shape;3592;p1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93" name="Google Shape;3593;p1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94" name="Google Shape;3594;p1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595" name="Google Shape;3595;p13"/>
          <p:cNvGrpSpPr/>
          <p:nvPr/>
        </p:nvGrpSpPr>
        <p:grpSpPr>
          <a:xfrm>
            <a:off x="111555" y="141239"/>
            <a:ext cx="215884" cy="194555"/>
            <a:chOff x="7737341" y="1046941"/>
            <a:chExt cx="161913" cy="145916"/>
          </a:xfrm>
        </p:grpSpPr>
        <p:sp>
          <p:nvSpPr>
            <p:cNvPr id="3596" name="Google Shape;3596;p1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97" name="Google Shape;3597;p1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98" name="Google Shape;3598;p1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spTree>
    <p:extLst>
      <p:ext uri="{BB962C8B-B14F-4D97-AF65-F5344CB8AC3E}">
        <p14:creationId xmlns:p14="http://schemas.microsoft.com/office/powerpoint/2010/main" val="114131674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Only Title 1">
  <p:cSld name="Only Title 1">
    <p:spTree>
      <p:nvGrpSpPr>
        <p:cNvPr id="1" name="Shape 3599"/>
        <p:cNvGrpSpPr/>
        <p:nvPr/>
      </p:nvGrpSpPr>
      <p:grpSpPr>
        <a:xfrm>
          <a:off x="0" y="0"/>
          <a:ext cx="0" cy="0"/>
          <a:chOff x="0" y="0"/>
          <a:chExt cx="0" cy="0"/>
        </a:xfrm>
      </p:grpSpPr>
      <p:sp>
        <p:nvSpPr>
          <p:cNvPr id="3600" name="Google Shape;3600;p14"/>
          <p:cNvSpPr/>
          <p:nvPr/>
        </p:nvSpPr>
        <p:spPr>
          <a:xfrm flipH="1">
            <a:off x="973584" y="6247805"/>
            <a:ext cx="315923" cy="319343"/>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601" name="Google Shape;3601;p14"/>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602" name="Google Shape;3602;p14"/>
          <p:cNvGrpSpPr/>
          <p:nvPr/>
        </p:nvGrpSpPr>
        <p:grpSpPr>
          <a:xfrm>
            <a:off x="163957" y="782621"/>
            <a:ext cx="215884" cy="194555"/>
            <a:chOff x="7737341" y="1046941"/>
            <a:chExt cx="161913" cy="145916"/>
          </a:xfrm>
        </p:grpSpPr>
        <p:sp>
          <p:nvSpPr>
            <p:cNvPr id="3603" name="Google Shape;3603;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04" name="Google Shape;3604;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05" name="Google Shape;3605;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3606" name="Google Shape;3606;p14"/>
          <p:cNvSpPr/>
          <p:nvPr/>
        </p:nvSpPr>
        <p:spPr>
          <a:xfrm flipH="1">
            <a:off x="-338726" y="6246034"/>
            <a:ext cx="5634107"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607" name="Google Shape;3607;p14"/>
          <p:cNvSpPr/>
          <p:nvPr/>
        </p:nvSpPr>
        <p:spPr>
          <a:xfrm>
            <a:off x="9160546" y="-41334"/>
            <a:ext cx="3378535" cy="52756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3608" name="Google Shape;3608;p14"/>
          <p:cNvGrpSpPr/>
          <p:nvPr/>
        </p:nvGrpSpPr>
        <p:grpSpPr>
          <a:xfrm rot="-3170136">
            <a:off x="242143" y="-709867"/>
            <a:ext cx="577541" cy="1497249"/>
            <a:chOff x="1823086" y="-208516"/>
            <a:chExt cx="433159" cy="1122944"/>
          </a:xfrm>
        </p:grpSpPr>
        <p:sp>
          <p:nvSpPr>
            <p:cNvPr id="3609" name="Google Shape;3609;p1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10" name="Google Shape;3610;p1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11" name="Google Shape;3611;p1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12" name="Google Shape;3612;p1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13" name="Google Shape;3613;p1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14" name="Google Shape;3614;p1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15" name="Google Shape;3615;p1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16" name="Google Shape;3616;p1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617" name="Google Shape;3617;p14"/>
          <p:cNvGrpSpPr/>
          <p:nvPr/>
        </p:nvGrpSpPr>
        <p:grpSpPr>
          <a:xfrm rot="-3170136">
            <a:off x="248889" y="-413523"/>
            <a:ext cx="584625" cy="1582299"/>
            <a:chOff x="904476" y="-243594"/>
            <a:chExt cx="438472" cy="1186732"/>
          </a:xfrm>
        </p:grpSpPr>
        <p:sp>
          <p:nvSpPr>
            <p:cNvPr id="3618" name="Google Shape;3618;p1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19" name="Google Shape;3619;p1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20" name="Google Shape;3620;p1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21" name="Google Shape;3621;p1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22" name="Google Shape;3622;p1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23" name="Google Shape;3623;p1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24" name="Google Shape;3624;p1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25" name="Google Shape;3625;p1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26" name="Google Shape;3626;p1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27" name="Google Shape;3627;p1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28" name="Google Shape;3628;p1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29" name="Google Shape;3629;p1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30" name="Google Shape;3630;p1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31" name="Google Shape;3631;p1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32" name="Google Shape;3632;p1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33" name="Google Shape;3633;p1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34" name="Google Shape;3634;p1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35" name="Google Shape;3635;p1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36" name="Google Shape;3636;p1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37" name="Google Shape;3637;p1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38" name="Google Shape;3638;p1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39" name="Google Shape;3639;p1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40" name="Google Shape;3640;p1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41" name="Google Shape;3641;p1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42" name="Google Shape;3642;p1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43" name="Google Shape;3643;p1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44" name="Google Shape;3644;p1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645" name="Google Shape;3645;p14"/>
          <p:cNvGrpSpPr/>
          <p:nvPr/>
        </p:nvGrpSpPr>
        <p:grpSpPr>
          <a:xfrm rot="-2429099" flipH="1">
            <a:off x="-579332" y="5446964"/>
            <a:ext cx="1543248" cy="987465"/>
            <a:chOff x="7750342" y="3926048"/>
            <a:chExt cx="1406709" cy="900099"/>
          </a:xfrm>
        </p:grpSpPr>
        <p:sp>
          <p:nvSpPr>
            <p:cNvPr id="3646" name="Google Shape;3646;p1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47" name="Google Shape;3647;p1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48" name="Google Shape;3648;p1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49" name="Google Shape;3649;p1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50" name="Google Shape;3650;p1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51" name="Google Shape;3651;p1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52" name="Google Shape;3652;p1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53" name="Google Shape;3653;p1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654" name="Google Shape;3654;p14"/>
          <p:cNvGrpSpPr/>
          <p:nvPr/>
        </p:nvGrpSpPr>
        <p:grpSpPr>
          <a:xfrm rot="5400000">
            <a:off x="574519" y="5944389"/>
            <a:ext cx="480533" cy="1301625"/>
            <a:chOff x="7607455" y="4238363"/>
            <a:chExt cx="438017" cy="1186459"/>
          </a:xfrm>
        </p:grpSpPr>
        <p:sp>
          <p:nvSpPr>
            <p:cNvPr id="3655" name="Google Shape;3655;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56" name="Google Shape;3656;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57" name="Google Shape;3657;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58" name="Google Shape;3658;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59" name="Google Shape;3659;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60" name="Google Shape;3660;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61" name="Google Shape;3661;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62" name="Google Shape;3662;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63" name="Google Shape;3663;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64" name="Google Shape;3664;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65" name="Google Shape;3665;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66" name="Google Shape;3666;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67" name="Google Shape;3667;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68" name="Google Shape;3668;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69" name="Google Shape;3669;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70" name="Google Shape;3670;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71" name="Google Shape;3671;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72" name="Google Shape;3672;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73" name="Google Shape;3673;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74" name="Google Shape;3674;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75" name="Google Shape;3675;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76" name="Google Shape;3676;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77" name="Google Shape;3677;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78" name="Google Shape;3678;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679" name="Google Shape;3679;p14"/>
          <p:cNvGrpSpPr/>
          <p:nvPr/>
        </p:nvGrpSpPr>
        <p:grpSpPr>
          <a:xfrm rot="-5400000" flipH="1">
            <a:off x="-275035" y="6058847"/>
            <a:ext cx="1244629" cy="729685"/>
            <a:chOff x="8365864" y="2993835"/>
            <a:chExt cx="933472" cy="547264"/>
          </a:xfrm>
        </p:grpSpPr>
        <p:sp>
          <p:nvSpPr>
            <p:cNvPr id="3680" name="Google Shape;3680;p1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81" name="Google Shape;3681;p1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82" name="Google Shape;3682;p1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83" name="Google Shape;3683;p1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84" name="Google Shape;3684;p1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85" name="Google Shape;3685;p1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86" name="Google Shape;3686;p1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687" name="Google Shape;3687;p14"/>
          <p:cNvGrpSpPr/>
          <p:nvPr/>
        </p:nvGrpSpPr>
        <p:grpSpPr>
          <a:xfrm>
            <a:off x="11139410" y="601088"/>
            <a:ext cx="1167001" cy="884565"/>
            <a:chOff x="8118223" y="2202382"/>
            <a:chExt cx="1151949" cy="873156"/>
          </a:xfrm>
        </p:grpSpPr>
        <p:sp>
          <p:nvSpPr>
            <p:cNvPr id="3688" name="Google Shape;3688;p14"/>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89" name="Google Shape;3689;p14"/>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90" name="Google Shape;3690;p14"/>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91" name="Google Shape;3691;p14"/>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92" name="Google Shape;3692;p14"/>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93" name="Google Shape;3693;p14"/>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94" name="Google Shape;3694;p14"/>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95" name="Google Shape;3695;p14"/>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96" name="Google Shape;3696;p14"/>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97" name="Google Shape;3697;p14"/>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98" name="Google Shape;3698;p14"/>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99" name="Google Shape;3699;p14"/>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00" name="Google Shape;3700;p14"/>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01" name="Google Shape;3701;p14"/>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02" name="Google Shape;3702;p14"/>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03" name="Google Shape;3703;p14"/>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04" name="Google Shape;3704;p14"/>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05" name="Google Shape;3705;p14"/>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06" name="Google Shape;3706;p14"/>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07" name="Google Shape;3707;p14"/>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708" name="Google Shape;3708;p14"/>
          <p:cNvGrpSpPr/>
          <p:nvPr/>
        </p:nvGrpSpPr>
        <p:grpSpPr>
          <a:xfrm flipH="1">
            <a:off x="11079521" y="5714164"/>
            <a:ext cx="1133099" cy="1103025"/>
            <a:chOff x="-181020" y="4253777"/>
            <a:chExt cx="1117161" cy="1087511"/>
          </a:xfrm>
        </p:grpSpPr>
        <p:sp>
          <p:nvSpPr>
            <p:cNvPr id="3709" name="Google Shape;3709;p1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10" name="Google Shape;3710;p1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11" name="Google Shape;3711;p1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12" name="Google Shape;3712;p1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13" name="Google Shape;3713;p1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14" name="Google Shape;3714;p1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15" name="Google Shape;3715;p1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16" name="Google Shape;3716;p1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17" name="Google Shape;3717;p1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18" name="Google Shape;3718;p1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19" name="Google Shape;3719;p1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20" name="Google Shape;3720;p1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21" name="Google Shape;3721;p1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22" name="Google Shape;3722;p1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723" name="Google Shape;3723;p14"/>
          <p:cNvGrpSpPr/>
          <p:nvPr/>
        </p:nvGrpSpPr>
        <p:grpSpPr>
          <a:xfrm>
            <a:off x="10884265" y="-41321"/>
            <a:ext cx="1131343" cy="1160228"/>
            <a:chOff x="7973149" y="-201092"/>
            <a:chExt cx="1116750" cy="1145263"/>
          </a:xfrm>
        </p:grpSpPr>
        <p:sp>
          <p:nvSpPr>
            <p:cNvPr id="3724" name="Google Shape;3724;p1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25" name="Google Shape;3725;p1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26" name="Google Shape;3726;p1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27" name="Google Shape;3727;p1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28" name="Google Shape;3728;p1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29" name="Google Shape;3729;p1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30" name="Google Shape;3730;p1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31" name="Google Shape;3731;p1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32" name="Google Shape;3732;p1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33" name="Google Shape;3733;p1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34" name="Google Shape;3734;p1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35" name="Google Shape;3735;p1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36" name="Google Shape;3736;p1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37" name="Google Shape;3737;p1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38" name="Google Shape;3738;p1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39" name="Google Shape;3739;p1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40" name="Google Shape;3740;p1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41" name="Google Shape;3741;p1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42" name="Google Shape;3742;p1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43" name="Google Shape;3743;p1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44" name="Google Shape;3744;p1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45" name="Google Shape;3745;p1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46" name="Google Shape;3746;p1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47" name="Google Shape;3747;p1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48" name="Google Shape;3748;p1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49" name="Google Shape;3749;p1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50" name="Google Shape;3750;p1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51" name="Google Shape;3751;p1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52" name="Google Shape;3752;p1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53" name="Google Shape;3753;p1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54" name="Google Shape;3754;p1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55" name="Google Shape;3755;p1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56" name="Google Shape;3756;p1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57" name="Google Shape;3757;p1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58" name="Google Shape;3758;p1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59" name="Google Shape;3759;p1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60" name="Google Shape;3760;p1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61" name="Google Shape;3761;p1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62" name="Google Shape;3762;p1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63" name="Google Shape;3763;p1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64" name="Google Shape;3764;p1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65" name="Google Shape;3765;p1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66" name="Google Shape;3766;p1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67" name="Google Shape;3767;p1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68" name="Google Shape;3768;p1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69" name="Google Shape;3769;p1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70" name="Google Shape;3770;p1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71" name="Google Shape;3771;p1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72" name="Google Shape;3772;p1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73" name="Google Shape;3773;p1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74" name="Google Shape;3774;p1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75" name="Google Shape;3775;p1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76" name="Google Shape;3776;p1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77" name="Google Shape;3777;p1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78" name="Google Shape;3778;p1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79" name="Google Shape;3779;p1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80" name="Google Shape;3780;p1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81" name="Google Shape;3781;p1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82" name="Google Shape;3782;p1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83" name="Google Shape;3783;p1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84" name="Google Shape;3784;p1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785" name="Google Shape;3785;p14"/>
          <p:cNvGrpSpPr/>
          <p:nvPr/>
        </p:nvGrpSpPr>
        <p:grpSpPr>
          <a:xfrm rot="-5400000" flipH="1">
            <a:off x="11275942" y="5993512"/>
            <a:ext cx="444265" cy="1203385"/>
            <a:chOff x="7607455" y="4238363"/>
            <a:chExt cx="438017" cy="1186459"/>
          </a:xfrm>
        </p:grpSpPr>
        <p:sp>
          <p:nvSpPr>
            <p:cNvPr id="3786" name="Google Shape;3786;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87" name="Google Shape;3787;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88" name="Google Shape;3788;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89" name="Google Shape;3789;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90" name="Google Shape;3790;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91" name="Google Shape;3791;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92" name="Google Shape;3792;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93" name="Google Shape;3793;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94" name="Google Shape;3794;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95" name="Google Shape;3795;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96" name="Google Shape;3796;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97" name="Google Shape;3797;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98" name="Google Shape;3798;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99" name="Google Shape;3799;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00" name="Google Shape;3800;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01" name="Google Shape;3801;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02" name="Google Shape;3802;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03" name="Google Shape;3803;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04" name="Google Shape;3804;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05" name="Google Shape;3805;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06" name="Google Shape;3806;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07" name="Google Shape;3807;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08" name="Google Shape;3808;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09" name="Google Shape;3809;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810" name="Google Shape;3810;p14"/>
          <p:cNvGrpSpPr/>
          <p:nvPr/>
        </p:nvGrpSpPr>
        <p:grpSpPr>
          <a:xfrm rot="-5400000">
            <a:off x="10679050" y="425461"/>
            <a:ext cx="215884" cy="194555"/>
            <a:chOff x="7737341" y="1046941"/>
            <a:chExt cx="161913" cy="145916"/>
          </a:xfrm>
        </p:grpSpPr>
        <p:sp>
          <p:nvSpPr>
            <p:cNvPr id="3811" name="Google Shape;3811;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12" name="Google Shape;3812;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13" name="Google Shape;3813;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814" name="Google Shape;3814;p14"/>
          <p:cNvGrpSpPr/>
          <p:nvPr/>
        </p:nvGrpSpPr>
        <p:grpSpPr>
          <a:xfrm>
            <a:off x="11614957" y="5902955"/>
            <a:ext cx="215884" cy="194555"/>
            <a:chOff x="7737341" y="1046941"/>
            <a:chExt cx="161913" cy="145916"/>
          </a:xfrm>
        </p:grpSpPr>
        <p:sp>
          <p:nvSpPr>
            <p:cNvPr id="3815" name="Google Shape;3815;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16" name="Google Shape;3816;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17" name="Google Shape;3817;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818" name="Google Shape;3818;p14"/>
          <p:cNvGrpSpPr/>
          <p:nvPr/>
        </p:nvGrpSpPr>
        <p:grpSpPr>
          <a:xfrm>
            <a:off x="10863657" y="5995888"/>
            <a:ext cx="215884" cy="194555"/>
            <a:chOff x="7737341" y="1046941"/>
            <a:chExt cx="161913" cy="145916"/>
          </a:xfrm>
        </p:grpSpPr>
        <p:sp>
          <p:nvSpPr>
            <p:cNvPr id="3819" name="Google Shape;3819;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20" name="Google Shape;3820;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21" name="Google Shape;3821;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spTree>
    <p:extLst>
      <p:ext uri="{BB962C8B-B14F-4D97-AF65-F5344CB8AC3E}">
        <p14:creationId xmlns:p14="http://schemas.microsoft.com/office/powerpoint/2010/main" val="282452716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3822"/>
        <p:cNvGrpSpPr/>
        <p:nvPr/>
      </p:nvGrpSpPr>
      <p:grpSpPr>
        <a:xfrm>
          <a:off x="0" y="0"/>
          <a:ext cx="0" cy="0"/>
          <a:chOff x="0" y="0"/>
          <a:chExt cx="0" cy="0"/>
        </a:xfrm>
      </p:grpSpPr>
      <p:grpSp>
        <p:nvGrpSpPr>
          <p:cNvPr id="3823" name="Google Shape;3823;p15"/>
          <p:cNvGrpSpPr/>
          <p:nvPr/>
        </p:nvGrpSpPr>
        <p:grpSpPr>
          <a:xfrm rot="-5400000" flipH="1">
            <a:off x="-184787" y="5421093"/>
            <a:ext cx="780584" cy="350259"/>
            <a:chOff x="8502760" y="3542528"/>
            <a:chExt cx="711519" cy="319269"/>
          </a:xfrm>
        </p:grpSpPr>
        <p:sp>
          <p:nvSpPr>
            <p:cNvPr id="3824" name="Google Shape;3824;p15"/>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25" name="Google Shape;3825;p15"/>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26" name="Google Shape;3826;p15"/>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27" name="Google Shape;3827;p15"/>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28" name="Google Shape;3828;p15"/>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29" name="Google Shape;3829;p15"/>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30" name="Google Shape;3830;p15"/>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31" name="Google Shape;3831;p15"/>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32" name="Google Shape;3832;p15"/>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3833" name="Google Shape;3833;p15"/>
          <p:cNvSpPr txBox="1">
            <a:spLocks noGrp="1"/>
          </p:cNvSpPr>
          <p:nvPr>
            <p:ph type="subTitle" idx="1"/>
          </p:nvPr>
        </p:nvSpPr>
        <p:spPr>
          <a:xfrm>
            <a:off x="4813000" y="3748383"/>
            <a:ext cx="2566000" cy="4620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667"/>
            </a:lvl1pPr>
            <a:lvl2pPr lvl="1" algn="ctr" rtl="0">
              <a:spcBef>
                <a:spcPts val="0"/>
              </a:spcBef>
              <a:spcAft>
                <a:spcPts val="0"/>
              </a:spcAft>
              <a:buNone/>
              <a:defRPr sz="2667"/>
            </a:lvl2pPr>
            <a:lvl3pPr lvl="2" algn="ctr" rtl="0">
              <a:spcBef>
                <a:spcPts val="0"/>
              </a:spcBef>
              <a:spcAft>
                <a:spcPts val="0"/>
              </a:spcAft>
              <a:buNone/>
              <a:defRPr sz="2667"/>
            </a:lvl3pPr>
            <a:lvl4pPr lvl="3" algn="ctr" rtl="0">
              <a:spcBef>
                <a:spcPts val="0"/>
              </a:spcBef>
              <a:spcAft>
                <a:spcPts val="0"/>
              </a:spcAft>
              <a:buNone/>
              <a:defRPr sz="2667"/>
            </a:lvl4pPr>
            <a:lvl5pPr lvl="4" algn="ctr" rtl="0">
              <a:spcBef>
                <a:spcPts val="0"/>
              </a:spcBef>
              <a:spcAft>
                <a:spcPts val="0"/>
              </a:spcAft>
              <a:buNone/>
              <a:defRPr sz="2667"/>
            </a:lvl5pPr>
            <a:lvl6pPr lvl="5" algn="ctr" rtl="0">
              <a:spcBef>
                <a:spcPts val="0"/>
              </a:spcBef>
              <a:spcAft>
                <a:spcPts val="0"/>
              </a:spcAft>
              <a:buNone/>
              <a:defRPr sz="2667"/>
            </a:lvl6pPr>
            <a:lvl7pPr lvl="6" algn="ctr" rtl="0">
              <a:spcBef>
                <a:spcPts val="0"/>
              </a:spcBef>
              <a:spcAft>
                <a:spcPts val="0"/>
              </a:spcAft>
              <a:buNone/>
              <a:defRPr sz="2667"/>
            </a:lvl7pPr>
            <a:lvl8pPr lvl="7" algn="ctr" rtl="0">
              <a:spcBef>
                <a:spcPts val="0"/>
              </a:spcBef>
              <a:spcAft>
                <a:spcPts val="0"/>
              </a:spcAft>
              <a:buNone/>
              <a:defRPr sz="2667"/>
            </a:lvl8pPr>
            <a:lvl9pPr lvl="8" algn="ctr" rtl="0">
              <a:spcBef>
                <a:spcPts val="0"/>
              </a:spcBef>
              <a:spcAft>
                <a:spcPts val="0"/>
              </a:spcAft>
              <a:buNone/>
              <a:defRPr sz="2667"/>
            </a:lvl9pPr>
          </a:lstStyle>
          <a:p>
            <a:endParaRPr/>
          </a:p>
        </p:txBody>
      </p:sp>
      <p:sp>
        <p:nvSpPr>
          <p:cNvPr id="3834" name="Google Shape;3834;p15"/>
          <p:cNvSpPr txBox="1">
            <a:spLocks noGrp="1"/>
          </p:cNvSpPr>
          <p:nvPr>
            <p:ph type="subTitle" idx="2"/>
          </p:nvPr>
        </p:nvSpPr>
        <p:spPr>
          <a:xfrm>
            <a:off x="7544900" y="3748376"/>
            <a:ext cx="2566000" cy="4620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3835" name="Google Shape;3835;p15"/>
          <p:cNvSpPr txBox="1">
            <a:spLocks noGrp="1"/>
          </p:cNvSpPr>
          <p:nvPr>
            <p:ph type="subTitle" idx="3"/>
          </p:nvPr>
        </p:nvSpPr>
        <p:spPr>
          <a:xfrm>
            <a:off x="2081100" y="3748383"/>
            <a:ext cx="2566000" cy="4620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667"/>
            </a:lvl1pPr>
            <a:lvl2pPr lvl="1" algn="ctr" rtl="0">
              <a:spcBef>
                <a:spcPts val="0"/>
              </a:spcBef>
              <a:spcAft>
                <a:spcPts val="0"/>
              </a:spcAft>
              <a:buNone/>
              <a:defRPr sz="2667"/>
            </a:lvl2pPr>
            <a:lvl3pPr lvl="2" algn="ctr" rtl="0">
              <a:spcBef>
                <a:spcPts val="0"/>
              </a:spcBef>
              <a:spcAft>
                <a:spcPts val="0"/>
              </a:spcAft>
              <a:buNone/>
              <a:defRPr sz="2667"/>
            </a:lvl3pPr>
            <a:lvl4pPr lvl="3" algn="ctr" rtl="0">
              <a:spcBef>
                <a:spcPts val="0"/>
              </a:spcBef>
              <a:spcAft>
                <a:spcPts val="0"/>
              </a:spcAft>
              <a:buNone/>
              <a:defRPr sz="2667"/>
            </a:lvl4pPr>
            <a:lvl5pPr lvl="4" algn="ctr" rtl="0">
              <a:spcBef>
                <a:spcPts val="0"/>
              </a:spcBef>
              <a:spcAft>
                <a:spcPts val="0"/>
              </a:spcAft>
              <a:buNone/>
              <a:defRPr sz="2667"/>
            </a:lvl5pPr>
            <a:lvl6pPr lvl="5" algn="ctr" rtl="0">
              <a:spcBef>
                <a:spcPts val="0"/>
              </a:spcBef>
              <a:spcAft>
                <a:spcPts val="0"/>
              </a:spcAft>
              <a:buNone/>
              <a:defRPr sz="2667"/>
            </a:lvl6pPr>
            <a:lvl7pPr lvl="6" algn="ctr" rtl="0">
              <a:spcBef>
                <a:spcPts val="0"/>
              </a:spcBef>
              <a:spcAft>
                <a:spcPts val="0"/>
              </a:spcAft>
              <a:buNone/>
              <a:defRPr sz="2667"/>
            </a:lvl7pPr>
            <a:lvl8pPr lvl="7" algn="ctr" rtl="0">
              <a:spcBef>
                <a:spcPts val="0"/>
              </a:spcBef>
              <a:spcAft>
                <a:spcPts val="0"/>
              </a:spcAft>
              <a:buNone/>
              <a:defRPr sz="2667"/>
            </a:lvl8pPr>
            <a:lvl9pPr lvl="8" algn="ctr" rtl="0">
              <a:spcBef>
                <a:spcPts val="0"/>
              </a:spcBef>
              <a:spcAft>
                <a:spcPts val="0"/>
              </a:spcAft>
              <a:buNone/>
              <a:defRPr sz="2667"/>
            </a:lvl9pPr>
          </a:lstStyle>
          <a:p>
            <a:endParaRPr/>
          </a:p>
        </p:txBody>
      </p:sp>
      <p:sp>
        <p:nvSpPr>
          <p:cNvPr id="3836" name="Google Shape;3836;p15"/>
          <p:cNvSpPr txBox="1">
            <a:spLocks noGrp="1"/>
          </p:cNvSpPr>
          <p:nvPr>
            <p:ph type="subTitle" idx="4"/>
          </p:nvPr>
        </p:nvSpPr>
        <p:spPr>
          <a:xfrm>
            <a:off x="2109100" y="4191435"/>
            <a:ext cx="25100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867">
                <a:latin typeface="Nunito"/>
                <a:ea typeface="Nunito"/>
                <a:cs typeface="Nunito"/>
                <a:sym typeface="Nunito"/>
              </a:defRPr>
            </a:lvl1pPr>
            <a:lvl2pPr lvl="1" algn="ctr" rtl="0">
              <a:lnSpc>
                <a:spcPct val="100000"/>
              </a:lnSpc>
              <a:spcBef>
                <a:spcPts val="0"/>
              </a:spcBef>
              <a:spcAft>
                <a:spcPts val="0"/>
              </a:spcAft>
              <a:buNone/>
              <a:defRPr sz="1867">
                <a:latin typeface="Nunito"/>
                <a:ea typeface="Nunito"/>
                <a:cs typeface="Nunito"/>
                <a:sym typeface="Nunito"/>
              </a:defRPr>
            </a:lvl2pPr>
            <a:lvl3pPr lvl="2" algn="ctr" rtl="0">
              <a:lnSpc>
                <a:spcPct val="100000"/>
              </a:lnSpc>
              <a:spcBef>
                <a:spcPts val="0"/>
              </a:spcBef>
              <a:spcAft>
                <a:spcPts val="0"/>
              </a:spcAft>
              <a:buNone/>
              <a:defRPr sz="1867">
                <a:latin typeface="Nunito"/>
                <a:ea typeface="Nunito"/>
                <a:cs typeface="Nunito"/>
                <a:sym typeface="Nunito"/>
              </a:defRPr>
            </a:lvl3pPr>
            <a:lvl4pPr lvl="3" algn="ctr" rtl="0">
              <a:lnSpc>
                <a:spcPct val="100000"/>
              </a:lnSpc>
              <a:spcBef>
                <a:spcPts val="0"/>
              </a:spcBef>
              <a:spcAft>
                <a:spcPts val="0"/>
              </a:spcAft>
              <a:buNone/>
              <a:defRPr sz="1867">
                <a:latin typeface="Nunito"/>
                <a:ea typeface="Nunito"/>
                <a:cs typeface="Nunito"/>
                <a:sym typeface="Nunito"/>
              </a:defRPr>
            </a:lvl4pPr>
            <a:lvl5pPr lvl="4" algn="ctr" rtl="0">
              <a:lnSpc>
                <a:spcPct val="100000"/>
              </a:lnSpc>
              <a:spcBef>
                <a:spcPts val="0"/>
              </a:spcBef>
              <a:spcAft>
                <a:spcPts val="0"/>
              </a:spcAft>
              <a:buNone/>
              <a:defRPr sz="1867">
                <a:latin typeface="Nunito"/>
                <a:ea typeface="Nunito"/>
                <a:cs typeface="Nunito"/>
                <a:sym typeface="Nunito"/>
              </a:defRPr>
            </a:lvl5pPr>
            <a:lvl6pPr lvl="5" algn="ctr" rtl="0">
              <a:lnSpc>
                <a:spcPct val="100000"/>
              </a:lnSpc>
              <a:spcBef>
                <a:spcPts val="0"/>
              </a:spcBef>
              <a:spcAft>
                <a:spcPts val="0"/>
              </a:spcAft>
              <a:buNone/>
              <a:defRPr sz="1867">
                <a:latin typeface="Nunito"/>
                <a:ea typeface="Nunito"/>
                <a:cs typeface="Nunito"/>
                <a:sym typeface="Nunito"/>
              </a:defRPr>
            </a:lvl6pPr>
            <a:lvl7pPr lvl="6" algn="ctr" rtl="0">
              <a:lnSpc>
                <a:spcPct val="100000"/>
              </a:lnSpc>
              <a:spcBef>
                <a:spcPts val="0"/>
              </a:spcBef>
              <a:spcAft>
                <a:spcPts val="0"/>
              </a:spcAft>
              <a:buNone/>
              <a:defRPr sz="1867">
                <a:latin typeface="Nunito"/>
                <a:ea typeface="Nunito"/>
                <a:cs typeface="Nunito"/>
                <a:sym typeface="Nunito"/>
              </a:defRPr>
            </a:lvl7pPr>
            <a:lvl8pPr lvl="7" algn="ctr" rtl="0">
              <a:lnSpc>
                <a:spcPct val="100000"/>
              </a:lnSpc>
              <a:spcBef>
                <a:spcPts val="0"/>
              </a:spcBef>
              <a:spcAft>
                <a:spcPts val="0"/>
              </a:spcAft>
              <a:buNone/>
              <a:defRPr sz="1867">
                <a:latin typeface="Nunito"/>
                <a:ea typeface="Nunito"/>
                <a:cs typeface="Nunito"/>
                <a:sym typeface="Nunito"/>
              </a:defRPr>
            </a:lvl8pPr>
            <a:lvl9pPr lvl="8" algn="ctr" rtl="0">
              <a:lnSpc>
                <a:spcPct val="100000"/>
              </a:lnSpc>
              <a:spcBef>
                <a:spcPts val="0"/>
              </a:spcBef>
              <a:spcAft>
                <a:spcPts val="0"/>
              </a:spcAft>
              <a:buNone/>
              <a:defRPr sz="1867">
                <a:latin typeface="Nunito"/>
                <a:ea typeface="Nunito"/>
                <a:cs typeface="Nunito"/>
                <a:sym typeface="Nunito"/>
              </a:defRPr>
            </a:lvl9pPr>
          </a:lstStyle>
          <a:p>
            <a:endParaRPr/>
          </a:p>
        </p:txBody>
      </p:sp>
      <p:sp>
        <p:nvSpPr>
          <p:cNvPr id="3837" name="Google Shape;3837;p15"/>
          <p:cNvSpPr txBox="1">
            <a:spLocks noGrp="1"/>
          </p:cNvSpPr>
          <p:nvPr>
            <p:ph type="subTitle" idx="5"/>
          </p:nvPr>
        </p:nvSpPr>
        <p:spPr>
          <a:xfrm>
            <a:off x="4841000" y="4191435"/>
            <a:ext cx="25100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867">
                <a:latin typeface="Nunito"/>
                <a:ea typeface="Nunito"/>
                <a:cs typeface="Nunito"/>
                <a:sym typeface="Nunito"/>
              </a:defRPr>
            </a:lvl1pPr>
            <a:lvl2pPr lvl="1" algn="ctr" rtl="0">
              <a:lnSpc>
                <a:spcPct val="100000"/>
              </a:lnSpc>
              <a:spcBef>
                <a:spcPts val="0"/>
              </a:spcBef>
              <a:spcAft>
                <a:spcPts val="0"/>
              </a:spcAft>
              <a:buNone/>
              <a:defRPr sz="1867">
                <a:latin typeface="Nunito"/>
                <a:ea typeface="Nunito"/>
                <a:cs typeface="Nunito"/>
                <a:sym typeface="Nunito"/>
              </a:defRPr>
            </a:lvl2pPr>
            <a:lvl3pPr lvl="2" algn="ctr" rtl="0">
              <a:lnSpc>
                <a:spcPct val="100000"/>
              </a:lnSpc>
              <a:spcBef>
                <a:spcPts val="0"/>
              </a:spcBef>
              <a:spcAft>
                <a:spcPts val="0"/>
              </a:spcAft>
              <a:buNone/>
              <a:defRPr sz="1867">
                <a:latin typeface="Nunito"/>
                <a:ea typeface="Nunito"/>
                <a:cs typeface="Nunito"/>
                <a:sym typeface="Nunito"/>
              </a:defRPr>
            </a:lvl3pPr>
            <a:lvl4pPr lvl="3" algn="ctr" rtl="0">
              <a:lnSpc>
                <a:spcPct val="100000"/>
              </a:lnSpc>
              <a:spcBef>
                <a:spcPts val="0"/>
              </a:spcBef>
              <a:spcAft>
                <a:spcPts val="0"/>
              </a:spcAft>
              <a:buNone/>
              <a:defRPr sz="1867">
                <a:latin typeface="Nunito"/>
                <a:ea typeface="Nunito"/>
                <a:cs typeface="Nunito"/>
                <a:sym typeface="Nunito"/>
              </a:defRPr>
            </a:lvl4pPr>
            <a:lvl5pPr lvl="4" algn="ctr" rtl="0">
              <a:lnSpc>
                <a:spcPct val="100000"/>
              </a:lnSpc>
              <a:spcBef>
                <a:spcPts val="0"/>
              </a:spcBef>
              <a:spcAft>
                <a:spcPts val="0"/>
              </a:spcAft>
              <a:buNone/>
              <a:defRPr sz="1867">
                <a:latin typeface="Nunito"/>
                <a:ea typeface="Nunito"/>
                <a:cs typeface="Nunito"/>
                <a:sym typeface="Nunito"/>
              </a:defRPr>
            </a:lvl5pPr>
            <a:lvl6pPr lvl="5" algn="ctr" rtl="0">
              <a:lnSpc>
                <a:spcPct val="100000"/>
              </a:lnSpc>
              <a:spcBef>
                <a:spcPts val="0"/>
              </a:spcBef>
              <a:spcAft>
                <a:spcPts val="0"/>
              </a:spcAft>
              <a:buNone/>
              <a:defRPr sz="1867">
                <a:latin typeface="Nunito"/>
                <a:ea typeface="Nunito"/>
                <a:cs typeface="Nunito"/>
                <a:sym typeface="Nunito"/>
              </a:defRPr>
            </a:lvl6pPr>
            <a:lvl7pPr lvl="6" algn="ctr" rtl="0">
              <a:lnSpc>
                <a:spcPct val="100000"/>
              </a:lnSpc>
              <a:spcBef>
                <a:spcPts val="0"/>
              </a:spcBef>
              <a:spcAft>
                <a:spcPts val="0"/>
              </a:spcAft>
              <a:buNone/>
              <a:defRPr sz="1867">
                <a:latin typeface="Nunito"/>
                <a:ea typeface="Nunito"/>
                <a:cs typeface="Nunito"/>
                <a:sym typeface="Nunito"/>
              </a:defRPr>
            </a:lvl7pPr>
            <a:lvl8pPr lvl="7" algn="ctr" rtl="0">
              <a:lnSpc>
                <a:spcPct val="100000"/>
              </a:lnSpc>
              <a:spcBef>
                <a:spcPts val="0"/>
              </a:spcBef>
              <a:spcAft>
                <a:spcPts val="0"/>
              </a:spcAft>
              <a:buNone/>
              <a:defRPr sz="1867">
                <a:latin typeface="Nunito"/>
                <a:ea typeface="Nunito"/>
                <a:cs typeface="Nunito"/>
                <a:sym typeface="Nunito"/>
              </a:defRPr>
            </a:lvl8pPr>
            <a:lvl9pPr lvl="8" algn="ctr" rtl="0">
              <a:lnSpc>
                <a:spcPct val="100000"/>
              </a:lnSpc>
              <a:spcBef>
                <a:spcPts val="0"/>
              </a:spcBef>
              <a:spcAft>
                <a:spcPts val="0"/>
              </a:spcAft>
              <a:buNone/>
              <a:defRPr sz="1867">
                <a:latin typeface="Nunito"/>
                <a:ea typeface="Nunito"/>
                <a:cs typeface="Nunito"/>
                <a:sym typeface="Nunito"/>
              </a:defRPr>
            </a:lvl9pPr>
          </a:lstStyle>
          <a:p>
            <a:endParaRPr/>
          </a:p>
        </p:txBody>
      </p:sp>
      <p:sp>
        <p:nvSpPr>
          <p:cNvPr id="3838" name="Google Shape;3838;p15"/>
          <p:cNvSpPr txBox="1">
            <a:spLocks noGrp="1"/>
          </p:cNvSpPr>
          <p:nvPr>
            <p:ph type="subTitle" idx="6"/>
          </p:nvPr>
        </p:nvSpPr>
        <p:spPr>
          <a:xfrm>
            <a:off x="7572900" y="4191433"/>
            <a:ext cx="25100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867">
                <a:latin typeface="Nunito"/>
                <a:ea typeface="Nunito"/>
                <a:cs typeface="Nunito"/>
                <a:sym typeface="Nunito"/>
              </a:defRPr>
            </a:lvl1pPr>
            <a:lvl2pPr lvl="1" algn="ctr" rtl="0">
              <a:lnSpc>
                <a:spcPct val="100000"/>
              </a:lnSpc>
              <a:spcBef>
                <a:spcPts val="0"/>
              </a:spcBef>
              <a:spcAft>
                <a:spcPts val="0"/>
              </a:spcAft>
              <a:buNone/>
              <a:defRPr sz="1867">
                <a:latin typeface="Nunito"/>
                <a:ea typeface="Nunito"/>
                <a:cs typeface="Nunito"/>
                <a:sym typeface="Nunito"/>
              </a:defRPr>
            </a:lvl2pPr>
            <a:lvl3pPr lvl="2" algn="ctr" rtl="0">
              <a:lnSpc>
                <a:spcPct val="100000"/>
              </a:lnSpc>
              <a:spcBef>
                <a:spcPts val="0"/>
              </a:spcBef>
              <a:spcAft>
                <a:spcPts val="0"/>
              </a:spcAft>
              <a:buNone/>
              <a:defRPr sz="1867">
                <a:latin typeface="Nunito"/>
                <a:ea typeface="Nunito"/>
                <a:cs typeface="Nunito"/>
                <a:sym typeface="Nunito"/>
              </a:defRPr>
            </a:lvl3pPr>
            <a:lvl4pPr lvl="3" algn="ctr" rtl="0">
              <a:lnSpc>
                <a:spcPct val="100000"/>
              </a:lnSpc>
              <a:spcBef>
                <a:spcPts val="0"/>
              </a:spcBef>
              <a:spcAft>
                <a:spcPts val="0"/>
              </a:spcAft>
              <a:buNone/>
              <a:defRPr sz="1867">
                <a:latin typeface="Nunito"/>
                <a:ea typeface="Nunito"/>
                <a:cs typeface="Nunito"/>
                <a:sym typeface="Nunito"/>
              </a:defRPr>
            </a:lvl4pPr>
            <a:lvl5pPr lvl="4" algn="ctr" rtl="0">
              <a:lnSpc>
                <a:spcPct val="100000"/>
              </a:lnSpc>
              <a:spcBef>
                <a:spcPts val="0"/>
              </a:spcBef>
              <a:spcAft>
                <a:spcPts val="0"/>
              </a:spcAft>
              <a:buNone/>
              <a:defRPr sz="1867">
                <a:latin typeface="Nunito"/>
                <a:ea typeface="Nunito"/>
                <a:cs typeface="Nunito"/>
                <a:sym typeface="Nunito"/>
              </a:defRPr>
            </a:lvl5pPr>
            <a:lvl6pPr lvl="5" algn="ctr" rtl="0">
              <a:lnSpc>
                <a:spcPct val="100000"/>
              </a:lnSpc>
              <a:spcBef>
                <a:spcPts val="0"/>
              </a:spcBef>
              <a:spcAft>
                <a:spcPts val="0"/>
              </a:spcAft>
              <a:buNone/>
              <a:defRPr sz="1867">
                <a:latin typeface="Nunito"/>
                <a:ea typeface="Nunito"/>
                <a:cs typeface="Nunito"/>
                <a:sym typeface="Nunito"/>
              </a:defRPr>
            </a:lvl6pPr>
            <a:lvl7pPr lvl="6" algn="ctr" rtl="0">
              <a:lnSpc>
                <a:spcPct val="100000"/>
              </a:lnSpc>
              <a:spcBef>
                <a:spcPts val="0"/>
              </a:spcBef>
              <a:spcAft>
                <a:spcPts val="0"/>
              </a:spcAft>
              <a:buNone/>
              <a:defRPr sz="1867">
                <a:latin typeface="Nunito"/>
                <a:ea typeface="Nunito"/>
                <a:cs typeface="Nunito"/>
                <a:sym typeface="Nunito"/>
              </a:defRPr>
            </a:lvl7pPr>
            <a:lvl8pPr lvl="7" algn="ctr" rtl="0">
              <a:lnSpc>
                <a:spcPct val="100000"/>
              </a:lnSpc>
              <a:spcBef>
                <a:spcPts val="0"/>
              </a:spcBef>
              <a:spcAft>
                <a:spcPts val="0"/>
              </a:spcAft>
              <a:buNone/>
              <a:defRPr sz="1867">
                <a:latin typeface="Nunito"/>
                <a:ea typeface="Nunito"/>
                <a:cs typeface="Nunito"/>
                <a:sym typeface="Nunito"/>
              </a:defRPr>
            </a:lvl8pPr>
            <a:lvl9pPr lvl="8" algn="ctr" rtl="0">
              <a:lnSpc>
                <a:spcPct val="100000"/>
              </a:lnSpc>
              <a:spcBef>
                <a:spcPts val="0"/>
              </a:spcBef>
              <a:spcAft>
                <a:spcPts val="0"/>
              </a:spcAft>
              <a:buNone/>
              <a:defRPr sz="1867">
                <a:latin typeface="Nunito"/>
                <a:ea typeface="Nunito"/>
                <a:cs typeface="Nunito"/>
                <a:sym typeface="Nunito"/>
              </a:defRPr>
            </a:lvl9pPr>
          </a:lstStyle>
          <a:p>
            <a:endParaRPr/>
          </a:p>
        </p:txBody>
      </p:sp>
      <p:sp>
        <p:nvSpPr>
          <p:cNvPr id="3839" name="Google Shape;3839;p15"/>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840" name="Google Shape;3840;p15"/>
          <p:cNvGrpSpPr/>
          <p:nvPr/>
        </p:nvGrpSpPr>
        <p:grpSpPr>
          <a:xfrm flipH="1">
            <a:off x="2181813" y="6557401"/>
            <a:ext cx="215884" cy="195873"/>
            <a:chOff x="7894217" y="3432112"/>
            <a:chExt cx="161913" cy="146905"/>
          </a:xfrm>
        </p:grpSpPr>
        <p:sp>
          <p:nvSpPr>
            <p:cNvPr id="3841" name="Google Shape;3841;p15"/>
            <p:cNvSpPr/>
            <p:nvPr/>
          </p:nvSpPr>
          <p:spPr>
            <a:xfrm>
              <a:off x="7894217" y="3526023"/>
              <a:ext cx="67974" cy="52995"/>
            </a:xfrm>
            <a:custGeom>
              <a:avLst/>
              <a:gdLst/>
              <a:ahLst/>
              <a:cxnLst/>
              <a:rect l="l" t="t" r="r" b="b"/>
              <a:pathLst>
                <a:path w="2269" h="1769" extrusionOk="0">
                  <a:moveTo>
                    <a:pt x="1135" y="1"/>
                  </a:moveTo>
                  <a:cubicBezTo>
                    <a:pt x="1" y="1"/>
                    <a:pt x="1" y="1769"/>
                    <a:pt x="1135" y="1769"/>
                  </a:cubicBezTo>
                  <a:cubicBezTo>
                    <a:pt x="2269" y="1769"/>
                    <a:pt x="2269" y="1"/>
                    <a:pt x="1135"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42" name="Google Shape;3842;p15"/>
            <p:cNvSpPr/>
            <p:nvPr/>
          </p:nvSpPr>
          <p:spPr>
            <a:xfrm>
              <a:off x="7947178" y="3432112"/>
              <a:ext cx="66985" cy="51976"/>
            </a:xfrm>
            <a:custGeom>
              <a:avLst/>
              <a:gdLst/>
              <a:ahLst/>
              <a:cxnLst/>
              <a:rect l="l" t="t" r="r" b="b"/>
              <a:pathLst>
                <a:path w="2236" h="1735" extrusionOk="0">
                  <a:moveTo>
                    <a:pt x="1101" y="0"/>
                  </a:moveTo>
                  <a:cubicBezTo>
                    <a:pt x="0" y="0"/>
                    <a:pt x="0" y="1735"/>
                    <a:pt x="1101" y="1735"/>
                  </a:cubicBezTo>
                  <a:cubicBezTo>
                    <a:pt x="2235" y="1735"/>
                    <a:pt x="2235" y="0"/>
                    <a:pt x="1101"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43" name="Google Shape;3843;p15"/>
            <p:cNvSpPr/>
            <p:nvPr/>
          </p:nvSpPr>
          <p:spPr>
            <a:xfrm>
              <a:off x="7989146" y="3526023"/>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3844" name="Google Shape;3844;p15"/>
          <p:cNvSpPr/>
          <p:nvPr/>
        </p:nvSpPr>
        <p:spPr>
          <a:xfrm flipH="1">
            <a:off x="-55400" y="6246034"/>
            <a:ext cx="4690303"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845" name="Google Shape;3845;p15"/>
          <p:cNvSpPr/>
          <p:nvPr/>
        </p:nvSpPr>
        <p:spPr>
          <a:xfrm flipH="1">
            <a:off x="8839965" y="-20101"/>
            <a:ext cx="3610648" cy="81626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3846" name="Google Shape;3846;p15"/>
          <p:cNvGrpSpPr/>
          <p:nvPr/>
        </p:nvGrpSpPr>
        <p:grpSpPr>
          <a:xfrm rot="5400000" flipH="1">
            <a:off x="11481667" y="-386271"/>
            <a:ext cx="585400" cy="1517621"/>
            <a:chOff x="1823086" y="-208516"/>
            <a:chExt cx="433159" cy="1122944"/>
          </a:xfrm>
        </p:grpSpPr>
        <p:sp>
          <p:nvSpPr>
            <p:cNvPr id="3847" name="Google Shape;3847;p15"/>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48" name="Google Shape;3848;p15"/>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49" name="Google Shape;3849;p15"/>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50" name="Google Shape;3850;p15"/>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51" name="Google Shape;3851;p15"/>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52" name="Google Shape;3852;p15"/>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53" name="Google Shape;3853;p15"/>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54" name="Google Shape;3854;p15"/>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855" name="Google Shape;3855;p15"/>
          <p:cNvGrpSpPr/>
          <p:nvPr/>
        </p:nvGrpSpPr>
        <p:grpSpPr>
          <a:xfrm rot="5400000" flipH="1">
            <a:off x="11262293" y="-161884"/>
            <a:ext cx="592580" cy="1603829"/>
            <a:chOff x="904476" y="-243594"/>
            <a:chExt cx="438472" cy="1186732"/>
          </a:xfrm>
        </p:grpSpPr>
        <p:sp>
          <p:nvSpPr>
            <p:cNvPr id="3856" name="Google Shape;3856;p15"/>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57" name="Google Shape;3857;p15"/>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58" name="Google Shape;3858;p15"/>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59" name="Google Shape;3859;p15"/>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60" name="Google Shape;3860;p15"/>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61" name="Google Shape;3861;p15"/>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62" name="Google Shape;3862;p15"/>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63" name="Google Shape;3863;p15"/>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64" name="Google Shape;3864;p15"/>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65" name="Google Shape;3865;p15"/>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66" name="Google Shape;3866;p15"/>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67" name="Google Shape;3867;p15"/>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68" name="Google Shape;3868;p15"/>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69" name="Google Shape;3869;p15"/>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70" name="Google Shape;3870;p15"/>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71" name="Google Shape;3871;p15"/>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72" name="Google Shape;3872;p15"/>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73" name="Google Shape;3873;p15"/>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74" name="Google Shape;3874;p15"/>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75" name="Google Shape;3875;p15"/>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76" name="Google Shape;3876;p15"/>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77" name="Google Shape;3877;p15"/>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78" name="Google Shape;3878;p15"/>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79" name="Google Shape;3879;p15"/>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80" name="Google Shape;3880;p15"/>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81" name="Google Shape;3881;p15"/>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82" name="Google Shape;3882;p15"/>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883" name="Google Shape;3883;p15"/>
          <p:cNvGrpSpPr/>
          <p:nvPr/>
        </p:nvGrpSpPr>
        <p:grpSpPr>
          <a:xfrm flipH="1">
            <a:off x="78882" y="6054893"/>
            <a:ext cx="1169069" cy="748043"/>
            <a:chOff x="7750342" y="3926048"/>
            <a:chExt cx="1406709" cy="900099"/>
          </a:xfrm>
        </p:grpSpPr>
        <p:sp>
          <p:nvSpPr>
            <p:cNvPr id="3884" name="Google Shape;3884;p15"/>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85" name="Google Shape;3885;p15"/>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86" name="Google Shape;3886;p15"/>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87" name="Google Shape;3887;p15"/>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88" name="Google Shape;3888;p15"/>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89" name="Google Shape;3889;p15"/>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90" name="Google Shape;3890;p15"/>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91" name="Google Shape;3891;p15"/>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892" name="Google Shape;3892;p15"/>
          <p:cNvGrpSpPr/>
          <p:nvPr/>
        </p:nvGrpSpPr>
        <p:grpSpPr>
          <a:xfrm flipH="1">
            <a:off x="-422322" y="5551541"/>
            <a:ext cx="1029827" cy="1034524"/>
            <a:chOff x="8276926" y="3750868"/>
            <a:chExt cx="1239162" cy="1244814"/>
          </a:xfrm>
        </p:grpSpPr>
        <p:sp>
          <p:nvSpPr>
            <p:cNvPr id="3893" name="Google Shape;3893;p15"/>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94" name="Google Shape;3894;p15"/>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95" name="Google Shape;3895;p15"/>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96" name="Google Shape;3896;p15"/>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97" name="Google Shape;3897;p15"/>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98" name="Google Shape;3898;p15"/>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99" name="Google Shape;3899;p15"/>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00" name="Google Shape;3900;p15"/>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01" name="Google Shape;3901;p15"/>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02" name="Google Shape;3902;p15"/>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03" name="Google Shape;3903;p15"/>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04" name="Google Shape;3904;p15"/>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05" name="Google Shape;3905;p15"/>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06" name="Google Shape;3906;p15"/>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07" name="Google Shape;3907;p15"/>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08" name="Google Shape;3908;p15"/>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09" name="Google Shape;3909;p15"/>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10" name="Google Shape;3910;p15"/>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11" name="Google Shape;3911;p15"/>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12" name="Google Shape;3912;p15"/>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13" name="Google Shape;3913;p15"/>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14" name="Google Shape;3914;p15"/>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15" name="Google Shape;3915;p15"/>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16" name="Google Shape;3916;p15"/>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17" name="Google Shape;3917;p15"/>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18" name="Google Shape;3918;p15"/>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19" name="Google Shape;3919;p15"/>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920" name="Google Shape;3920;p15"/>
          <p:cNvGrpSpPr/>
          <p:nvPr/>
        </p:nvGrpSpPr>
        <p:grpSpPr>
          <a:xfrm rot="5400000" flipH="1">
            <a:off x="768154" y="6246411"/>
            <a:ext cx="364021" cy="986027"/>
            <a:chOff x="7607455" y="4238363"/>
            <a:chExt cx="438017" cy="1186459"/>
          </a:xfrm>
        </p:grpSpPr>
        <p:sp>
          <p:nvSpPr>
            <p:cNvPr id="3921" name="Google Shape;3921;p1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22" name="Google Shape;3922;p1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23" name="Google Shape;3923;p1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24" name="Google Shape;3924;p1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25" name="Google Shape;3925;p1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26" name="Google Shape;3926;p1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27" name="Google Shape;3927;p1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28" name="Google Shape;3928;p1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29" name="Google Shape;3929;p1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30" name="Google Shape;3930;p1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31" name="Google Shape;3931;p1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32" name="Google Shape;3932;p1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33" name="Google Shape;3933;p1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34" name="Google Shape;3934;p1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35" name="Google Shape;3935;p1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36" name="Google Shape;3936;p1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37" name="Google Shape;3937;p1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38" name="Google Shape;3938;p1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39" name="Google Shape;3939;p1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40" name="Google Shape;3940;p1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41" name="Google Shape;3941;p1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42" name="Google Shape;3942;p1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43" name="Google Shape;3943;p1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44" name="Google Shape;3944;p1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945" name="Google Shape;3945;p15"/>
          <p:cNvGrpSpPr/>
          <p:nvPr/>
        </p:nvGrpSpPr>
        <p:grpSpPr>
          <a:xfrm rot="5400000" flipH="1">
            <a:off x="-89914" y="1750445"/>
            <a:ext cx="844356" cy="506767"/>
            <a:chOff x="8365864" y="2993835"/>
            <a:chExt cx="933472" cy="547264"/>
          </a:xfrm>
        </p:grpSpPr>
        <p:sp>
          <p:nvSpPr>
            <p:cNvPr id="3946" name="Google Shape;3946;p15"/>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47" name="Google Shape;3947;p15"/>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48" name="Google Shape;3948;p15"/>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49" name="Google Shape;3949;p15"/>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50" name="Google Shape;3950;p15"/>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51" name="Google Shape;3951;p15"/>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52" name="Google Shape;3952;p15"/>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953" name="Google Shape;3953;p15"/>
          <p:cNvGrpSpPr/>
          <p:nvPr/>
        </p:nvGrpSpPr>
        <p:grpSpPr>
          <a:xfrm flipH="1">
            <a:off x="-247415" y="669199"/>
            <a:ext cx="1066705" cy="789799"/>
            <a:chOff x="8118223" y="2202382"/>
            <a:chExt cx="1151949" cy="873156"/>
          </a:xfrm>
        </p:grpSpPr>
        <p:sp>
          <p:nvSpPr>
            <p:cNvPr id="3954" name="Google Shape;3954;p15"/>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55" name="Google Shape;3955;p15"/>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56" name="Google Shape;3956;p15"/>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57" name="Google Shape;3957;p15"/>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58" name="Google Shape;3958;p15"/>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59" name="Google Shape;3959;p15"/>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60" name="Google Shape;3960;p15"/>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61" name="Google Shape;3961;p15"/>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62" name="Google Shape;3962;p15"/>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63" name="Google Shape;3963;p15"/>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64" name="Google Shape;3964;p15"/>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65" name="Google Shape;3965;p15"/>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66" name="Google Shape;3966;p15"/>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67" name="Google Shape;3967;p15"/>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68" name="Google Shape;3968;p15"/>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69" name="Google Shape;3969;p15"/>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70" name="Google Shape;3970;p15"/>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71" name="Google Shape;3971;p15"/>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72" name="Google Shape;3972;p15"/>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73" name="Google Shape;3973;p15"/>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74" name="Google Shape;3974;p15"/>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975" name="Google Shape;3975;p15"/>
          <p:cNvGrpSpPr/>
          <p:nvPr/>
        </p:nvGrpSpPr>
        <p:grpSpPr>
          <a:xfrm flipH="1">
            <a:off x="10866002" y="5296389"/>
            <a:ext cx="1528276" cy="1418404"/>
            <a:chOff x="-181020" y="4253777"/>
            <a:chExt cx="1117161" cy="1087511"/>
          </a:xfrm>
        </p:grpSpPr>
        <p:sp>
          <p:nvSpPr>
            <p:cNvPr id="3976" name="Google Shape;3976;p15"/>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77" name="Google Shape;3977;p15"/>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78" name="Google Shape;3978;p15"/>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79" name="Google Shape;3979;p15"/>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80" name="Google Shape;3980;p15"/>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81" name="Google Shape;3981;p15"/>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82" name="Google Shape;3982;p15"/>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83" name="Google Shape;3983;p15"/>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84" name="Google Shape;3984;p15"/>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85" name="Google Shape;3985;p15"/>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86" name="Google Shape;3986;p15"/>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87" name="Google Shape;3987;p15"/>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88" name="Google Shape;3988;p15"/>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89" name="Google Shape;3989;p15"/>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990" name="Google Shape;3990;p15"/>
          <p:cNvGrpSpPr/>
          <p:nvPr/>
        </p:nvGrpSpPr>
        <p:grpSpPr>
          <a:xfrm flipH="1">
            <a:off x="11167235" y="4932569"/>
            <a:ext cx="1209272" cy="1546943"/>
            <a:chOff x="-168050" y="4195214"/>
            <a:chExt cx="719519" cy="965231"/>
          </a:xfrm>
        </p:grpSpPr>
        <p:sp>
          <p:nvSpPr>
            <p:cNvPr id="3991" name="Google Shape;3991;p15"/>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92" name="Google Shape;3992;p15"/>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93" name="Google Shape;3993;p15"/>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94" name="Google Shape;3994;p15"/>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95" name="Google Shape;3995;p15"/>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96" name="Google Shape;3996;p15"/>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97" name="Google Shape;3997;p15"/>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98" name="Google Shape;3998;p15"/>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99" name="Google Shape;3999;p15"/>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00" name="Google Shape;4000;p15"/>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01" name="Google Shape;4001;p15"/>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02" name="Google Shape;4002;p15"/>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03" name="Google Shape;4003;p15"/>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04" name="Google Shape;4004;p15"/>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05" name="Google Shape;4005;p15"/>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06" name="Google Shape;4006;p15"/>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07" name="Google Shape;4007;p15"/>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08" name="Google Shape;4008;p15"/>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09" name="Google Shape;4009;p15"/>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10" name="Google Shape;4010;p15"/>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11" name="Google Shape;4011;p15"/>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12" name="Google Shape;4012;p15"/>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13" name="Google Shape;4013;p15"/>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14" name="Google Shape;4014;p15"/>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15" name="Google Shape;4015;p15"/>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16" name="Google Shape;4016;p15"/>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17" name="Google Shape;4017;p15"/>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18" name="Google Shape;4018;p15"/>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19" name="Google Shape;4019;p15"/>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20" name="Google Shape;4020;p15"/>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21" name="Google Shape;4021;p15"/>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22" name="Google Shape;4022;p15"/>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23" name="Google Shape;4023;p15"/>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24" name="Google Shape;4024;p15"/>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25" name="Google Shape;4025;p15"/>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26" name="Google Shape;4026;p15"/>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27" name="Google Shape;4027;p15"/>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28" name="Google Shape;4028;p15"/>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29" name="Google Shape;4029;p15"/>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30" name="Google Shape;4030;p15"/>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31" name="Google Shape;4031;p15"/>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32" name="Google Shape;4032;p15"/>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33" name="Google Shape;4033;p15"/>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34" name="Google Shape;4034;p15"/>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35" name="Google Shape;4035;p15"/>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36" name="Google Shape;4036;p15"/>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37" name="Google Shape;4037;p15"/>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038" name="Google Shape;4038;p15"/>
          <p:cNvGrpSpPr/>
          <p:nvPr/>
        </p:nvGrpSpPr>
        <p:grpSpPr>
          <a:xfrm flipH="1">
            <a:off x="-184801" y="-209103"/>
            <a:ext cx="1034111" cy="1035928"/>
            <a:chOff x="7973149" y="-201092"/>
            <a:chExt cx="1116750" cy="1145263"/>
          </a:xfrm>
        </p:grpSpPr>
        <p:sp>
          <p:nvSpPr>
            <p:cNvPr id="4039" name="Google Shape;4039;p15"/>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40" name="Google Shape;4040;p15"/>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41" name="Google Shape;4041;p15"/>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42" name="Google Shape;4042;p15"/>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43" name="Google Shape;4043;p15"/>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44" name="Google Shape;4044;p15"/>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45" name="Google Shape;4045;p15"/>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46" name="Google Shape;4046;p15"/>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47" name="Google Shape;4047;p15"/>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48" name="Google Shape;4048;p15"/>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49" name="Google Shape;4049;p15"/>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50" name="Google Shape;4050;p15"/>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51" name="Google Shape;4051;p15"/>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52" name="Google Shape;4052;p15"/>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53" name="Google Shape;4053;p15"/>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54" name="Google Shape;4054;p15"/>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55" name="Google Shape;4055;p15"/>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56" name="Google Shape;4056;p15"/>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57" name="Google Shape;4057;p15"/>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58" name="Google Shape;4058;p15"/>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59" name="Google Shape;4059;p15"/>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60" name="Google Shape;4060;p15"/>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61" name="Google Shape;4061;p15"/>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62" name="Google Shape;4062;p15"/>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63" name="Google Shape;4063;p15"/>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64" name="Google Shape;4064;p15"/>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65" name="Google Shape;4065;p15"/>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66" name="Google Shape;4066;p15"/>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67" name="Google Shape;4067;p15"/>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68" name="Google Shape;4068;p15"/>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69" name="Google Shape;4069;p15"/>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70" name="Google Shape;4070;p15"/>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71" name="Google Shape;4071;p15"/>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72" name="Google Shape;4072;p15"/>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73" name="Google Shape;4073;p15"/>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74" name="Google Shape;4074;p15"/>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75" name="Google Shape;4075;p15"/>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76" name="Google Shape;4076;p15"/>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77" name="Google Shape;4077;p15"/>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78" name="Google Shape;4078;p15"/>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79" name="Google Shape;4079;p15"/>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80" name="Google Shape;4080;p15"/>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81" name="Google Shape;4081;p15"/>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82" name="Google Shape;4082;p15"/>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83" name="Google Shape;4083;p15"/>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84" name="Google Shape;4084;p15"/>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85" name="Google Shape;4085;p15"/>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86" name="Google Shape;4086;p15"/>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87" name="Google Shape;4087;p15"/>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88" name="Google Shape;4088;p15"/>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89" name="Google Shape;4089;p15"/>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90" name="Google Shape;4090;p15"/>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91" name="Google Shape;4091;p15"/>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92" name="Google Shape;4092;p15"/>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93" name="Google Shape;4093;p15"/>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94" name="Google Shape;4094;p15"/>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95" name="Google Shape;4095;p15"/>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96" name="Google Shape;4096;p15"/>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97" name="Google Shape;4097;p15"/>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98" name="Google Shape;4098;p15"/>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99" name="Google Shape;4099;p15"/>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100" name="Google Shape;4100;p15"/>
          <p:cNvGrpSpPr/>
          <p:nvPr/>
        </p:nvGrpSpPr>
        <p:grpSpPr>
          <a:xfrm rot="-5400000" flipH="1">
            <a:off x="11145299" y="5617374"/>
            <a:ext cx="571291" cy="1623076"/>
            <a:chOff x="7607455" y="4238363"/>
            <a:chExt cx="438017" cy="1186459"/>
          </a:xfrm>
        </p:grpSpPr>
        <p:sp>
          <p:nvSpPr>
            <p:cNvPr id="4101" name="Google Shape;4101;p1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02" name="Google Shape;4102;p1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03" name="Google Shape;4103;p1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04" name="Google Shape;4104;p1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05" name="Google Shape;4105;p1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06" name="Google Shape;4106;p1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07" name="Google Shape;4107;p1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08" name="Google Shape;4108;p1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09" name="Google Shape;4109;p1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10" name="Google Shape;4110;p1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11" name="Google Shape;4111;p1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12" name="Google Shape;4112;p1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13" name="Google Shape;4113;p1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14" name="Google Shape;4114;p1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15" name="Google Shape;4115;p1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16" name="Google Shape;4116;p1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17" name="Google Shape;4117;p1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18" name="Google Shape;4118;p1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19" name="Google Shape;4119;p1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20" name="Google Shape;4120;p1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21" name="Google Shape;4121;p1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22" name="Google Shape;4122;p1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23" name="Google Shape;4123;p1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24" name="Google Shape;4124;p1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125" name="Google Shape;4125;p15"/>
          <p:cNvGrpSpPr/>
          <p:nvPr/>
        </p:nvGrpSpPr>
        <p:grpSpPr>
          <a:xfrm flipH="1">
            <a:off x="-79791" y="6156140"/>
            <a:ext cx="748761" cy="724561"/>
            <a:chOff x="8202967" y="4478366"/>
            <a:chExt cx="900965" cy="871845"/>
          </a:xfrm>
        </p:grpSpPr>
        <p:sp>
          <p:nvSpPr>
            <p:cNvPr id="4126" name="Google Shape;4126;p15"/>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27" name="Google Shape;4127;p15"/>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28" name="Google Shape;4128;p15"/>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29" name="Google Shape;4129;p15"/>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30" name="Google Shape;4130;p15"/>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31" name="Google Shape;4131;p15"/>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32" name="Google Shape;4132;p15"/>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33" name="Google Shape;4133;p15"/>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34" name="Google Shape;4134;p15"/>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35" name="Google Shape;4135;p15"/>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36" name="Google Shape;4136;p15"/>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37" name="Google Shape;4137;p15"/>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38" name="Google Shape;4138;p15"/>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39" name="Google Shape;4139;p15"/>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40" name="Google Shape;4140;p15"/>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41" name="Google Shape;4141;p15"/>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42" name="Google Shape;4142;p15"/>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43" name="Google Shape;4143;p15"/>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44" name="Google Shape;4144;p15"/>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grpSp>
    </p:spTree>
    <p:extLst>
      <p:ext uri="{BB962C8B-B14F-4D97-AF65-F5344CB8AC3E}">
        <p14:creationId xmlns:p14="http://schemas.microsoft.com/office/powerpoint/2010/main" val="386493250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and three columns 2">
  <p:cSld name="Title and three columns 2">
    <p:spTree>
      <p:nvGrpSpPr>
        <p:cNvPr id="1" name="Shape 4145"/>
        <p:cNvGrpSpPr/>
        <p:nvPr/>
      </p:nvGrpSpPr>
      <p:grpSpPr>
        <a:xfrm>
          <a:off x="0" y="0"/>
          <a:ext cx="0" cy="0"/>
          <a:chOff x="0" y="0"/>
          <a:chExt cx="0" cy="0"/>
        </a:xfrm>
      </p:grpSpPr>
      <p:grpSp>
        <p:nvGrpSpPr>
          <p:cNvPr id="4146" name="Google Shape;4146;p16"/>
          <p:cNvGrpSpPr/>
          <p:nvPr/>
        </p:nvGrpSpPr>
        <p:grpSpPr>
          <a:xfrm rot="-5400000" flipH="1">
            <a:off x="-184787" y="5421093"/>
            <a:ext cx="780584" cy="350259"/>
            <a:chOff x="8502760" y="3542528"/>
            <a:chExt cx="711519" cy="319269"/>
          </a:xfrm>
        </p:grpSpPr>
        <p:sp>
          <p:nvSpPr>
            <p:cNvPr id="4147" name="Google Shape;4147;p16"/>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48" name="Google Shape;4148;p16"/>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49" name="Google Shape;4149;p16"/>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50" name="Google Shape;4150;p16"/>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51" name="Google Shape;4151;p16"/>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52" name="Google Shape;4152;p16"/>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53" name="Google Shape;4153;p16"/>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54" name="Google Shape;4154;p16"/>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55" name="Google Shape;4155;p16"/>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4156" name="Google Shape;4156;p16"/>
          <p:cNvSpPr txBox="1">
            <a:spLocks noGrp="1"/>
          </p:cNvSpPr>
          <p:nvPr>
            <p:ph type="subTitle" idx="1"/>
          </p:nvPr>
        </p:nvSpPr>
        <p:spPr>
          <a:xfrm>
            <a:off x="4813000" y="1716383"/>
            <a:ext cx="2566000" cy="4620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667"/>
            </a:lvl1pPr>
            <a:lvl2pPr lvl="1" algn="ctr" rtl="0">
              <a:spcBef>
                <a:spcPts val="0"/>
              </a:spcBef>
              <a:spcAft>
                <a:spcPts val="0"/>
              </a:spcAft>
              <a:buNone/>
              <a:defRPr sz="2667"/>
            </a:lvl2pPr>
            <a:lvl3pPr lvl="2" algn="ctr" rtl="0">
              <a:spcBef>
                <a:spcPts val="0"/>
              </a:spcBef>
              <a:spcAft>
                <a:spcPts val="0"/>
              </a:spcAft>
              <a:buNone/>
              <a:defRPr sz="2667"/>
            </a:lvl3pPr>
            <a:lvl4pPr lvl="3" algn="ctr" rtl="0">
              <a:spcBef>
                <a:spcPts val="0"/>
              </a:spcBef>
              <a:spcAft>
                <a:spcPts val="0"/>
              </a:spcAft>
              <a:buNone/>
              <a:defRPr sz="2667"/>
            </a:lvl4pPr>
            <a:lvl5pPr lvl="4" algn="ctr" rtl="0">
              <a:spcBef>
                <a:spcPts val="0"/>
              </a:spcBef>
              <a:spcAft>
                <a:spcPts val="0"/>
              </a:spcAft>
              <a:buNone/>
              <a:defRPr sz="2667"/>
            </a:lvl5pPr>
            <a:lvl6pPr lvl="5" algn="ctr" rtl="0">
              <a:spcBef>
                <a:spcPts val="0"/>
              </a:spcBef>
              <a:spcAft>
                <a:spcPts val="0"/>
              </a:spcAft>
              <a:buNone/>
              <a:defRPr sz="2667"/>
            </a:lvl6pPr>
            <a:lvl7pPr lvl="6" algn="ctr" rtl="0">
              <a:spcBef>
                <a:spcPts val="0"/>
              </a:spcBef>
              <a:spcAft>
                <a:spcPts val="0"/>
              </a:spcAft>
              <a:buNone/>
              <a:defRPr sz="2667"/>
            </a:lvl7pPr>
            <a:lvl8pPr lvl="7" algn="ctr" rtl="0">
              <a:spcBef>
                <a:spcPts val="0"/>
              </a:spcBef>
              <a:spcAft>
                <a:spcPts val="0"/>
              </a:spcAft>
              <a:buNone/>
              <a:defRPr sz="2667"/>
            </a:lvl8pPr>
            <a:lvl9pPr lvl="8" algn="ctr" rtl="0">
              <a:spcBef>
                <a:spcPts val="0"/>
              </a:spcBef>
              <a:spcAft>
                <a:spcPts val="0"/>
              </a:spcAft>
              <a:buNone/>
              <a:defRPr sz="2667"/>
            </a:lvl9pPr>
          </a:lstStyle>
          <a:p>
            <a:endParaRPr/>
          </a:p>
        </p:txBody>
      </p:sp>
      <p:sp>
        <p:nvSpPr>
          <p:cNvPr id="4157" name="Google Shape;4157;p16"/>
          <p:cNvSpPr txBox="1">
            <a:spLocks noGrp="1"/>
          </p:cNvSpPr>
          <p:nvPr>
            <p:ph type="subTitle" idx="2"/>
          </p:nvPr>
        </p:nvSpPr>
        <p:spPr>
          <a:xfrm>
            <a:off x="7849700" y="1716376"/>
            <a:ext cx="2566000" cy="4620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4158" name="Google Shape;4158;p16"/>
          <p:cNvSpPr txBox="1">
            <a:spLocks noGrp="1"/>
          </p:cNvSpPr>
          <p:nvPr>
            <p:ph type="subTitle" idx="3"/>
          </p:nvPr>
        </p:nvSpPr>
        <p:spPr>
          <a:xfrm>
            <a:off x="1776300" y="1716383"/>
            <a:ext cx="2566000" cy="4620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667"/>
            </a:lvl1pPr>
            <a:lvl2pPr lvl="1" algn="ctr" rtl="0">
              <a:spcBef>
                <a:spcPts val="0"/>
              </a:spcBef>
              <a:spcAft>
                <a:spcPts val="0"/>
              </a:spcAft>
              <a:buNone/>
              <a:defRPr sz="2667"/>
            </a:lvl2pPr>
            <a:lvl3pPr lvl="2" algn="ctr" rtl="0">
              <a:spcBef>
                <a:spcPts val="0"/>
              </a:spcBef>
              <a:spcAft>
                <a:spcPts val="0"/>
              </a:spcAft>
              <a:buNone/>
              <a:defRPr sz="2667"/>
            </a:lvl3pPr>
            <a:lvl4pPr lvl="3" algn="ctr" rtl="0">
              <a:spcBef>
                <a:spcPts val="0"/>
              </a:spcBef>
              <a:spcAft>
                <a:spcPts val="0"/>
              </a:spcAft>
              <a:buNone/>
              <a:defRPr sz="2667"/>
            </a:lvl4pPr>
            <a:lvl5pPr lvl="4" algn="ctr" rtl="0">
              <a:spcBef>
                <a:spcPts val="0"/>
              </a:spcBef>
              <a:spcAft>
                <a:spcPts val="0"/>
              </a:spcAft>
              <a:buNone/>
              <a:defRPr sz="2667"/>
            </a:lvl5pPr>
            <a:lvl6pPr lvl="5" algn="ctr" rtl="0">
              <a:spcBef>
                <a:spcPts val="0"/>
              </a:spcBef>
              <a:spcAft>
                <a:spcPts val="0"/>
              </a:spcAft>
              <a:buNone/>
              <a:defRPr sz="2667"/>
            </a:lvl6pPr>
            <a:lvl7pPr lvl="6" algn="ctr" rtl="0">
              <a:spcBef>
                <a:spcPts val="0"/>
              </a:spcBef>
              <a:spcAft>
                <a:spcPts val="0"/>
              </a:spcAft>
              <a:buNone/>
              <a:defRPr sz="2667"/>
            </a:lvl7pPr>
            <a:lvl8pPr lvl="7" algn="ctr" rtl="0">
              <a:spcBef>
                <a:spcPts val="0"/>
              </a:spcBef>
              <a:spcAft>
                <a:spcPts val="0"/>
              </a:spcAft>
              <a:buNone/>
              <a:defRPr sz="2667"/>
            </a:lvl8pPr>
            <a:lvl9pPr lvl="8" algn="ctr" rtl="0">
              <a:spcBef>
                <a:spcPts val="0"/>
              </a:spcBef>
              <a:spcAft>
                <a:spcPts val="0"/>
              </a:spcAft>
              <a:buNone/>
              <a:defRPr sz="2667"/>
            </a:lvl9pPr>
          </a:lstStyle>
          <a:p>
            <a:endParaRPr/>
          </a:p>
        </p:txBody>
      </p:sp>
      <p:sp>
        <p:nvSpPr>
          <p:cNvPr id="4159" name="Google Shape;4159;p16"/>
          <p:cNvSpPr txBox="1">
            <a:spLocks noGrp="1"/>
          </p:cNvSpPr>
          <p:nvPr>
            <p:ph type="subTitle" idx="4"/>
          </p:nvPr>
        </p:nvSpPr>
        <p:spPr>
          <a:xfrm>
            <a:off x="1804300" y="2159435"/>
            <a:ext cx="25100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867">
                <a:latin typeface="Nunito"/>
                <a:ea typeface="Nunito"/>
                <a:cs typeface="Nunito"/>
                <a:sym typeface="Nunito"/>
              </a:defRPr>
            </a:lvl1pPr>
            <a:lvl2pPr lvl="1" algn="ctr" rtl="0">
              <a:lnSpc>
                <a:spcPct val="100000"/>
              </a:lnSpc>
              <a:spcBef>
                <a:spcPts val="0"/>
              </a:spcBef>
              <a:spcAft>
                <a:spcPts val="0"/>
              </a:spcAft>
              <a:buNone/>
              <a:defRPr sz="1867">
                <a:latin typeface="Nunito"/>
                <a:ea typeface="Nunito"/>
                <a:cs typeface="Nunito"/>
                <a:sym typeface="Nunito"/>
              </a:defRPr>
            </a:lvl2pPr>
            <a:lvl3pPr lvl="2" algn="ctr" rtl="0">
              <a:lnSpc>
                <a:spcPct val="100000"/>
              </a:lnSpc>
              <a:spcBef>
                <a:spcPts val="0"/>
              </a:spcBef>
              <a:spcAft>
                <a:spcPts val="0"/>
              </a:spcAft>
              <a:buNone/>
              <a:defRPr sz="1867">
                <a:latin typeface="Nunito"/>
                <a:ea typeface="Nunito"/>
                <a:cs typeface="Nunito"/>
                <a:sym typeface="Nunito"/>
              </a:defRPr>
            </a:lvl3pPr>
            <a:lvl4pPr lvl="3" algn="ctr" rtl="0">
              <a:lnSpc>
                <a:spcPct val="100000"/>
              </a:lnSpc>
              <a:spcBef>
                <a:spcPts val="0"/>
              </a:spcBef>
              <a:spcAft>
                <a:spcPts val="0"/>
              </a:spcAft>
              <a:buNone/>
              <a:defRPr sz="1867">
                <a:latin typeface="Nunito"/>
                <a:ea typeface="Nunito"/>
                <a:cs typeface="Nunito"/>
                <a:sym typeface="Nunito"/>
              </a:defRPr>
            </a:lvl4pPr>
            <a:lvl5pPr lvl="4" algn="ctr" rtl="0">
              <a:lnSpc>
                <a:spcPct val="100000"/>
              </a:lnSpc>
              <a:spcBef>
                <a:spcPts val="0"/>
              </a:spcBef>
              <a:spcAft>
                <a:spcPts val="0"/>
              </a:spcAft>
              <a:buNone/>
              <a:defRPr sz="1867">
                <a:latin typeface="Nunito"/>
                <a:ea typeface="Nunito"/>
                <a:cs typeface="Nunito"/>
                <a:sym typeface="Nunito"/>
              </a:defRPr>
            </a:lvl5pPr>
            <a:lvl6pPr lvl="5" algn="ctr" rtl="0">
              <a:lnSpc>
                <a:spcPct val="100000"/>
              </a:lnSpc>
              <a:spcBef>
                <a:spcPts val="0"/>
              </a:spcBef>
              <a:spcAft>
                <a:spcPts val="0"/>
              </a:spcAft>
              <a:buNone/>
              <a:defRPr sz="1867">
                <a:latin typeface="Nunito"/>
                <a:ea typeface="Nunito"/>
                <a:cs typeface="Nunito"/>
                <a:sym typeface="Nunito"/>
              </a:defRPr>
            </a:lvl6pPr>
            <a:lvl7pPr lvl="6" algn="ctr" rtl="0">
              <a:lnSpc>
                <a:spcPct val="100000"/>
              </a:lnSpc>
              <a:spcBef>
                <a:spcPts val="0"/>
              </a:spcBef>
              <a:spcAft>
                <a:spcPts val="0"/>
              </a:spcAft>
              <a:buNone/>
              <a:defRPr sz="1867">
                <a:latin typeface="Nunito"/>
                <a:ea typeface="Nunito"/>
                <a:cs typeface="Nunito"/>
                <a:sym typeface="Nunito"/>
              </a:defRPr>
            </a:lvl7pPr>
            <a:lvl8pPr lvl="7" algn="ctr" rtl="0">
              <a:lnSpc>
                <a:spcPct val="100000"/>
              </a:lnSpc>
              <a:spcBef>
                <a:spcPts val="0"/>
              </a:spcBef>
              <a:spcAft>
                <a:spcPts val="0"/>
              </a:spcAft>
              <a:buNone/>
              <a:defRPr sz="1867">
                <a:latin typeface="Nunito"/>
                <a:ea typeface="Nunito"/>
                <a:cs typeface="Nunito"/>
                <a:sym typeface="Nunito"/>
              </a:defRPr>
            </a:lvl8pPr>
            <a:lvl9pPr lvl="8" algn="ctr" rtl="0">
              <a:lnSpc>
                <a:spcPct val="100000"/>
              </a:lnSpc>
              <a:spcBef>
                <a:spcPts val="0"/>
              </a:spcBef>
              <a:spcAft>
                <a:spcPts val="0"/>
              </a:spcAft>
              <a:buNone/>
              <a:defRPr sz="1867">
                <a:latin typeface="Nunito"/>
                <a:ea typeface="Nunito"/>
                <a:cs typeface="Nunito"/>
                <a:sym typeface="Nunito"/>
              </a:defRPr>
            </a:lvl9pPr>
          </a:lstStyle>
          <a:p>
            <a:endParaRPr/>
          </a:p>
        </p:txBody>
      </p:sp>
      <p:sp>
        <p:nvSpPr>
          <p:cNvPr id="4160" name="Google Shape;4160;p16"/>
          <p:cNvSpPr txBox="1">
            <a:spLocks noGrp="1"/>
          </p:cNvSpPr>
          <p:nvPr>
            <p:ph type="subTitle" idx="5"/>
          </p:nvPr>
        </p:nvSpPr>
        <p:spPr>
          <a:xfrm>
            <a:off x="4841000" y="2159435"/>
            <a:ext cx="25100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867">
                <a:latin typeface="Nunito"/>
                <a:ea typeface="Nunito"/>
                <a:cs typeface="Nunito"/>
                <a:sym typeface="Nunito"/>
              </a:defRPr>
            </a:lvl1pPr>
            <a:lvl2pPr lvl="1" algn="ctr" rtl="0">
              <a:lnSpc>
                <a:spcPct val="100000"/>
              </a:lnSpc>
              <a:spcBef>
                <a:spcPts val="0"/>
              </a:spcBef>
              <a:spcAft>
                <a:spcPts val="0"/>
              </a:spcAft>
              <a:buNone/>
              <a:defRPr sz="1867">
                <a:latin typeface="Nunito"/>
                <a:ea typeface="Nunito"/>
                <a:cs typeface="Nunito"/>
                <a:sym typeface="Nunito"/>
              </a:defRPr>
            </a:lvl2pPr>
            <a:lvl3pPr lvl="2" algn="ctr" rtl="0">
              <a:lnSpc>
                <a:spcPct val="100000"/>
              </a:lnSpc>
              <a:spcBef>
                <a:spcPts val="0"/>
              </a:spcBef>
              <a:spcAft>
                <a:spcPts val="0"/>
              </a:spcAft>
              <a:buNone/>
              <a:defRPr sz="1867">
                <a:latin typeface="Nunito"/>
                <a:ea typeface="Nunito"/>
                <a:cs typeface="Nunito"/>
                <a:sym typeface="Nunito"/>
              </a:defRPr>
            </a:lvl3pPr>
            <a:lvl4pPr lvl="3" algn="ctr" rtl="0">
              <a:lnSpc>
                <a:spcPct val="100000"/>
              </a:lnSpc>
              <a:spcBef>
                <a:spcPts val="0"/>
              </a:spcBef>
              <a:spcAft>
                <a:spcPts val="0"/>
              </a:spcAft>
              <a:buNone/>
              <a:defRPr sz="1867">
                <a:latin typeface="Nunito"/>
                <a:ea typeface="Nunito"/>
                <a:cs typeface="Nunito"/>
                <a:sym typeface="Nunito"/>
              </a:defRPr>
            </a:lvl4pPr>
            <a:lvl5pPr lvl="4" algn="ctr" rtl="0">
              <a:lnSpc>
                <a:spcPct val="100000"/>
              </a:lnSpc>
              <a:spcBef>
                <a:spcPts val="0"/>
              </a:spcBef>
              <a:spcAft>
                <a:spcPts val="0"/>
              </a:spcAft>
              <a:buNone/>
              <a:defRPr sz="1867">
                <a:latin typeface="Nunito"/>
                <a:ea typeface="Nunito"/>
                <a:cs typeface="Nunito"/>
                <a:sym typeface="Nunito"/>
              </a:defRPr>
            </a:lvl5pPr>
            <a:lvl6pPr lvl="5" algn="ctr" rtl="0">
              <a:lnSpc>
                <a:spcPct val="100000"/>
              </a:lnSpc>
              <a:spcBef>
                <a:spcPts val="0"/>
              </a:spcBef>
              <a:spcAft>
                <a:spcPts val="0"/>
              </a:spcAft>
              <a:buNone/>
              <a:defRPr sz="1867">
                <a:latin typeface="Nunito"/>
                <a:ea typeface="Nunito"/>
                <a:cs typeface="Nunito"/>
                <a:sym typeface="Nunito"/>
              </a:defRPr>
            </a:lvl6pPr>
            <a:lvl7pPr lvl="6" algn="ctr" rtl="0">
              <a:lnSpc>
                <a:spcPct val="100000"/>
              </a:lnSpc>
              <a:spcBef>
                <a:spcPts val="0"/>
              </a:spcBef>
              <a:spcAft>
                <a:spcPts val="0"/>
              </a:spcAft>
              <a:buNone/>
              <a:defRPr sz="1867">
                <a:latin typeface="Nunito"/>
                <a:ea typeface="Nunito"/>
                <a:cs typeface="Nunito"/>
                <a:sym typeface="Nunito"/>
              </a:defRPr>
            </a:lvl7pPr>
            <a:lvl8pPr lvl="7" algn="ctr" rtl="0">
              <a:lnSpc>
                <a:spcPct val="100000"/>
              </a:lnSpc>
              <a:spcBef>
                <a:spcPts val="0"/>
              </a:spcBef>
              <a:spcAft>
                <a:spcPts val="0"/>
              </a:spcAft>
              <a:buNone/>
              <a:defRPr sz="1867">
                <a:latin typeface="Nunito"/>
                <a:ea typeface="Nunito"/>
                <a:cs typeface="Nunito"/>
                <a:sym typeface="Nunito"/>
              </a:defRPr>
            </a:lvl8pPr>
            <a:lvl9pPr lvl="8" algn="ctr" rtl="0">
              <a:lnSpc>
                <a:spcPct val="100000"/>
              </a:lnSpc>
              <a:spcBef>
                <a:spcPts val="0"/>
              </a:spcBef>
              <a:spcAft>
                <a:spcPts val="0"/>
              </a:spcAft>
              <a:buNone/>
              <a:defRPr sz="1867">
                <a:latin typeface="Nunito"/>
                <a:ea typeface="Nunito"/>
                <a:cs typeface="Nunito"/>
                <a:sym typeface="Nunito"/>
              </a:defRPr>
            </a:lvl9pPr>
          </a:lstStyle>
          <a:p>
            <a:endParaRPr/>
          </a:p>
        </p:txBody>
      </p:sp>
      <p:sp>
        <p:nvSpPr>
          <p:cNvPr id="4161" name="Google Shape;4161;p16"/>
          <p:cNvSpPr txBox="1">
            <a:spLocks noGrp="1"/>
          </p:cNvSpPr>
          <p:nvPr>
            <p:ph type="subTitle" idx="6"/>
          </p:nvPr>
        </p:nvSpPr>
        <p:spPr>
          <a:xfrm>
            <a:off x="7877700" y="2159433"/>
            <a:ext cx="25100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867">
                <a:latin typeface="Nunito"/>
                <a:ea typeface="Nunito"/>
                <a:cs typeface="Nunito"/>
                <a:sym typeface="Nunito"/>
              </a:defRPr>
            </a:lvl1pPr>
            <a:lvl2pPr lvl="1" algn="ctr" rtl="0">
              <a:lnSpc>
                <a:spcPct val="100000"/>
              </a:lnSpc>
              <a:spcBef>
                <a:spcPts val="0"/>
              </a:spcBef>
              <a:spcAft>
                <a:spcPts val="0"/>
              </a:spcAft>
              <a:buNone/>
              <a:defRPr sz="1867">
                <a:latin typeface="Nunito"/>
                <a:ea typeface="Nunito"/>
                <a:cs typeface="Nunito"/>
                <a:sym typeface="Nunito"/>
              </a:defRPr>
            </a:lvl2pPr>
            <a:lvl3pPr lvl="2" algn="ctr" rtl="0">
              <a:lnSpc>
                <a:spcPct val="100000"/>
              </a:lnSpc>
              <a:spcBef>
                <a:spcPts val="0"/>
              </a:spcBef>
              <a:spcAft>
                <a:spcPts val="0"/>
              </a:spcAft>
              <a:buNone/>
              <a:defRPr sz="1867">
                <a:latin typeface="Nunito"/>
                <a:ea typeface="Nunito"/>
                <a:cs typeface="Nunito"/>
                <a:sym typeface="Nunito"/>
              </a:defRPr>
            </a:lvl3pPr>
            <a:lvl4pPr lvl="3" algn="ctr" rtl="0">
              <a:lnSpc>
                <a:spcPct val="100000"/>
              </a:lnSpc>
              <a:spcBef>
                <a:spcPts val="0"/>
              </a:spcBef>
              <a:spcAft>
                <a:spcPts val="0"/>
              </a:spcAft>
              <a:buNone/>
              <a:defRPr sz="1867">
                <a:latin typeface="Nunito"/>
                <a:ea typeface="Nunito"/>
                <a:cs typeface="Nunito"/>
                <a:sym typeface="Nunito"/>
              </a:defRPr>
            </a:lvl4pPr>
            <a:lvl5pPr lvl="4" algn="ctr" rtl="0">
              <a:lnSpc>
                <a:spcPct val="100000"/>
              </a:lnSpc>
              <a:spcBef>
                <a:spcPts val="0"/>
              </a:spcBef>
              <a:spcAft>
                <a:spcPts val="0"/>
              </a:spcAft>
              <a:buNone/>
              <a:defRPr sz="1867">
                <a:latin typeface="Nunito"/>
                <a:ea typeface="Nunito"/>
                <a:cs typeface="Nunito"/>
                <a:sym typeface="Nunito"/>
              </a:defRPr>
            </a:lvl5pPr>
            <a:lvl6pPr lvl="5" algn="ctr" rtl="0">
              <a:lnSpc>
                <a:spcPct val="100000"/>
              </a:lnSpc>
              <a:spcBef>
                <a:spcPts val="0"/>
              </a:spcBef>
              <a:spcAft>
                <a:spcPts val="0"/>
              </a:spcAft>
              <a:buNone/>
              <a:defRPr sz="1867">
                <a:latin typeface="Nunito"/>
                <a:ea typeface="Nunito"/>
                <a:cs typeface="Nunito"/>
                <a:sym typeface="Nunito"/>
              </a:defRPr>
            </a:lvl6pPr>
            <a:lvl7pPr lvl="6" algn="ctr" rtl="0">
              <a:lnSpc>
                <a:spcPct val="100000"/>
              </a:lnSpc>
              <a:spcBef>
                <a:spcPts val="0"/>
              </a:spcBef>
              <a:spcAft>
                <a:spcPts val="0"/>
              </a:spcAft>
              <a:buNone/>
              <a:defRPr sz="1867">
                <a:latin typeface="Nunito"/>
                <a:ea typeface="Nunito"/>
                <a:cs typeface="Nunito"/>
                <a:sym typeface="Nunito"/>
              </a:defRPr>
            </a:lvl7pPr>
            <a:lvl8pPr lvl="7" algn="ctr" rtl="0">
              <a:lnSpc>
                <a:spcPct val="100000"/>
              </a:lnSpc>
              <a:spcBef>
                <a:spcPts val="0"/>
              </a:spcBef>
              <a:spcAft>
                <a:spcPts val="0"/>
              </a:spcAft>
              <a:buNone/>
              <a:defRPr sz="1867">
                <a:latin typeface="Nunito"/>
                <a:ea typeface="Nunito"/>
                <a:cs typeface="Nunito"/>
                <a:sym typeface="Nunito"/>
              </a:defRPr>
            </a:lvl8pPr>
            <a:lvl9pPr lvl="8" algn="ctr" rtl="0">
              <a:lnSpc>
                <a:spcPct val="100000"/>
              </a:lnSpc>
              <a:spcBef>
                <a:spcPts val="0"/>
              </a:spcBef>
              <a:spcAft>
                <a:spcPts val="0"/>
              </a:spcAft>
              <a:buNone/>
              <a:defRPr sz="1867">
                <a:latin typeface="Nunito"/>
                <a:ea typeface="Nunito"/>
                <a:cs typeface="Nunito"/>
                <a:sym typeface="Nunito"/>
              </a:defRPr>
            </a:lvl9pPr>
          </a:lstStyle>
          <a:p>
            <a:endParaRPr/>
          </a:p>
        </p:txBody>
      </p:sp>
      <p:sp>
        <p:nvSpPr>
          <p:cNvPr id="4162" name="Google Shape;4162;p16"/>
          <p:cNvSpPr/>
          <p:nvPr/>
        </p:nvSpPr>
        <p:spPr>
          <a:xfrm rot="-10468820">
            <a:off x="11396191" y="-508535"/>
            <a:ext cx="41275" cy="36848"/>
          </a:xfrm>
          <a:custGeom>
            <a:avLst/>
            <a:gdLst/>
            <a:ahLst/>
            <a:cxnLst/>
            <a:rect l="l" t="t" r="r" b="b"/>
            <a:pathLst>
              <a:path w="671" h="599" extrusionOk="0">
                <a:moveTo>
                  <a:pt x="317" y="0"/>
                </a:moveTo>
                <a:cubicBezTo>
                  <a:pt x="171" y="0"/>
                  <a:pt x="35" y="107"/>
                  <a:pt x="13" y="254"/>
                </a:cubicBezTo>
                <a:cubicBezTo>
                  <a:pt x="0" y="341"/>
                  <a:pt x="25" y="416"/>
                  <a:pt x="63" y="491"/>
                </a:cubicBezTo>
                <a:cubicBezTo>
                  <a:pt x="130" y="566"/>
                  <a:pt x="214" y="598"/>
                  <a:pt x="296" y="598"/>
                </a:cubicBezTo>
                <a:cubicBezTo>
                  <a:pt x="488" y="598"/>
                  <a:pt x="670" y="419"/>
                  <a:pt x="600" y="191"/>
                </a:cubicBezTo>
                <a:cubicBezTo>
                  <a:pt x="588" y="166"/>
                  <a:pt x="575" y="141"/>
                  <a:pt x="563" y="116"/>
                </a:cubicBezTo>
                <a:cubicBezTo>
                  <a:pt x="513" y="54"/>
                  <a:pt x="438" y="16"/>
                  <a:pt x="363" y="4"/>
                </a:cubicBezTo>
                <a:cubicBezTo>
                  <a:pt x="347" y="2"/>
                  <a:pt x="332" y="0"/>
                  <a:pt x="317" y="0"/>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63" name="Google Shape;4163;p16"/>
          <p:cNvSpPr/>
          <p:nvPr/>
        </p:nvSpPr>
        <p:spPr>
          <a:xfrm rot="-10468820">
            <a:off x="11463599" y="-451515"/>
            <a:ext cx="44104" cy="35740"/>
          </a:xfrm>
          <a:custGeom>
            <a:avLst/>
            <a:gdLst/>
            <a:ahLst/>
            <a:cxnLst/>
            <a:rect l="l" t="t" r="r" b="b"/>
            <a:pathLst>
              <a:path w="717" h="581" extrusionOk="0">
                <a:moveTo>
                  <a:pt x="313" y="0"/>
                </a:moveTo>
                <a:cubicBezTo>
                  <a:pt x="167" y="0"/>
                  <a:pt x="26" y="106"/>
                  <a:pt x="1" y="276"/>
                </a:cubicBezTo>
                <a:cubicBezTo>
                  <a:pt x="1" y="326"/>
                  <a:pt x="1" y="376"/>
                  <a:pt x="26" y="414"/>
                </a:cubicBezTo>
                <a:cubicBezTo>
                  <a:pt x="51" y="532"/>
                  <a:pt x="145" y="580"/>
                  <a:pt x="252" y="580"/>
                </a:cubicBezTo>
                <a:cubicBezTo>
                  <a:pt x="460" y="580"/>
                  <a:pt x="716" y="395"/>
                  <a:pt x="600" y="189"/>
                </a:cubicBezTo>
                <a:cubicBezTo>
                  <a:pt x="575" y="151"/>
                  <a:pt x="550" y="114"/>
                  <a:pt x="513" y="76"/>
                </a:cubicBezTo>
                <a:cubicBezTo>
                  <a:pt x="453" y="24"/>
                  <a:pt x="382" y="0"/>
                  <a:pt x="313" y="0"/>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64" name="Google Shape;4164;p16"/>
          <p:cNvSpPr/>
          <p:nvPr/>
        </p:nvSpPr>
        <p:spPr>
          <a:xfrm rot="-10468820">
            <a:off x="11090626" y="-432796"/>
            <a:ext cx="49701" cy="38571"/>
          </a:xfrm>
          <a:custGeom>
            <a:avLst/>
            <a:gdLst/>
            <a:ahLst/>
            <a:cxnLst/>
            <a:rect l="l" t="t" r="r" b="b"/>
            <a:pathLst>
              <a:path w="808" h="627" extrusionOk="0">
                <a:moveTo>
                  <a:pt x="431" y="0"/>
                </a:moveTo>
                <a:cubicBezTo>
                  <a:pt x="142" y="0"/>
                  <a:pt x="1" y="366"/>
                  <a:pt x="236" y="554"/>
                </a:cubicBezTo>
                <a:cubicBezTo>
                  <a:pt x="299" y="604"/>
                  <a:pt x="367" y="626"/>
                  <a:pt x="433" y="626"/>
                </a:cubicBezTo>
                <a:cubicBezTo>
                  <a:pt x="632" y="626"/>
                  <a:pt x="808" y="429"/>
                  <a:pt x="723" y="204"/>
                </a:cubicBezTo>
                <a:cubicBezTo>
                  <a:pt x="686" y="92"/>
                  <a:pt x="586" y="29"/>
                  <a:pt x="486" y="4"/>
                </a:cubicBezTo>
                <a:cubicBezTo>
                  <a:pt x="467" y="1"/>
                  <a:pt x="449" y="0"/>
                  <a:pt x="431" y="0"/>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65" name="Google Shape;4165;p16"/>
          <p:cNvSpPr/>
          <p:nvPr/>
        </p:nvSpPr>
        <p:spPr>
          <a:xfrm rot="-10468820">
            <a:off x="10990674" y="-411812"/>
            <a:ext cx="41951" cy="38877"/>
          </a:xfrm>
          <a:custGeom>
            <a:avLst/>
            <a:gdLst/>
            <a:ahLst/>
            <a:cxnLst/>
            <a:rect l="l" t="t" r="r" b="b"/>
            <a:pathLst>
              <a:path w="682" h="632" extrusionOk="0">
                <a:moveTo>
                  <a:pt x="350" y="1"/>
                </a:moveTo>
                <a:cubicBezTo>
                  <a:pt x="259" y="1"/>
                  <a:pt x="166" y="39"/>
                  <a:pt x="101" y="124"/>
                </a:cubicBezTo>
                <a:cubicBezTo>
                  <a:pt x="1" y="261"/>
                  <a:pt x="26" y="449"/>
                  <a:pt x="151" y="561"/>
                </a:cubicBezTo>
                <a:cubicBezTo>
                  <a:pt x="210" y="610"/>
                  <a:pt x="277" y="632"/>
                  <a:pt x="344" y="632"/>
                </a:cubicBezTo>
                <a:cubicBezTo>
                  <a:pt x="516" y="632"/>
                  <a:pt x="681" y="485"/>
                  <a:pt x="663" y="286"/>
                </a:cubicBezTo>
                <a:cubicBezTo>
                  <a:pt x="647" y="107"/>
                  <a:pt x="500" y="1"/>
                  <a:pt x="350"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66" name="Google Shape;4166;p16"/>
          <p:cNvSpPr/>
          <p:nvPr/>
        </p:nvSpPr>
        <p:spPr>
          <a:xfrm rot="-10468820">
            <a:off x="11131384" y="-515916"/>
            <a:ext cx="48779" cy="37893"/>
          </a:xfrm>
          <a:custGeom>
            <a:avLst/>
            <a:gdLst/>
            <a:ahLst/>
            <a:cxnLst/>
            <a:rect l="l" t="t" r="r" b="b"/>
            <a:pathLst>
              <a:path w="793" h="616" extrusionOk="0">
                <a:moveTo>
                  <a:pt x="340" y="1"/>
                </a:moveTo>
                <a:cubicBezTo>
                  <a:pt x="251" y="1"/>
                  <a:pt x="164" y="39"/>
                  <a:pt x="100" y="110"/>
                </a:cubicBezTo>
                <a:cubicBezTo>
                  <a:pt x="0" y="247"/>
                  <a:pt x="25" y="435"/>
                  <a:pt x="150" y="547"/>
                </a:cubicBezTo>
                <a:cubicBezTo>
                  <a:pt x="194" y="596"/>
                  <a:pt x="245" y="616"/>
                  <a:pt x="298" y="616"/>
                </a:cubicBezTo>
                <a:cubicBezTo>
                  <a:pt x="532" y="616"/>
                  <a:pt x="793" y="215"/>
                  <a:pt x="538" y="72"/>
                </a:cubicBezTo>
                <a:cubicBezTo>
                  <a:pt x="478" y="24"/>
                  <a:pt x="409" y="1"/>
                  <a:pt x="340"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67" name="Google Shape;4167;p16"/>
          <p:cNvSpPr/>
          <p:nvPr/>
        </p:nvSpPr>
        <p:spPr>
          <a:xfrm rot="-10468820">
            <a:off x="10926995" y="-507588"/>
            <a:ext cx="43120" cy="38016"/>
          </a:xfrm>
          <a:custGeom>
            <a:avLst/>
            <a:gdLst/>
            <a:ahLst/>
            <a:cxnLst/>
            <a:rect l="l" t="t" r="r" b="b"/>
            <a:pathLst>
              <a:path w="701" h="618" extrusionOk="0">
                <a:moveTo>
                  <a:pt x="347" y="1"/>
                </a:moveTo>
                <a:cubicBezTo>
                  <a:pt x="311" y="1"/>
                  <a:pt x="274" y="7"/>
                  <a:pt x="238" y="21"/>
                </a:cubicBezTo>
                <a:cubicBezTo>
                  <a:pt x="76" y="84"/>
                  <a:pt x="1" y="259"/>
                  <a:pt x="63" y="421"/>
                </a:cubicBezTo>
                <a:cubicBezTo>
                  <a:pt x="111" y="545"/>
                  <a:pt x="224" y="618"/>
                  <a:pt x="347" y="618"/>
                </a:cubicBezTo>
                <a:cubicBezTo>
                  <a:pt x="385" y="618"/>
                  <a:pt x="425" y="611"/>
                  <a:pt x="463" y="596"/>
                </a:cubicBezTo>
                <a:cubicBezTo>
                  <a:pt x="626" y="533"/>
                  <a:pt x="701" y="359"/>
                  <a:pt x="638" y="196"/>
                </a:cubicBezTo>
                <a:cubicBezTo>
                  <a:pt x="590" y="80"/>
                  <a:pt x="473" y="1"/>
                  <a:pt x="347"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68" name="Google Shape;4168;p16"/>
          <p:cNvSpPr/>
          <p:nvPr/>
        </p:nvSpPr>
        <p:spPr>
          <a:xfrm rot="-10468820">
            <a:off x="10750838" y="-530077"/>
            <a:ext cx="45273" cy="39000"/>
          </a:xfrm>
          <a:custGeom>
            <a:avLst/>
            <a:gdLst/>
            <a:ahLst/>
            <a:cxnLst/>
            <a:rect l="l" t="t" r="r" b="b"/>
            <a:pathLst>
              <a:path w="736" h="634" extrusionOk="0">
                <a:moveTo>
                  <a:pt x="400" y="1"/>
                </a:moveTo>
                <a:cubicBezTo>
                  <a:pt x="184" y="1"/>
                  <a:pt x="1" y="233"/>
                  <a:pt x="125" y="472"/>
                </a:cubicBezTo>
                <a:cubicBezTo>
                  <a:pt x="186" y="584"/>
                  <a:pt x="289" y="633"/>
                  <a:pt x="391" y="633"/>
                </a:cubicBezTo>
                <a:cubicBezTo>
                  <a:pt x="564" y="633"/>
                  <a:pt x="736" y="496"/>
                  <a:pt x="712" y="285"/>
                </a:cubicBezTo>
                <a:cubicBezTo>
                  <a:pt x="700" y="260"/>
                  <a:pt x="700" y="235"/>
                  <a:pt x="687" y="210"/>
                </a:cubicBezTo>
                <a:cubicBezTo>
                  <a:pt x="675" y="147"/>
                  <a:pt x="637" y="110"/>
                  <a:pt x="600" y="72"/>
                </a:cubicBezTo>
                <a:cubicBezTo>
                  <a:pt x="536" y="22"/>
                  <a:pt x="466" y="1"/>
                  <a:pt x="400"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69" name="Google Shape;4169;p16"/>
          <p:cNvSpPr/>
          <p:nvPr/>
        </p:nvSpPr>
        <p:spPr>
          <a:xfrm rot="-10468820">
            <a:off x="10845053" y="-459088"/>
            <a:ext cx="43120" cy="38077"/>
          </a:xfrm>
          <a:custGeom>
            <a:avLst/>
            <a:gdLst/>
            <a:ahLst/>
            <a:cxnLst/>
            <a:rect l="l" t="t" r="r" b="b"/>
            <a:pathLst>
              <a:path w="701" h="619" extrusionOk="0">
                <a:moveTo>
                  <a:pt x="354" y="1"/>
                </a:moveTo>
                <a:cubicBezTo>
                  <a:pt x="316" y="1"/>
                  <a:pt x="277" y="8"/>
                  <a:pt x="238" y="23"/>
                </a:cubicBezTo>
                <a:cubicBezTo>
                  <a:pt x="75" y="85"/>
                  <a:pt x="1" y="260"/>
                  <a:pt x="63" y="423"/>
                </a:cubicBezTo>
                <a:cubicBezTo>
                  <a:pt x="112" y="539"/>
                  <a:pt x="228" y="618"/>
                  <a:pt x="354" y="618"/>
                </a:cubicBezTo>
                <a:cubicBezTo>
                  <a:pt x="390" y="618"/>
                  <a:pt x="427" y="612"/>
                  <a:pt x="463" y="598"/>
                </a:cubicBezTo>
                <a:cubicBezTo>
                  <a:pt x="613" y="535"/>
                  <a:pt x="700" y="348"/>
                  <a:pt x="638" y="198"/>
                </a:cubicBezTo>
                <a:cubicBezTo>
                  <a:pt x="590" y="74"/>
                  <a:pt x="477" y="1"/>
                  <a:pt x="354"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70" name="Google Shape;4170;p16"/>
          <p:cNvSpPr/>
          <p:nvPr/>
        </p:nvSpPr>
        <p:spPr>
          <a:xfrm rot="-10468820">
            <a:off x="11298039" y="-488937"/>
            <a:ext cx="46133" cy="34017"/>
          </a:xfrm>
          <a:custGeom>
            <a:avLst/>
            <a:gdLst/>
            <a:ahLst/>
            <a:cxnLst/>
            <a:rect l="l" t="t" r="r" b="b"/>
            <a:pathLst>
              <a:path w="750" h="553" extrusionOk="0">
                <a:moveTo>
                  <a:pt x="535" y="0"/>
                </a:moveTo>
                <a:cubicBezTo>
                  <a:pt x="308" y="0"/>
                  <a:pt x="1" y="312"/>
                  <a:pt x="231" y="487"/>
                </a:cubicBezTo>
                <a:cubicBezTo>
                  <a:pt x="293" y="532"/>
                  <a:pt x="361" y="552"/>
                  <a:pt x="425" y="552"/>
                </a:cubicBezTo>
                <a:cubicBezTo>
                  <a:pt x="597" y="552"/>
                  <a:pt x="749" y="412"/>
                  <a:pt x="731" y="212"/>
                </a:cubicBezTo>
                <a:cubicBezTo>
                  <a:pt x="731" y="187"/>
                  <a:pt x="731" y="162"/>
                  <a:pt x="719" y="137"/>
                </a:cubicBezTo>
                <a:cubicBezTo>
                  <a:pt x="686" y="39"/>
                  <a:pt x="616" y="0"/>
                  <a:pt x="535" y="0"/>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71" name="Google Shape;4171;p16"/>
          <p:cNvSpPr/>
          <p:nvPr/>
        </p:nvSpPr>
        <p:spPr>
          <a:xfrm rot="-10468820">
            <a:off x="10850103" y="-564117"/>
            <a:ext cx="41336" cy="37524"/>
          </a:xfrm>
          <a:custGeom>
            <a:avLst/>
            <a:gdLst/>
            <a:ahLst/>
            <a:cxnLst/>
            <a:rect l="l" t="t" r="r" b="b"/>
            <a:pathLst>
              <a:path w="672" h="610" extrusionOk="0">
                <a:moveTo>
                  <a:pt x="324" y="1"/>
                </a:moveTo>
                <a:cubicBezTo>
                  <a:pt x="184" y="1"/>
                  <a:pt x="44" y="96"/>
                  <a:pt x="13" y="257"/>
                </a:cubicBezTo>
                <a:cubicBezTo>
                  <a:pt x="1" y="332"/>
                  <a:pt x="13" y="420"/>
                  <a:pt x="63" y="482"/>
                </a:cubicBezTo>
                <a:cubicBezTo>
                  <a:pt x="113" y="545"/>
                  <a:pt x="188" y="595"/>
                  <a:pt x="263" y="607"/>
                </a:cubicBezTo>
                <a:cubicBezTo>
                  <a:pt x="276" y="609"/>
                  <a:pt x="288" y="609"/>
                  <a:pt x="299" y="609"/>
                </a:cubicBezTo>
                <a:cubicBezTo>
                  <a:pt x="518" y="609"/>
                  <a:pt x="672" y="396"/>
                  <a:pt x="601" y="195"/>
                </a:cubicBezTo>
                <a:cubicBezTo>
                  <a:pt x="588" y="170"/>
                  <a:pt x="576" y="145"/>
                  <a:pt x="563" y="120"/>
                </a:cubicBezTo>
                <a:cubicBezTo>
                  <a:pt x="501" y="38"/>
                  <a:pt x="412" y="1"/>
                  <a:pt x="324"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72" name="Google Shape;4172;p16"/>
          <p:cNvSpPr/>
          <p:nvPr/>
        </p:nvSpPr>
        <p:spPr>
          <a:xfrm rot="-10468820">
            <a:off x="11020116" y="-510334"/>
            <a:ext cx="46749" cy="38755"/>
          </a:xfrm>
          <a:custGeom>
            <a:avLst/>
            <a:gdLst/>
            <a:ahLst/>
            <a:cxnLst/>
            <a:rect l="l" t="t" r="r" b="b"/>
            <a:pathLst>
              <a:path w="760" h="630" extrusionOk="0">
                <a:moveTo>
                  <a:pt x="388" y="1"/>
                </a:moveTo>
                <a:cubicBezTo>
                  <a:pt x="285" y="1"/>
                  <a:pt x="183" y="51"/>
                  <a:pt x="126" y="153"/>
                </a:cubicBezTo>
                <a:cubicBezTo>
                  <a:pt x="1" y="340"/>
                  <a:pt x="126" y="590"/>
                  <a:pt x="351" y="627"/>
                </a:cubicBezTo>
                <a:cubicBezTo>
                  <a:pt x="363" y="629"/>
                  <a:pt x="375" y="629"/>
                  <a:pt x="387" y="629"/>
                </a:cubicBezTo>
                <a:cubicBezTo>
                  <a:pt x="605" y="629"/>
                  <a:pt x="759" y="417"/>
                  <a:pt x="688" y="215"/>
                </a:cubicBezTo>
                <a:cubicBezTo>
                  <a:pt x="676" y="178"/>
                  <a:pt x="663" y="165"/>
                  <a:pt x="651" y="140"/>
                </a:cubicBezTo>
                <a:cubicBezTo>
                  <a:pt x="589" y="48"/>
                  <a:pt x="488" y="1"/>
                  <a:pt x="388"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73" name="Google Shape;4173;p16"/>
          <p:cNvSpPr/>
          <p:nvPr/>
        </p:nvSpPr>
        <p:spPr>
          <a:xfrm rot="-10468820">
            <a:off x="11202511" y="-451709"/>
            <a:ext cx="48287" cy="38632"/>
          </a:xfrm>
          <a:custGeom>
            <a:avLst/>
            <a:gdLst/>
            <a:ahLst/>
            <a:cxnLst/>
            <a:rect l="l" t="t" r="r" b="b"/>
            <a:pathLst>
              <a:path w="785" h="628" extrusionOk="0">
                <a:moveTo>
                  <a:pt x="406" y="1"/>
                </a:moveTo>
                <a:cubicBezTo>
                  <a:pt x="196" y="1"/>
                  <a:pt x="0" y="226"/>
                  <a:pt x="132" y="463"/>
                </a:cubicBezTo>
                <a:cubicBezTo>
                  <a:pt x="192" y="578"/>
                  <a:pt x="293" y="628"/>
                  <a:pt x="395" y="628"/>
                </a:cubicBezTo>
                <a:cubicBezTo>
                  <a:pt x="589" y="628"/>
                  <a:pt x="785" y="446"/>
                  <a:pt x="694" y="200"/>
                </a:cubicBezTo>
                <a:cubicBezTo>
                  <a:pt x="682" y="175"/>
                  <a:pt x="669" y="150"/>
                  <a:pt x="657" y="138"/>
                </a:cubicBezTo>
                <a:cubicBezTo>
                  <a:pt x="586" y="41"/>
                  <a:pt x="495" y="1"/>
                  <a:pt x="406"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74" name="Google Shape;4174;p16"/>
          <p:cNvSpPr/>
          <p:nvPr/>
        </p:nvSpPr>
        <p:spPr>
          <a:xfrm rot="-10468820">
            <a:off x="10901310" y="-370756"/>
            <a:ext cx="44719" cy="38755"/>
          </a:xfrm>
          <a:custGeom>
            <a:avLst/>
            <a:gdLst/>
            <a:ahLst/>
            <a:cxnLst/>
            <a:rect l="l" t="t" r="r" b="b"/>
            <a:pathLst>
              <a:path w="727" h="630" extrusionOk="0">
                <a:moveTo>
                  <a:pt x="333" y="0"/>
                </a:moveTo>
                <a:cubicBezTo>
                  <a:pt x="185" y="0"/>
                  <a:pt x="37" y="104"/>
                  <a:pt x="13" y="274"/>
                </a:cubicBezTo>
                <a:cubicBezTo>
                  <a:pt x="1" y="349"/>
                  <a:pt x="26" y="437"/>
                  <a:pt x="76" y="499"/>
                </a:cubicBezTo>
                <a:cubicBezTo>
                  <a:pt x="113" y="562"/>
                  <a:pt x="188" y="612"/>
                  <a:pt x="276" y="624"/>
                </a:cubicBezTo>
                <a:cubicBezTo>
                  <a:pt x="296" y="628"/>
                  <a:pt x="315" y="629"/>
                  <a:pt x="334" y="629"/>
                </a:cubicBezTo>
                <a:cubicBezTo>
                  <a:pt x="576" y="629"/>
                  <a:pt x="726" y="344"/>
                  <a:pt x="576" y="124"/>
                </a:cubicBezTo>
                <a:cubicBezTo>
                  <a:pt x="514" y="39"/>
                  <a:pt x="424" y="0"/>
                  <a:pt x="333" y="0"/>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75" name="Google Shape;4175;p16"/>
          <p:cNvSpPr/>
          <p:nvPr/>
        </p:nvSpPr>
        <p:spPr>
          <a:xfrm rot="-10468820">
            <a:off x="10733493" y="-425421"/>
            <a:ext cx="44780" cy="38877"/>
          </a:xfrm>
          <a:custGeom>
            <a:avLst/>
            <a:gdLst/>
            <a:ahLst/>
            <a:cxnLst/>
            <a:rect l="l" t="t" r="r" b="b"/>
            <a:pathLst>
              <a:path w="728" h="632" extrusionOk="0">
                <a:moveTo>
                  <a:pt x="316" y="1"/>
                </a:moveTo>
                <a:cubicBezTo>
                  <a:pt x="174" y="1"/>
                  <a:pt x="35" y="99"/>
                  <a:pt x="13" y="266"/>
                </a:cubicBezTo>
                <a:cubicBezTo>
                  <a:pt x="0" y="354"/>
                  <a:pt x="13" y="429"/>
                  <a:pt x="63" y="504"/>
                </a:cubicBezTo>
                <a:cubicBezTo>
                  <a:pt x="113" y="566"/>
                  <a:pt x="187" y="604"/>
                  <a:pt x="262" y="629"/>
                </a:cubicBezTo>
                <a:cubicBezTo>
                  <a:pt x="278" y="631"/>
                  <a:pt x="293" y="632"/>
                  <a:pt x="308" y="632"/>
                </a:cubicBezTo>
                <a:cubicBezTo>
                  <a:pt x="558" y="632"/>
                  <a:pt x="728" y="341"/>
                  <a:pt x="562" y="129"/>
                </a:cubicBezTo>
                <a:cubicBezTo>
                  <a:pt x="499" y="41"/>
                  <a:pt x="407" y="1"/>
                  <a:pt x="316"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76" name="Google Shape;4176;p16"/>
          <p:cNvSpPr/>
          <p:nvPr/>
        </p:nvSpPr>
        <p:spPr>
          <a:xfrm rot="-10468820">
            <a:off x="11170313" y="-369352"/>
            <a:ext cx="46011" cy="33587"/>
          </a:xfrm>
          <a:custGeom>
            <a:avLst/>
            <a:gdLst/>
            <a:ahLst/>
            <a:cxnLst/>
            <a:rect l="l" t="t" r="r" b="b"/>
            <a:pathLst>
              <a:path w="748" h="546" extrusionOk="0">
                <a:moveTo>
                  <a:pt x="361" y="0"/>
                </a:moveTo>
                <a:cubicBezTo>
                  <a:pt x="181" y="0"/>
                  <a:pt x="1" y="153"/>
                  <a:pt x="49" y="378"/>
                </a:cubicBezTo>
                <a:cubicBezTo>
                  <a:pt x="74" y="497"/>
                  <a:pt x="170" y="545"/>
                  <a:pt x="278" y="545"/>
                </a:cubicBezTo>
                <a:cubicBezTo>
                  <a:pt x="489" y="545"/>
                  <a:pt x="748" y="360"/>
                  <a:pt x="624" y="154"/>
                </a:cubicBezTo>
                <a:cubicBezTo>
                  <a:pt x="562" y="47"/>
                  <a:pt x="461" y="0"/>
                  <a:pt x="361" y="0"/>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77" name="Google Shape;4177;p16"/>
          <p:cNvSpPr/>
          <p:nvPr/>
        </p:nvSpPr>
        <p:spPr>
          <a:xfrm rot="-10468820">
            <a:off x="10483731" y="-529756"/>
            <a:ext cx="46749" cy="38693"/>
          </a:xfrm>
          <a:custGeom>
            <a:avLst/>
            <a:gdLst/>
            <a:ahLst/>
            <a:cxnLst/>
            <a:rect l="l" t="t" r="r" b="b"/>
            <a:pathLst>
              <a:path w="760" h="629" extrusionOk="0">
                <a:moveTo>
                  <a:pt x="389" y="0"/>
                </a:moveTo>
                <a:cubicBezTo>
                  <a:pt x="285" y="0"/>
                  <a:pt x="183" y="50"/>
                  <a:pt x="126" y="152"/>
                </a:cubicBezTo>
                <a:cubicBezTo>
                  <a:pt x="1" y="339"/>
                  <a:pt x="126" y="602"/>
                  <a:pt x="351" y="627"/>
                </a:cubicBezTo>
                <a:cubicBezTo>
                  <a:pt x="363" y="628"/>
                  <a:pt x="375" y="628"/>
                  <a:pt x="387" y="628"/>
                </a:cubicBezTo>
                <a:cubicBezTo>
                  <a:pt x="606" y="628"/>
                  <a:pt x="759" y="416"/>
                  <a:pt x="688" y="214"/>
                </a:cubicBezTo>
                <a:cubicBezTo>
                  <a:pt x="676" y="189"/>
                  <a:pt x="663" y="164"/>
                  <a:pt x="651" y="139"/>
                </a:cubicBezTo>
                <a:cubicBezTo>
                  <a:pt x="589" y="47"/>
                  <a:pt x="489" y="0"/>
                  <a:pt x="389" y="0"/>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78" name="Google Shape;4178;p16"/>
          <p:cNvSpPr/>
          <p:nvPr/>
        </p:nvSpPr>
        <p:spPr>
          <a:xfrm rot="-10468820">
            <a:off x="10451440" y="-429972"/>
            <a:ext cx="40536" cy="38877"/>
          </a:xfrm>
          <a:custGeom>
            <a:avLst/>
            <a:gdLst/>
            <a:ahLst/>
            <a:cxnLst/>
            <a:rect l="l" t="t" r="r" b="b"/>
            <a:pathLst>
              <a:path w="659" h="632" extrusionOk="0">
                <a:moveTo>
                  <a:pt x="349" y="1"/>
                </a:moveTo>
                <a:cubicBezTo>
                  <a:pt x="206" y="1"/>
                  <a:pt x="61" y="96"/>
                  <a:pt x="34" y="275"/>
                </a:cubicBezTo>
                <a:cubicBezTo>
                  <a:pt x="0" y="484"/>
                  <a:pt x="168" y="631"/>
                  <a:pt x="343" y="631"/>
                </a:cubicBezTo>
                <a:cubicBezTo>
                  <a:pt x="429" y="631"/>
                  <a:pt x="517" y="595"/>
                  <a:pt x="584" y="513"/>
                </a:cubicBezTo>
                <a:cubicBezTo>
                  <a:pt x="634" y="450"/>
                  <a:pt x="659" y="363"/>
                  <a:pt x="659" y="288"/>
                </a:cubicBezTo>
                <a:cubicBezTo>
                  <a:pt x="646" y="263"/>
                  <a:pt x="646" y="225"/>
                  <a:pt x="634" y="200"/>
                </a:cubicBezTo>
                <a:cubicBezTo>
                  <a:pt x="583" y="65"/>
                  <a:pt x="466" y="1"/>
                  <a:pt x="349"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79" name="Google Shape;4179;p16"/>
          <p:cNvSpPr/>
          <p:nvPr/>
        </p:nvSpPr>
        <p:spPr>
          <a:xfrm rot="-10468820">
            <a:off x="10354406" y="-436594"/>
            <a:ext cx="46564" cy="38571"/>
          </a:xfrm>
          <a:custGeom>
            <a:avLst/>
            <a:gdLst/>
            <a:ahLst/>
            <a:cxnLst/>
            <a:rect l="l" t="t" r="r" b="b"/>
            <a:pathLst>
              <a:path w="757" h="627" extrusionOk="0">
                <a:moveTo>
                  <a:pt x="385" y="1"/>
                </a:moveTo>
                <a:cubicBezTo>
                  <a:pt x="282" y="1"/>
                  <a:pt x="177" y="51"/>
                  <a:pt x="113" y="148"/>
                </a:cubicBezTo>
                <a:cubicBezTo>
                  <a:pt x="0" y="348"/>
                  <a:pt x="125" y="597"/>
                  <a:pt x="350" y="622"/>
                </a:cubicBezTo>
                <a:cubicBezTo>
                  <a:pt x="367" y="625"/>
                  <a:pt x="384" y="627"/>
                  <a:pt x="400" y="627"/>
                </a:cubicBezTo>
                <a:cubicBezTo>
                  <a:pt x="602" y="627"/>
                  <a:pt x="756" y="418"/>
                  <a:pt x="675" y="210"/>
                </a:cubicBezTo>
                <a:cubicBezTo>
                  <a:pt x="675" y="185"/>
                  <a:pt x="663" y="160"/>
                  <a:pt x="638" y="135"/>
                </a:cubicBezTo>
                <a:cubicBezTo>
                  <a:pt x="577" y="45"/>
                  <a:pt x="482" y="1"/>
                  <a:pt x="385"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80" name="Google Shape;4180;p16"/>
          <p:cNvSpPr/>
          <p:nvPr/>
        </p:nvSpPr>
        <p:spPr>
          <a:xfrm rot="-10468820">
            <a:off x="10540719" y="-345681"/>
            <a:ext cx="43551" cy="35740"/>
          </a:xfrm>
          <a:custGeom>
            <a:avLst/>
            <a:gdLst/>
            <a:ahLst/>
            <a:cxnLst/>
            <a:rect l="l" t="t" r="r" b="b"/>
            <a:pathLst>
              <a:path w="708" h="581" extrusionOk="0">
                <a:moveTo>
                  <a:pt x="370" y="1"/>
                </a:moveTo>
                <a:cubicBezTo>
                  <a:pt x="280" y="1"/>
                  <a:pt x="190" y="42"/>
                  <a:pt x="132" y="121"/>
                </a:cubicBezTo>
                <a:cubicBezTo>
                  <a:pt x="1" y="347"/>
                  <a:pt x="188" y="580"/>
                  <a:pt x="400" y="580"/>
                </a:cubicBezTo>
                <a:cubicBezTo>
                  <a:pt x="470" y="580"/>
                  <a:pt x="542" y="555"/>
                  <a:pt x="607" y="496"/>
                </a:cubicBezTo>
                <a:cubicBezTo>
                  <a:pt x="707" y="371"/>
                  <a:pt x="695" y="171"/>
                  <a:pt x="557" y="71"/>
                </a:cubicBezTo>
                <a:cubicBezTo>
                  <a:pt x="504" y="24"/>
                  <a:pt x="437" y="1"/>
                  <a:pt x="370"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81" name="Google Shape;4181;p16"/>
          <p:cNvSpPr/>
          <p:nvPr/>
        </p:nvSpPr>
        <p:spPr>
          <a:xfrm rot="-10468820">
            <a:off x="10570554" y="-566593"/>
            <a:ext cx="46933" cy="37032"/>
          </a:xfrm>
          <a:custGeom>
            <a:avLst/>
            <a:gdLst/>
            <a:ahLst/>
            <a:cxnLst/>
            <a:rect l="l" t="t" r="r" b="b"/>
            <a:pathLst>
              <a:path w="763" h="602" extrusionOk="0">
                <a:moveTo>
                  <a:pt x="252" y="0"/>
                </a:moveTo>
                <a:cubicBezTo>
                  <a:pt x="181" y="0"/>
                  <a:pt x="117" y="31"/>
                  <a:pt x="75" y="105"/>
                </a:cubicBezTo>
                <a:cubicBezTo>
                  <a:pt x="25" y="167"/>
                  <a:pt x="0" y="255"/>
                  <a:pt x="13" y="330"/>
                </a:cubicBezTo>
                <a:cubicBezTo>
                  <a:pt x="36" y="503"/>
                  <a:pt x="178" y="601"/>
                  <a:pt x="324" y="601"/>
                </a:cubicBezTo>
                <a:cubicBezTo>
                  <a:pt x="410" y="601"/>
                  <a:pt x="498" y="567"/>
                  <a:pt x="563" y="492"/>
                </a:cubicBezTo>
                <a:cubicBezTo>
                  <a:pt x="763" y="311"/>
                  <a:pt x="477" y="0"/>
                  <a:pt x="252" y="0"/>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82" name="Google Shape;4182;p16"/>
          <p:cNvSpPr/>
          <p:nvPr/>
        </p:nvSpPr>
        <p:spPr>
          <a:xfrm rot="-10468820">
            <a:off x="10652940" y="-503385"/>
            <a:ext cx="47979" cy="38324"/>
          </a:xfrm>
          <a:custGeom>
            <a:avLst/>
            <a:gdLst/>
            <a:ahLst/>
            <a:cxnLst/>
            <a:rect l="l" t="t" r="r" b="b"/>
            <a:pathLst>
              <a:path w="780" h="623" extrusionOk="0">
                <a:moveTo>
                  <a:pt x="385" y="0"/>
                </a:moveTo>
                <a:cubicBezTo>
                  <a:pt x="282" y="0"/>
                  <a:pt x="178" y="54"/>
                  <a:pt x="113" y="157"/>
                </a:cubicBezTo>
                <a:cubicBezTo>
                  <a:pt x="1" y="344"/>
                  <a:pt x="126" y="594"/>
                  <a:pt x="351" y="619"/>
                </a:cubicBezTo>
                <a:cubicBezTo>
                  <a:pt x="366" y="621"/>
                  <a:pt x="381" y="622"/>
                  <a:pt x="395" y="622"/>
                </a:cubicBezTo>
                <a:cubicBezTo>
                  <a:pt x="632" y="622"/>
                  <a:pt x="779" y="344"/>
                  <a:pt x="638" y="144"/>
                </a:cubicBezTo>
                <a:cubicBezTo>
                  <a:pt x="577" y="47"/>
                  <a:pt x="482" y="0"/>
                  <a:pt x="385" y="0"/>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83" name="Google Shape;4183;p16"/>
          <p:cNvSpPr/>
          <p:nvPr/>
        </p:nvSpPr>
        <p:spPr>
          <a:xfrm rot="-10468820">
            <a:off x="10633627" y="-402701"/>
            <a:ext cx="42136" cy="38016"/>
          </a:xfrm>
          <a:custGeom>
            <a:avLst/>
            <a:gdLst/>
            <a:ahLst/>
            <a:cxnLst/>
            <a:rect l="l" t="t" r="r" b="b"/>
            <a:pathLst>
              <a:path w="685" h="618" extrusionOk="0">
                <a:moveTo>
                  <a:pt x="327" y="0"/>
                </a:moveTo>
                <a:cubicBezTo>
                  <a:pt x="174" y="0"/>
                  <a:pt x="48" y="107"/>
                  <a:pt x="26" y="266"/>
                </a:cubicBezTo>
                <a:cubicBezTo>
                  <a:pt x="1" y="429"/>
                  <a:pt x="113" y="591"/>
                  <a:pt x="276" y="616"/>
                </a:cubicBezTo>
                <a:cubicBezTo>
                  <a:pt x="288" y="617"/>
                  <a:pt x="300" y="618"/>
                  <a:pt x="312" y="618"/>
                </a:cubicBezTo>
                <a:cubicBezTo>
                  <a:pt x="530" y="618"/>
                  <a:pt x="684" y="405"/>
                  <a:pt x="613" y="204"/>
                </a:cubicBezTo>
                <a:cubicBezTo>
                  <a:pt x="600" y="179"/>
                  <a:pt x="588" y="154"/>
                  <a:pt x="575" y="129"/>
                </a:cubicBezTo>
                <a:cubicBezTo>
                  <a:pt x="525" y="66"/>
                  <a:pt x="451" y="16"/>
                  <a:pt x="376" y="4"/>
                </a:cubicBezTo>
                <a:cubicBezTo>
                  <a:pt x="359" y="1"/>
                  <a:pt x="343" y="0"/>
                  <a:pt x="327" y="0"/>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84" name="Google Shape;4184;p16"/>
          <p:cNvSpPr/>
          <p:nvPr/>
        </p:nvSpPr>
        <p:spPr>
          <a:xfrm rot="-10468820">
            <a:off x="10253588" y="-396080"/>
            <a:ext cx="46933" cy="38571"/>
          </a:xfrm>
          <a:custGeom>
            <a:avLst/>
            <a:gdLst/>
            <a:ahLst/>
            <a:cxnLst/>
            <a:rect l="l" t="t" r="r" b="b"/>
            <a:pathLst>
              <a:path w="763" h="627" extrusionOk="0">
                <a:moveTo>
                  <a:pt x="415" y="1"/>
                </a:moveTo>
                <a:cubicBezTo>
                  <a:pt x="352" y="1"/>
                  <a:pt x="286" y="19"/>
                  <a:pt x="225" y="61"/>
                </a:cubicBezTo>
                <a:cubicBezTo>
                  <a:pt x="1" y="223"/>
                  <a:pt x="88" y="586"/>
                  <a:pt x="375" y="623"/>
                </a:cubicBezTo>
                <a:cubicBezTo>
                  <a:pt x="391" y="626"/>
                  <a:pt x="406" y="627"/>
                  <a:pt x="421" y="627"/>
                </a:cubicBezTo>
                <a:cubicBezTo>
                  <a:pt x="567" y="627"/>
                  <a:pt x="703" y="521"/>
                  <a:pt x="725" y="373"/>
                </a:cubicBezTo>
                <a:cubicBezTo>
                  <a:pt x="763" y="159"/>
                  <a:pt x="599" y="1"/>
                  <a:pt x="415"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85" name="Google Shape;4185;p16"/>
          <p:cNvSpPr/>
          <p:nvPr/>
        </p:nvSpPr>
        <p:spPr>
          <a:xfrm rot="-10468820">
            <a:off x="10392342" y="-529468"/>
            <a:ext cx="43735" cy="39000"/>
          </a:xfrm>
          <a:custGeom>
            <a:avLst/>
            <a:gdLst/>
            <a:ahLst/>
            <a:cxnLst/>
            <a:rect l="l" t="t" r="r" b="b"/>
            <a:pathLst>
              <a:path w="711" h="634" extrusionOk="0">
                <a:moveTo>
                  <a:pt x="347" y="0"/>
                </a:moveTo>
                <a:cubicBezTo>
                  <a:pt x="206" y="0"/>
                  <a:pt x="67" y="95"/>
                  <a:pt x="36" y="257"/>
                </a:cubicBezTo>
                <a:cubicBezTo>
                  <a:pt x="1" y="456"/>
                  <a:pt x="142" y="634"/>
                  <a:pt x="336" y="634"/>
                </a:cubicBezTo>
                <a:cubicBezTo>
                  <a:pt x="348" y="634"/>
                  <a:pt x="361" y="633"/>
                  <a:pt x="373" y="632"/>
                </a:cubicBezTo>
                <a:cubicBezTo>
                  <a:pt x="586" y="607"/>
                  <a:pt x="711" y="382"/>
                  <a:pt x="623" y="194"/>
                </a:cubicBezTo>
                <a:cubicBezTo>
                  <a:pt x="623" y="169"/>
                  <a:pt x="611" y="144"/>
                  <a:pt x="586" y="119"/>
                </a:cubicBezTo>
                <a:cubicBezTo>
                  <a:pt x="523" y="37"/>
                  <a:pt x="435" y="0"/>
                  <a:pt x="347" y="0"/>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86" name="Google Shape;4186;p16"/>
          <p:cNvSpPr/>
          <p:nvPr/>
        </p:nvSpPr>
        <p:spPr>
          <a:xfrm rot="-10468820">
            <a:off x="10550191" y="-463523"/>
            <a:ext cx="44043" cy="34633"/>
          </a:xfrm>
          <a:custGeom>
            <a:avLst/>
            <a:gdLst/>
            <a:ahLst/>
            <a:cxnLst/>
            <a:rect l="l" t="t" r="r" b="b"/>
            <a:pathLst>
              <a:path w="716" h="563" extrusionOk="0">
                <a:moveTo>
                  <a:pt x="395" y="1"/>
                </a:moveTo>
                <a:cubicBezTo>
                  <a:pt x="188" y="1"/>
                  <a:pt x="1" y="225"/>
                  <a:pt x="121" y="456"/>
                </a:cubicBezTo>
                <a:cubicBezTo>
                  <a:pt x="184" y="531"/>
                  <a:pt x="266" y="563"/>
                  <a:pt x="347" y="563"/>
                </a:cubicBezTo>
                <a:cubicBezTo>
                  <a:pt x="534" y="563"/>
                  <a:pt x="716" y="387"/>
                  <a:pt x="646" y="168"/>
                </a:cubicBezTo>
                <a:cubicBezTo>
                  <a:pt x="646" y="143"/>
                  <a:pt x="633" y="118"/>
                  <a:pt x="608" y="93"/>
                </a:cubicBezTo>
                <a:cubicBezTo>
                  <a:pt x="543" y="28"/>
                  <a:pt x="468" y="1"/>
                  <a:pt x="395"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87" name="Google Shape;4187;p16"/>
          <p:cNvSpPr/>
          <p:nvPr/>
        </p:nvSpPr>
        <p:spPr>
          <a:xfrm rot="-10468820">
            <a:off x="12388510" y="-415124"/>
            <a:ext cx="38445" cy="37463"/>
          </a:xfrm>
          <a:custGeom>
            <a:avLst/>
            <a:gdLst/>
            <a:ahLst/>
            <a:cxnLst/>
            <a:rect l="l" t="t" r="r" b="b"/>
            <a:pathLst>
              <a:path w="625" h="609" extrusionOk="0">
                <a:moveTo>
                  <a:pt x="317" y="1"/>
                </a:moveTo>
                <a:cubicBezTo>
                  <a:pt x="225" y="1"/>
                  <a:pt x="133" y="40"/>
                  <a:pt x="75" y="112"/>
                </a:cubicBezTo>
                <a:cubicBezTo>
                  <a:pt x="25" y="175"/>
                  <a:pt x="0" y="262"/>
                  <a:pt x="0" y="337"/>
                </a:cubicBezTo>
                <a:cubicBezTo>
                  <a:pt x="31" y="510"/>
                  <a:pt x="171" y="609"/>
                  <a:pt x="314" y="609"/>
                </a:cubicBezTo>
                <a:cubicBezTo>
                  <a:pt x="399" y="609"/>
                  <a:pt x="485" y="574"/>
                  <a:pt x="550" y="500"/>
                </a:cubicBezTo>
                <a:cubicBezTo>
                  <a:pt x="600" y="437"/>
                  <a:pt x="625" y="350"/>
                  <a:pt x="612" y="275"/>
                </a:cubicBezTo>
                <a:cubicBezTo>
                  <a:pt x="612" y="250"/>
                  <a:pt x="612" y="225"/>
                  <a:pt x="600" y="200"/>
                </a:cubicBezTo>
                <a:cubicBezTo>
                  <a:pt x="575" y="137"/>
                  <a:pt x="550" y="100"/>
                  <a:pt x="500" y="62"/>
                </a:cubicBezTo>
                <a:cubicBezTo>
                  <a:pt x="448" y="21"/>
                  <a:pt x="383" y="1"/>
                  <a:pt x="317"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88" name="Google Shape;4188;p16"/>
          <p:cNvSpPr/>
          <p:nvPr/>
        </p:nvSpPr>
        <p:spPr>
          <a:xfrm rot="-10468820">
            <a:off x="12291462" y="-422260"/>
            <a:ext cx="46564" cy="38571"/>
          </a:xfrm>
          <a:custGeom>
            <a:avLst/>
            <a:gdLst/>
            <a:ahLst/>
            <a:cxnLst/>
            <a:rect l="l" t="t" r="r" b="b"/>
            <a:pathLst>
              <a:path w="757" h="627" extrusionOk="0">
                <a:moveTo>
                  <a:pt x="386" y="1"/>
                </a:moveTo>
                <a:cubicBezTo>
                  <a:pt x="282" y="1"/>
                  <a:pt x="178" y="51"/>
                  <a:pt x="113" y="148"/>
                </a:cubicBezTo>
                <a:cubicBezTo>
                  <a:pt x="1" y="348"/>
                  <a:pt x="126" y="598"/>
                  <a:pt x="351" y="623"/>
                </a:cubicBezTo>
                <a:cubicBezTo>
                  <a:pt x="367" y="626"/>
                  <a:pt x="384" y="627"/>
                  <a:pt x="400" y="627"/>
                </a:cubicBezTo>
                <a:cubicBezTo>
                  <a:pt x="602" y="627"/>
                  <a:pt x="756" y="419"/>
                  <a:pt x="675" y="210"/>
                </a:cubicBezTo>
                <a:cubicBezTo>
                  <a:pt x="675" y="185"/>
                  <a:pt x="663" y="160"/>
                  <a:pt x="638" y="135"/>
                </a:cubicBezTo>
                <a:cubicBezTo>
                  <a:pt x="578" y="45"/>
                  <a:pt x="482" y="1"/>
                  <a:pt x="386"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89" name="Google Shape;4189;p16"/>
          <p:cNvSpPr/>
          <p:nvPr/>
        </p:nvSpPr>
        <p:spPr>
          <a:xfrm rot="-10468820">
            <a:off x="12090891" y="-347963"/>
            <a:ext cx="45335" cy="38877"/>
          </a:xfrm>
          <a:custGeom>
            <a:avLst/>
            <a:gdLst/>
            <a:ahLst/>
            <a:cxnLst/>
            <a:rect l="l" t="t" r="r" b="b"/>
            <a:pathLst>
              <a:path w="737" h="632" extrusionOk="0">
                <a:moveTo>
                  <a:pt x="410" y="0"/>
                </a:moveTo>
                <a:cubicBezTo>
                  <a:pt x="195" y="0"/>
                  <a:pt x="1" y="239"/>
                  <a:pt x="126" y="470"/>
                </a:cubicBezTo>
                <a:cubicBezTo>
                  <a:pt x="187" y="582"/>
                  <a:pt x="289" y="632"/>
                  <a:pt x="392" y="632"/>
                </a:cubicBezTo>
                <a:cubicBezTo>
                  <a:pt x="564" y="632"/>
                  <a:pt x="737" y="494"/>
                  <a:pt x="713" y="283"/>
                </a:cubicBezTo>
                <a:cubicBezTo>
                  <a:pt x="713" y="258"/>
                  <a:pt x="701" y="233"/>
                  <a:pt x="701" y="208"/>
                </a:cubicBezTo>
                <a:cubicBezTo>
                  <a:pt x="676" y="158"/>
                  <a:pt x="638" y="108"/>
                  <a:pt x="601" y="70"/>
                </a:cubicBezTo>
                <a:cubicBezTo>
                  <a:pt x="541" y="22"/>
                  <a:pt x="474" y="0"/>
                  <a:pt x="410" y="0"/>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90" name="Google Shape;4190;p16"/>
          <p:cNvSpPr/>
          <p:nvPr/>
        </p:nvSpPr>
        <p:spPr>
          <a:xfrm rot="-10468820">
            <a:off x="12115200" y="-440523"/>
            <a:ext cx="43120" cy="38077"/>
          </a:xfrm>
          <a:custGeom>
            <a:avLst/>
            <a:gdLst/>
            <a:ahLst/>
            <a:cxnLst/>
            <a:rect l="l" t="t" r="r" b="b"/>
            <a:pathLst>
              <a:path w="701" h="619" extrusionOk="0">
                <a:moveTo>
                  <a:pt x="354" y="1"/>
                </a:moveTo>
                <a:cubicBezTo>
                  <a:pt x="316" y="1"/>
                  <a:pt x="276" y="8"/>
                  <a:pt x="238" y="23"/>
                </a:cubicBezTo>
                <a:cubicBezTo>
                  <a:pt x="75" y="85"/>
                  <a:pt x="0" y="260"/>
                  <a:pt x="63" y="423"/>
                </a:cubicBezTo>
                <a:cubicBezTo>
                  <a:pt x="111" y="539"/>
                  <a:pt x="228" y="618"/>
                  <a:pt x="354" y="618"/>
                </a:cubicBezTo>
                <a:cubicBezTo>
                  <a:pt x="390" y="618"/>
                  <a:pt x="427" y="612"/>
                  <a:pt x="463" y="598"/>
                </a:cubicBezTo>
                <a:cubicBezTo>
                  <a:pt x="613" y="535"/>
                  <a:pt x="700" y="360"/>
                  <a:pt x="638" y="198"/>
                </a:cubicBezTo>
                <a:cubicBezTo>
                  <a:pt x="590" y="74"/>
                  <a:pt x="477" y="1"/>
                  <a:pt x="354"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91" name="Google Shape;4191;p16"/>
          <p:cNvSpPr/>
          <p:nvPr/>
        </p:nvSpPr>
        <p:spPr>
          <a:xfrm rot="-10468820">
            <a:off x="12186743" y="-382355"/>
            <a:ext cx="44719" cy="38571"/>
          </a:xfrm>
          <a:custGeom>
            <a:avLst/>
            <a:gdLst/>
            <a:ahLst/>
            <a:cxnLst/>
            <a:rect l="l" t="t" r="r" b="b"/>
            <a:pathLst>
              <a:path w="727" h="627" extrusionOk="0">
                <a:moveTo>
                  <a:pt x="327" y="1"/>
                </a:moveTo>
                <a:cubicBezTo>
                  <a:pt x="181" y="1"/>
                  <a:pt x="36" y="103"/>
                  <a:pt x="13" y="272"/>
                </a:cubicBezTo>
                <a:cubicBezTo>
                  <a:pt x="1" y="347"/>
                  <a:pt x="26" y="434"/>
                  <a:pt x="63" y="496"/>
                </a:cubicBezTo>
                <a:cubicBezTo>
                  <a:pt x="113" y="559"/>
                  <a:pt x="188" y="609"/>
                  <a:pt x="276" y="621"/>
                </a:cubicBezTo>
                <a:cubicBezTo>
                  <a:pt x="296" y="625"/>
                  <a:pt x="315" y="627"/>
                  <a:pt x="334" y="627"/>
                </a:cubicBezTo>
                <a:cubicBezTo>
                  <a:pt x="576" y="627"/>
                  <a:pt x="726" y="343"/>
                  <a:pt x="576" y="134"/>
                </a:cubicBezTo>
                <a:cubicBezTo>
                  <a:pt x="513" y="42"/>
                  <a:pt x="419" y="1"/>
                  <a:pt x="327"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92" name="Google Shape;4192;p16"/>
          <p:cNvSpPr/>
          <p:nvPr/>
        </p:nvSpPr>
        <p:spPr>
          <a:xfrm rot="-10468820">
            <a:off x="12014544" y="-437218"/>
            <a:ext cx="46933" cy="37771"/>
          </a:xfrm>
          <a:custGeom>
            <a:avLst/>
            <a:gdLst/>
            <a:ahLst/>
            <a:cxnLst/>
            <a:rect l="l" t="t" r="r" b="b"/>
            <a:pathLst>
              <a:path w="763" h="614" extrusionOk="0">
                <a:moveTo>
                  <a:pt x="400" y="1"/>
                </a:moveTo>
                <a:cubicBezTo>
                  <a:pt x="50" y="38"/>
                  <a:pt x="0" y="513"/>
                  <a:pt x="338" y="613"/>
                </a:cubicBezTo>
                <a:cubicBezTo>
                  <a:pt x="688" y="613"/>
                  <a:pt x="763" y="113"/>
                  <a:pt x="425"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93" name="Google Shape;4193;p16"/>
          <p:cNvSpPr/>
          <p:nvPr/>
        </p:nvSpPr>
        <p:spPr>
          <a:xfrm rot="-10468820">
            <a:off x="11760351" y="-442105"/>
            <a:ext cx="41397" cy="37340"/>
          </a:xfrm>
          <a:custGeom>
            <a:avLst/>
            <a:gdLst/>
            <a:ahLst/>
            <a:cxnLst/>
            <a:rect l="l" t="t" r="r" b="b"/>
            <a:pathLst>
              <a:path w="673" h="607" extrusionOk="0">
                <a:moveTo>
                  <a:pt x="352" y="1"/>
                </a:moveTo>
                <a:cubicBezTo>
                  <a:pt x="265" y="1"/>
                  <a:pt x="177" y="38"/>
                  <a:pt x="113" y="117"/>
                </a:cubicBezTo>
                <a:cubicBezTo>
                  <a:pt x="1" y="242"/>
                  <a:pt x="26" y="442"/>
                  <a:pt x="163" y="542"/>
                </a:cubicBezTo>
                <a:cubicBezTo>
                  <a:pt x="222" y="587"/>
                  <a:pt x="287" y="607"/>
                  <a:pt x="351" y="607"/>
                </a:cubicBezTo>
                <a:cubicBezTo>
                  <a:pt x="518" y="607"/>
                  <a:pt x="672" y="469"/>
                  <a:pt x="663" y="279"/>
                </a:cubicBezTo>
                <a:cubicBezTo>
                  <a:pt x="651" y="242"/>
                  <a:pt x="651" y="217"/>
                  <a:pt x="638" y="192"/>
                </a:cubicBezTo>
                <a:cubicBezTo>
                  <a:pt x="588" y="69"/>
                  <a:pt x="471" y="1"/>
                  <a:pt x="352"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94" name="Google Shape;4194;p16"/>
          <p:cNvSpPr/>
          <p:nvPr/>
        </p:nvSpPr>
        <p:spPr>
          <a:xfrm rot="-10468820">
            <a:off x="11651388" y="-398306"/>
            <a:ext cx="47979" cy="38508"/>
          </a:xfrm>
          <a:custGeom>
            <a:avLst/>
            <a:gdLst/>
            <a:ahLst/>
            <a:cxnLst/>
            <a:rect l="l" t="t" r="r" b="b"/>
            <a:pathLst>
              <a:path w="780" h="626" extrusionOk="0">
                <a:moveTo>
                  <a:pt x="386" y="1"/>
                </a:moveTo>
                <a:cubicBezTo>
                  <a:pt x="283" y="1"/>
                  <a:pt x="178" y="51"/>
                  <a:pt x="113" y="148"/>
                </a:cubicBezTo>
                <a:cubicBezTo>
                  <a:pt x="1" y="348"/>
                  <a:pt x="126" y="598"/>
                  <a:pt x="351" y="623"/>
                </a:cubicBezTo>
                <a:cubicBezTo>
                  <a:pt x="366" y="625"/>
                  <a:pt x="381" y="626"/>
                  <a:pt x="395" y="626"/>
                </a:cubicBezTo>
                <a:cubicBezTo>
                  <a:pt x="632" y="626"/>
                  <a:pt x="780" y="347"/>
                  <a:pt x="638" y="135"/>
                </a:cubicBezTo>
                <a:cubicBezTo>
                  <a:pt x="578" y="45"/>
                  <a:pt x="482" y="1"/>
                  <a:pt x="386"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95" name="Google Shape;4195;p16"/>
          <p:cNvSpPr/>
          <p:nvPr/>
        </p:nvSpPr>
        <p:spPr>
          <a:xfrm rot="-10468820">
            <a:off x="11822115" y="-348380"/>
            <a:ext cx="48901" cy="38877"/>
          </a:xfrm>
          <a:custGeom>
            <a:avLst/>
            <a:gdLst/>
            <a:ahLst/>
            <a:cxnLst/>
            <a:rect l="l" t="t" r="r" b="b"/>
            <a:pathLst>
              <a:path w="795" h="632" extrusionOk="0">
                <a:moveTo>
                  <a:pt x="414" y="0"/>
                </a:moveTo>
                <a:cubicBezTo>
                  <a:pt x="204" y="0"/>
                  <a:pt x="1" y="222"/>
                  <a:pt x="133" y="469"/>
                </a:cubicBezTo>
                <a:cubicBezTo>
                  <a:pt x="196" y="583"/>
                  <a:pt x="298" y="631"/>
                  <a:pt x="400" y="631"/>
                </a:cubicBezTo>
                <a:cubicBezTo>
                  <a:pt x="598" y="631"/>
                  <a:pt x="794" y="446"/>
                  <a:pt x="695" y="206"/>
                </a:cubicBezTo>
                <a:cubicBezTo>
                  <a:pt x="695" y="181"/>
                  <a:pt x="683" y="156"/>
                  <a:pt x="658" y="131"/>
                </a:cubicBezTo>
                <a:cubicBezTo>
                  <a:pt x="591" y="39"/>
                  <a:pt x="502" y="0"/>
                  <a:pt x="414" y="0"/>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96" name="Google Shape;4196;p16"/>
          <p:cNvSpPr/>
          <p:nvPr/>
        </p:nvSpPr>
        <p:spPr>
          <a:xfrm rot="-10468820">
            <a:off x="11445921" y="-353361"/>
            <a:ext cx="46627" cy="33895"/>
          </a:xfrm>
          <a:custGeom>
            <a:avLst/>
            <a:gdLst/>
            <a:ahLst/>
            <a:cxnLst/>
            <a:rect l="l" t="t" r="r" b="b"/>
            <a:pathLst>
              <a:path w="758" h="551" extrusionOk="0">
                <a:moveTo>
                  <a:pt x="540" y="0"/>
                </a:moveTo>
                <a:cubicBezTo>
                  <a:pt x="312" y="0"/>
                  <a:pt x="1" y="319"/>
                  <a:pt x="233" y="485"/>
                </a:cubicBezTo>
                <a:cubicBezTo>
                  <a:pt x="292" y="529"/>
                  <a:pt x="361" y="551"/>
                  <a:pt x="430" y="551"/>
                </a:cubicBezTo>
                <a:cubicBezTo>
                  <a:pt x="519" y="551"/>
                  <a:pt x="606" y="513"/>
                  <a:pt x="670" y="435"/>
                </a:cubicBezTo>
                <a:lnTo>
                  <a:pt x="670" y="448"/>
                </a:lnTo>
                <a:cubicBezTo>
                  <a:pt x="745" y="360"/>
                  <a:pt x="757" y="235"/>
                  <a:pt x="720" y="135"/>
                </a:cubicBezTo>
                <a:cubicBezTo>
                  <a:pt x="688" y="39"/>
                  <a:pt x="619" y="0"/>
                  <a:pt x="540" y="0"/>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97" name="Google Shape;4197;p16"/>
          <p:cNvSpPr/>
          <p:nvPr/>
        </p:nvSpPr>
        <p:spPr>
          <a:xfrm rot="-10468820">
            <a:off x="11918430" y="-383973"/>
            <a:ext cx="45765" cy="33833"/>
          </a:xfrm>
          <a:custGeom>
            <a:avLst/>
            <a:gdLst/>
            <a:ahLst/>
            <a:cxnLst/>
            <a:rect l="l" t="t" r="r" b="b"/>
            <a:pathLst>
              <a:path w="744" h="550" extrusionOk="0">
                <a:moveTo>
                  <a:pt x="535" y="1"/>
                </a:moveTo>
                <a:cubicBezTo>
                  <a:pt x="308" y="1"/>
                  <a:pt x="0" y="312"/>
                  <a:pt x="231" y="488"/>
                </a:cubicBezTo>
                <a:cubicBezTo>
                  <a:pt x="288" y="529"/>
                  <a:pt x="355" y="549"/>
                  <a:pt x="420" y="549"/>
                </a:cubicBezTo>
                <a:cubicBezTo>
                  <a:pt x="512" y="549"/>
                  <a:pt x="603" y="510"/>
                  <a:pt x="668" y="438"/>
                </a:cubicBezTo>
                <a:cubicBezTo>
                  <a:pt x="718" y="375"/>
                  <a:pt x="743" y="288"/>
                  <a:pt x="731" y="213"/>
                </a:cubicBezTo>
                <a:cubicBezTo>
                  <a:pt x="731" y="188"/>
                  <a:pt x="731" y="163"/>
                  <a:pt x="718" y="138"/>
                </a:cubicBezTo>
                <a:cubicBezTo>
                  <a:pt x="686" y="40"/>
                  <a:pt x="615" y="1"/>
                  <a:pt x="535"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98" name="Google Shape;4198;p16"/>
          <p:cNvSpPr/>
          <p:nvPr/>
        </p:nvSpPr>
        <p:spPr>
          <a:xfrm rot="-10468820">
            <a:off x="11846708" y="-457015"/>
            <a:ext cx="42136" cy="38571"/>
          </a:xfrm>
          <a:custGeom>
            <a:avLst/>
            <a:gdLst/>
            <a:ahLst/>
            <a:cxnLst/>
            <a:rect l="l" t="t" r="r" b="b"/>
            <a:pathLst>
              <a:path w="685" h="627" extrusionOk="0">
                <a:moveTo>
                  <a:pt x="320" y="0"/>
                </a:moveTo>
                <a:cubicBezTo>
                  <a:pt x="179" y="0"/>
                  <a:pt x="39" y="91"/>
                  <a:pt x="13" y="272"/>
                </a:cubicBezTo>
                <a:cubicBezTo>
                  <a:pt x="1" y="347"/>
                  <a:pt x="26" y="435"/>
                  <a:pt x="76" y="497"/>
                </a:cubicBezTo>
                <a:cubicBezTo>
                  <a:pt x="141" y="587"/>
                  <a:pt x="232" y="626"/>
                  <a:pt x="322" y="626"/>
                </a:cubicBezTo>
                <a:cubicBezTo>
                  <a:pt x="506" y="626"/>
                  <a:pt x="684" y="462"/>
                  <a:pt x="626" y="235"/>
                </a:cubicBezTo>
                <a:cubicBezTo>
                  <a:pt x="583" y="78"/>
                  <a:pt x="452" y="0"/>
                  <a:pt x="320" y="0"/>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99" name="Google Shape;4199;p16"/>
          <p:cNvSpPr/>
          <p:nvPr/>
        </p:nvSpPr>
        <p:spPr>
          <a:xfrm rot="-10468820">
            <a:off x="11533653" y="-376371"/>
            <a:ext cx="43120" cy="38016"/>
          </a:xfrm>
          <a:custGeom>
            <a:avLst/>
            <a:gdLst/>
            <a:ahLst/>
            <a:cxnLst/>
            <a:rect l="l" t="t" r="r" b="b"/>
            <a:pathLst>
              <a:path w="701" h="618" extrusionOk="0">
                <a:moveTo>
                  <a:pt x="347" y="0"/>
                </a:moveTo>
                <a:cubicBezTo>
                  <a:pt x="311" y="0"/>
                  <a:pt x="274" y="6"/>
                  <a:pt x="238" y="20"/>
                </a:cubicBezTo>
                <a:cubicBezTo>
                  <a:pt x="75" y="83"/>
                  <a:pt x="0" y="258"/>
                  <a:pt x="63" y="420"/>
                </a:cubicBezTo>
                <a:cubicBezTo>
                  <a:pt x="111" y="544"/>
                  <a:pt x="224" y="617"/>
                  <a:pt x="347" y="617"/>
                </a:cubicBezTo>
                <a:cubicBezTo>
                  <a:pt x="385" y="617"/>
                  <a:pt x="424" y="610"/>
                  <a:pt x="463" y="595"/>
                </a:cubicBezTo>
                <a:cubicBezTo>
                  <a:pt x="625" y="533"/>
                  <a:pt x="700" y="358"/>
                  <a:pt x="638" y="195"/>
                </a:cubicBezTo>
                <a:cubicBezTo>
                  <a:pt x="589" y="79"/>
                  <a:pt x="473" y="0"/>
                  <a:pt x="347" y="0"/>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200" name="Google Shape;4200;p16"/>
          <p:cNvSpPr/>
          <p:nvPr/>
        </p:nvSpPr>
        <p:spPr>
          <a:xfrm rot="-10468820">
            <a:off x="11568867" y="-458814"/>
            <a:ext cx="46749" cy="38447"/>
          </a:xfrm>
          <a:custGeom>
            <a:avLst/>
            <a:gdLst/>
            <a:ahLst/>
            <a:cxnLst/>
            <a:rect l="l" t="t" r="r" b="b"/>
            <a:pathLst>
              <a:path w="760" h="625" extrusionOk="0">
                <a:moveTo>
                  <a:pt x="392" y="1"/>
                </a:moveTo>
                <a:cubicBezTo>
                  <a:pt x="353" y="1"/>
                  <a:pt x="314" y="8"/>
                  <a:pt x="276" y="23"/>
                </a:cubicBezTo>
                <a:cubicBezTo>
                  <a:pt x="13" y="110"/>
                  <a:pt x="1" y="485"/>
                  <a:pt x="251" y="597"/>
                </a:cubicBezTo>
                <a:cubicBezTo>
                  <a:pt x="294" y="616"/>
                  <a:pt x="337" y="624"/>
                  <a:pt x="378" y="624"/>
                </a:cubicBezTo>
                <a:cubicBezTo>
                  <a:pt x="589" y="624"/>
                  <a:pt x="759" y="406"/>
                  <a:pt x="675" y="198"/>
                </a:cubicBezTo>
                <a:cubicBezTo>
                  <a:pt x="628" y="74"/>
                  <a:pt x="515" y="1"/>
                  <a:pt x="392"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201" name="Google Shape;4201;p16"/>
          <p:cNvSpPr/>
          <p:nvPr/>
        </p:nvSpPr>
        <p:spPr>
          <a:xfrm rot="-10468820">
            <a:off x="11275743" y="-398467"/>
            <a:ext cx="47056" cy="35617"/>
          </a:xfrm>
          <a:custGeom>
            <a:avLst/>
            <a:gdLst/>
            <a:ahLst/>
            <a:cxnLst/>
            <a:rect l="l" t="t" r="r" b="b"/>
            <a:pathLst>
              <a:path w="765" h="579" extrusionOk="0">
                <a:moveTo>
                  <a:pt x="370" y="1"/>
                </a:moveTo>
                <a:cubicBezTo>
                  <a:pt x="177" y="1"/>
                  <a:pt x="1" y="189"/>
                  <a:pt x="66" y="412"/>
                </a:cubicBezTo>
                <a:cubicBezTo>
                  <a:pt x="91" y="530"/>
                  <a:pt x="187" y="578"/>
                  <a:pt x="295" y="578"/>
                </a:cubicBezTo>
                <a:cubicBezTo>
                  <a:pt x="506" y="578"/>
                  <a:pt x="765" y="394"/>
                  <a:pt x="641" y="187"/>
                </a:cubicBezTo>
                <a:cubicBezTo>
                  <a:pt x="628" y="149"/>
                  <a:pt x="603" y="112"/>
                  <a:pt x="566" y="74"/>
                </a:cubicBezTo>
                <a:cubicBezTo>
                  <a:pt x="505" y="23"/>
                  <a:pt x="436" y="1"/>
                  <a:pt x="370"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202" name="Google Shape;4202;p16"/>
          <p:cNvSpPr/>
          <p:nvPr/>
        </p:nvSpPr>
        <p:spPr>
          <a:xfrm rot="-10468820">
            <a:off x="11362048" y="-414707"/>
            <a:ext cx="44657" cy="37893"/>
          </a:xfrm>
          <a:custGeom>
            <a:avLst/>
            <a:gdLst/>
            <a:ahLst/>
            <a:cxnLst/>
            <a:rect l="l" t="t" r="r" b="b"/>
            <a:pathLst>
              <a:path w="726" h="616" extrusionOk="0">
                <a:moveTo>
                  <a:pt x="370" y="0"/>
                </a:moveTo>
                <a:cubicBezTo>
                  <a:pt x="338" y="0"/>
                  <a:pt x="306" y="5"/>
                  <a:pt x="275" y="15"/>
                </a:cubicBezTo>
                <a:cubicBezTo>
                  <a:pt x="225" y="40"/>
                  <a:pt x="188" y="65"/>
                  <a:pt x="150" y="103"/>
                </a:cubicBezTo>
                <a:cubicBezTo>
                  <a:pt x="0" y="290"/>
                  <a:pt x="100" y="578"/>
                  <a:pt x="350" y="615"/>
                </a:cubicBezTo>
                <a:cubicBezTo>
                  <a:pt x="400" y="615"/>
                  <a:pt x="450" y="615"/>
                  <a:pt x="488" y="590"/>
                </a:cubicBezTo>
                <a:cubicBezTo>
                  <a:pt x="650" y="528"/>
                  <a:pt x="725" y="353"/>
                  <a:pt x="675" y="203"/>
                </a:cubicBezTo>
                <a:cubicBezTo>
                  <a:pt x="616" y="74"/>
                  <a:pt x="493" y="0"/>
                  <a:pt x="370" y="0"/>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203" name="Google Shape;4203;p16"/>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4204" name="Google Shape;4204;p16"/>
          <p:cNvGrpSpPr/>
          <p:nvPr/>
        </p:nvGrpSpPr>
        <p:grpSpPr>
          <a:xfrm flipH="1">
            <a:off x="2181813" y="6557401"/>
            <a:ext cx="215884" cy="195873"/>
            <a:chOff x="7894217" y="3432112"/>
            <a:chExt cx="161913" cy="146905"/>
          </a:xfrm>
        </p:grpSpPr>
        <p:sp>
          <p:nvSpPr>
            <p:cNvPr id="4205" name="Google Shape;4205;p16"/>
            <p:cNvSpPr/>
            <p:nvPr/>
          </p:nvSpPr>
          <p:spPr>
            <a:xfrm>
              <a:off x="7894217" y="3526023"/>
              <a:ext cx="67974" cy="52995"/>
            </a:xfrm>
            <a:custGeom>
              <a:avLst/>
              <a:gdLst/>
              <a:ahLst/>
              <a:cxnLst/>
              <a:rect l="l" t="t" r="r" b="b"/>
              <a:pathLst>
                <a:path w="2269" h="1769" extrusionOk="0">
                  <a:moveTo>
                    <a:pt x="1135" y="1"/>
                  </a:moveTo>
                  <a:cubicBezTo>
                    <a:pt x="1" y="1"/>
                    <a:pt x="1" y="1769"/>
                    <a:pt x="1135" y="1769"/>
                  </a:cubicBezTo>
                  <a:cubicBezTo>
                    <a:pt x="2269" y="1769"/>
                    <a:pt x="2269" y="1"/>
                    <a:pt x="1135"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06" name="Google Shape;4206;p16"/>
            <p:cNvSpPr/>
            <p:nvPr/>
          </p:nvSpPr>
          <p:spPr>
            <a:xfrm>
              <a:off x="7947178" y="3432112"/>
              <a:ext cx="66985" cy="51976"/>
            </a:xfrm>
            <a:custGeom>
              <a:avLst/>
              <a:gdLst/>
              <a:ahLst/>
              <a:cxnLst/>
              <a:rect l="l" t="t" r="r" b="b"/>
              <a:pathLst>
                <a:path w="2236" h="1735" extrusionOk="0">
                  <a:moveTo>
                    <a:pt x="1101" y="0"/>
                  </a:moveTo>
                  <a:cubicBezTo>
                    <a:pt x="0" y="0"/>
                    <a:pt x="0" y="1735"/>
                    <a:pt x="1101" y="1735"/>
                  </a:cubicBezTo>
                  <a:cubicBezTo>
                    <a:pt x="2235" y="1735"/>
                    <a:pt x="2235" y="0"/>
                    <a:pt x="1101"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07" name="Google Shape;4207;p16"/>
            <p:cNvSpPr/>
            <p:nvPr/>
          </p:nvSpPr>
          <p:spPr>
            <a:xfrm>
              <a:off x="7989146" y="3526023"/>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4208" name="Google Shape;4208;p16"/>
          <p:cNvSpPr/>
          <p:nvPr/>
        </p:nvSpPr>
        <p:spPr>
          <a:xfrm flipH="1">
            <a:off x="-55400" y="6246034"/>
            <a:ext cx="4690303"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209" name="Google Shape;4209;p16"/>
          <p:cNvSpPr/>
          <p:nvPr/>
        </p:nvSpPr>
        <p:spPr>
          <a:xfrm flipH="1">
            <a:off x="8839965" y="-20101"/>
            <a:ext cx="3610648" cy="81626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4210" name="Google Shape;4210;p16"/>
          <p:cNvGrpSpPr/>
          <p:nvPr/>
        </p:nvGrpSpPr>
        <p:grpSpPr>
          <a:xfrm rot="5400000" flipH="1">
            <a:off x="11481667" y="-386271"/>
            <a:ext cx="585400" cy="1517621"/>
            <a:chOff x="1823086" y="-208516"/>
            <a:chExt cx="433159" cy="1122944"/>
          </a:xfrm>
        </p:grpSpPr>
        <p:sp>
          <p:nvSpPr>
            <p:cNvPr id="4211" name="Google Shape;4211;p16"/>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12" name="Google Shape;4212;p16"/>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13" name="Google Shape;4213;p16"/>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14" name="Google Shape;4214;p16"/>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15" name="Google Shape;4215;p16"/>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16" name="Google Shape;4216;p16"/>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17" name="Google Shape;4217;p16"/>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18" name="Google Shape;4218;p16"/>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219" name="Google Shape;4219;p16"/>
          <p:cNvGrpSpPr/>
          <p:nvPr/>
        </p:nvGrpSpPr>
        <p:grpSpPr>
          <a:xfrm rot="5400000" flipH="1">
            <a:off x="11262293" y="-161884"/>
            <a:ext cx="592580" cy="1603829"/>
            <a:chOff x="904476" y="-243594"/>
            <a:chExt cx="438472" cy="1186732"/>
          </a:xfrm>
        </p:grpSpPr>
        <p:sp>
          <p:nvSpPr>
            <p:cNvPr id="4220" name="Google Shape;4220;p16"/>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21" name="Google Shape;4221;p16"/>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22" name="Google Shape;4222;p16"/>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23" name="Google Shape;4223;p16"/>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24" name="Google Shape;4224;p16"/>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25" name="Google Shape;4225;p16"/>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26" name="Google Shape;4226;p16"/>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27" name="Google Shape;4227;p16"/>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28" name="Google Shape;4228;p16"/>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29" name="Google Shape;4229;p16"/>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30" name="Google Shape;4230;p16"/>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31" name="Google Shape;4231;p16"/>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32" name="Google Shape;4232;p16"/>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33" name="Google Shape;4233;p16"/>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34" name="Google Shape;4234;p16"/>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35" name="Google Shape;4235;p16"/>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36" name="Google Shape;4236;p16"/>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37" name="Google Shape;4237;p16"/>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38" name="Google Shape;4238;p16"/>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39" name="Google Shape;4239;p16"/>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40" name="Google Shape;4240;p16"/>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41" name="Google Shape;4241;p16"/>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42" name="Google Shape;4242;p16"/>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43" name="Google Shape;4243;p16"/>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44" name="Google Shape;4244;p16"/>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45" name="Google Shape;4245;p16"/>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46" name="Google Shape;4246;p16"/>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247" name="Google Shape;4247;p16"/>
          <p:cNvGrpSpPr/>
          <p:nvPr/>
        </p:nvGrpSpPr>
        <p:grpSpPr>
          <a:xfrm flipH="1">
            <a:off x="-53819" y="5948476"/>
            <a:ext cx="1169069" cy="748043"/>
            <a:chOff x="7750342" y="3926048"/>
            <a:chExt cx="1406709" cy="900099"/>
          </a:xfrm>
        </p:grpSpPr>
        <p:sp>
          <p:nvSpPr>
            <p:cNvPr id="4248" name="Google Shape;4248;p16"/>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49" name="Google Shape;4249;p16"/>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50" name="Google Shape;4250;p16"/>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51" name="Google Shape;4251;p16"/>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52" name="Google Shape;4252;p16"/>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53" name="Google Shape;4253;p16"/>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54" name="Google Shape;4254;p16"/>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55" name="Google Shape;4255;p16"/>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256" name="Google Shape;4256;p16"/>
          <p:cNvGrpSpPr/>
          <p:nvPr/>
        </p:nvGrpSpPr>
        <p:grpSpPr>
          <a:xfrm flipH="1">
            <a:off x="-422322" y="5551541"/>
            <a:ext cx="1029827" cy="1034524"/>
            <a:chOff x="8276926" y="3750868"/>
            <a:chExt cx="1239162" cy="1244814"/>
          </a:xfrm>
        </p:grpSpPr>
        <p:sp>
          <p:nvSpPr>
            <p:cNvPr id="4257" name="Google Shape;4257;p16"/>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58" name="Google Shape;4258;p16"/>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59" name="Google Shape;4259;p16"/>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60" name="Google Shape;4260;p16"/>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61" name="Google Shape;4261;p16"/>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62" name="Google Shape;4262;p16"/>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63" name="Google Shape;4263;p16"/>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64" name="Google Shape;4264;p16"/>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65" name="Google Shape;4265;p16"/>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66" name="Google Shape;4266;p16"/>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67" name="Google Shape;4267;p16"/>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68" name="Google Shape;4268;p16"/>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69" name="Google Shape;4269;p16"/>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70" name="Google Shape;4270;p16"/>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71" name="Google Shape;4271;p16"/>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72" name="Google Shape;4272;p16"/>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73" name="Google Shape;4273;p16"/>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74" name="Google Shape;4274;p16"/>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75" name="Google Shape;4275;p16"/>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76" name="Google Shape;4276;p16"/>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77" name="Google Shape;4277;p16"/>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78" name="Google Shape;4278;p16"/>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79" name="Google Shape;4279;p16"/>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80" name="Google Shape;4280;p16"/>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81" name="Google Shape;4281;p16"/>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82" name="Google Shape;4282;p16"/>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83" name="Google Shape;4283;p16"/>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284" name="Google Shape;4284;p16"/>
          <p:cNvGrpSpPr/>
          <p:nvPr/>
        </p:nvGrpSpPr>
        <p:grpSpPr>
          <a:xfrm rot="5400000" flipH="1">
            <a:off x="795720" y="6205677"/>
            <a:ext cx="364021" cy="986027"/>
            <a:chOff x="7607455" y="4238363"/>
            <a:chExt cx="438017" cy="1186459"/>
          </a:xfrm>
        </p:grpSpPr>
        <p:sp>
          <p:nvSpPr>
            <p:cNvPr id="4285" name="Google Shape;4285;p1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86" name="Google Shape;4286;p1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87" name="Google Shape;4287;p1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88" name="Google Shape;4288;p1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89" name="Google Shape;4289;p1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90" name="Google Shape;4290;p1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91" name="Google Shape;4291;p1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92" name="Google Shape;4292;p1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93" name="Google Shape;4293;p1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94" name="Google Shape;4294;p1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95" name="Google Shape;4295;p1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96" name="Google Shape;4296;p1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97" name="Google Shape;4297;p1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98" name="Google Shape;4298;p1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99" name="Google Shape;4299;p1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00" name="Google Shape;4300;p1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01" name="Google Shape;4301;p1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02" name="Google Shape;4302;p1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03" name="Google Shape;4303;p1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04" name="Google Shape;4304;p1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05" name="Google Shape;4305;p1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06" name="Google Shape;4306;p1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07" name="Google Shape;4307;p1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08" name="Google Shape;4308;p1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309" name="Google Shape;4309;p16"/>
          <p:cNvGrpSpPr/>
          <p:nvPr/>
        </p:nvGrpSpPr>
        <p:grpSpPr>
          <a:xfrm rot="5400000" flipH="1">
            <a:off x="-89914" y="1750445"/>
            <a:ext cx="844356" cy="506767"/>
            <a:chOff x="8365864" y="2993835"/>
            <a:chExt cx="933472" cy="547264"/>
          </a:xfrm>
        </p:grpSpPr>
        <p:sp>
          <p:nvSpPr>
            <p:cNvPr id="4310" name="Google Shape;4310;p16"/>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11" name="Google Shape;4311;p16"/>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12" name="Google Shape;4312;p16"/>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13" name="Google Shape;4313;p16"/>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14" name="Google Shape;4314;p16"/>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15" name="Google Shape;4315;p16"/>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16" name="Google Shape;4316;p16"/>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317" name="Google Shape;4317;p16"/>
          <p:cNvGrpSpPr/>
          <p:nvPr/>
        </p:nvGrpSpPr>
        <p:grpSpPr>
          <a:xfrm flipH="1">
            <a:off x="-247415" y="669199"/>
            <a:ext cx="1066705" cy="789799"/>
            <a:chOff x="8118223" y="2202382"/>
            <a:chExt cx="1151949" cy="873156"/>
          </a:xfrm>
        </p:grpSpPr>
        <p:sp>
          <p:nvSpPr>
            <p:cNvPr id="4318" name="Google Shape;4318;p16"/>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19" name="Google Shape;4319;p16"/>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20" name="Google Shape;4320;p16"/>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21" name="Google Shape;4321;p16"/>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22" name="Google Shape;4322;p16"/>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23" name="Google Shape;4323;p16"/>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24" name="Google Shape;4324;p16"/>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25" name="Google Shape;4325;p16"/>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26" name="Google Shape;4326;p16"/>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27" name="Google Shape;4327;p16"/>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28" name="Google Shape;4328;p16"/>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29" name="Google Shape;4329;p16"/>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30" name="Google Shape;4330;p16"/>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31" name="Google Shape;4331;p16"/>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32" name="Google Shape;4332;p16"/>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33" name="Google Shape;4333;p16"/>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34" name="Google Shape;4334;p16"/>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35" name="Google Shape;4335;p16"/>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36" name="Google Shape;4336;p16"/>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37" name="Google Shape;4337;p16"/>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38" name="Google Shape;4338;p16"/>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339" name="Google Shape;4339;p16"/>
          <p:cNvGrpSpPr/>
          <p:nvPr/>
        </p:nvGrpSpPr>
        <p:grpSpPr>
          <a:xfrm flipH="1">
            <a:off x="10866002" y="5296389"/>
            <a:ext cx="1528276" cy="1418404"/>
            <a:chOff x="-181020" y="4253777"/>
            <a:chExt cx="1117161" cy="1087511"/>
          </a:xfrm>
        </p:grpSpPr>
        <p:sp>
          <p:nvSpPr>
            <p:cNvPr id="4340" name="Google Shape;4340;p16"/>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41" name="Google Shape;4341;p16"/>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42" name="Google Shape;4342;p16"/>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43" name="Google Shape;4343;p16"/>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44" name="Google Shape;4344;p16"/>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45" name="Google Shape;4345;p16"/>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46" name="Google Shape;4346;p16"/>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47" name="Google Shape;4347;p16"/>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48" name="Google Shape;4348;p16"/>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49" name="Google Shape;4349;p16"/>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50" name="Google Shape;4350;p16"/>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51" name="Google Shape;4351;p16"/>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52" name="Google Shape;4352;p16"/>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53" name="Google Shape;4353;p16"/>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354" name="Google Shape;4354;p16"/>
          <p:cNvGrpSpPr/>
          <p:nvPr/>
        </p:nvGrpSpPr>
        <p:grpSpPr>
          <a:xfrm flipH="1">
            <a:off x="11167235" y="4932569"/>
            <a:ext cx="1209272" cy="1546943"/>
            <a:chOff x="-168050" y="4195214"/>
            <a:chExt cx="719519" cy="965231"/>
          </a:xfrm>
        </p:grpSpPr>
        <p:sp>
          <p:nvSpPr>
            <p:cNvPr id="4355" name="Google Shape;4355;p16"/>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56" name="Google Shape;4356;p16"/>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57" name="Google Shape;4357;p16"/>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58" name="Google Shape;4358;p16"/>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59" name="Google Shape;4359;p16"/>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60" name="Google Shape;4360;p16"/>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61" name="Google Shape;4361;p16"/>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62" name="Google Shape;4362;p16"/>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63" name="Google Shape;4363;p16"/>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64" name="Google Shape;4364;p16"/>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65" name="Google Shape;4365;p16"/>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66" name="Google Shape;4366;p16"/>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67" name="Google Shape;4367;p16"/>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68" name="Google Shape;4368;p16"/>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69" name="Google Shape;4369;p16"/>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70" name="Google Shape;4370;p16"/>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71" name="Google Shape;4371;p16"/>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72" name="Google Shape;4372;p16"/>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73" name="Google Shape;4373;p16"/>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74" name="Google Shape;4374;p16"/>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75" name="Google Shape;4375;p16"/>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76" name="Google Shape;4376;p16"/>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77" name="Google Shape;4377;p16"/>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78" name="Google Shape;4378;p16"/>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79" name="Google Shape;4379;p16"/>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80" name="Google Shape;4380;p16"/>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81" name="Google Shape;4381;p16"/>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82" name="Google Shape;4382;p16"/>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83" name="Google Shape;4383;p16"/>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84" name="Google Shape;4384;p16"/>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85" name="Google Shape;4385;p16"/>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86" name="Google Shape;4386;p16"/>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87" name="Google Shape;4387;p16"/>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88" name="Google Shape;4388;p16"/>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89" name="Google Shape;4389;p16"/>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90" name="Google Shape;4390;p16"/>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91" name="Google Shape;4391;p16"/>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92" name="Google Shape;4392;p16"/>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93" name="Google Shape;4393;p16"/>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94" name="Google Shape;4394;p16"/>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95" name="Google Shape;4395;p16"/>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96" name="Google Shape;4396;p16"/>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97" name="Google Shape;4397;p16"/>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98" name="Google Shape;4398;p16"/>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99" name="Google Shape;4399;p16"/>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00" name="Google Shape;4400;p16"/>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01" name="Google Shape;4401;p16"/>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402" name="Google Shape;4402;p16"/>
          <p:cNvGrpSpPr/>
          <p:nvPr/>
        </p:nvGrpSpPr>
        <p:grpSpPr>
          <a:xfrm flipH="1">
            <a:off x="-184801" y="-209103"/>
            <a:ext cx="1034111" cy="1035928"/>
            <a:chOff x="7973149" y="-201092"/>
            <a:chExt cx="1116750" cy="1145263"/>
          </a:xfrm>
        </p:grpSpPr>
        <p:sp>
          <p:nvSpPr>
            <p:cNvPr id="4403" name="Google Shape;4403;p16"/>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04" name="Google Shape;4404;p16"/>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05" name="Google Shape;4405;p16"/>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06" name="Google Shape;4406;p16"/>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07" name="Google Shape;4407;p16"/>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08" name="Google Shape;4408;p16"/>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09" name="Google Shape;4409;p16"/>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10" name="Google Shape;4410;p16"/>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11" name="Google Shape;4411;p16"/>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12" name="Google Shape;4412;p16"/>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13" name="Google Shape;4413;p16"/>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14" name="Google Shape;4414;p16"/>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15" name="Google Shape;4415;p16"/>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16" name="Google Shape;4416;p16"/>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17" name="Google Shape;4417;p16"/>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18" name="Google Shape;4418;p16"/>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19" name="Google Shape;4419;p16"/>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20" name="Google Shape;4420;p16"/>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21" name="Google Shape;4421;p16"/>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22" name="Google Shape;4422;p16"/>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23" name="Google Shape;4423;p16"/>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24" name="Google Shape;4424;p16"/>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25" name="Google Shape;4425;p16"/>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26" name="Google Shape;4426;p16"/>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27" name="Google Shape;4427;p16"/>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28" name="Google Shape;4428;p16"/>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29" name="Google Shape;4429;p16"/>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30" name="Google Shape;4430;p16"/>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31" name="Google Shape;4431;p16"/>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32" name="Google Shape;4432;p16"/>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33" name="Google Shape;4433;p16"/>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34" name="Google Shape;4434;p16"/>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35" name="Google Shape;4435;p16"/>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36" name="Google Shape;4436;p16"/>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37" name="Google Shape;4437;p16"/>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38" name="Google Shape;4438;p16"/>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39" name="Google Shape;4439;p16"/>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40" name="Google Shape;4440;p16"/>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41" name="Google Shape;4441;p16"/>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42" name="Google Shape;4442;p16"/>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43" name="Google Shape;4443;p16"/>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44" name="Google Shape;4444;p16"/>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45" name="Google Shape;4445;p16"/>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46" name="Google Shape;4446;p16"/>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47" name="Google Shape;4447;p16"/>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48" name="Google Shape;4448;p16"/>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49" name="Google Shape;4449;p16"/>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50" name="Google Shape;4450;p16"/>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51" name="Google Shape;4451;p16"/>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52" name="Google Shape;4452;p16"/>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53" name="Google Shape;4453;p16"/>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54" name="Google Shape;4454;p16"/>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55" name="Google Shape;4455;p16"/>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56" name="Google Shape;4456;p16"/>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57" name="Google Shape;4457;p16"/>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58" name="Google Shape;4458;p16"/>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59" name="Google Shape;4459;p16"/>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60" name="Google Shape;4460;p16"/>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61" name="Google Shape;4461;p16"/>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62" name="Google Shape;4462;p16"/>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63" name="Google Shape;4463;p16"/>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464" name="Google Shape;4464;p16"/>
          <p:cNvGrpSpPr/>
          <p:nvPr/>
        </p:nvGrpSpPr>
        <p:grpSpPr>
          <a:xfrm rot="-5400000" flipH="1">
            <a:off x="11145299" y="5617374"/>
            <a:ext cx="571291" cy="1623076"/>
            <a:chOff x="7607455" y="4238363"/>
            <a:chExt cx="438017" cy="1186459"/>
          </a:xfrm>
        </p:grpSpPr>
        <p:sp>
          <p:nvSpPr>
            <p:cNvPr id="4465" name="Google Shape;4465;p1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66" name="Google Shape;4466;p1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67" name="Google Shape;4467;p1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68" name="Google Shape;4468;p1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69" name="Google Shape;4469;p1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70" name="Google Shape;4470;p1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71" name="Google Shape;4471;p1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72" name="Google Shape;4472;p1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73" name="Google Shape;4473;p1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74" name="Google Shape;4474;p1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75" name="Google Shape;4475;p1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76" name="Google Shape;4476;p1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77" name="Google Shape;4477;p1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78" name="Google Shape;4478;p1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79" name="Google Shape;4479;p1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80" name="Google Shape;4480;p1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81" name="Google Shape;4481;p1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82" name="Google Shape;4482;p1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83" name="Google Shape;4483;p1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84" name="Google Shape;4484;p1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85" name="Google Shape;4485;p1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86" name="Google Shape;4486;p1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87" name="Google Shape;4487;p1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88" name="Google Shape;4488;p1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489" name="Google Shape;4489;p16"/>
          <p:cNvGrpSpPr/>
          <p:nvPr/>
        </p:nvGrpSpPr>
        <p:grpSpPr>
          <a:xfrm flipH="1">
            <a:off x="-79791" y="6156140"/>
            <a:ext cx="748761" cy="724561"/>
            <a:chOff x="8202967" y="4478366"/>
            <a:chExt cx="900965" cy="871845"/>
          </a:xfrm>
        </p:grpSpPr>
        <p:sp>
          <p:nvSpPr>
            <p:cNvPr id="4490" name="Google Shape;4490;p16"/>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91" name="Google Shape;4491;p16"/>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92" name="Google Shape;4492;p16"/>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93" name="Google Shape;4493;p16"/>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94" name="Google Shape;4494;p16"/>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95" name="Google Shape;4495;p16"/>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96" name="Google Shape;4496;p16"/>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97" name="Google Shape;4497;p16"/>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98" name="Google Shape;4498;p16"/>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99" name="Google Shape;4499;p16"/>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00" name="Google Shape;4500;p16"/>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01" name="Google Shape;4501;p16"/>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02" name="Google Shape;4502;p16"/>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03" name="Google Shape;4503;p16"/>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04" name="Google Shape;4504;p16"/>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05" name="Google Shape;4505;p16"/>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06" name="Google Shape;4506;p16"/>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07" name="Google Shape;4507;p16"/>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08" name="Google Shape;4508;p16"/>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grpSp>
    </p:spTree>
    <p:extLst>
      <p:ext uri="{BB962C8B-B14F-4D97-AF65-F5344CB8AC3E}">
        <p14:creationId xmlns:p14="http://schemas.microsoft.com/office/powerpoint/2010/main" val="247422292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and four columns ">
  <p:cSld name="Title and four columns ">
    <p:spTree>
      <p:nvGrpSpPr>
        <p:cNvPr id="1" name="Shape 4509"/>
        <p:cNvGrpSpPr/>
        <p:nvPr/>
      </p:nvGrpSpPr>
      <p:grpSpPr>
        <a:xfrm>
          <a:off x="0" y="0"/>
          <a:ext cx="0" cy="0"/>
          <a:chOff x="0" y="0"/>
          <a:chExt cx="0" cy="0"/>
        </a:xfrm>
      </p:grpSpPr>
      <p:sp>
        <p:nvSpPr>
          <p:cNvPr id="4510" name="Google Shape;4510;p17"/>
          <p:cNvSpPr txBox="1">
            <a:spLocks noGrp="1"/>
          </p:cNvSpPr>
          <p:nvPr>
            <p:ph type="ctrTitle"/>
          </p:nvPr>
        </p:nvSpPr>
        <p:spPr>
          <a:xfrm>
            <a:off x="2807845" y="2557867"/>
            <a:ext cx="2429200" cy="5444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667">
                <a:solidFill>
                  <a:srgbClr val="41294A"/>
                </a:solidFill>
              </a:defRPr>
            </a:lvl1pPr>
            <a:lvl2pPr lvl="1" algn="ctr" rtl="0">
              <a:spcBef>
                <a:spcPts val="0"/>
              </a:spcBef>
              <a:spcAft>
                <a:spcPts val="0"/>
              </a:spcAft>
              <a:buClr>
                <a:srgbClr val="41294A"/>
              </a:buClr>
              <a:buSzPts val="2000"/>
              <a:buNone/>
              <a:defRPr sz="2667" b="0">
                <a:solidFill>
                  <a:srgbClr val="41294A"/>
                </a:solidFill>
              </a:defRPr>
            </a:lvl2pPr>
            <a:lvl3pPr lvl="2" algn="ctr" rtl="0">
              <a:spcBef>
                <a:spcPts val="0"/>
              </a:spcBef>
              <a:spcAft>
                <a:spcPts val="0"/>
              </a:spcAft>
              <a:buClr>
                <a:srgbClr val="41294A"/>
              </a:buClr>
              <a:buSzPts val="2000"/>
              <a:buNone/>
              <a:defRPr sz="2667" b="0">
                <a:solidFill>
                  <a:srgbClr val="41294A"/>
                </a:solidFill>
              </a:defRPr>
            </a:lvl3pPr>
            <a:lvl4pPr lvl="3" algn="ctr" rtl="0">
              <a:spcBef>
                <a:spcPts val="0"/>
              </a:spcBef>
              <a:spcAft>
                <a:spcPts val="0"/>
              </a:spcAft>
              <a:buClr>
                <a:srgbClr val="41294A"/>
              </a:buClr>
              <a:buSzPts val="2000"/>
              <a:buNone/>
              <a:defRPr sz="2667" b="0">
                <a:solidFill>
                  <a:srgbClr val="41294A"/>
                </a:solidFill>
              </a:defRPr>
            </a:lvl4pPr>
            <a:lvl5pPr lvl="4" algn="ctr" rtl="0">
              <a:spcBef>
                <a:spcPts val="0"/>
              </a:spcBef>
              <a:spcAft>
                <a:spcPts val="0"/>
              </a:spcAft>
              <a:buClr>
                <a:srgbClr val="41294A"/>
              </a:buClr>
              <a:buSzPts val="2000"/>
              <a:buNone/>
              <a:defRPr sz="2667" b="0">
                <a:solidFill>
                  <a:srgbClr val="41294A"/>
                </a:solidFill>
              </a:defRPr>
            </a:lvl5pPr>
            <a:lvl6pPr lvl="5" algn="ctr" rtl="0">
              <a:spcBef>
                <a:spcPts val="0"/>
              </a:spcBef>
              <a:spcAft>
                <a:spcPts val="0"/>
              </a:spcAft>
              <a:buClr>
                <a:srgbClr val="41294A"/>
              </a:buClr>
              <a:buSzPts val="2000"/>
              <a:buNone/>
              <a:defRPr sz="2667" b="0">
                <a:solidFill>
                  <a:srgbClr val="41294A"/>
                </a:solidFill>
              </a:defRPr>
            </a:lvl6pPr>
            <a:lvl7pPr lvl="6" algn="ctr" rtl="0">
              <a:spcBef>
                <a:spcPts val="0"/>
              </a:spcBef>
              <a:spcAft>
                <a:spcPts val="0"/>
              </a:spcAft>
              <a:buClr>
                <a:srgbClr val="41294A"/>
              </a:buClr>
              <a:buSzPts val="2000"/>
              <a:buNone/>
              <a:defRPr sz="2667" b="0">
                <a:solidFill>
                  <a:srgbClr val="41294A"/>
                </a:solidFill>
              </a:defRPr>
            </a:lvl7pPr>
            <a:lvl8pPr lvl="7" algn="ctr" rtl="0">
              <a:spcBef>
                <a:spcPts val="0"/>
              </a:spcBef>
              <a:spcAft>
                <a:spcPts val="0"/>
              </a:spcAft>
              <a:buClr>
                <a:srgbClr val="41294A"/>
              </a:buClr>
              <a:buSzPts val="2000"/>
              <a:buNone/>
              <a:defRPr sz="2667" b="0">
                <a:solidFill>
                  <a:srgbClr val="41294A"/>
                </a:solidFill>
              </a:defRPr>
            </a:lvl8pPr>
            <a:lvl9pPr lvl="8" algn="ctr" rtl="0">
              <a:spcBef>
                <a:spcPts val="0"/>
              </a:spcBef>
              <a:spcAft>
                <a:spcPts val="0"/>
              </a:spcAft>
              <a:buClr>
                <a:srgbClr val="41294A"/>
              </a:buClr>
              <a:buSzPts val="2000"/>
              <a:buNone/>
              <a:defRPr sz="2667" b="0">
                <a:solidFill>
                  <a:srgbClr val="41294A"/>
                </a:solidFill>
              </a:defRPr>
            </a:lvl9pPr>
          </a:lstStyle>
          <a:p>
            <a:endParaRPr/>
          </a:p>
        </p:txBody>
      </p:sp>
      <p:sp>
        <p:nvSpPr>
          <p:cNvPr id="4511" name="Google Shape;4511;p17"/>
          <p:cNvSpPr txBox="1">
            <a:spLocks noGrp="1"/>
          </p:cNvSpPr>
          <p:nvPr>
            <p:ph type="subTitle" idx="1"/>
          </p:nvPr>
        </p:nvSpPr>
        <p:spPr>
          <a:xfrm>
            <a:off x="2342045" y="3054800"/>
            <a:ext cx="3360800" cy="77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867">
                <a:latin typeface="Nunito"/>
                <a:ea typeface="Nunito"/>
                <a:cs typeface="Nunito"/>
                <a:sym typeface="Nunito"/>
              </a:defRPr>
            </a:lvl1pPr>
            <a:lvl2pPr lvl="1" algn="ctr" rtl="0">
              <a:lnSpc>
                <a:spcPct val="100000"/>
              </a:lnSpc>
              <a:spcBef>
                <a:spcPts val="0"/>
              </a:spcBef>
              <a:spcAft>
                <a:spcPts val="0"/>
              </a:spcAft>
              <a:buSzPts val="1000"/>
              <a:buFont typeface="Nunito"/>
              <a:buNone/>
              <a:defRPr sz="1333">
                <a:latin typeface="Nunito"/>
                <a:ea typeface="Nunito"/>
                <a:cs typeface="Nunito"/>
                <a:sym typeface="Nunito"/>
              </a:defRPr>
            </a:lvl2pPr>
            <a:lvl3pPr lvl="2" algn="ctr" rtl="0">
              <a:lnSpc>
                <a:spcPct val="100000"/>
              </a:lnSpc>
              <a:spcBef>
                <a:spcPts val="0"/>
              </a:spcBef>
              <a:spcAft>
                <a:spcPts val="0"/>
              </a:spcAft>
              <a:buSzPts val="1000"/>
              <a:buFont typeface="Nunito"/>
              <a:buNone/>
              <a:defRPr sz="1333">
                <a:latin typeface="Nunito"/>
                <a:ea typeface="Nunito"/>
                <a:cs typeface="Nunito"/>
                <a:sym typeface="Nunito"/>
              </a:defRPr>
            </a:lvl3pPr>
            <a:lvl4pPr lvl="3" algn="ctr" rtl="0">
              <a:lnSpc>
                <a:spcPct val="100000"/>
              </a:lnSpc>
              <a:spcBef>
                <a:spcPts val="0"/>
              </a:spcBef>
              <a:spcAft>
                <a:spcPts val="0"/>
              </a:spcAft>
              <a:buSzPts val="1000"/>
              <a:buFont typeface="Nunito"/>
              <a:buNone/>
              <a:defRPr sz="1333">
                <a:latin typeface="Nunito"/>
                <a:ea typeface="Nunito"/>
                <a:cs typeface="Nunito"/>
                <a:sym typeface="Nunito"/>
              </a:defRPr>
            </a:lvl4pPr>
            <a:lvl5pPr lvl="4" algn="ctr" rtl="0">
              <a:lnSpc>
                <a:spcPct val="100000"/>
              </a:lnSpc>
              <a:spcBef>
                <a:spcPts val="0"/>
              </a:spcBef>
              <a:spcAft>
                <a:spcPts val="0"/>
              </a:spcAft>
              <a:buSzPts val="1000"/>
              <a:buFont typeface="Nunito"/>
              <a:buNone/>
              <a:defRPr sz="1333">
                <a:latin typeface="Nunito"/>
                <a:ea typeface="Nunito"/>
                <a:cs typeface="Nunito"/>
                <a:sym typeface="Nunito"/>
              </a:defRPr>
            </a:lvl5pPr>
            <a:lvl6pPr lvl="5" algn="ctr" rtl="0">
              <a:lnSpc>
                <a:spcPct val="100000"/>
              </a:lnSpc>
              <a:spcBef>
                <a:spcPts val="0"/>
              </a:spcBef>
              <a:spcAft>
                <a:spcPts val="0"/>
              </a:spcAft>
              <a:buSzPts val="1000"/>
              <a:buFont typeface="Nunito"/>
              <a:buNone/>
              <a:defRPr sz="1333">
                <a:latin typeface="Nunito"/>
                <a:ea typeface="Nunito"/>
                <a:cs typeface="Nunito"/>
                <a:sym typeface="Nunito"/>
              </a:defRPr>
            </a:lvl6pPr>
            <a:lvl7pPr lvl="6" algn="ctr" rtl="0">
              <a:lnSpc>
                <a:spcPct val="100000"/>
              </a:lnSpc>
              <a:spcBef>
                <a:spcPts val="0"/>
              </a:spcBef>
              <a:spcAft>
                <a:spcPts val="0"/>
              </a:spcAft>
              <a:buSzPts val="1000"/>
              <a:buFont typeface="Nunito"/>
              <a:buNone/>
              <a:defRPr sz="1333">
                <a:latin typeface="Nunito"/>
                <a:ea typeface="Nunito"/>
                <a:cs typeface="Nunito"/>
                <a:sym typeface="Nunito"/>
              </a:defRPr>
            </a:lvl7pPr>
            <a:lvl8pPr lvl="7" algn="ctr" rtl="0">
              <a:lnSpc>
                <a:spcPct val="100000"/>
              </a:lnSpc>
              <a:spcBef>
                <a:spcPts val="0"/>
              </a:spcBef>
              <a:spcAft>
                <a:spcPts val="0"/>
              </a:spcAft>
              <a:buSzPts val="1000"/>
              <a:buFont typeface="Nunito"/>
              <a:buNone/>
              <a:defRPr sz="1333">
                <a:latin typeface="Nunito"/>
                <a:ea typeface="Nunito"/>
                <a:cs typeface="Nunito"/>
                <a:sym typeface="Nunito"/>
              </a:defRPr>
            </a:lvl8pPr>
            <a:lvl9pPr lvl="8" algn="ctr" rtl="0">
              <a:lnSpc>
                <a:spcPct val="100000"/>
              </a:lnSpc>
              <a:spcBef>
                <a:spcPts val="0"/>
              </a:spcBef>
              <a:spcAft>
                <a:spcPts val="0"/>
              </a:spcAft>
              <a:buSzPts val="1000"/>
              <a:buFont typeface="Nunito"/>
              <a:buNone/>
              <a:defRPr sz="1333">
                <a:latin typeface="Nunito"/>
                <a:ea typeface="Nunito"/>
                <a:cs typeface="Nunito"/>
                <a:sym typeface="Nunito"/>
              </a:defRPr>
            </a:lvl9pPr>
          </a:lstStyle>
          <a:p>
            <a:endParaRPr/>
          </a:p>
        </p:txBody>
      </p:sp>
      <p:sp>
        <p:nvSpPr>
          <p:cNvPr id="4512" name="Google Shape;4512;p17"/>
          <p:cNvSpPr txBox="1">
            <a:spLocks noGrp="1"/>
          </p:cNvSpPr>
          <p:nvPr>
            <p:ph type="ctrTitle" idx="2"/>
          </p:nvPr>
        </p:nvSpPr>
        <p:spPr>
          <a:xfrm>
            <a:off x="6954955" y="2546800"/>
            <a:ext cx="2429200" cy="5444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667">
                <a:solidFill>
                  <a:srgbClr val="41294A"/>
                </a:solidFill>
              </a:defRPr>
            </a:lvl1pPr>
            <a:lvl2pPr lvl="1" algn="ctr" rtl="0">
              <a:spcBef>
                <a:spcPts val="0"/>
              </a:spcBef>
              <a:spcAft>
                <a:spcPts val="0"/>
              </a:spcAft>
              <a:buClr>
                <a:srgbClr val="41294A"/>
              </a:buClr>
              <a:buSzPts val="2000"/>
              <a:buNone/>
              <a:defRPr sz="2667" b="0">
                <a:solidFill>
                  <a:srgbClr val="41294A"/>
                </a:solidFill>
              </a:defRPr>
            </a:lvl2pPr>
            <a:lvl3pPr lvl="2" algn="ctr" rtl="0">
              <a:spcBef>
                <a:spcPts val="0"/>
              </a:spcBef>
              <a:spcAft>
                <a:spcPts val="0"/>
              </a:spcAft>
              <a:buClr>
                <a:srgbClr val="41294A"/>
              </a:buClr>
              <a:buSzPts val="2000"/>
              <a:buNone/>
              <a:defRPr sz="2667" b="0">
                <a:solidFill>
                  <a:srgbClr val="41294A"/>
                </a:solidFill>
              </a:defRPr>
            </a:lvl3pPr>
            <a:lvl4pPr lvl="3" algn="ctr" rtl="0">
              <a:spcBef>
                <a:spcPts val="0"/>
              </a:spcBef>
              <a:spcAft>
                <a:spcPts val="0"/>
              </a:spcAft>
              <a:buClr>
                <a:srgbClr val="41294A"/>
              </a:buClr>
              <a:buSzPts val="2000"/>
              <a:buNone/>
              <a:defRPr sz="2667" b="0">
                <a:solidFill>
                  <a:srgbClr val="41294A"/>
                </a:solidFill>
              </a:defRPr>
            </a:lvl4pPr>
            <a:lvl5pPr lvl="4" algn="ctr" rtl="0">
              <a:spcBef>
                <a:spcPts val="0"/>
              </a:spcBef>
              <a:spcAft>
                <a:spcPts val="0"/>
              </a:spcAft>
              <a:buClr>
                <a:srgbClr val="41294A"/>
              </a:buClr>
              <a:buSzPts val="2000"/>
              <a:buNone/>
              <a:defRPr sz="2667" b="0">
                <a:solidFill>
                  <a:srgbClr val="41294A"/>
                </a:solidFill>
              </a:defRPr>
            </a:lvl5pPr>
            <a:lvl6pPr lvl="5" algn="ctr" rtl="0">
              <a:spcBef>
                <a:spcPts val="0"/>
              </a:spcBef>
              <a:spcAft>
                <a:spcPts val="0"/>
              </a:spcAft>
              <a:buClr>
                <a:srgbClr val="41294A"/>
              </a:buClr>
              <a:buSzPts val="2000"/>
              <a:buNone/>
              <a:defRPr sz="2667" b="0">
                <a:solidFill>
                  <a:srgbClr val="41294A"/>
                </a:solidFill>
              </a:defRPr>
            </a:lvl6pPr>
            <a:lvl7pPr lvl="6" algn="ctr" rtl="0">
              <a:spcBef>
                <a:spcPts val="0"/>
              </a:spcBef>
              <a:spcAft>
                <a:spcPts val="0"/>
              </a:spcAft>
              <a:buClr>
                <a:srgbClr val="41294A"/>
              </a:buClr>
              <a:buSzPts val="2000"/>
              <a:buNone/>
              <a:defRPr sz="2667" b="0">
                <a:solidFill>
                  <a:srgbClr val="41294A"/>
                </a:solidFill>
              </a:defRPr>
            </a:lvl7pPr>
            <a:lvl8pPr lvl="7" algn="ctr" rtl="0">
              <a:spcBef>
                <a:spcPts val="0"/>
              </a:spcBef>
              <a:spcAft>
                <a:spcPts val="0"/>
              </a:spcAft>
              <a:buClr>
                <a:srgbClr val="41294A"/>
              </a:buClr>
              <a:buSzPts val="2000"/>
              <a:buNone/>
              <a:defRPr sz="2667" b="0">
                <a:solidFill>
                  <a:srgbClr val="41294A"/>
                </a:solidFill>
              </a:defRPr>
            </a:lvl8pPr>
            <a:lvl9pPr lvl="8" algn="ctr" rtl="0">
              <a:spcBef>
                <a:spcPts val="0"/>
              </a:spcBef>
              <a:spcAft>
                <a:spcPts val="0"/>
              </a:spcAft>
              <a:buClr>
                <a:srgbClr val="41294A"/>
              </a:buClr>
              <a:buSzPts val="2000"/>
              <a:buNone/>
              <a:defRPr sz="2667" b="0">
                <a:solidFill>
                  <a:srgbClr val="41294A"/>
                </a:solidFill>
              </a:defRPr>
            </a:lvl9pPr>
          </a:lstStyle>
          <a:p>
            <a:endParaRPr/>
          </a:p>
        </p:txBody>
      </p:sp>
      <p:sp>
        <p:nvSpPr>
          <p:cNvPr id="4513" name="Google Shape;4513;p17"/>
          <p:cNvSpPr txBox="1">
            <a:spLocks noGrp="1"/>
          </p:cNvSpPr>
          <p:nvPr>
            <p:ph type="subTitle" idx="3"/>
          </p:nvPr>
        </p:nvSpPr>
        <p:spPr>
          <a:xfrm>
            <a:off x="6489155" y="3054800"/>
            <a:ext cx="3360800" cy="77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867">
                <a:latin typeface="Nunito"/>
                <a:ea typeface="Nunito"/>
                <a:cs typeface="Nunito"/>
                <a:sym typeface="Nunito"/>
              </a:defRPr>
            </a:lvl1pPr>
            <a:lvl2pPr lvl="1" algn="ctr" rtl="0">
              <a:lnSpc>
                <a:spcPct val="100000"/>
              </a:lnSpc>
              <a:spcBef>
                <a:spcPts val="0"/>
              </a:spcBef>
              <a:spcAft>
                <a:spcPts val="0"/>
              </a:spcAft>
              <a:buSzPts val="1000"/>
              <a:buFont typeface="Nunito"/>
              <a:buNone/>
              <a:defRPr sz="1333">
                <a:latin typeface="Nunito"/>
                <a:ea typeface="Nunito"/>
                <a:cs typeface="Nunito"/>
                <a:sym typeface="Nunito"/>
              </a:defRPr>
            </a:lvl2pPr>
            <a:lvl3pPr lvl="2" algn="ctr" rtl="0">
              <a:lnSpc>
                <a:spcPct val="100000"/>
              </a:lnSpc>
              <a:spcBef>
                <a:spcPts val="0"/>
              </a:spcBef>
              <a:spcAft>
                <a:spcPts val="0"/>
              </a:spcAft>
              <a:buSzPts val="1000"/>
              <a:buFont typeface="Nunito"/>
              <a:buNone/>
              <a:defRPr sz="1333">
                <a:latin typeface="Nunito"/>
                <a:ea typeface="Nunito"/>
                <a:cs typeface="Nunito"/>
                <a:sym typeface="Nunito"/>
              </a:defRPr>
            </a:lvl3pPr>
            <a:lvl4pPr lvl="3" algn="ctr" rtl="0">
              <a:lnSpc>
                <a:spcPct val="100000"/>
              </a:lnSpc>
              <a:spcBef>
                <a:spcPts val="0"/>
              </a:spcBef>
              <a:spcAft>
                <a:spcPts val="0"/>
              </a:spcAft>
              <a:buSzPts val="1000"/>
              <a:buFont typeface="Nunito"/>
              <a:buNone/>
              <a:defRPr sz="1333">
                <a:latin typeface="Nunito"/>
                <a:ea typeface="Nunito"/>
                <a:cs typeface="Nunito"/>
                <a:sym typeface="Nunito"/>
              </a:defRPr>
            </a:lvl4pPr>
            <a:lvl5pPr lvl="4" algn="ctr" rtl="0">
              <a:lnSpc>
                <a:spcPct val="100000"/>
              </a:lnSpc>
              <a:spcBef>
                <a:spcPts val="0"/>
              </a:spcBef>
              <a:spcAft>
                <a:spcPts val="0"/>
              </a:spcAft>
              <a:buSzPts val="1000"/>
              <a:buFont typeface="Nunito"/>
              <a:buNone/>
              <a:defRPr sz="1333">
                <a:latin typeface="Nunito"/>
                <a:ea typeface="Nunito"/>
                <a:cs typeface="Nunito"/>
                <a:sym typeface="Nunito"/>
              </a:defRPr>
            </a:lvl5pPr>
            <a:lvl6pPr lvl="5" algn="ctr" rtl="0">
              <a:lnSpc>
                <a:spcPct val="100000"/>
              </a:lnSpc>
              <a:spcBef>
                <a:spcPts val="0"/>
              </a:spcBef>
              <a:spcAft>
                <a:spcPts val="0"/>
              </a:spcAft>
              <a:buSzPts val="1000"/>
              <a:buFont typeface="Nunito"/>
              <a:buNone/>
              <a:defRPr sz="1333">
                <a:latin typeface="Nunito"/>
                <a:ea typeface="Nunito"/>
                <a:cs typeface="Nunito"/>
                <a:sym typeface="Nunito"/>
              </a:defRPr>
            </a:lvl6pPr>
            <a:lvl7pPr lvl="6" algn="ctr" rtl="0">
              <a:lnSpc>
                <a:spcPct val="100000"/>
              </a:lnSpc>
              <a:spcBef>
                <a:spcPts val="0"/>
              </a:spcBef>
              <a:spcAft>
                <a:spcPts val="0"/>
              </a:spcAft>
              <a:buSzPts val="1000"/>
              <a:buFont typeface="Nunito"/>
              <a:buNone/>
              <a:defRPr sz="1333">
                <a:latin typeface="Nunito"/>
                <a:ea typeface="Nunito"/>
                <a:cs typeface="Nunito"/>
                <a:sym typeface="Nunito"/>
              </a:defRPr>
            </a:lvl7pPr>
            <a:lvl8pPr lvl="7" algn="ctr" rtl="0">
              <a:lnSpc>
                <a:spcPct val="100000"/>
              </a:lnSpc>
              <a:spcBef>
                <a:spcPts val="0"/>
              </a:spcBef>
              <a:spcAft>
                <a:spcPts val="0"/>
              </a:spcAft>
              <a:buSzPts val="1000"/>
              <a:buFont typeface="Nunito"/>
              <a:buNone/>
              <a:defRPr sz="1333">
                <a:latin typeface="Nunito"/>
                <a:ea typeface="Nunito"/>
                <a:cs typeface="Nunito"/>
                <a:sym typeface="Nunito"/>
              </a:defRPr>
            </a:lvl8pPr>
            <a:lvl9pPr lvl="8" algn="ctr" rtl="0">
              <a:lnSpc>
                <a:spcPct val="100000"/>
              </a:lnSpc>
              <a:spcBef>
                <a:spcPts val="0"/>
              </a:spcBef>
              <a:spcAft>
                <a:spcPts val="0"/>
              </a:spcAft>
              <a:buSzPts val="1000"/>
              <a:buFont typeface="Nunito"/>
              <a:buNone/>
              <a:defRPr sz="1333">
                <a:latin typeface="Nunito"/>
                <a:ea typeface="Nunito"/>
                <a:cs typeface="Nunito"/>
                <a:sym typeface="Nunito"/>
              </a:defRPr>
            </a:lvl9pPr>
          </a:lstStyle>
          <a:p>
            <a:endParaRPr/>
          </a:p>
        </p:txBody>
      </p:sp>
      <p:sp>
        <p:nvSpPr>
          <p:cNvPr id="4514" name="Google Shape;4514;p17"/>
          <p:cNvSpPr txBox="1">
            <a:spLocks noGrp="1"/>
          </p:cNvSpPr>
          <p:nvPr>
            <p:ph type="ctrTitle" idx="4"/>
          </p:nvPr>
        </p:nvSpPr>
        <p:spPr>
          <a:xfrm>
            <a:off x="2807845" y="4943851"/>
            <a:ext cx="2429200" cy="5444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667">
                <a:solidFill>
                  <a:srgbClr val="41294A"/>
                </a:solidFill>
              </a:defRPr>
            </a:lvl1pPr>
            <a:lvl2pPr lvl="1" algn="ctr" rtl="0">
              <a:spcBef>
                <a:spcPts val="0"/>
              </a:spcBef>
              <a:spcAft>
                <a:spcPts val="0"/>
              </a:spcAft>
              <a:buClr>
                <a:srgbClr val="41294A"/>
              </a:buClr>
              <a:buSzPts val="2000"/>
              <a:buNone/>
              <a:defRPr sz="2667" b="0">
                <a:solidFill>
                  <a:srgbClr val="41294A"/>
                </a:solidFill>
              </a:defRPr>
            </a:lvl2pPr>
            <a:lvl3pPr lvl="2" algn="ctr" rtl="0">
              <a:spcBef>
                <a:spcPts val="0"/>
              </a:spcBef>
              <a:spcAft>
                <a:spcPts val="0"/>
              </a:spcAft>
              <a:buClr>
                <a:srgbClr val="41294A"/>
              </a:buClr>
              <a:buSzPts val="2000"/>
              <a:buNone/>
              <a:defRPr sz="2667" b="0">
                <a:solidFill>
                  <a:srgbClr val="41294A"/>
                </a:solidFill>
              </a:defRPr>
            </a:lvl3pPr>
            <a:lvl4pPr lvl="3" algn="ctr" rtl="0">
              <a:spcBef>
                <a:spcPts val="0"/>
              </a:spcBef>
              <a:spcAft>
                <a:spcPts val="0"/>
              </a:spcAft>
              <a:buClr>
                <a:srgbClr val="41294A"/>
              </a:buClr>
              <a:buSzPts val="2000"/>
              <a:buNone/>
              <a:defRPr sz="2667" b="0">
                <a:solidFill>
                  <a:srgbClr val="41294A"/>
                </a:solidFill>
              </a:defRPr>
            </a:lvl4pPr>
            <a:lvl5pPr lvl="4" algn="ctr" rtl="0">
              <a:spcBef>
                <a:spcPts val="0"/>
              </a:spcBef>
              <a:spcAft>
                <a:spcPts val="0"/>
              </a:spcAft>
              <a:buClr>
                <a:srgbClr val="41294A"/>
              </a:buClr>
              <a:buSzPts val="2000"/>
              <a:buNone/>
              <a:defRPr sz="2667" b="0">
                <a:solidFill>
                  <a:srgbClr val="41294A"/>
                </a:solidFill>
              </a:defRPr>
            </a:lvl5pPr>
            <a:lvl6pPr lvl="5" algn="ctr" rtl="0">
              <a:spcBef>
                <a:spcPts val="0"/>
              </a:spcBef>
              <a:spcAft>
                <a:spcPts val="0"/>
              </a:spcAft>
              <a:buClr>
                <a:srgbClr val="41294A"/>
              </a:buClr>
              <a:buSzPts val="2000"/>
              <a:buNone/>
              <a:defRPr sz="2667" b="0">
                <a:solidFill>
                  <a:srgbClr val="41294A"/>
                </a:solidFill>
              </a:defRPr>
            </a:lvl6pPr>
            <a:lvl7pPr lvl="6" algn="ctr" rtl="0">
              <a:spcBef>
                <a:spcPts val="0"/>
              </a:spcBef>
              <a:spcAft>
                <a:spcPts val="0"/>
              </a:spcAft>
              <a:buClr>
                <a:srgbClr val="41294A"/>
              </a:buClr>
              <a:buSzPts val="2000"/>
              <a:buNone/>
              <a:defRPr sz="2667" b="0">
                <a:solidFill>
                  <a:srgbClr val="41294A"/>
                </a:solidFill>
              </a:defRPr>
            </a:lvl7pPr>
            <a:lvl8pPr lvl="7" algn="ctr" rtl="0">
              <a:spcBef>
                <a:spcPts val="0"/>
              </a:spcBef>
              <a:spcAft>
                <a:spcPts val="0"/>
              </a:spcAft>
              <a:buClr>
                <a:srgbClr val="41294A"/>
              </a:buClr>
              <a:buSzPts val="2000"/>
              <a:buNone/>
              <a:defRPr sz="2667" b="0">
                <a:solidFill>
                  <a:srgbClr val="41294A"/>
                </a:solidFill>
              </a:defRPr>
            </a:lvl8pPr>
            <a:lvl9pPr lvl="8" algn="ctr" rtl="0">
              <a:spcBef>
                <a:spcPts val="0"/>
              </a:spcBef>
              <a:spcAft>
                <a:spcPts val="0"/>
              </a:spcAft>
              <a:buClr>
                <a:srgbClr val="41294A"/>
              </a:buClr>
              <a:buSzPts val="2000"/>
              <a:buNone/>
              <a:defRPr sz="2667" b="0">
                <a:solidFill>
                  <a:srgbClr val="41294A"/>
                </a:solidFill>
              </a:defRPr>
            </a:lvl9pPr>
          </a:lstStyle>
          <a:p>
            <a:endParaRPr/>
          </a:p>
        </p:txBody>
      </p:sp>
      <p:sp>
        <p:nvSpPr>
          <p:cNvPr id="4515" name="Google Shape;4515;p17"/>
          <p:cNvSpPr txBox="1">
            <a:spLocks noGrp="1"/>
          </p:cNvSpPr>
          <p:nvPr>
            <p:ph type="subTitle" idx="5"/>
          </p:nvPr>
        </p:nvSpPr>
        <p:spPr>
          <a:xfrm>
            <a:off x="2342045" y="5436300"/>
            <a:ext cx="3360800" cy="77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867">
                <a:latin typeface="Nunito"/>
                <a:ea typeface="Nunito"/>
                <a:cs typeface="Nunito"/>
                <a:sym typeface="Nunito"/>
              </a:defRPr>
            </a:lvl1pPr>
            <a:lvl2pPr lvl="1" algn="ctr" rtl="0">
              <a:lnSpc>
                <a:spcPct val="100000"/>
              </a:lnSpc>
              <a:spcBef>
                <a:spcPts val="0"/>
              </a:spcBef>
              <a:spcAft>
                <a:spcPts val="0"/>
              </a:spcAft>
              <a:buSzPts val="1000"/>
              <a:buFont typeface="Nunito"/>
              <a:buNone/>
              <a:defRPr sz="1333">
                <a:latin typeface="Nunito"/>
                <a:ea typeface="Nunito"/>
                <a:cs typeface="Nunito"/>
                <a:sym typeface="Nunito"/>
              </a:defRPr>
            </a:lvl2pPr>
            <a:lvl3pPr lvl="2" algn="ctr" rtl="0">
              <a:lnSpc>
                <a:spcPct val="100000"/>
              </a:lnSpc>
              <a:spcBef>
                <a:spcPts val="0"/>
              </a:spcBef>
              <a:spcAft>
                <a:spcPts val="0"/>
              </a:spcAft>
              <a:buSzPts val="1000"/>
              <a:buFont typeface="Nunito"/>
              <a:buNone/>
              <a:defRPr sz="1333">
                <a:latin typeface="Nunito"/>
                <a:ea typeface="Nunito"/>
                <a:cs typeface="Nunito"/>
                <a:sym typeface="Nunito"/>
              </a:defRPr>
            </a:lvl3pPr>
            <a:lvl4pPr lvl="3" algn="ctr" rtl="0">
              <a:lnSpc>
                <a:spcPct val="100000"/>
              </a:lnSpc>
              <a:spcBef>
                <a:spcPts val="0"/>
              </a:spcBef>
              <a:spcAft>
                <a:spcPts val="0"/>
              </a:spcAft>
              <a:buSzPts val="1000"/>
              <a:buFont typeface="Nunito"/>
              <a:buNone/>
              <a:defRPr sz="1333">
                <a:latin typeface="Nunito"/>
                <a:ea typeface="Nunito"/>
                <a:cs typeface="Nunito"/>
                <a:sym typeface="Nunito"/>
              </a:defRPr>
            </a:lvl4pPr>
            <a:lvl5pPr lvl="4" algn="ctr" rtl="0">
              <a:lnSpc>
                <a:spcPct val="100000"/>
              </a:lnSpc>
              <a:spcBef>
                <a:spcPts val="0"/>
              </a:spcBef>
              <a:spcAft>
                <a:spcPts val="0"/>
              </a:spcAft>
              <a:buSzPts val="1000"/>
              <a:buFont typeface="Nunito"/>
              <a:buNone/>
              <a:defRPr sz="1333">
                <a:latin typeface="Nunito"/>
                <a:ea typeface="Nunito"/>
                <a:cs typeface="Nunito"/>
                <a:sym typeface="Nunito"/>
              </a:defRPr>
            </a:lvl5pPr>
            <a:lvl6pPr lvl="5" algn="ctr" rtl="0">
              <a:lnSpc>
                <a:spcPct val="100000"/>
              </a:lnSpc>
              <a:spcBef>
                <a:spcPts val="0"/>
              </a:spcBef>
              <a:spcAft>
                <a:spcPts val="0"/>
              </a:spcAft>
              <a:buSzPts val="1000"/>
              <a:buFont typeface="Nunito"/>
              <a:buNone/>
              <a:defRPr sz="1333">
                <a:latin typeface="Nunito"/>
                <a:ea typeface="Nunito"/>
                <a:cs typeface="Nunito"/>
                <a:sym typeface="Nunito"/>
              </a:defRPr>
            </a:lvl6pPr>
            <a:lvl7pPr lvl="6" algn="ctr" rtl="0">
              <a:lnSpc>
                <a:spcPct val="100000"/>
              </a:lnSpc>
              <a:spcBef>
                <a:spcPts val="0"/>
              </a:spcBef>
              <a:spcAft>
                <a:spcPts val="0"/>
              </a:spcAft>
              <a:buSzPts val="1000"/>
              <a:buFont typeface="Nunito"/>
              <a:buNone/>
              <a:defRPr sz="1333">
                <a:latin typeface="Nunito"/>
                <a:ea typeface="Nunito"/>
                <a:cs typeface="Nunito"/>
                <a:sym typeface="Nunito"/>
              </a:defRPr>
            </a:lvl7pPr>
            <a:lvl8pPr lvl="7" algn="ctr" rtl="0">
              <a:lnSpc>
                <a:spcPct val="100000"/>
              </a:lnSpc>
              <a:spcBef>
                <a:spcPts val="0"/>
              </a:spcBef>
              <a:spcAft>
                <a:spcPts val="0"/>
              </a:spcAft>
              <a:buSzPts val="1000"/>
              <a:buFont typeface="Nunito"/>
              <a:buNone/>
              <a:defRPr sz="1333">
                <a:latin typeface="Nunito"/>
                <a:ea typeface="Nunito"/>
                <a:cs typeface="Nunito"/>
                <a:sym typeface="Nunito"/>
              </a:defRPr>
            </a:lvl8pPr>
            <a:lvl9pPr lvl="8" algn="ctr" rtl="0">
              <a:lnSpc>
                <a:spcPct val="100000"/>
              </a:lnSpc>
              <a:spcBef>
                <a:spcPts val="0"/>
              </a:spcBef>
              <a:spcAft>
                <a:spcPts val="0"/>
              </a:spcAft>
              <a:buSzPts val="1000"/>
              <a:buFont typeface="Nunito"/>
              <a:buNone/>
              <a:defRPr sz="1333">
                <a:latin typeface="Nunito"/>
                <a:ea typeface="Nunito"/>
                <a:cs typeface="Nunito"/>
                <a:sym typeface="Nunito"/>
              </a:defRPr>
            </a:lvl9pPr>
          </a:lstStyle>
          <a:p>
            <a:endParaRPr/>
          </a:p>
        </p:txBody>
      </p:sp>
      <p:sp>
        <p:nvSpPr>
          <p:cNvPr id="4516" name="Google Shape;4516;p17"/>
          <p:cNvSpPr txBox="1">
            <a:spLocks noGrp="1"/>
          </p:cNvSpPr>
          <p:nvPr>
            <p:ph type="ctrTitle" idx="6"/>
          </p:nvPr>
        </p:nvSpPr>
        <p:spPr>
          <a:xfrm>
            <a:off x="6954955" y="4934184"/>
            <a:ext cx="2429200" cy="5444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667">
                <a:solidFill>
                  <a:srgbClr val="41294A"/>
                </a:solidFill>
              </a:defRPr>
            </a:lvl1pPr>
            <a:lvl2pPr lvl="1" algn="ctr" rtl="0">
              <a:spcBef>
                <a:spcPts val="0"/>
              </a:spcBef>
              <a:spcAft>
                <a:spcPts val="0"/>
              </a:spcAft>
              <a:buClr>
                <a:srgbClr val="41294A"/>
              </a:buClr>
              <a:buSzPts val="2000"/>
              <a:buNone/>
              <a:defRPr sz="2667" b="0">
                <a:solidFill>
                  <a:srgbClr val="41294A"/>
                </a:solidFill>
              </a:defRPr>
            </a:lvl2pPr>
            <a:lvl3pPr lvl="2" algn="ctr" rtl="0">
              <a:spcBef>
                <a:spcPts val="0"/>
              </a:spcBef>
              <a:spcAft>
                <a:spcPts val="0"/>
              </a:spcAft>
              <a:buClr>
                <a:srgbClr val="41294A"/>
              </a:buClr>
              <a:buSzPts val="2000"/>
              <a:buNone/>
              <a:defRPr sz="2667" b="0">
                <a:solidFill>
                  <a:srgbClr val="41294A"/>
                </a:solidFill>
              </a:defRPr>
            </a:lvl3pPr>
            <a:lvl4pPr lvl="3" algn="ctr" rtl="0">
              <a:spcBef>
                <a:spcPts val="0"/>
              </a:spcBef>
              <a:spcAft>
                <a:spcPts val="0"/>
              </a:spcAft>
              <a:buClr>
                <a:srgbClr val="41294A"/>
              </a:buClr>
              <a:buSzPts val="2000"/>
              <a:buNone/>
              <a:defRPr sz="2667" b="0">
                <a:solidFill>
                  <a:srgbClr val="41294A"/>
                </a:solidFill>
              </a:defRPr>
            </a:lvl4pPr>
            <a:lvl5pPr lvl="4" algn="ctr" rtl="0">
              <a:spcBef>
                <a:spcPts val="0"/>
              </a:spcBef>
              <a:spcAft>
                <a:spcPts val="0"/>
              </a:spcAft>
              <a:buClr>
                <a:srgbClr val="41294A"/>
              </a:buClr>
              <a:buSzPts val="2000"/>
              <a:buNone/>
              <a:defRPr sz="2667" b="0">
                <a:solidFill>
                  <a:srgbClr val="41294A"/>
                </a:solidFill>
              </a:defRPr>
            </a:lvl5pPr>
            <a:lvl6pPr lvl="5" algn="ctr" rtl="0">
              <a:spcBef>
                <a:spcPts val="0"/>
              </a:spcBef>
              <a:spcAft>
                <a:spcPts val="0"/>
              </a:spcAft>
              <a:buClr>
                <a:srgbClr val="41294A"/>
              </a:buClr>
              <a:buSzPts val="2000"/>
              <a:buNone/>
              <a:defRPr sz="2667" b="0">
                <a:solidFill>
                  <a:srgbClr val="41294A"/>
                </a:solidFill>
              </a:defRPr>
            </a:lvl6pPr>
            <a:lvl7pPr lvl="6" algn="ctr" rtl="0">
              <a:spcBef>
                <a:spcPts val="0"/>
              </a:spcBef>
              <a:spcAft>
                <a:spcPts val="0"/>
              </a:spcAft>
              <a:buClr>
                <a:srgbClr val="41294A"/>
              </a:buClr>
              <a:buSzPts val="2000"/>
              <a:buNone/>
              <a:defRPr sz="2667" b="0">
                <a:solidFill>
                  <a:srgbClr val="41294A"/>
                </a:solidFill>
              </a:defRPr>
            </a:lvl7pPr>
            <a:lvl8pPr lvl="7" algn="ctr" rtl="0">
              <a:spcBef>
                <a:spcPts val="0"/>
              </a:spcBef>
              <a:spcAft>
                <a:spcPts val="0"/>
              </a:spcAft>
              <a:buClr>
                <a:srgbClr val="41294A"/>
              </a:buClr>
              <a:buSzPts val="2000"/>
              <a:buNone/>
              <a:defRPr sz="2667" b="0">
                <a:solidFill>
                  <a:srgbClr val="41294A"/>
                </a:solidFill>
              </a:defRPr>
            </a:lvl8pPr>
            <a:lvl9pPr lvl="8" algn="ctr" rtl="0">
              <a:spcBef>
                <a:spcPts val="0"/>
              </a:spcBef>
              <a:spcAft>
                <a:spcPts val="0"/>
              </a:spcAft>
              <a:buClr>
                <a:srgbClr val="41294A"/>
              </a:buClr>
              <a:buSzPts val="2000"/>
              <a:buNone/>
              <a:defRPr sz="2667" b="0">
                <a:solidFill>
                  <a:srgbClr val="41294A"/>
                </a:solidFill>
              </a:defRPr>
            </a:lvl9pPr>
          </a:lstStyle>
          <a:p>
            <a:endParaRPr/>
          </a:p>
        </p:txBody>
      </p:sp>
      <p:sp>
        <p:nvSpPr>
          <p:cNvPr id="4517" name="Google Shape;4517;p17"/>
          <p:cNvSpPr txBox="1">
            <a:spLocks noGrp="1"/>
          </p:cNvSpPr>
          <p:nvPr>
            <p:ph type="subTitle" idx="7"/>
          </p:nvPr>
        </p:nvSpPr>
        <p:spPr>
          <a:xfrm>
            <a:off x="6489155" y="5436300"/>
            <a:ext cx="3360800" cy="77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867">
                <a:latin typeface="Nunito"/>
                <a:ea typeface="Nunito"/>
                <a:cs typeface="Nunito"/>
                <a:sym typeface="Nunito"/>
              </a:defRPr>
            </a:lvl1pPr>
            <a:lvl2pPr lvl="1" algn="ctr" rtl="0">
              <a:lnSpc>
                <a:spcPct val="100000"/>
              </a:lnSpc>
              <a:spcBef>
                <a:spcPts val="0"/>
              </a:spcBef>
              <a:spcAft>
                <a:spcPts val="0"/>
              </a:spcAft>
              <a:buSzPts val="1000"/>
              <a:buFont typeface="Nunito"/>
              <a:buNone/>
              <a:defRPr sz="1333">
                <a:latin typeface="Nunito"/>
                <a:ea typeface="Nunito"/>
                <a:cs typeface="Nunito"/>
                <a:sym typeface="Nunito"/>
              </a:defRPr>
            </a:lvl2pPr>
            <a:lvl3pPr lvl="2" algn="ctr" rtl="0">
              <a:lnSpc>
                <a:spcPct val="100000"/>
              </a:lnSpc>
              <a:spcBef>
                <a:spcPts val="0"/>
              </a:spcBef>
              <a:spcAft>
                <a:spcPts val="0"/>
              </a:spcAft>
              <a:buSzPts val="1000"/>
              <a:buFont typeface="Nunito"/>
              <a:buNone/>
              <a:defRPr sz="1333">
                <a:latin typeface="Nunito"/>
                <a:ea typeface="Nunito"/>
                <a:cs typeface="Nunito"/>
                <a:sym typeface="Nunito"/>
              </a:defRPr>
            </a:lvl3pPr>
            <a:lvl4pPr lvl="3" algn="ctr" rtl="0">
              <a:lnSpc>
                <a:spcPct val="100000"/>
              </a:lnSpc>
              <a:spcBef>
                <a:spcPts val="0"/>
              </a:spcBef>
              <a:spcAft>
                <a:spcPts val="0"/>
              </a:spcAft>
              <a:buSzPts val="1000"/>
              <a:buFont typeface="Nunito"/>
              <a:buNone/>
              <a:defRPr sz="1333">
                <a:latin typeface="Nunito"/>
                <a:ea typeface="Nunito"/>
                <a:cs typeface="Nunito"/>
                <a:sym typeface="Nunito"/>
              </a:defRPr>
            </a:lvl4pPr>
            <a:lvl5pPr lvl="4" algn="ctr" rtl="0">
              <a:lnSpc>
                <a:spcPct val="100000"/>
              </a:lnSpc>
              <a:spcBef>
                <a:spcPts val="0"/>
              </a:spcBef>
              <a:spcAft>
                <a:spcPts val="0"/>
              </a:spcAft>
              <a:buSzPts val="1000"/>
              <a:buFont typeface="Nunito"/>
              <a:buNone/>
              <a:defRPr sz="1333">
                <a:latin typeface="Nunito"/>
                <a:ea typeface="Nunito"/>
                <a:cs typeface="Nunito"/>
                <a:sym typeface="Nunito"/>
              </a:defRPr>
            </a:lvl5pPr>
            <a:lvl6pPr lvl="5" algn="ctr" rtl="0">
              <a:lnSpc>
                <a:spcPct val="100000"/>
              </a:lnSpc>
              <a:spcBef>
                <a:spcPts val="0"/>
              </a:spcBef>
              <a:spcAft>
                <a:spcPts val="0"/>
              </a:spcAft>
              <a:buSzPts val="1000"/>
              <a:buFont typeface="Nunito"/>
              <a:buNone/>
              <a:defRPr sz="1333">
                <a:latin typeface="Nunito"/>
                <a:ea typeface="Nunito"/>
                <a:cs typeface="Nunito"/>
                <a:sym typeface="Nunito"/>
              </a:defRPr>
            </a:lvl6pPr>
            <a:lvl7pPr lvl="6" algn="ctr" rtl="0">
              <a:lnSpc>
                <a:spcPct val="100000"/>
              </a:lnSpc>
              <a:spcBef>
                <a:spcPts val="0"/>
              </a:spcBef>
              <a:spcAft>
                <a:spcPts val="0"/>
              </a:spcAft>
              <a:buSzPts val="1000"/>
              <a:buFont typeface="Nunito"/>
              <a:buNone/>
              <a:defRPr sz="1333">
                <a:latin typeface="Nunito"/>
                <a:ea typeface="Nunito"/>
                <a:cs typeface="Nunito"/>
                <a:sym typeface="Nunito"/>
              </a:defRPr>
            </a:lvl7pPr>
            <a:lvl8pPr lvl="7" algn="ctr" rtl="0">
              <a:lnSpc>
                <a:spcPct val="100000"/>
              </a:lnSpc>
              <a:spcBef>
                <a:spcPts val="0"/>
              </a:spcBef>
              <a:spcAft>
                <a:spcPts val="0"/>
              </a:spcAft>
              <a:buSzPts val="1000"/>
              <a:buFont typeface="Nunito"/>
              <a:buNone/>
              <a:defRPr sz="1333">
                <a:latin typeface="Nunito"/>
                <a:ea typeface="Nunito"/>
                <a:cs typeface="Nunito"/>
                <a:sym typeface="Nunito"/>
              </a:defRPr>
            </a:lvl8pPr>
            <a:lvl9pPr lvl="8" algn="ctr" rtl="0">
              <a:lnSpc>
                <a:spcPct val="100000"/>
              </a:lnSpc>
              <a:spcBef>
                <a:spcPts val="0"/>
              </a:spcBef>
              <a:spcAft>
                <a:spcPts val="0"/>
              </a:spcAft>
              <a:buSzPts val="1000"/>
              <a:buFont typeface="Nunito"/>
              <a:buNone/>
              <a:defRPr sz="1333">
                <a:latin typeface="Nunito"/>
                <a:ea typeface="Nunito"/>
                <a:cs typeface="Nunito"/>
                <a:sym typeface="Nunito"/>
              </a:defRPr>
            </a:lvl9pPr>
          </a:lstStyle>
          <a:p>
            <a:endParaRPr/>
          </a:p>
        </p:txBody>
      </p:sp>
      <p:sp>
        <p:nvSpPr>
          <p:cNvPr id="4518" name="Google Shape;4518;p17"/>
          <p:cNvSpPr txBox="1">
            <a:spLocks noGrp="1"/>
          </p:cNvSpPr>
          <p:nvPr>
            <p:ph type="title" idx="8"/>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4519" name="Google Shape;4519;p17"/>
          <p:cNvGrpSpPr/>
          <p:nvPr/>
        </p:nvGrpSpPr>
        <p:grpSpPr>
          <a:xfrm rot="10800000">
            <a:off x="34653" y="6173235"/>
            <a:ext cx="134712" cy="121403"/>
            <a:chOff x="7737341" y="1046941"/>
            <a:chExt cx="161913" cy="145916"/>
          </a:xfrm>
        </p:grpSpPr>
        <p:sp>
          <p:nvSpPr>
            <p:cNvPr id="4520" name="Google Shape;4520;p1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21" name="Google Shape;4521;p1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22" name="Google Shape;4522;p1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523" name="Google Shape;4523;p17"/>
          <p:cNvGrpSpPr/>
          <p:nvPr/>
        </p:nvGrpSpPr>
        <p:grpSpPr>
          <a:xfrm rot="10800000">
            <a:off x="11953227" y="5972948"/>
            <a:ext cx="161157" cy="146249"/>
            <a:chOff x="737385" y="1492952"/>
            <a:chExt cx="161913" cy="146935"/>
          </a:xfrm>
        </p:grpSpPr>
        <p:sp>
          <p:nvSpPr>
            <p:cNvPr id="4524" name="Google Shape;4524;p17"/>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25" name="Google Shape;4525;p17"/>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26" name="Google Shape;4526;p17"/>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4527" name="Google Shape;4527;p17"/>
          <p:cNvSpPr/>
          <p:nvPr/>
        </p:nvSpPr>
        <p:spPr>
          <a:xfrm rot="10800000">
            <a:off x="8086171" y="-52490"/>
            <a:ext cx="4366563" cy="68142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528" name="Google Shape;4528;p17"/>
          <p:cNvSpPr/>
          <p:nvPr/>
        </p:nvSpPr>
        <p:spPr>
          <a:xfrm rot="10800000">
            <a:off x="-80381" y="6431244"/>
            <a:ext cx="3727520" cy="582120"/>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4529" name="Google Shape;4529;p17"/>
          <p:cNvGrpSpPr/>
          <p:nvPr/>
        </p:nvGrpSpPr>
        <p:grpSpPr>
          <a:xfrm rot="10800000">
            <a:off x="10129836" y="6119035"/>
            <a:ext cx="431137" cy="1117704"/>
            <a:chOff x="1823086" y="-208516"/>
            <a:chExt cx="433159" cy="1122944"/>
          </a:xfrm>
        </p:grpSpPr>
        <p:sp>
          <p:nvSpPr>
            <p:cNvPr id="4530" name="Google Shape;4530;p17"/>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31" name="Google Shape;4531;p17"/>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32" name="Google Shape;4532;p17"/>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33" name="Google Shape;4533;p17"/>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34" name="Google Shape;4534;p17"/>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35" name="Google Shape;4535;p17"/>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36" name="Google Shape;4536;p17"/>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37" name="Google Shape;4537;p17"/>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538" name="Google Shape;4538;p17"/>
          <p:cNvGrpSpPr/>
          <p:nvPr/>
        </p:nvGrpSpPr>
        <p:grpSpPr>
          <a:xfrm rot="10800000">
            <a:off x="11181096" y="5780207"/>
            <a:ext cx="1399760" cy="894955"/>
            <a:chOff x="-206267" y="355694"/>
            <a:chExt cx="1406323" cy="899150"/>
          </a:xfrm>
        </p:grpSpPr>
        <p:sp>
          <p:nvSpPr>
            <p:cNvPr id="4539" name="Google Shape;4539;p17"/>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40" name="Google Shape;4540;p17"/>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41" name="Google Shape;4541;p17"/>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42" name="Google Shape;4542;p17"/>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43" name="Google Shape;4543;p17"/>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44" name="Google Shape;4544;p17"/>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45" name="Google Shape;4545;p17"/>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46" name="Google Shape;4546;p17"/>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547" name="Google Shape;4547;p17"/>
          <p:cNvGrpSpPr/>
          <p:nvPr/>
        </p:nvGrpSpPr>
        <p:grpSpPr>
          <a:xfrm rot="10800000">
            <a:off x="11529868" y="6272322"/>
            <a:ext cx="896856" cy="867245"/>
            <a:chOff x="-168381" y="-168706"/>
            <a:chExt cx="901061" cy="871312"/>
          </a:xfrm>
        </p:grpSpPr>
        <p:sp>
          <p:nvSpPr>
            <p:cNvPr id="4548" name="Google Shape;4548;p17"/>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49" name="Google Shape;4549;p17"/>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50" name="Google Shape;4550;p17"/>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51" name="Google Shape;4551;p17"/>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52" name="Google Shape;4552;p17"/>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53" name="Google Shape;4553;p17"/>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54" name="Google Shape;4554;p17"/>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55" name="Google Shape;4555;p17"/>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56" name="Google Shape;4556;p17"/>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57" name="Google Shape;4557;p17"/>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58" name="Google Shape;4558;p17"/>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59" name="Google Shape;4559;p17"/>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60" name="Google Shape;4560;p17"/>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61" name="Google Shape;4561;p17"/>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62" name="Google Shape;4562;p17"/>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63" name="Google Shape;4563;p17"/>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64" name="Google Shape;4564;p17"/>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65" name="Google Shape;4565;p17"/>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66" name="Google Shape;4566;p17"/>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567" name="Google Shape;4567;p17"/>
          <p:cNvGrpSpPr/>
          <p:nvPr/>
        </p:nvGrpSpPr>
        <p:grpSpPr>
          <a:xfrm rot="10800000">
            <a:off x="11038871" y="6090459"/>
            <a:ext cx="436427" cy="1181195"/>
            <a:chOff x="904476" y="-243594"/>
            <a:chExt cx="438472" cy="1186732"/>
          </a:xfrm>
        </p:grpSpPr>
        <p:sp>
          <p:nvSpPr>
            <p:cNvPr id="4568" name="Google Shape;4568;p17"/>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69" name="Google Shape;4569;p17"/>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70" name="Google Shape;4570;p17"/>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71" name="Google Shape;4571;p17"/>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72" name="Google Shape;4572;p17"/>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73" name="Google Shape;4573;p17"/>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74" name="Google Shape;4574;p17"/>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75" name="Google Shape;4575;p17"/>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76" name="Google Shape;4576;p17"/>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77" name="Google Shape;4577;p17"/>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78" name="Google Shape;4578;p17"/>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79" name="Google Shape;4579;p17"/>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80" name="Google Shape;4580;p17"/>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81" name="Google Shape;4581;p17"/>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82" name="Google Shape;4582;p17"/>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83" name="Google Shape;4583;p17"/>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84" name="Google Shape;4584;p17"/>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85" name="Google Shape;4585;p17"/>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86" name="Google Shape;4586;p17"/>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87" name="Google Shape;4587;p17"/>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88" name="Google Shape;4588;p17"/>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89" name="Google Shape;4589;p17"/>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90" name="Google Shape;4590;p17"/>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91" name="Google Shape;4591;p17"/>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92" name="Google Shape;4592;p17"/>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93" name="Google Shape;4593;p17"/>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94" name="Google Shape;4594;p17"/>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595" name="Google Shape;4595;p17"/>
          <p:cNvGrpSpPr/>
          <p:nvPr/>
        </p:nvGrpSpPr>
        <p:grpSpPr>
          <a:xfrm rot="10800000">
            <a:off x="10268920" y="6327826"/>
            <a:ext cx="657593" cy="1130353"/>
            <a:chOff x="1455834" y="-430995"/>
            <a:chExt cx="660677" cy="1135653"/>
          </a:xfrm>
        </p:grpSpPr>
        <p:sp>
          <p:nvSpPr>
            <p:cNvPr id="4596" name="Google Shape;4596;p17"/>
            <p:cNvSpPr/>
            <p:nvPr/>
          </p:nvSpPr>
          <p:spPr>
            <a:xfrm>
              <a:off x="1455834" y="-342088"/>
              <a:ext cx="651576" cy="1046745"/>
            </a:xfrm>
            <a:custGeom>
              <a:avLst/>
              <a:gdLst/>
              <a:ahLst/>
              <a:cxnLst/>
              <a:rect l="l" t="t" r="r" b="b"/>
              <a:pathLst>
                <a:path w="21750" h="34941" extrusionOk="0">
                  <a:moveTo>
                    <a:pt x="16913" y="1"/>
                  </a:moveTo>
                  <a:cubicBezTo>
                    <a:pt x="14337" y="1"/>
                    <a:pt x="10562" y="1386"/>
                    <a:pt x="8840" y="2318"/>
                  </a:cubicBezTo>
                  <a:cubicBezTo>
                    <a:pt x="5904" y="3852"/>
                    <a:pt x="3603" y="5920"/>
                    <a:pt x="2202" y="8856"/>
                  </a:cubicBezTo>
                  <a:cubicBezTo>
                    <a:pt x="0" y="13192"/>
                    <a:pt x="334" y="18396"/>
                    <a:pt x="667" y="23199"/>
                  </a:cubicBezTo>
                  <a:cubicBezTo>
                    <a:pt x="901" y="27102"/>
                    <a:pt x="1535" y="31138"/>
                    <a:pt x="901" y="34941"/>
                  </a:cubicBezTo>
                  <a:cubicBezTo>
                    <a:pt x="6338" y="32439"/>
                    <a:pt x="12843" y="29704"/>
                    <a:pt x="16445" y="24600"/>
                  </a:cubicBezTo>
                  <a:cubicBezTo>
                    <a:pt x="20248" y="19163"/>
                    <a:pt x="21749" y="14159"/>
                    <a:pt x="20548" y="7521"/>
                  </a:cubicBezTo>
                  <a:cubicBezTo>
                    <a:pt x="20148" y="5153"/>
                    <a:pt x="18380" y="2084"/>
                    <a:pt x="18513" y="49"/>
                  </a:cubicBezTo>
                  <a:lnTo>
                    <a:pt x="18513" y="49"/>
                  </a:lnTo>
                  <a:lnTo>
                    <a:pt x="18180" y="149"/>
                  </a:lnTo>
                  <a:cubicBezTo>
                    <a:pt x="17810" y="47"/>
                    <a:pt x="17382" y="1"/>
                    <a:pt x="16913"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97" name="Google Shape;4597;p17"/>
            <p:cNvSpPr/>
            <p:nvPr/>
          </p:nvSpPr>
          <p:spPr>
            <a:xfrm>
              <a:off x="1538301" y="-430995"/>
              <a:ext cx="578210" cy="1060406"/>
            </a:xfrm>
            <a:custGeom>
              <a:avLst/>
              <a:gdLst/>
              <a:ahLst/>
              <a:cxnLst/>
              <a:rect l="l" t="t" r="r" b="b"/>
              <a:pathLst>
                <a:path w="19301" h="35397" extrusionOk="0">
                  <a:moveTo>
                    <a:pt x="18677" y="0"/>
                  </a:moveTo>
                  <a:cubicBezTo>
                    <a:pt x="18582" y="0"/>
                    <a:pt x="18484" y="34"/>
                    <a:pt x="18396" y="115"/>
                  </a:cubicBezTo>
                  <a:cubicBezTo>
                    <a:pt x="15027" y="2917"/>
                    <a:pt x="12191" y="6153"/>
                    <a:pt x="10490" y="10256"/>
                  </a:cubicBezTo>
                  <a:cubicBezTo>
                    <a:pt x="9423" y="12824"/>
                    <a:pt x="8622" y="15459"/>
                    <a:pt x="7588" y="18061"/>
                  </a:cubicBezTo>
                  <a:cubicBezTo>
                    <a:pt x="6520" y="20730"/>
                    <a:pt x="5420" y="23365"/>
                    <a:pt x="4252" y="26000"/>
                  </a:cubicBezTo>
                  <a:cubicBezTo>
                    <a:pt x="2951" y="28936"/>
                    <a:pt x="1584" y="31871"/>
                    <a:pt x="183" y="34773"/>
                  </a:cubicBezTo>
                  <a:cubicBezTo>
                    <a:pt x="0" y="35093"/>
                    <a:pt x="286" y="35397"/>
                    <a:pt x="559" y="35397"/>
                  </a:cubicBezTo>
                  <a:cubicBezTo>
                    <a:pt x="686" y="35397"/>
                    <a:pt x="809" y="35332"/>
                    <a:pt x="883" y="35174"/>
                  </a:cubicBezTo>
                  <a:cubicBezTo>
                    <a:pt x="3352" y="30103"/>
                    <a:pt x="5687" y="25000"/>
                    <a:pt x="7788" y="19763"/>
                  </a:cubicBezTo>
                  <a:cubicBezTo>
                    <a:pt x="8855" y="17161"/>
                    <a:pt x="9823" y="14525"/>
                    <a:pt x="10757" y="11857"/>
                  </a:cubicBezTo>
                  <a:cubicBezTo>
                    <a:pt x="11524" y="9789"/>
                    <a:pt x="12525" y="7787"/>
                    <a:pt x="13826" y="5986"/>
                  </a:cubicBezTo>
                  <a:cubicBezTo>
                    <a:pt x="15293" y="3985"/>
                    <a:pt x="17095" y="2283"/>
                    <a:pt x="18963" y="682"/>
                  </a:cubicBezTo>
                  <a:cubicBezTo>
                    <a:pt x="19301" y="422"/>
                    <a:pt x="19011" y="0"/>
                    <a:pt x="18677"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98" name="Google Shape;4598;p17"/>
            <p:cNvSpPr/>
            <p:nvPr/>
          </p:nvSpPr>
          <p:spPr>
            <a:xfrm>
              <a:off x="1524162" y="373308"/>
              <a:ext cx="201494" cy="167043"/>
            </a:xfrm>
            <a:custGeom>
              <a:avLst/>
              <a:gdLst/>
              <a:ahLst/>
              <a:cxnLst/>
              <a:rect l="l" t="t" r="r" b="b"/>
              <a:pathLst>
                <a:path w="6726" h="5576" extrusionOk="0">
                  <a:moveTo>
                    <a:pt x="4720" y="0"/>
                  </a:moveTo>
                  <a:cubicBezTo>
                    <a:pt x="4637" y="0"/>
                    <a:pt x="4555" y="19"/>
                    <a:pt x="4491" y="51"/>
                  </a:cubicBezTo>
                  <a:cubicBezTo>
                    <a:pt x="3156" y="651"/>
                    <a:pt x="1855" y="1385"/>
                    <a:pt x="454" y="1852"/>
                  </a:cubicBezTo>
                  <a:cubicBezTo>
                    <a:pt x="1" y="2003"/>
                    <a:pt x="123" y="2676"/>
                    <a:pt x="523" y="2676"/>
                  </a:cubicBezTo>
                  <a:cubicBezTo>
                    <a:pt x="564" y="2676"/>
                    <a:pt x="608" y="2668"/>
                    <a:pt x="655" y="2653"/>
                  </a:cubicBezTo>
                  <a:cubicBezTo>
                    <a:pt x="1941" y="2214"/>
                    <a:pt x="3150" y="1597"/>
                    <a:pt x="4372" y="1002"/>
                  </a:cubicBezTo>
                  <a:lnTo>
                    <a:pt x="4372" y="1002"/>
                  </a:lnTo>
                  <a:cubicBezTo>
                    <a:pt x="4665" y="2485"/>
                    <a:pt x="5313" y="3873"/>
                    <a:pt x="5825" y="5288"/>
                  </a:cubicBezTo>
                  <a:cubicBezTo>
                    <a:pt x="5891" y="5488"/>
                    <a:pt x="6059" y="5576"/>
                    <a:pt x="6225" y="5576"/>
                  </a:cubicBezTo>
                  <a:cubicBezTo>
                    <a:pt x="6476" y="5576"/>
                    <a:pt x="6726" y="5375"/>
                    <a:pt x="6626" y="5055"/>
                  </a:cubicBezTo>
                  <a:cubicBezTo>
                    <a:pt x="6058" y="3487"/>
                    <a:pt x="5325" y="1952"/>
                    <a:pt x="5091" y="284"/>
                  </a:cubicBezTo>
                  <a:cubicBezTo>
                    <a:pt x="5069" y="81"/>
                    <a:pt x="4893" y="0"/>
                    <a:pt x="4720"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99" name="Google Shape;4599;p17"/>
            <p:cNvSpPr/>
            <p:nvPr/>
          </p:nvSpPr>
          <p:spPr>
            <a:xfrm>
              <a:off x="1522934" y="228264"/>
              <a:ext cx="280103" cy="217881"/>
            </a:xfrm>
            <a:custGeom>
              <a:avLst/>
              <a:gdLst/>
              <a:ahLst/>
              <a:cxnLst/>
              <a:rect l="l" t="t" r="r" b="b"/>
              <a:pathLst>
                <a:path w="9350" h="7273" extrusionOk="0">
                  <a:moveTo>
                    <a:pt x="6183" y="0"/>
                  </a:moveTo>
                  <a:cubicBezTo>
                    <a:pt x="4107" y="0"/>
                    <a:pt x="2152" y="1072"/>
                    <a:pt x="395" y="2058"/>
                  </a:cubicBezTo>
                  <a:cubicBezTo>
                    <a:pt x="1" y="2283"/>
                    <a:pt x="225" y="2818"/>
                    <a:pt x="586" y="2818"/>
                  </a:cubicBezTo>
                  <a:cubicBezTo>
                    <a:pt x="652" y="2818"/>
                    <a:pt x="723" y="2800"/>
                    <a:pt x="796" y="2758"/>
                  </a:cubicBezTo>
                  <a:cubicBezTo>
                    <a:pt x="2474" y="1857"/>
                    <a:pt x="4326" y="840"/>
                    <a:pt x="6270" y="840"/>
                  </a:cubicBezTo>
                  <a:cubicBezTo>
                    <a:pt x="6287" y="840"/>
                    <a:pt x="6304" y="840"/>
                    <a:pt x="6321" y="840"/>
                  </a:cubicBezTo>
                  <a:lnTo>
                    <a:pt x="6321" y="840"/>
                  </a:lnTo>
                  <a:cubicBezTo>
                    <a:pt x="6680" y="2983"/>
                    <a:pt x="7901" y="4885"/>
                    <a:pt x="8468" y="6995"/>
                  </a:cubicBezTo>
                  <a:cubicBezTo>
                    <a:pt x="8520" y="7189"/>
                    <a:pt x="8673" y="7273"/>
                    <a:pt x="8832" y="7273"/>
                  </a:cubicBezTo>
                  <a:cubicBezTo>
                    <a:pt x="9083" y="7273"/>
                    <a:pt x="9350" y="7067"/>
                    <a:pt x="9268" y="6761"/>
                  </a:cubicBezTo>
                  <a:cubicBezTo>
                    <a:pt x="8701" y="4626"/>
                    <a:pt x="7367" y="2691"/>
                    <a:pt x="7100" y="456"/>
                  </a:cubicBezTo>
                  <a:cubicBezTo>
                    <a:pt x="7067" y="223"/>
                    <a:pt x="6933" y="56"/>
                    <a:pt x="6700" y="23"/>
                  </a:cubicBezTo>
                  <a:cubicBezTo>
                    <a:pt x="6527" y="8"/>
                    <a:pt x="6355" y="0"/>
                    <a:pt x="6183"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00" name="Google Shape;4600;p17"/>
            <p:cNvSpPr/>
            <p:nvPr/>
          </p:nvSpPr>
          <p:spPr>
            <a:xfrm>
              <a:off x="1512719" y="76270"/>
              <a:ext cx="388219" cy="265753"/>
            </a:xfrm>
            <a:custGeom>
              <a:avLst/>
              <a:gdLst/>
              <a:ahLst/>
              <a:cxnLst/>
              <a:rect l="l" t="t" r="r" b="b"/>
              <a:pathLst>
                <a:path w="12959" h="8871" extrusionOk="0">
                  <a:moveTo>
                    <a:pt x="9243" y="1"/>
                  </a:moveTo>
                  <a:cubicBezTo>
                    <a:pt x="9197" y="1"/>
                    <a:pt x="9152" y="9"/>
                    <a:pt x="9109" y="27"/>
                  </a:cubicBezTo>
                  <a:cubicBezTo>
                    <a:pt x="6240" y="794"/>
                    <a:pt x="3438" y="1761"/>
                    <a:pt x="503" y="2295"/>
                  </a:cubicBezTo>
                  <a:cubicBezTo>
                    <a:pt x="0" y="2389"/>
                    <a:pt x="178" y="3104"/>
                    <a:pt x="646" y="3104"/>
                  </a:cubicBezTo>
                  <a:cubicBezTo>
                    <a:pt x="675" y="3104"/>
                    <a:pt x="705" y="3101"/>
                    <a:pt x="736" y="3095"/>
                  </a:cubicBezTo>
                  <a:cubicBezTo>
                    <a:pt x="3528" y="2582"/>
                    <a:pt x="6226" y="1668"/>
                    <a:pt x="8981" y="916"/>
                  </a:cubicBezTo>
                  <a:lnTo>
                    <a:pt x="8981" y="916"/>
                  </a:lnTo>
                  <a:cubicBezTo>
                    <a:pt x="10166" y="3393"/>
                    <a:pt x="11307" y="5933"/>
                    <a:pt x="12078" y="8566"/>
                  </a:cubicBezTo>
                  <a:cubicBezTo>
                    <a:pt x="12131" y="8779"/>
                    <a:pt x="12291" y="8870"/>
                    <a:pt x="12456" y="8870"/>
                  </a:cubicBezTo>
                  <a:cubicBezTo>
                    <a:pt x="12702" y="8870"/>
                    <a:pt x="12958" y="8666"/>
                    <a:pt x="12878" y="8366"/>
                  </a:cubicBezTo>
                  <a:cubicBezTo>
                    <a:pt x="12078" y="5530"/>
                    <a:pt x="10810" y="2862"/>
                    <a:pt x="9576" y="193"/>
                  </a:cubicBezTo>
                  <a:cubicBezTo>
                    <a:pt x="9502" y="70"/>
                    <a:pt x="9373" y="1"/>
                    <a:pt x="9243"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01" name="Google Shape;4601;p17"/>
            <p:cNvSpPr/>
            <p:nvPr/>
          </p:nvSpPr>
          <p:spPr>
            <a:xfrm>
              <a:off x="1532699" y="-106248"/>
              <a:ext cx="446786" cy="249426"/>
            </a:xfrm>
            <a:custGeom>
              <a:avLst/>
              <a:gdLst/>
              <a:ahLst/>
              <a:cxnLst/>
              <a:rect l="l" t="t" r="r" b="b"/>
              <a:pathLst>
                <a:path w="14914" h="8326" extrusionOk="0">
                  <a:moveTo>
                    <a:pt x="10815" y="0"/>
                  </a:moveTo>
                  <a:cubicBezTo>
                    <a:pt x="10781" y="0"/>
                    <a:pt x="10746" y="5"/>
                    <a:pt x="10710" y="15"/>
                  </a:cubicBezTo>
                  <a:cubicBezTo>
                    <a:pt x="7308" y="1349"/>
                    <a:pt x="4139" y="3351"/>
                    <a:pt x="503" y="4051"/>
                  </a:cubicBezTo>
                  <a:cubicBezTo>
                    <a:pt x="1" y="4146"/>
                    <a:pt x="178" y="4861"/>
                    <a:pt x="618" y="4861"/>
                  </a:cubicBezTo>
                  <a:cubicBezTo>
                    <a:pt x="645" y="4861"/>
                    <a:pt x="674" y="4858"/>
                    <a:pt x="703" y="4852"/>
                  </a:cubicBezTo>
                  <a:cubicBezTo>
                    <a:pt x="4210" y="4176"/>
                    <a:pt x="7282" y="2291"/>
                    <a:pt x="10577" y="961"/>
                  </a:cubicBezTo>
                  <a:lnTo>
                    <a:pt x="10577" y="961"/>
                  </a:lnTo>
                  <a:cubicBezTo>
                    <a:pt x="11592" y="3362"/>
                    <a:pt x="13160" y="5527"/>
                    <a:pt x="14013" y="8021"/>
                  </a:cubicBezTo>
                  <a:cubicBezTo>
                    <a:pt x="14079" y="8234"/>
                    <a:pt x="14248" y="8325"/>
                    <a:pt x="14415" y="8325"/>
                  </a:cubicBezTo>
                  <a:cubicBezTo>
                    <a:pt x="14665" y="8325"/>
                    <a:pt x="14913" y="8121"/>
                    <a:pt x="14813" y="7821"/>
                  </a:cubicBezTo>
                  <a:cubicBezTo>
                    <a:pt x="13913" y="5186"/>
                    <a:pt x="12211" y="2917"/>
                    <a:pt x="11211" y="315"/>
                  </a:cubicBezTo>
                  <a:cubicBezTo>
                    <a:pt x="11154" y="146"/>
                    <a:pt x="11002" y="0"/>
                    <a:pt x="1081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02" name="Google Shape;4602;p17"/>
            <p:cNvSpPr/>
            <p:nvPr/>
          </p:nvSpPr>
          <p:spPr>
            <a:xfrm>
              <a:off x="1720100" y="-252581"/>
              <a:ext cx="279863" cy="178007"/>
            </a:xfrm>
            <a:custGeom>
              <a:avLst/>
              <a:gdLst/>
              <a:ahLst/>
              <a:cxnLst/>
              <a:rect l="l" t="t" r="r" b="b"/>
              <a:pathLst>
                <a:path w="9342" h="5942" extrusionOk="0">
                  <a:moveTo>
                    <a:pt x="7095" y="0"/>
                  </a:moveTo>
                  <a:cubicBezTo>
                    <a:pt x="7051" y="0"/>
                    <a:pt x="7004" y="9"/>
                    <a:pt x="6956" y="30"/>
                  </a:cubicBezTo>
                  <a:cubicBezTo>
                    <a:pt x="4688" y="797"/>
                    <a:pt x="2653" y="2065"/>
                    <a:pt x="418" y="2965"/>
                  </a:cubicBezTo>
                  <a:cubicBezTo>
                    <a:pt x="1" y="3115"/>
                    <a:pt x="116" y="3797"/>
                    <a:pt x="503" y="3797"/>
                  </a:cubicBezTo>
                  <a:cubicBezTo>
                    <a:pt x="549" y="3797"/>
                    <a:pt x="599" y="3787"/>
                    <a:pt x="652" y="3766"/>
                  </a:cubicBezTo>
                  <a:cubicBezTo>
                    <a:pt x="2725" y="2918"/>
                    <a:pt x="4680" y="1744"/>
                    <a:pt x="6795" y="970"/>
                  </a:cubicBezTo>
                  <a:lnTo>
                    <a:pt x="6795" y="970"/>
                  </a:lnTo>
                  <a:cubicBezTo>
                    <a:pt x="7288" y="2577"/>
                    <a:pt x="7663" y="4267"/>
                    <a:pt x="8457" y="5734"/>
                  </a:cubicBezTo>
                  <a:cubicBezTo>
                    <a:pt x="8530" y="5880"/>
                    <a:pt x="8652" y="5941"/>
                    <a:pt x="8777" y="5941"/>
                  </a:cubicBezTo>
                  <a:cubicBezTo>
                    <a:pt x="9052" y="5941"/>
                    <a:pt x="9341" y="5645"/>
                    <a:pt x="9158" y="5300"/>
                  </a:cubicBezTo>
                  <a:cubicBezTo>
                    <a:pt x="8357" y="3766"/>
                    <a:pt x="8024" y="1965"/>
                    <a:pt x="7456" y="297"/>
                  </a:cubicBezTo>
                  <a:cubicBezTo>
                    <a:pt x="7403" y="138"/>
                    <a:pt x="7266" y="0"/>
                    <a:pt x="709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03" name="Google Shape;4603;p17"/>
            <p:cNvSpPr/>
            <p:nvPr/>
          </p:nvSpPr>
          <p:spPr>
            <a:xfrm>
              <a:off x="1919452" y="216941"/>
              <a:ext cx="31006" cy="24026"/>
            </a:xfrm>
            <a:custGeom>
              <a:avLst/>
              <a:gdLst/>
              <a:ahLst/>
              <a:cxnLst/>
              <a:rect l="l" t="t" r="r" b="b"/>
              <a:pathLst>
                <a:path w="1035" h="802" extrusionOk="0">
                  <a:moveTo>
                    <a:pt x="535" y="1"/>
                  </a:moveTo>
                  <a:cubicBezTo>
                    <a:pt x="1" y="1"/>
                    <a:pt x="1" y="801"/>
                    <a:pt x="535" y="801"/>
                  </a:cubicBezTo>
                  <a:cubicBezTo>
                    <a:pt x="1035" y="801"/>
                    <a:pt x="1035" y="1"/>
                    <a:pt x="535"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04" name="Google Shape;4604;p17"/>
            <p:cNvSpPr/>
            <p:nvPr/>
          </p:nvSpPr>
          <p:spPr>
            <a:xfrm>
              <a:off x="1955429" y="183960"/>
              <a:ext cx="31006" cy="24026"/>
            </a:xfrm>
            <a:custGeom>
              <a:avLst/>
              <a:gdLst/>
              <a:ahLst/>
              <a:cxnLst/>
              <a:rect l="l" t="t" r="r" b="b"/>
              <a:pathLst>
                <a:path w="1035" h="802" extrusionOk="0">
                  <a:moveTo>
                    <a:pt x="501" y="1"/>
                  </a:moveTo>
                  <a:cubicBezTo>
                    <a:pt x="1" y="1"/>
                    <a:pt x="1" y="801"/>
                    <a:pt x="501" y="801"/>
                  </a:cubicBezTo>
                  <a:cubicBezTo>
                    <a:pt x="1035" y="801"/>
                    <a:pt x="1035" y="1"/>
                    <a:pt x="501"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05" name="Google Shape;4605;p17"/>
            <p:cNvSpPr/>
            <p:nvPr/>
          </p:nvSpPr>
          <p:spPr>
            <a:xfrm>
              <a:off x="1968429" y="242912"/>
              <a:ext cx="31006" cy="24026"/>
            </a:xfrm>
            <a:custGeom>
              <a:avLst/>
              <a:gdLst/>
              <a:ahLst/>
              <a:cxnLst/>
              <a:rect l="l" t="t" r="r" b="b"/>
              <a:pathLst>
                <a:path w="1035" h="802" extrusionOk="0">
                  <a:moveTo>
                    <a:pt x="501" y="1"/>
                  </a:moveTo>
                  <a:cubicBezTo>
                    <a:pt x="0" y="1"/>
                    <a:pt x="0" y="801"/>
                    <a:pt x="501" y="801"/>
                  </a:cubicBezTo>
                  <a:cubicBezTo>
                    <a:pt x="1034" y="801"/>
                    <a:pt x="1034" y="1"/>
                    <a:pt x="501"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06" name="Google Shape;4606;p17"/>
            <p:cNvSpPr/>
            <p:nvPr/>
          </p:nvSpPr>
          <p:spPr>
            <a:xfrm>
              <a:off x="1586709" y="67044"/>
              <a:ext cx="32025" cy="24026"/>
            </a:xfrm>
            <a:custGeom>
              <a:avLst/>
              <a:gdLst/>
              <a:ahLst/>
              <a:cxnLst/>
              <a:rect l="l" t="t" r="r" b="b"/>
              <a:pathLst>
                <a:path w="1069" h="802" extrusionOk="0">
                  <a:moveTo>
                    <a:pt x="535" y="1"/>
                  </a:moveTo>
                  <a:cubicBezTo>
                    <a:pt x="1" y="1"/>
                    <a:pt x="1" y="802"/>
                    <a:pt x="535" y="802"/>
                  </a:cubicBezTo>
                  <a:cubicBezTo>
                    <a:pt x="1068" y="802"/>
                    <a:pt x="1068" y="1"/>
                    <a:pt x="535"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07" name="Google Shape;4607;p17"/>
            <p:cNvSpPr/>
            <p:nvPr/>
          </p:nvSpPr>
          <p:spPr>
            <a:xfrm>
              <a:off x="1625681" y="37088"/>
              <a:ext cx="32025" cy="25015"/>
            </a:xfrm>
            <a:custGeom>
              <a:avLst/>
              <a:gdLst/>
              <a:ahLst/>
              <a:cxnLst/>
              <a:rect l="l" t="t" r="r" b="b"/>
              <a:pathLst>
                <a:path w="1069" h="835" extrusionOk="0">
                  <a:moveTo>
                    <a:pt x="535" y="0"/>
                  </a:moveTo>
                  <a:cubicBezTo>
                    <a:pt x="1" y="0"/>
                    <a:pt x="1" y="834"/>
                    <a:pt x="535" y="834"/>
                  </a:cubicBezTo>
                  <a:cubicBezTo>
                    <a:pt x="1068" y="834"/>
                    <a:pt x="1068" y="0"/>
                    <a:pt x="53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08" name="Google Shape;4608;p17"/>
            <p:cNvSpPr/>
            <p:nvPr/>
          </p:nvSpPr>
          <p:spPr>
            <a:xfrm>
              <a:off x="1736605" y="-219720"/>
              <a:ext cx="31995" cy="24026"/>
            </a:xfrm>
            <a:custGeom>
              <a:avLst/>
              <a:gdLst/>
              <a:ahLst/>
              <a:cxnLst/>
              <a:rect l="l" t="t" r="r" b="b"/>
              <a:pathLst>
                <a:path w="1068" h="802" extrusionOk="0">
                  <a:moveTo>
                    <a:pt x="534" y="0"/>
                  </a:moveTo>
                  <a:cubicBezTo>
                    <a:pt x="1" y="0"/>
                    <a:pt x="1"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09" name="Google Shape;4609;p17"/>
            <p:cNvSpPr/>
            <p:nvPr/>
          </p:nvSpPr>
          <p:spPr>
            <a:xfrm>
              <a:off x="1779561" y="-252701"/>
              <a:ext cx="31006" cy="25015"/>
            </a:xfrm>
            <a:custGeom>
              <a:avLst/>
              <a:gdLst/>
              <a:ahLst/>
              <a:cxnLst/>
              <a:rect l="l" t="t" r="r" b="b"/>
              <a:pathLst>
                <a:path w="1035" h="835" extrusionOk="0">
                  <a:moveTo>
                    <a:pt x="501" y="1"/>
                  </a:moveTo>
                  <a:cubicBezTo>
                    <a:pt x="1" y="1"/>
                    <a:pt x="1" y="835"/>
                    <a:pt x="501" y="835"/>
                  </a:cubicBezTo>
                  <a:cubicBezTo>
                    <a:pt x="1035" y="835"/>
                    <a:pt x="1035" y="1"/>
                    <a:pt x="501"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10" name="Google Shape;4610;p17"/>
            <p:cNvSpPr/>
            <p:nvPr/>
          </p:nvSpPr>
          <p:spPr>
            <a:xfrm>
              <a:off x="1785582" y="265918"/>
              <a:ext cx="31995" cy="23996"/>
            </a:xfrm>
            <a:custGeom>
              <a:avLst/>
              <a:gdLst/>
              <a:ahLst/>
              <a:cxnLst/>
              <a:rect l="l" t="t" r="r" b="b"/>
              <a:pathLst>
                <a:path w="1068" h="801" extrusionOk="0">
                  <a:moveTo>
                    <a:pt x="534" y="0"/>
                  </a:moveTo>
                  <a:cubicBezTo>
                    <a:pt x="0" y="0"/>
                    <a:pt x="0" y="801"/>
                    <a:pt x="534" y="801"/>
                  </a:cubicBezTo>
                  <a:cubicBezTo>
                    <a:pt x="1067" y="801"/>
                    <a:pt x="1067"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11" name="Google Shape;4611;p17"/>
            <p:cNvSpPr/>
            <p:nvPr/>
          </p:nvSpPr>
          <p:spPr>
            <a:xfrm>
              <a:off x="1808558" y="323852"/>
              <a:ext cx="31995" cy="25015"/>
            </a:xfrm>
            <a:custGeom>
              <a:avLst/>
              <a:gdLst/>
              <a:ahLst/>
              <a:cxnLst/>
              <a:rect l="l" t="t" r="r" b="b"/>
              <a:pathLst>
                <a:path w="1068" h="835" extrusionOk="0">
                  <a:moveTo>
                    <a:pt x="534" y="1"/>
                  </a:moveTo>
                  <a:cubicBezTo>
                    <a:pt x="0" y="1"/>
                    <a:pt x="0"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12" name="Google Shape;4612;p17"/>
            <p:cNvSpPr/>
            <p:nvPr/>
          </p:nvSpPr>
          <p:spPr>
            <a:xfrm>
              <a:off x="1524761" y="369833"/>
              <a:ext cx="32025" cy="23996"/>
            </a:xfrm>
            <a:custGeom>
              <a:avLst/>
              <a:gdLst/>
              <a:ahLst/>
              <a:cxnLst/>
              <a:rect l="l" t="t" r="r" b="b"/>
              <a:pathLst>
                <a:path w="1069" h="801" extrusionOk="0">
                  <a:moveTo>
                    <a:pt x="535" y="0"/>
                  </a:moveTo>
                  <a:cubicBezTo>
                    <a:pt x="1" y="0"/>
                    <a:pt x="1" y="801"/>
                    <a:pt x="535" y="801"/>
                  </a:cubicBezTo>
                  <a:cubicBezTo>
                    <a:pt x="1068" y="801"/>
                    <a:pt x="1068" y="0"/>
                    <a:pt x="53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13" name="Google Shape;4613;p17"/>
            <p:cNvSpPr/>
            <p:nvPr/>
          </p:nvSpPr>
          <p:spPr>
            <a:xfrm>
              <a:off x="1573738" y="333857"/>
              <a:ext cx="31995" cy="23996"/>
            </a:xfrm>
            <a:custGeom>
              <a:avLst/>
              <a:gdLst/>
              <a:ahLst/>
              <a:cxnLst/>
              <a:rect l="l" t="t" r="r" b="b"/>
              <a:pathLst>
                <a:path w="1068" h="801" extrusionOk="0">
                  <a:moveTo>
                    <a:pt x="534" y="0"/>
                  </a:moveTo>
                  <a:cubicBezTo>
                    <a:pt x="0" y="0"/>
                    <a:pt x="0"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14" name="Google Shape;4614;p17"/>
            <p:cNvSpPr/>
            <p:nvPr/>
          </p:nvSpPr>
          <p:spPr>
            <a:xfrm>
              <a:off x="1632690" y="545701"/>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15" name="Google Shape;4615;p17"/>
            <p:cNvSpPr/>
            <p:nvPr/>
          </p:nvSpPr>
          <p:spPr>
            <a:xfrm>
              <a:off x="1599709" y="597644"/>
              <a:ext cx="32025" cy="25015"/>
            </a:xfrm>
            <a:custGeom>
              <a:avLst/>
              <a:gdLst/>
              <a:ahLst/>
              <a:cxnLst/>
              <a:rect l="l" t="t" r="r" b="b"/>
              <a:pathLst>
                <a:path w="1069" h="835" extrusionOk="0">
                  <a:moveTo>
                    <a:pt x="534" y="1"/>
                  </a:moveTo>
                  <a:cubicBezTo>
                    <a:pt x="1" y="1"/>
                    <a:pt x="1"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616" name="Google Shape;4616;p17"/>
          <p:cNvGrpSpPr/>
          <p:nvPr/>
        </p:nvGrpSpPr>
        <p:grpSpPr>
          <a:xfrm rot="10800000">
            <a:off x="9675274" y="6353945"/>
            <a:ext cx="811637" cy="1134496"/>
            <a:chOff x="1897495" y="-461400"/>
            <a:chExt cx="815443" cy="1139815"/>
          </a:xfrm>
        </p:grpSpPr>
        <p:sp>
          <p:nvSpPr>
            <p:cNvPr id="4617" name="Google Shape;4617;p1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18" name="Google Shape;4618;p1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19" name="Google Shape;4619;p1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20" name="Google Shape;4620;p1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21" name="Google Shape;4621;p1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22" name="Google Shape;4622;p1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23" name="Google Shape;4623;p1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24" name="Google Shape;4624;p1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25" name="Google Shape;4625;p1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26" name="Google Shape;4626;p1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27" name="Google Shape;4627;p1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28" name="Google Shape;4628;p1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29" name="Google Shape;4629;p1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30" name="Google Shape;4630;p1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31" name="Google Shape;4631;p1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32" name="Google Shape;4632;p1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33" name="Google Shape;4633;p1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34" name="Google Shape;4634;p1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35" name="Google Shape;4635;p1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36" name="Google Shape;4636;p1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37" name="Google Shape;4637;p1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38" name="Google Shape;4638;p1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639" name="Google Shape;4639;p17"/>
          <p:cNvGrpSpPr/>
          <p:nvPr/>
        </p:nvGrpSpPr>
        <p:grpSpPr>
          <a:xfrm flipH="1">
            <a:off x="11297919" y="4715680"/>
            <a:ext cx="434472" cy="566888"/>
            <a:chOff x="1304140" y="978228"/>
            <a:chExt cx="436509" cy="569545"/>
          </a:xfrm>
        </p:grpSpPr>
        <p:sp>
          <p:nvSpPr>
            <p:cNvPr id="4640" name="Google Shape;4640;p17"/>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41" name="Google Shape;4641;p17"/>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42" name="Google Shape;4642;p17"/>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43" name="Google Shape;4643;p17"/>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44" name="Google Shape;4644;p17"/>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45" name="Google Shape;4645;p17"/>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46" name="Google Shape;4646;p17"/>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47" name="Google Shape;4647;p17"/>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48" name="Google Shape;4648;p17"/>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49" name="Google Shape;4649;p17"/>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50" name="Google Shape;4650;p17"/>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51" name="Google Shape;4651;p17"/>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52" name="Google Shape;4652;p17"/>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53" name="Google Shape;4653;p17"/>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54" name="Google Shape;4654;p17"/>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55" name="Google Shape;4655;p17"/>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56" name="Google Shape;4656;p17"/>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57" name="Google Shape;4657;p17"/>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58" name="Google Shape;4658;p17"/>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59" name="Google Shape;4659;p17"/>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60" name="Google Shape;4660;p17"/>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61" name="Google Shape;4661;p17"/>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662" name="Google Shape;4662;p17"/>
          <p:cNvGrpSpPr/>
          <p:nvPr/>
        </p:nvGrpSpPr>
        <p:grpSpPr>
          <a:xfrm>
            <a:off x="-625813" y="-360507"/>
            <a:ext cx="3013544" cy="2059124"/>
            <a:chOff x="-469344" y="-270371"/>
            <a:chExt cx="2664966" cy="1820945"/>
          </a:xfrm>
        </p:grpSpPr>
        <p:grpSp>
          <p:nvGrpSpPr>
            <p:cNvPr id="4663" name="Google Shape;4663;p17"/>
            <p:cNvGrpSpPr/>
            <p:nvPr/>
          </p:nvGrpSpPr>
          <p:grpSpPr>
            <a:xfrm rot="10800000">
              <a:off x="-341273" y="793500"/>
              <a:ext cx="1190020" cy="757074"/>
              <a:chOff x="7742212" y="3926048"/>
              <a:chExt cx="1414838" cy="900099"/>
            </a:xfrm>
          </p:grpSpPr>
          <p:sp>
            <p:nvSpPr>
              <p:cNvPr id="4664" name="Google Shape;4664;p17"/>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65" name="Google Shape;4665;p17"/>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66" name="Google Shape;4666;p17"/>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67" name="Google Shape;4667;p17"/>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68" name="Google Shape;4668;p17"/>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69" name="Google Shape;4669;p17"/>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70" name="Google Shape;4670;p17"/>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71" name="Google Shape;4671;p17"/>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672" name="Google Shape;4672;p17"/>
            <p:cNvGrpSpPr/>
            <p:nvPr/>
          </p:nvGrpSpPr>
          <p:grpSpPr>
            <a:xfrm rot="10800000">
              <a:off x="-469344" y="194516"/>
              <a:ext cx="1042259" cy="1047013"/>
              <a:chOff x="8276926" y="3750868"/>
              <a:chExt cx="1239162" cy="1244814"/>
            </a:xfrm>
          </p:grpSpPr>
          <p:sp>
            <p:nvSpPr>
              <p:cNvPr id="4673" name="Google Shape;4673;p17"/>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rgbClr val="E8B96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74" name="Google Shape;4674;p17"/>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75" name="Google Shape;4675;p17"/>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76" name="Google Shape;4676;p17"/>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77" name="Google Shape;4677;p17"/>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78" name="Google Shape;4678;p17"/>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79" name="Google Shape;4679;p17"/>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80" name="Google Shape;4680;p17"/>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81" name="Google Shape;4681;p17"/>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82" name="Google Shape;4682;p17"/>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83" name="Google Shape;4683;p17"/>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84" name="Google Shape;4684;p17"/>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85" name="Google Shape;4685;p17"/>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86" name="Google Shape;4686;p17"/>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87" name="Google Shape;4687;p17"/>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88" name="Google Shape;4688;p17"/>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89" name="Google Shape;4689;p17"/>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90" name="Google Shape;4690;p17"/>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91" name="Google Shape;4691;p17"/>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92" name="Google Shape;4692;p17"/>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93" name="Google Shape;4693;p17"/>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94" name="Google Shape;4694;p17"/>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95" name="Google Shape;4695;p17"/>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96" name="Google Shape;4696;p17"/>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97" name="Google Shape;4697;p17"/>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98" name="Google Shape;4698;p17"/>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99" name="Google Shape;4699;p17"/>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700" name="Google Shape;4700;p17"/>
            <p:cNvGrpSpPr/>
            <p:nvPr/>
          </p:nvGrpSpPr>
          <p:grpSpPr>
            <a:xfrm rot="10800000">
              <a:off x="265864" y="-270371"/>
              <a:ext cx="368416" cy="997931"/>
              <a:chOff x="7607455" y="4238363"/>
              <a:chExt cx="438017" cy="1186459"/>
            </a:xfrm>
          </p:grpSpPr>
          <p:sp>
            <p:nvSpPr>
              <p:cNvPr id="4701" name="Google Shape;4701;p17"/>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02" name="Google Shape;4702;p17"/>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03" name="Google Shape;4703;p17"/>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04" name="Google Shape;4704;p17"/>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05" name="Google Shape;4705;p17"/>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06" name="Google Shape;4706;p17"/>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07" name="Google Shape;4707;p17"/>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08" name="Google Shape;4708;p17"/>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09" name="Google Shape;4709;p17"/>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10" name="Google Shape;4710;p17"/>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11" name="Google Shape;4711;p17"/>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12" name="Google Shape;4712;p17"/>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13" name="Google Shape;4713;p17"/>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14" name="Google Shape;4714;p17"/>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15" name="Google Shape;4715;p17"/>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16" name="Google Shape;4716;p17"/>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17" name="Google Shape;4717;p17"/>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18" name="Google Shape;4718;p17"/>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19" name="Google Shape;4719;p17"/>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20" name="Google Shape;4720;p17"/>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21" name="Google Shape;4721;p17"/>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22" name="Google Shape;4722;p17"/>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23" name="Google Shape;4723;p17"/>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24" name="Google Shape;4724;p17"/>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725" name="Google Shape;4725;p17"/>
            <p:cNvGrpSpPr/>
            <p:nvPr/>
          </p:nvGrpSpPr>
          <p:grpSpPr>
            <a:xfrm rot="4992369" flipH="1">
              <a:off x="1522987" y="-258355"/>
              <a:ext cx="364310" cy="944495"/>
              <a:chOff x="7916001" y="4222802"/>
              <a:chExt cx="364302" cy="944474"/>
            </a:xfrm>
          </p:grpSpPr>
          <p:sp>
            <p:nvSpPr>
              <p:cNvPr id="4726" name="Google Shape;4726;p17"/>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27" name="Google Shape;4727;p17"/>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28" name="Google Shape;4728;p17"/>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29" name="Google Shape;4729;p17"/>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30" name="Google Shape;4730;p17"/>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31" name="Google Shape;4731;p17"/>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32" name="Google Shape;4732;p17"/>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33" name="Google Shape;4733;p17"/>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4734" name="Google Shape;4734;p17"/>
            <p:cNvSpPr/>
            <p:nvPr/>
          </p:nvSpPr>
          <p:spPr>
            <a:xfrm rot="10800000">
              <a:off x="579592" y="-124958"/>
              <a:ext cx="548046" cy="880098"/>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35" name="Google Shape;4735;p17"/>
            <p:cNvSpPr/>
            <p:nvPr/>
          </p:nvSpPr>
          <p:spPr>
            <a:xfrm rot="10800000">
              <a:off x="648708" y="-199739"/>
              <a:ext cx="486035" cy="891563"/>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36" name="Google Shape;4736;p17"/>
            <p:cNvSpPr/>
            <p:nvPr/>
          </p:nvSpPr>
          <p:spPr>
            <a:xfrm rot="10800000">
              <a:off x="636262" y="476643"/>
              <a:ext cx="170033" cy="140577"/>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37" name="Google Shape;4737;p17"/>
            <p:cNvSpPr/>
            <p:nvPr/>
          </p:nvSpPr>
          <p:spPr>
            <a:xfrm rot="10800000">
              <a:off x="635173" y="355298"/>
              <a:ext cx="236126" cy="18268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38" name="Google Shape;4738;p17"/>
            <p:cNvSpPr/>
            <p:nvPr/>
          </p:nvSpPr>
          <p:spPr>
            <a:xfrm rot="10800000">
              <a:off x="627456" y="227075"/>
              <a:ext cx="326207" cy="223502"/>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39" name="Google Shape;4739;p17"/>
            <p:cNvSpPr/>
            <p:nvPr/>
          </p:nvSpPr>
          <p:spPr>
            <a:xfrm rot="10800000">
              <a:off x="643426" y="73660"/>
              <a:ext cx="376299" cy="209668"/>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40" name="Google Shape;4740;p17"/>
            <p:cNvSpPr/>
            <p:nvPr/>
          </p:nvSpPr>
          <p:spPr>
            <a:xfrm rot="10800000">
              <a:off x="801211" y="-49642"/>
              <a:ext cx="235219" cy="149421"/>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41" name="Google Shape;4741;p17"/>
            <p:cNvSpPr/>
            <p:nvPr/>
          </p:nvSpPr>
          <p:spPr>
            <a:xfrm rot="10800000">
              <a:off x="968778" y="344955"/>
              <a:ext cx="26911" cy="21040"/>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42" name="Google Shape;4742;p17"/>
            <p:cNvSpPr/>
            <p:nvPr/>
          </p:nvSpPr>
          <p:spPr>
            <a:xfrm rot="10800000">
              <a:off x="999012" y="317240"/>
              <a:ext cx="26079" cy="21040"/>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43" name="Google Shape;4743;p17"/>
            <p:cNvSpPr/>
            <p:nvPr/>
          </p:nvSpPr>
          <p:spPr>
            <a:xfrm rot="10800000">
              <a:off x="1009947" y="366825"/>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44" name="Google Shape;4744;p17"/>
            <p:cNvSpPr/>
            <p:nvPr/>
          </p:nvSpPr>
          <p:spPr>
            <a:xfrm rot="10800000">
              <a:off x="689739" y="218902"/>
              <a:ext cx="26079" cy="21040"/>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45" name="Google Shape;4745;p17"/>
            <p:cNvSpPr/>
            <p:nvPr/>
          </p:nvSpPr>
          <p:spPr>
            <a:xfrm rot="10800000">
              <a:off x="722518" y="194513"/>
              <a:ext cx="26079" cy="20208"/>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46" name="Google Shape;4746;p17"/>
            <p:cNvSpPr/>
            <p:nvPr/>
          </p:nvSpPr>
          <p:spPr>
            <a:xfrm rot="10800000">
              <a:off x="856986" y="386150"/>
              <a:ext cx="26079" cy="20183"/>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47" name="Google Shape;4747;p17"/>
            <p:cNvSpPr/>
            <p:nvPr/>
          </p:nvSpPr>
          <p:spPr>
            <a:xfrm rot="10800000">
              <a:off x="875479" y="435735"/>
              <a:ext cx="26911" cy="20208"/>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48" name="Google Shape;4748;p17"/>
            <p:cNvSpPr/>
            <p:nvPr/>
          </p:nvSpPr>
          <p:spPr>
            <a:xfrm rot="10800000">
              <a:off x="637634" y="473553"/>
              <a:ext cx="26079" cy="21040"/>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49" name="Google Shape;4749;p17"/>
            <p:cNvSpPr/>
            <p:nvPr/>
          </p:nvSpPr>
          <p:spPr>
            <a:xfrm rot="10800000">
              <a:off x="678804" y="443294"/>
              <a:ext cx="26079" cy="21040"/>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50" name="Google Shape;4750;p17"/>
            <p:cNvSpPr/>
            <p:nvPr/>
          </p:nvSpPr>
          <p:spPr>
            <a:xfrm rot="10800000">
              <a:off x="727557" y="621476"/>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51" name="Google Shape;4751;p17"/>
            <p:cNvSpPr/>
            <p:nvPr/>
          </p:nvSpPr>
          <p:spPr>
            <a:xfrm rot="10800000">
              <a:off x="700673" y="665190"/>
              <a:ext cx="26079" cy="2101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52" name="Google Shape;4752;p17"/>
            <p:cNvSpPr/>
            <p:nvPr/>
          </p:nvSpPr>
          <p:spPr>
            <a:xfrm rot="10392468">
              <a:off x="1077340" y="-106134"/>
              <a:ext cx="686110" cy="861001"/>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rgbClr val="A1D3C3"/>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53" name="Google Shape;4753;p17"/>
            <p:cNvSpPr/>
            <p:nvPr/>
          </p:nvSpPr>
          <p:spPr>
            <a:xfrm rot="10392468">
              <a:off x="1206649" y="-207988"/>
              <a:ext cx="483351" cy="881965"/>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54" name="Google Shape;4754;p17"/>
            <p:cNvSpPr/>
            <p:nvPr/>
          </p:nvSpPr>
          <p:spPr>
            <a:xfrm rot="10392468">
              <a:off x="1220736" y="-59328"/>
              <a:ext cx="139767" cy="133367"/>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55" name="Google Shape;4755;p17"/>
            <p:cNvSpPr/>
            <p:nvPr/>
          </p:nvSpPr>
          <p:spPr>
            <a:xfrm rot="10392468">
              <a:off x="1296116" y="73853"/>
              <a:ext cx="192731" cy="191824"/>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56" name="Google Shape;4756;p17"/>
            <p:cNvSpPr/>
            <p:nvPr/>
          </p:nvSpPr>
          <p:spPr>
            <a:xfrm rot="10392468">
              <a:off x="1368660" y="164979"/>
              <a:ext cx="216290" cy="274016"/>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57" name="Google Shape;4757;p17"/>
            <p:cNvSpPr/>
            <p:nvPr/>
          </p:nvSpPr>
          <p:spPr>
            <a:xfrm rot="10392468">
              <a:off x="1467531" y="295330"/>
              <a:ext cx="111420" cy="144529"/>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58" name="Google Shape;4758;p17"/>
            <p:cNvSpPr/>
            <p:nvPr/>
          </p:nvSpPr>
          <p:spPr>
            <a:xfrm rot="10392468">
              <a:off x="1561848" y="412152"/>
              <a:ext cx="142841" cy="171087"/>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59" name="Google Shape;4759;p17"/>
            <p:cNvSpPr/>
            <p:nvPr/>
          </p:nvSpPr>
          <p:spPr>
            <a:xfrm rot="10392468">
              <a:off x="1633960" y="512051"/>
              <a:ext cx="101997" cy="118526"/>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60" name="Google Shape;4760;p17"/>
            <p:cNvSpPr/>
            <p:nvPr/>
          </p:nvSpPr>
          <p:spPr>
            <a:xfrm rot="10800000">
              <a:off x="1104909" y="397085"/>
              <a:ext cx="28624" cy="2187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61" name="Google Shape;4761;p17"/>
            <p:cNvSpPr/>
            <p:nvPr/>
          </p:nvSpPr>
          <p:spPr>
            <a:xfrm rot="10392468">
              <a:off x="1279241" y="469486"/>
              <a:ext cx="28598" cy="2187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62" name="Google Shape;4762;p17"/>
            <p:cNvSpPr/>
            <p:nvPr/>
          </p:nvSpPr>
          <p:spPr>
            <a:xfrm rot="10392468">
              <a:off x="1285058" y="418832"/>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63" name="Google Shape;4763;p17"/>
            <p:cNvSpPr/>
            <p:nvPr/>
          </p:nvSpPr>
          <p:spPr>
            <a:xfrm rot="10392468">
              <a:off x="1656821" y="164654"/>
              <a:ext cx="28598" cy="2187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64" name="Google Shape;4764;p17"/>
            <p:cNvSpPr/>
            <p:nvPr/>
          </p:nvSpPr>
          <p:spPr>
            <a:xfrm rot="10392468">
              <a:off x="1654032" y="212384"/>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65" name="Google Shape;4765;p17"/>
            <p:cNvSpPr/>
            <p:nvPr/>
          </p:nvSpPr>
          <p:spPr>
            <a:xfrm rot="10392468">
              <a:off x="1603122" y="182900"/>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66" name="Google Shape;4766;p17"/>
            <p:cNvSpPr/>
            <p:nvPr/>
          </p:nvSpPr>
          <p:spPr>
            <a:xfrm rot="10392468">
              <a:off x="1588596" y="657773"/>
              <a:ext cx="28598" cy="2187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67" name="Google Shape;4767;p17"/>
            <p:cNvSpPr/>
            <p:nvPr/>
          </p:nvSpPr>
          <p:spPr>
            <a:xfrm rot="10392468">
              <a:off x="1622838" y="668131"/>
              <a:ext cx="27767" cy="2187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68" name="Google Shape;4768;p17"/>
            <p:cNvSpPr/>
            <p:nvPr/>
          </p:nvSpPr>
          <p:spPr>
            <a:xfrm rot="10392468">
              <a:off x="1723499" y="475810"/>
              <a:ext cx="28598" cy="2187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69" name="Google Shape;4769;p17"/>
            <p:cNvSpPr/>
            <p:nvPr/>
          </p:nvSpPr>
          <p:spPr>
            <a:xfrm rot="10392468">
              <a:off x="1720018" y="446588"/>
              <a:ext cx="28598" cy="2187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70" name="Google Shape;4770;p17"/>
            <p:cNvSpPr/>
            <p:nvPr/>
          </p:nvSpPr>
          <p:spPr>
            <a:xfrm rot="10392468">
              <a:off x="1242455" y="160681"/>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71" name="Google Shape;4771;p17"/>
            <p:cNvSpPr/>
            <p:nvPr/>
          </p:nvSpPr>
          <p:spPr>
            <a:xfrm rot="10392468">
              <a:off x="1522739" y="254259"/>
              <a:ext cx="28624" cy="2187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72" name="Google Shape;4772;p17"/>
            <p:cNvSpPr/>
            <p:nvPr/>
          </p:nvSpPr>
          <p:spPr>
            <a:xfrm rot="10392468">
              <a:off x="1306539" y="300344"/>
              <a:ext cx="28598" cy="2270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773" name="Google Shape;4773;p17"/>
          <p:cNvGrpSpPr/>
          <p:nvPr/>
        </p:nvGrpSpPr>
        <p:grpSpPr>
          <a:xfrm rot="10800000">
            <a:off x="1226129" y="6294233"/>
            <a:ext cx="363169" cy="473611"/>
            <a:chOff x="3289399" y="3455662"/>
            <a:chExt cx="436502" cy="569243"/>
          </a:xfrm>
        </p:grpSpPr>
        <p:sp>
          <p:nvSpPr>
            <p:cNvPr id="4774" name="Google Shape;4774;p17"/>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75" name="Google Shape;4775;p17"/>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76" name="Google Shape;4776;p17"/>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77" name="Google Shape;4777;p17"/>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78" name="Google Shape;4778;p17"/>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79" name="Google Shape;4779;p17"/>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80" name="Google Shape;4780;p17"/>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81" name="Google Shape;4781;p17"/>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82" name="Google Shape;4782;p17"/>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83" name="Google Shape;4783;p17"/>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84" name="Google Shape;4784;p17"/>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85" name="Google Shape;4785;p17"/>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86" name="Google Shape;4786;p17"/>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87" name="Google Shape;4787;p17"/>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88" name="Google Shape;4788;p17"/>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89" name="Google Shape;4789;p17"/>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90" name="Google Shape;4790;p17"/>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91" name="Google Shape;4791;p17"/>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92" name="Google Shape;4792;p17"/>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93" name="Google Shape;4793;p17"/>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94" name="Google Shape;4794;p17"/>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95" name="Google Shape;4795;p17"/>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796" name="Google Shape;4796;p17"/>
          <p:cNvGrpSpPr/>
          <p:nvPr/>
        </p:nvGrpSpPr>
        <p:grpSpPr>
          <a:xfrm rot="10800000">
            <a:off x="10453017" y="-248785"/>
            <a:ext cx="2000313" cy="1947369"/>
            <a:chOff x="-181020" y="4253777"/>
            <a:chExt cx="1117161" cy="1087511"/>
          </a:xfrm>
        </p:grpSpPr>
        <p:sp>
          <p:nvSpPr>
            <p:cNvPr id="4797" name="Google Shape;4797;p17"/>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98" name="Google Shape;4798;p17"/>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99" name="Google Shape;4799;p17"/>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00" name="Google Shape;4800;p17"/>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01" name="Google Shape;4801;p17"/>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02" name="Google Shape;4802;p17"/>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03" name="Google Shape;4803;p17"/>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04" name="Google Shape;4804;p17"/>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05" name="Google Shape;4805;p17"/>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06" name="Google Shape;4806;p17"/>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07" name="Google Shape;4807;p17"/>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08" name="Google Shape;4808;p17"/>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09" name="Google Shape;4809;p17"/>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10" name="Google Shape;4810;p17"/>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811" name="Google Shape;4811;p17"/>
          <p:cNvGrpSpPr/>
          <p:nvPr/>
        </p:nvGrpSpPr>
        <p:grpSpPr>
          <a:xfrm rot="10800000">
            <a:off x="10917521" y="245521"/>
            <a:ext cx="1583039" cy="2123636"/>
            <a:chOff x="-168050" y="4195214"/>
            <a:chExt cx="719519" cy="965231"/>
          </a:xfrm>
        </p:grpSpPr>
        <p:sp>
          <p:nvSpPr>
            <p:cNvPr id="4812" name="Google Shape;4812;p17"/>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13" name="Google Shape;4813;p17"/>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14" name="Google Shape;4814;p17"/>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15" name="Google Shape;4815;p17"/>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16" name="Google Shape;4816;p17"/>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17" name="Google Shape;4817;p17"/>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18" name="Google Shape;4818;p17"/>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19" name="Google Shape;4819;p17"/>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20" name="Google Shape;4820;p17"/>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21" name="Google Shape;4821;p17"/>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22" name="Google Shape;4822;p17"/>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23" name="Google Shape;4823;p17"/>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24" name="Google Shape;4824;p17"/>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25" name="Google Shape;4825;p17"/>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26" name="Google Shape;4826;p17"/>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27" name="Google Shape;4827;p17"/>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28" name="Google Shape;4828;p17"/>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29" name="Google Shape;4829;p17"/>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30" name="Google Shape;4830;p17"/>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31" name="Google Shape;4831;p17"/>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32" name="Google Shape;4832;p17"/>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33" name="Google Shape;4833;p17"/>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34" name="Google Shape;4834;p17"/>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35" name="Google Shape;4835;p17"/>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36" name="Google Shape;4836;p17"/>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37" name="Google Shape;4837;p17"/>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38" name="Google Shape;4838;p17"/>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39" name="Google Shape;4839;p17"/>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40" name="Google Shape;4840;p17"/>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41" name="Google Shape;4841;p17"/>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42" name="Google Shape;4842;p17"/>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43" name="Google Shape;4843;p17"/>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44" name="Google Shape;4844;p17"/>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45" name="Google Shape;4845;p17"/>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46" name="Google Shape;4846;p17"/>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47" name="Google Shape;4847;p17"/>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48" name="Google Shape;4848;p17"/>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49" name="Google Shape;4849;p17"/>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50" name="Google Shape;4850;p17"/>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51" name="Google Shape;4851;p17"/>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52" name="Google Shape;4852;p17"/>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53" name="Google Shape;4853;p17"/>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54" name="Google Shape;4854;p17"/>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55" name="Google Shape;4855;p17"/>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56" name="Google Shape;4856;p17"/>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57" name="Google Shape;4857;p17"/>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58" name="Google Shape;4858;p17"/>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859" name="Google Shape;4859;p17"/>
          <p:cNvGrpSpPr/>
          <p:nvPr/>
        </p:nvGrpSpPr>
        <p:grpSpPr>
          <a:xfrm rot="10800000">
            <a:off x="34651" y="6188537"/>
            <a:ext cx="929136" cy="952859"/>
            <a:chOff x="7973149" y="-201092"/>
            <a:chExt cx="1116750" cy="1145263"/>
          </a:xfrm>
        </p:grpSpPr>
        <p:sp>
          <p:nvSpPr>
            <p:cNvPr id="4860" name="Google Shape;4860;p17"/>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61" name="Google Shape;4861;p17"/>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62" name="Google Shape;4862;p17"/>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63" name="Google Shape;4863;p17"/>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64" name="Google Shape;4864;p17"/>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65" name="Google Shape;4865;p17"/>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66" name="Google Shape;4866;p17"/>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67" name="Google Shape;4867;p17"/>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68" name="Google Shape;4868;p17"/>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69" name="Google Shape;4869;p17"/>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70" name="Google Shape;4870;p17"/>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71" name="Google Shape;4871;p17"/>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72" name="Google Shape;4872;p17"/>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73" name="Google Shape;4873;p17"/>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74" name="Google Shape;4874;p17"/>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75" name="Google Shape;4875;p17"/>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76" name="Google Shape;4876;p17"/>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77" name="Google Shape;4877;p17"/>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78" name="Google Shape;4878;p17"/>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79" name="Google Shape;4879;p17"/>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80" name="Google Shape;4880;p17"/>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81" name="Google Shape;4881;p17"/>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82" name="Google Shape;4882;p17"/>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83" name="Google Shape;4883;p17"/>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84" name="Google Shape;4884;p17"/>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85" name="Google Shape;4885;p17"/>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86" name="Google Shape;4886;p17"/>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87" name="Google Shape;4887;p17"/>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88" name="Google Shape;4888;p17"/>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89" name="Google Shape;4889;p17"/>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90" name="Google Shape;4890;p17"/>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91" name="Google Shape;4891;p17"/>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92" name="Google Shape;4892;p17"/>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93" name="Google Shape;4893;p17"/>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94" name="Google Shape;4894;p17"/>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95" name="Google Shape;4895;p17"/>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96" name="Google Shape;4896;p17"/>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97" name="Google Shape;4897;p17"/>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98" name="Google Shape;4898;p17"/>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99" name="Google Shape;4899;p17"/>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00" name="Google Shape;4900;p17"/>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01" name="Google Shape;4901;p17"/>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02" name="Google Shape;4902;p17"/>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03" name="Google Shape;4903;p17"/>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04" name="Google Shape;4904;p17"/>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05" name="Google Shape;4905;p17"/>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06" name="Google Shape;4906;p17"/>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07" name="Google Shape;4907;p17"/>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08" name="Google Shape;4908;p17"/>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09" name="Google Shape;4909;p17"/>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10" name="Google Shape;4910;p17"/>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11" name="Google Shape;4911;p17"/>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12" name="Google Shape;4912;p17"/>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13" name="Google Shape;4913;p17"/>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14" name="Google Shape;4914;p17"/>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15" name="Google Shape;4915;p17"/>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16" name="Google Shape;4916;p17"/>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17" name="Google Shape;4917;p17"/>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18" name="Google Shape;4918;p17"/>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19" name="Google Shape;4919;p17"/>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20" name="Google Shape;4920;p17"/>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921" name="Google Shape;4921;p17"/>
          <p:cNvGrpSpPr/>
          <p:nvPr/>
        </p:nvGrpSpPr>
        <p:grpSpPr>
          <a:xfrm rot="-620">
            <a:off x="2037372" y="6450719"/>
            <a:ext cx="744240" cy="563072"/>
            <a:chOff x="3579657" y="4246288"/>
            <a:chExt cx="1007000" cy="841746"/>
          </a:xfrm>
        </p:grpSpPr>
        <p:sp>
          <p:nvSpPr>
            <p:cNvPr id="4922" name="Google Shape;4922;p17"/>
            <p:cNvSpPr/>
            <p:nvPr/>
          </p:nvSpPr>
          <p:spPr>
            <a:xfrm>
              <a:off x="4009156" y="4502305"/>
              <a:ext cx="66985" cy="52006"/>
            </a:xfrm>
            <a:custGeom>
              <a:avLst/>
              <a:gdLst/>
              <a:ahLst/>
              <a:cxnLst/>
              <a:rect l="l" t="t" r="r" b="b"/>
              <a:pathLst>
                <a:path w="2236" h="1736" extrusionOk="0">
                  <a:moveTo>
                    <a:pt x="1101" y="1"/>
                  </a:moveTo>
                  <a:cubicBezTo>
                    <a:pt x="0" y="1"/>
                    <a:pt x="0" y="1736"/>
                    <a:pt x="1101" y="1736"/>
                  </a:cubicBezTo>
                  <a:cubicBezTo>
                    <a:pt x="2235" y="1736"/>
                    <a:pt x="2235" y="1"/>
                    <a:pt x="1101"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23" name="Google Shape;4923;p17"/>
            <p:cNvSpPr/>
            <p:nvPr/>
          </p:nvSpPr>
          <p:spPr>
            <a:xfrm>
              <a:off x="4169028" y="4467347"/>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24" name="Google Shape;4924;p17"/>
            <p:cNvSpPr/>
            <p:nvPr/>
          </p:nvSpPr>
          <p:spPr>
            <a:xfrm>
              <a:off x="4273931" y="4614248"/>
              <a:ext cx="68004" cy="51976"/>
            </a:xfrm>
            <a:custGeom>
              <a:avLst/>
              <a:gdLst/>
              <a:ahLst/>
              <a:cxnLst/>
              <a:rect l="l" t="t" r="r" b="b"/>
              <a:pathLst>
                <a:path w="2270" h="1735" extrusionOk="0">
                  <a:moveTo>
                    <a:pt x="1135" y="0"/>
                  </a:moveTo>
                  <a:cubicBezTo>
                    <a:pt x="1" y="0"/>
                    <a:pt x="1"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25" name="Google Shape;4925;p17"/>
            <p:cNvSpPr/>
            <p:nvPr/>
          </p:nvSpPr>
          <p:spPr>
            <a:xfrm>
              <a:off x="4434821" y="4579260"/>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26" name="Google Shape;4926;p17"/>
            <p:cNvSpPr/>
            <p:nvPr/>
          </p:nvSpPr>
          <p:spPr>
            <a:xfrm>
              <a:off x="4483768" y="471915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27" name="Google Shape;4927;p17"/>
            <p:cNvSpPr/>
            <p:nvPr/>
          </p:nvSpPr>
          <p:spPr>
            <a:xfrm>
              <a:off x="3682270" y="4246288"/>
              <a:ext cx="904387" cy="841746"/>
            </a:xfrm>
            <a:custGeom>
              <a:avLst/>
              <a:gdLst/>
              <a:ahLst/>
              <a:cxnLst/>
              <a:rect l="l" t="t" r="r" b="b"/>
              <a:pathLst>
                <a:path w="30189" h="28098" extrusionOk="0">
                  <a:moveTo>
                    <a:pt x="27654" y="1"/>
                  </a:moveTo>
                  <a:lnTo>
                    <a:pt x="27654" y="1"/>
                  </a:lnTo>
                  <a:cubicBezTo>
                    <a:pt x="22517" y="368"/>
                    <a:pt x="16379" y="1468"/>
                    <a:pt x="12977" y="5138"/>
                  </a:cubicBezTo>
                  <a:cubicBezTo>
                    <a:pt x="11642" y="3870"/>
                    <a:pt x="10875" y="2069"/>
                    <a:pt x="9741" y="768"/>
                  </a:cubicBezTo>
                  <a:cubicBezTo>
                    <a:pt x="6505" y="4404"/>
                    <a:pt x="4904" y="7506"/>
                    <a:pt x="4304" y="12309"/>
                  </a:cubicBezTo>
                  <a:cubicBezTo>
                    <a:pt x="3070" y="11976"/>
                    <a:pt x="2636" y="11209"/>
                    <a:pt x="668" y="9841"/>
                  </a:cubicBezTo>
                  <a:lnTo>
                    <a:pt x="668" y="9841"/>
                  </a:lnTo>
                  <a:cubicBezTo>
                    <a:pt x="1" y="13377"/>
                    <a:pt x="1735" y="19248"/>
                    <a:pt x="7306" y="23851"/>
                  </a:cubicBezTo>
                  <a:cubicBezTo>
                    <a:pt x="9275" y="26312"/>
                    <a:pt x="13384" y="28098"/>
                    <a:pt x="16996" y="28098"/>
                  </a:cubicBezTo>
                  <a:cubicBezTo>
                    <a:pt x="18525" y="28098"/>
                    <a:pt x="19965" y="27778"/>
                    <a:pt x="21116" y="27053"/>
                  </a:cubicBezTo>
                  <a:cubicBezTo>
                    <a:pt x="20182" y="25953"/>
                    <a:pt x="18814" y="25152"/>
                    <a:pt x="17680" y="24218"/>
                  </a:cubicBezTo>
                  <a:cubicBezTo>
                    <a:pt x="22850" y="23184"/>
                    <a:pt x="28488" y="21516"/>
                    <a:pt x="30189" y="16079"/>
                  </a:cubicBezTo>
                  <a:cubicBezTo>
                    <a:pt x="28955" y="15745"/>
                    <a:pt x="27387" y="15645"/>
                    <a:pt x="26286" y="14911"/>
                  </a:cubicBezTo>
                  <a:cubicBezTo>
                    <a:pt x="28354" y="10842"/>
                    <a:pt x="28988" y="4671"/>
                    <a:pt x="27654"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28" name="Google Shape;4928;p17"/>
            <p:cNvSpPr/>
            <p:nvPr/>
          </p:nvSpPr>
          <p:spPr>
            <a:xfrm>
              <a:off x="3579657" y="4381465"/>
              <a:ext cx="817960" cy="704930"/>
            </a:xfrm>
            <a:custGeom>
              <a:avLst/>
              <a:gdLst/>
              <a:ahLst/>
              <a:cxnLst/>
              <a:rect l="l" t="t" r="r" b="b"/>
              <a:pathLst>
                <a:path w="27304" h="23531" extrusionOk="0">
                  <a:moveTo>
                    <a:pt x="26708" y="0"/>
                  </a:moveTo>
                  <a:cubicBezTo>
                    <a:pt x="26616" y="0"/>
                    <a:pt x="26524" y="39"/>
                    <a:pt x="26447" y="132"/>
                  </a:cubicBezTo>
                  <a:cubicBezTo>
                    <a:pt x="20676" y="7137"/>
                    <a:pt x="15372" y="15076"/>
                    <a:pt x="7500" y="19846"/>
                  </a:cubicBezTo>
                  <a:cubicBezTo>
                    <a:pt x="5298" y="21181"/>
                    <a:pt x="2963" y="22181"/>
                    <a:pt x="495" y="22715"/>
                  </a:cubicBezTo>
                  <a:cubicBezTo>
                    <a:pt x="1" y="22808"/>
                    <a:pt x="164" y="23530"/>
                    <a:pt x="589" y="23530"/>
                  </a:cubicBezTo>
                  <a:cubicBezTo>
                    <a:pt x="623" y="23530"/>
                    <a:pt x="658" y="23525"/>
                    <a:pt x="695" y="23516"/>
                  </a:cubicBezTo>
                  <a:cubicBezTo>
                    <a:pt x="9935" y="21514"/>
                    <a:pt x="16606" y="13709"/>
                    <a:pt x="22244" y="6704"/>
                  </a:cubicBezTo>
                  <a:cubicBezTo>
                    <a:pt x="23845" y="4702"/>
                    <a:pt x="25413" y="2701"/>
                    <a:pt x="27047" y="733"/>
                  </a:cubicBezTo>
                  <a:cubicBezTo>
                    <a:pt x="27303" y="425"/>
                    <a:pt x="27009" y="0"/>
                    <a:pt x="26708"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29" name="Google Shape;4929;p17"/>
            <p:cNvSpPr/>
            <p:nvPr/>
          </p:nvSpPr>
          <p:spPr>
            <a:xfrm>
              <a:off x="4189966" y="4386347"/>
              <a:ext cx="263776" cy="238072"/>
            </a:xfrm>
            <a:custGeom>
              <a:avLst/>
              <a:gdLst/>
              <a:ahLst/>
              <a:cxnLst/>
              <a:rect l="l" t="t" r="r" b="b"/>
              <a:pathLst>
                <a:path w="8805" h="7947" extrusionOk="0">
                  <a:moveTo>
                    <a:pt x="1751" y="1"/>
                  </a:moveTo>
                  <a:cubicBezTo>
                    <a:pt x="1591" y="1"/>
                    <a:pt x="1442" y="92"/>
                    <a:pt x="1403" y="303"/>
                  </a:cubicBezTo>
                  <a:cubicBezTo>
                    <a:pt x="936" y="2671"/>
                    <a:pt x="1103" y="5173"/>
                    <a:pt x="135" y="7441"/>
                  </a:cubicBezTo>
                  <a:cubicBezTo>
                    <a:pt x="1" y="7737"/>
                    <a:pt x="300" y="7946"/>
                    <a:pt x="578" y="7946"/>
                  </a:cubicBezTo>
                  <a:cubicBezTo>
                    <a:pt x="645" y="7946"/>
                    <a:pt x="711" y="7934"/>
                    <a:pt x="769" y="7908"/>
                  </a:cubicBezTo>
                  <a:cubicBezTo>
                    <a:pt x="3237" y="6774"/>
                    <a:pt x="6039" y="6407"/>
                    <a:pt x="8408" y="4939"/>
                  </a:cubicBezTo>
                  <a:cubicBezTo>
                    <a:pt x="8805" y="4713"/>
                    <a:pt x="8551" y="4148"/>
                    <a:pt x="8199" y="4148"/>
                  </a:cubicBezTo>
                  <a:cubicBezTo>
                    <a:pt x="8137" y="4148"/>
                    <a:pt x="8072" y="4166"/>
                    <a:pt x="8008" y="4206"/>
                  </a:cubicBezTo>
                  <a:cubicBezTo>
                    <a:pt x="5925" y="5496"/>
                    <a:pt x="3483" y="5935"/>
                    <a:pt x="1245" y="6816"/>
                  </a:cubicBezTo>
                  <a:lnTo>
                    <a:pt x="1245" y="6816"/>
                  </a:lnTo>
                  <a:cubicBezTo>
                    <a:pt x="1872" y="4766"/>
                    <a:pt x="1794" y="2613"/>
                    <a:pt x="2203" y="536"/>
                  </a:cubicBezTo>
                  <a:cubicBezTo>
                    <a:pt x="2264" y="214"/>
                    <a:pt x="1995" y="1"/>
                    <a:pt x="1751"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30" name="Google Shape;4930;p17"/>
            <p:cNvSpPr/>
            <p:nvPr/>
          </p:nvSpPr>
          <p:spPr>
            <a:xfrm>
              <a:off x="4058343" y="4475345"/>
              <a:ext cx="296190" cy="306345"/>
            </a:xfrm>
            <a:custGeom>
              <a:avLst/>
              <a:gdLst/>
              <a:ahLst/>
              <a:cxnLst/>
              <a:rect l="l" t="t" r="r" b="b"/>
              <a:pathLst>
                <a:path w="9887" h="10226" extrusionOk="0">
                  <a:moveTo>
                    <a:pt x="752" y="0"/>
                  </a:moveTo>
                  <a:cubicBezTo>
                    <a:pt x="543" y="0"/>
                    <a:pt x="343" y="134"/>
                    <a:pt x="360" y="401"/>
                  </a:cubicBezTo>
                  <a:cubicBezTo>
                    <a:pt x="460" y="3503"/>
                    <a:pt x="593" y="6638"/>
                    <a:pt x="59" y="9707"/>
                  </a:cubicBezTo>
                  <a:cubicBezTo>
                    <a:pt x="1" y="9941"/>
                    <a:pt x="173" y="10226"/>
                    <a:pt x="440" y="10226"/>
                  </a:cubicBezTo>
                  <a:cubicBezTo>
                    <a:pt x="478" y="10226"/>
                    <a:pt x="518" y="10220"/>
                    <a:pt x="560" y="10208"/>
                  </a:cubicBezTo>
                  <a:cubicBezTo>
                    <a:pt x="3462" y="9240"/>
                    <a:pt x="6497" y="8940"/>
                    <a:pt x="9433" y="8039"/>
                  </a:cubicBezTo>
                  <a:cubicBezTo>
                    <a:pt x="9886" y="7888"/>
                    <a:pt x="9737" y="7216"/>
                    <a:pt x="9332" y="7216"/>
                  </a:cubicBezTo>
                  <a:cubicBezTo>
                    <a:pt x="9290" y="7216"/>
                    <a:pt x="9246" y="7223"/>
                    <a:pt x="9199" y="7239"/>
                  </a:cubicBezTo>
                  <a:cubicBezTo>
                    <a:pt x="6513" y="8073"/>
                    <a:pt x="3684" y="8392"/>
                    <a:pt x="976" y="9202"/>
                  </a:cubicBezTo>
                  <a:lnTo>
                    <a:pt x="976" y="9202"/>
                  </a:lnTo>
                  <a:cubicBezTo>
                    <a:pt x="1407" y="6292"/>
                    <a:pt x="1286" y="3332"/>
                    <a:pt x="1194" y="401"/>
                  </a:cubicBezTo>
                  <a:cubicBezTo>
                    <a:pt x="1177" y="134"/>
                    <a:pt x="960" y="0"/>
                    <a:pt x="752"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31" name="Google Shape;4931;p17"/>
            <p:cNvSpPr/>
            <p:nvPr/>
          </p:nvSpPr>
          <p:spPr>
            <a:xfrm>
              <a:off x="3910423" y="4490263"/>
              <a:ext cx="447505" cy="405894"/>
            </a:xfrm>
            <a:custGeom>
              <a:avLst/>
              <a:gdLst/>
              <a:ahLst/>
              <a:cxnLst/>
              <a:rect l="l" t="t" r="r" b="b"/>
              <a:pathLst>
                <a:path w="14938" h="13549" extrusionOk="0">
                  <a:moveTo>
                    <a:pt x="513" y="1"/>
                  </a:moveTo>
                  <a:cubicBezTo>
                    <a:pt x="269" y="1"/>
                    <a:pt x="0" y="214"/>
                    <a:pt x="61" y="536"/>
                  </a:cubicBezTo>
                  <a:cubicBezTo>
                    <a:pt x="928" y="4673"/>
                    <a:pt x="861" y="8942"/>
                    <a:pt x="1061" y="13145"/>
                  </a:cubicBezTo>
                  <a:cubicBezTo>
                    <a:pt x="1061" y="13333"/>
                    <a:pt x="1207" y="13549"/>
                    <a:pt x="1444" y="13549"/>
                  </a:cubicBezTo>
                  <a:cubicBezTo>
                    <a:pt x="1461" y="13549"/>
                    <a:pt x="1478" y="13548"/>
                    <a:pt x="1495" y="13546"/>
                  </a:cubicBezTo>
                  <a:cubicBezTo>
                    <a:pt x="3429" y="13364"/>
                    <a:pt x="5378" y="13306"/>
                    <a:pt x="7330" y="13306"/>
                  </a:cubicBezTo>
                  <a:cubicBezTo>
                    <a:pt x="9687" y="13306"/>
                    <a:pt x="12051" y="13391"/>
                    <a:pt x="14404" y="13446"/>
                  </a:cubicBezTo>
                  <a:cubicBezTo>
                    <a:pt x="14938" y="13446"/>
                    <a:pt x="14938" y="12612"/>
                    <a:pt x="14404" y="12612"/>
                  </a:cubicBezTo>
                  <a:cubicBezTo>
                    <a:pt x="12123" y="12541"/>
                    <a:pt x="9832" y="12461"/>
                    <a:pt x="7546" y="12461"/>
                  </a:cubicBezTo>
                  <a:cubicBezTo>
                    <a:pt x="5649" y="12461"/>
                    <a:pt x="3755" y="12516"/>
                    <a:pt x="1874" y="12678"/>
                  </a:cubicBezTo>
                  <a:lnTo>
                    <a:pt x="1874" y="12678"/>
                  </a:lnTo>
                  <a:cubicBezTo>
                    <a:pt x="1699" y="8531"/>
                    <a:pt x="1729" y="4386"/>
                    <a:pt x="861" y="303"/>
                  </a:cubicBezTo>
                  <a:cubicBezTo>
                    <a:pt x="822" y="92"/>
                    <a:pt x="672" y="1"/>
                    <a:pt x="513"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32" name="Google Shape;4932;p17"/>
            <p:cNvSpPr/>
            <p:nvPr/>
          </p:nvSpPr>
          <p:spPr>
            <a:xfrm>
              <a:off x="3830293" y="4714539"/>
              <a:ext cx="315872" cy="302691"/>
            </a:xfrm>
            <a:custGeom>
              <a:avLst/>
              <a:gdLst/>
              <a:ahLst/>
              <a:cxnLst/>
              <a:rect l="l" t="t" r="r" b="b"/>
              <a:pathLst>
                <a:path w="10544" h="10104" extrusionOk="0">
                  <a:moveTo>
                    <a:pt x="515" y="0"/>
                  </a:moveTo>
                  <a:cubicBezTo>
                    <a:pt x="261" y="0"/>
                    <a:pt x="0" y="201"/>
                    <a:pt x="100" y="521"/>
                  </a:cubicBezTo>
                  <a:cubicBezTo>
                    <a:pt x="734" y="2957"/>
                    <a:pt x="968" y="5458"/>
                    <a:pt x="1101" y="7960"/>
                  </a:cubicBezTo>
                  <a:cubicBezTo>
                    <a:pt x="1101" y="8127"/>
                    <a:pt x="1234" y="8294"/>
                    <a:pt x="1401" y="8360"/>
                  </a:cubicBezTo>
                  <a:cubicBezTo>
                    <a:pt x="4137" y="9228"/>
                    <a:pt x="7039" y="9461"/>
                    <a:pt x="9841" y="10095"/>
                  </a:cubicBezTo>
                  <a:cubicBezTo>
                    <a:pt x="9870" y="10101"/>
                    <a:pt x="9898" y="10104"/>
                    <a:pt x="9926" y="10104"/>
                  </a:cubicBezTo>
                  <a:cubicBezTo>
                    <a:pt x="10366" y="10104"/>
                    <a:pt x="10543" y="9389"/>
                    <a:pt x="10041" y="9294"/>
                  </a:cubicBezTo>
                  <a:cubicBezTo>
                    <a:pt x="7335" y="8682"/>
                    <a:pt x="4568" y="8444"/>
                    <a:pt x="1918" y="7647"/>
                  </a:cubicBezTo>
                  <a:lnTo>
                    <a:pt x="1918" y="7647"/>
                  </a:lnTo>
                  <a:cubicBezTo>
                    <a:pt x="1780" y="5152"/>
                    <a:pt x="1509" y="2689"/>
                    <a:pt x="901" y="288"/>
                  </a:cubicBezTo>
                  <a:cubicBezTo>
                    <a:pt x="848" y="88"/>
                    <a:pt x="683" y="0"/>
                    <a:pt x="515"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33" name="Google Shape;4933;p17"/>
            <p:cNvSpPr/>
            <p:nvPr/>
          </p:nvSpPr>
          <p:spPr>
            <a:xfrm>
              <a:off x="4387132" y="4769447"/>
              <a:ext cx="30437" cy="21330"/>
            </a:xfrm>
            <a:custGeom>
              <a:avLst/>
              <a:gdLst/>
              <a:ahLst/>
              <a:cxnLst/>
              <a:rect l="l" t="t" r="r" b="b"/>
              <a:pathLst>
                <a:path w="1016" h="712" extrusionOk="0">
                  <a:moveTo>
                    <a:pt x="509" y="1"/>
                  </a:moveTo>
                  <a:cubicBezTo>
                    <a:pt x="234" y="1"/>
                    <a:pt x="1" y="385"/>
                    <a:pt x="291" y="623"/>
                  </a:cubicBezTo>
                  <a:cubicBezTo>
                    <a:pt x="361" y="685"/>
                    <a:pt x="436" y="712"/>
                    <a:pt x="508" y="712"/>
                  </a:cubicBezTo>
                  <a:cubicBezTo>
                    <a:pt x="783" y="712"/>
                    <a:pt x="1016" y="327"/>
                    <a:pt x="725" y="89"/>
                  </a:cubicBezTo>
                  <a:cubicBezTo>
                    <a:pt x="656" y="27"/>
                    <a:pt x="581" y="1"/>
                    <a:pt x="509"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34" name="Google Shape;4934;p17"/>
            <p:cNvSpPr/>
            <p:nvPr/>
          </p:nvSpPr>
          <p:spPr>
            <a:xfrm>
              <a:off x="4371046" y="4822528"/>
              <a:ext cx="30647" cy="22109"/>
            </a:xfrm>
            <a:custGeom>
              <a:avLst/>
              <a:gdLst/>
              <a:ahLst/>
              <a:cxnLst/>
              <a:rect l="l" t="t" r="r" b="b"/>
              <a:pathLst>
                <a:path w="1023" h="738" extrusionOk="0">
                  <a:moveTo>
                    <a:pt x="508" y="0"/>
                  </a:moveTo>
                  <a:cubicBezTo>
                    <a:pt x="221" y="0"/>
                    <a:pt x="1" y="412"/>
                    <a:pt x="295" y="652"/>
                  </a:cubicBezTo>
                  <a:cubicBezTo>
                    <a:pt x="361" y="712"/>
                    <a:pt x="433" y="738"/>
                    <a:pt x="502" y="738"/>
                  </a:cubicBezTo>
                  <a:cubicBezTo>
                    <a:pt x="781" y="738"/>
                    <a:pt x="1022" y="326"/>
                    <a:pt x="728" y="85"/>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35" name="Google Shape;4935;p17"/>
            <p:cNvSpPr/>
            <p:nvPr/>
          </p:nvSpPr>
          <p:spPr>
            <a:xfrm>
              <a:off x="4424037" y="4805514"/>
              <a:ext cx="30497" cy="21240"/>
            </a:xfrm>
            <a:custGeom>
              <a:avLst/>
              <a:gdLst/>
              <a:ahLst/>
              <a:cxnLst/>
              <a:rect l="l" t="t" r="r" b="b"/>
              <a:pathLst>
                <a:path w="1018" h="709" extrusionOk="0">
                  <a:moveTo>
                    <a:pt x="519" y="1"/>
                  </a:moveTo>
                  <a:cubicBezTo>
                    <a:pt x="240" y="1"/>
                    <a:pt x="0" y="407"/>
                    <a:pt x="294" y="620"/>
                  </a:cubicBezTo>
                  <a:cubicBezTo>
                    <a:pt x="363" y="682"/>
                    <a:pt x="438" y="709"/>
                    <a:pt x="510" y="709"/>
                  </a:cubicBezTo>
                  <a:cubicBezTo>
                    <a:pt x="785" y="709"/>
                    <a:pt x="1018" y="324"/>
                    <a:pt x="727" y="86"/>
                  </a:cubicBezTo>
                  <a:cubicBezTo>
                    <a:pt x="661" y="26"/>
                    <a:pt x="588" y="1"/>
                    <a:pt x="519"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36" name="Google Shape;4936;p17"/>
            <p:cNvSpPr/>
            <p:nvPr/>
          </p:nvSpPr>
          <p:spPr>
            <a:xfrm>
              <a:off x="3935406" y="4418819"/>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7"/>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37" name="Google Shape;4937;p17"/>
            <p:cNvSpPr/>
            <p:nvPr/>
          </p:nvSpPr>
          <p:spPr>
            <a:xfrm>
              <a:off x="3967368" y="4406837"/>
              <a:ext cx="31725" cy="21749"/>
            </a:xfrm>
            <a:custGeom>
              <a:avLst/>
              <a:gdLst/>
              <a:ahLst/>
              <a:cxnLst/>
              <a:rect l="l" t="t" r="r" b="b"/>
              <a:pathLst>
                <a:path w="1059" h="726" extrusionOk="0">
                  <a:moveTo>
                    <a:pt x="538" y="1"/>
                  </a:moveTo>
                  <a:cubicBezTo>
                    <a:pt x="242" y="1"/>
                    <a:pt x="0" y="412"/>
                    <a:pt x="294" y="653"/>
                  </a:cubicBezTo>
                  <a:cubicBezTo>
                    <a:pt x="364" y="704"/>
                    <a:pt x="437" y="725"/>
                    <a:pt x="508" y="725"/>
                  </a:cubicBezTo>
                  <a:cubicBezTo>
                    <a:pt x="809" y="725"/>
                    <a:pt x="1059" y="329"/>
                    <a:pt x="761" y="86"/>
                  </a:cubicBezTo>
                  <a:cubicBezTo>
                    <a:pt x="688" y="26"/>
                    <a:pt x="611" y="1"/>
                    <a:pt x="538"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38" name="Google Shape;4938;p17"/>
            <p:cNvSpPr/>
            <p:nvPr/>
          </p:nvSpPr>
          <p:spPr>
            <a:xfrm>
              <a:off x="3955386" y="4468785"/>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6"/>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39" name="Google Shape;4939;p17"/>
            <p:cNvSpPr/>
            <p:nvPr/>
          </p:nvSpPr>
          <p:spPr>
            <a:xfrm>
              <a:off x="4413822" y="4345878"/>
              <a:ext cx="30736" cy="21240"/>
            </a:xfrm>
            <a:custGeom>
              <a:avLst/>
              <a:gdLst/>
              <a:ahLst/>
              <a:cxnLst/>
              <a:rect l="l" t="t" r="r" b="b"/>
              <a:pathLst>
                <a:path w="1026" h="709" extrusionOk="0">
                  <a:moveTo>
                    <a:pt x="513" y="1"/>
                  </a:moveTo>
                  <a:cubicBezTo>
                    <a:pt x="225" y="1"/>
                    <a:pt x="1" y="406"/>
                    <a:pt x="268" y="620"/>
                  </a:cubicBezTo>
                  <a:cubicBezTo>
                    <a:pt x="344" y="682"/>
                    <a:pt x="424" y="708"/>
                    <a:pt x="501" y="708"/>
                  </a:cubicBezTo>
                  <a:cubicBezTo>
                    <a:pt x="793" y="708"/>
                    <a:pt x="1025" y="324"/>
                    <a:pt x="735" y="86"/>
                  </a:cubicBezTo>
                  <a:cubicBezTo>
                    <a:pt x="661" y="26"/>
                    <a:pt x="585" y="1"/>
                    <a:pt x="513"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40" name="Google Shape;4940;p17"/>
            <p:cNvSpPr/>
            <p:nvPr/>
          </p:nvSpPr>
          <p:spPr>
            <a:xfrm>
              <a:off x="4416908" y="4409743"/>
              <a:ext cx="30736" cy="21210"/>
            </a:xfrm>
            <a:custGeom>
              <a:avLst/>
              <a:gdLst/>
              <a:ahLst/>
              <a:cxnLst/>
              <a:rect l="l" t="t" r="r" b="b"/>
              <a:pathLst>
                <a:path w="1026" h="708" extrusionOk="0">
                  <a:moveTo>
                    <a:pt x="502" y="0"/>
                  </a:moveTo>
                  <a:cubicBezTo>
                    <a:pt x="218" y="0"/>
                    <a:pt x="0" y="385"/>
                    <a:pt x="265" y="623"/>
                  </a:cubicBezTo>
                  <a:cubicBezTo>
                    <a:pt x="338" y="683"/>
                    <a:pt x="416" y="708"/>
                    <a:pt x="489" y="708"/>
                  </a:cubicBezTo>
                  <a:cubicBezTo>
                    <a:pt x="785" y="708"/>
                    <a:pt x="1025" y="302"/>
                    <a:pt x="732" y="89"/>
                  </a:cubicBezTo>
                  <a:cubicBezTo>
                    <a:pt x="656" y="27"/>
                    <a:pt x="577" y="0"/>
                    <a:pt x="502"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41" name="Google Shape;4941;p17"/>
            <p:cNvSpPr/>
            <p:nvPr/>
          </p:nvSpPr>
          <p:spPr>
            <a:xfrm>
              <a:off x="4456000" y="4374874"/>
              <a:ext cx="30617" cy="22109"/>
            </a:xfrm>
            <a:custGeom>
              <a:avLst/>
              <a:gdLst/>
              <a:ahLst/>
              <a:cxnLst/>
              <a:rect l="l" t="t" r="r" b="b"/>
              <a:pathLst>
                <a:path w="1022" h="738" extrusionOk="0">
                  <a:moveTo>
                    <a:pt x="520" y="0"/>
                  </a:moveTo>
                  <a:cubicBezTo>
                    <a:pt x="241" y="0"/>
                    <a:pt x="0" y="412"/>
                    <a:pt x="294" y="652"/>
                  </a:cubicBezTo>
                  <a:cubicBezTo>
                    <a:pt x="360" y="712"/>
                    <a:pt x="432" y="738"/>
                    <a:pt x="501" y="738"/>
                  </a:cubicBezTo>
                  <a:cubicBezTo>
                    <a:pt x="780" y="738"/>
                    <a:pt x="1022" y="326"/>
                    <a:pt x="728" y="85"/>
                  </a:cubicBezTo>
                  <a:cubicBezTo>
                    <a:pt x="661" y="26"/>
                    <a:pt x="590" y="0"/>
                    <a:pt x="520"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42" name="Google Shape;4942;p17"/>
            <p:cNvSpPr/>
            <p:nvPr/>
          </p:nvSpPr>
          <p:spPr>
            <a:xfrm>
              <a:off x="3999450" y="4672542"/>
              <a:ext cx="30497" cy="21210"/>
            </a:xfrm>
            <a:custGeom>
              <a:avLst/>
              <a:gdLst/>
              <a:ahLst/>
              <a:cxnLst/>
              <a:rect l="l" t="t" r="r" b="b"/>
              <a:pathLst>
                <a:path w="1018" h="708" extrusionOk="0">
                  <a:moveTo>
                    <a:pt x="508" y="0"/>
                  </a:moveTo>
                  <a:cubicBezTo>
                    <a:pt x="233" y="0"/>
                    <a:pt x="0" y="385"/>
                    <a:pt x="291" y="623"/>
                  </a:cubicBezTo>
                  <a:cubicBezTo>
                    <a:pt x="358" y="683"/>
                    <a:pt x="430" y="708"/>
                    <a:pt x="499" y="708"/>
                  </a:cubicBezTo>
                  <a:cubicBezTo>
                    <a:pt x="778" y="708"/>
                    <a:pt x="1018" y="302"/>
                    <a:pt x="724" y="89"/>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43" name="Google Shape;4943;p17"/>
            <p:cNvSpPr/>
            <p:nvPr/>
          </p:nvSpPr>
          <p:spPr>
            <a:xfrm>
              <a:off x="3998222" y="4721489"/>
              <a:ext cx="30736" cy="21240"/>
            </a:xfrm>
            <a:custGeom>
              <a:avLst/>
              <a:gdLst/>
              <a:ahLst/>
              <a:cxnLst/>
              <a:rect l="l" t="t" r="r" b="b"/>
              <a:pathLst>
                <a:path w="1026" h="709" extrusionOk="0">
                  <a:moveTo>
                    <a:pt x="502" y="1"/>
                  </a:moveTo>
                  <a:cubicBezTo>
                    <a:pt x="218" y="1"/>
                    <a:pt x="1" y="385"/>
                    <a:pt x="265" y="623"/>
                  </a:cubicBezTo>
                  <a:cubicBezTo>
                    <a:pt x="338" y="683"/>
                    <a:pt x="416" y="708"/>
                    <a:pt x="490" y="708"/>
                  </a:cubicBezTo>
                  <a:cubicBezTo>
                    <a:pt x="785" y="708"/>
                    <a:pt x="1026" y="303"/>
                    <a:pt x="732" y="89"/>
                  </a:cubicBezTo>
                  <a:cubicBezTo>
                    <a:pt x="656" y="27"/>
                    <a:pt x="577" y="1"/>
                    <a:pt x="502"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44" name="Google Shape;4944;p17"/>
            <p:cNvSpPr/>
            <p:nvPr/>
          </p:nvSpPr>
          <p:spPr>
            <a:xfrm>
              <a:off x="4158034" y="4797546"/>
              <a:ext cx="30706" cy="21210"/>
            </a:xfrm>
            <a:custGeom>
              <a:avLst/>
              <a:gdLst/>
              <a:ahLst/>
              <a:cxnLst/>
              <a:rect l="l" t="t" r="r" b="b"/>
              <a:pathLst>
                <a:path w="1025" h="708" extrusionOk="0">
                  <a:moveTo>
                    <a:pt x="513" y="0"/>
                  </a:moveTo>
                  <a:cubicBezTo>
                    <a:pt x="225" y="0"/>
                    <a:pt x="0" y="406"/>
                    <a:pt x="267" y="619"/>
                  </a:cubicBezTo>
                  <a:cubicBezTo>
                    <a:pt x="343" y="681"/>
                    <a:pt x="424" y="708"/>
                    <a:pt x="500" y="708"/>
                  </a:cubicBezTo>
                  <a:cubicBezTo>
                    <a:pt x="792" y="708"/>
                    <a:pt x="1025" y="323"/>
                    <a:pt x="734" y="85"/>
                  </a:cubicBezTo>
                  <a:cubicBezTo>
                    <a:pt x="661" y="25"/>
                    <a:pt x="585" y="0"/>
                    <a:pt x="513"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45" name="Google Shape;4945;p17"/>
            <p:cNvSpPr/>
            <p:nvPr/>
          </p:nvSpPr>
          <p:spPr>
            <a:xfrm>
              <a:off x="4200211" y="4799523"/>
              <a:ext cx="31515" cy="21240"/>
            </a:xfrm>
            <a:custGeom>
              <a:avLst/>
              <a:gdLst/>
              <a:ahLst/>
              <a:cxnLst/>
              <a:rect l="l" t="t" r="r" b="b"/>
              <a:pathLst>
                <a:path w="1052" h="709" extrusionOk="0">
                  <a:moveTo>
                    <a:pt x="536" y="1"/>
                  </a:moveTo>
                  <a:cubicBezTo>
                    <a:pt x="240" y="1"/>
                    <a:pt x="0" y="406"/>
                    <a:pt x="294" y="620"/>
                  </a:cubicBezTo>
                  <a:cubicBezTo>
                    <a:pt x="370" y="682"/>
                    <a:pt x="450" y="709"/>
                    <a:pt x="527" y="709"/>
                  </a:cubicBezTo>
                  <a:cubicBezTo>
                    <a:pt x="818" y="709"/>
                    <a:pt x="1051" y="324"/>
                    <a:pt x="761" y="86"/>
                  </a:cubicBezTo>
                  <a:cubicBezTo>
                    <a:pt x="687" y="26"/>
                    <a:pt x="610" y="1"/>
                    <a:pt x="536"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46" name="Google Shape;4946;p17"/>
            <p:cNvSpPr/>
            <p:nvPr/>
          </p:nvSpPr>
          <p:spPr>
            <a:xfrm>
              <a:off x="4230975" y="4634678"/>
              <a:ext cx="30826" cy="22109"/>
            </a:xfrm>
            <a:custGeom>
              <a:avLst/>
              <a:gdLst/>
              <a:ahLst/>
              <a:cxnLst/>
              <a:rect l="l" t="t" r="r" b="b"/>
              <a:pathLst>
                <a:path w="1029" h="738" extrusionOk="0">
                  <a:moveTo>
                    <a:pt x="514" y="0"/>
                  </a:moveTo>
                  <a:cubicBezTo>
                    <a:pt x="225" y="0"/>
                    <a:pt x="0" y="412"/>
                    <a:pt x="267" y="652"/>
                  </a:cubicBezTo>
                  <a:cubicBezTo>
                    <a:pt x="340" y="712"/>
                    <a:pt x="417" y="737"/>
                    <a:pt x="491" y="737"/>
                  </a:cubicBezTo>
                  <a:cubicBezTo>
                    <a:pt x="787" y="737"/>
                    <a:pt x="1028" y="326"/>
                    <a:pt x="734" y="85"/>
                  </a:cubicBezTo>
                  <a:cubicBezTo>
                    <a:pt x="661" y="25"/>
                    <a:pt x="586" y="0"/>
                    <a:pt x="514"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47" name="Google Shape;4947;p17"/>
            <p:cNvSpPr/>
            <p:nvPr/>
          </p:nvSpPr>
          <p:spPr>
            <a:xfrm>
              <a:off x="4138144" y="4564103"/>
              <a:ext cx="30916" cy="21749"/>
            </a:xfrm>
            <a:custGeom>
              <a:avLst/>
              <a:gdLst/>
              <a:ahLst/>
              <a:cxnLst/>
              <a:rect l="l" t="t" r="r" b="b"/>
              <a:pathLst>
                <a:path w="1032" h="726" extrusionOk="0">
                  <a:moveTo>
                    <a:pt x="551" y="0"/>
                  </a:moveTo>
                  <a:cubicBezTo>
                    <a:pt x="250" y="0"/>
                    <a:pt x="0" y="397"/>
                    <a:pt x="297" y="640"/>
                  </a:cubicBezTo>
                  <a:cubicBezTo>
                    <a:pt x="370" y="700"/>
                    <a:pt x="446" y="725"/>
                    <a:pt x="518" y="725"/>
                  </a:cubicBezTo>
                  <a:cubicBezTo>
                    <a:pt x="807"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48" name="Google Shape;4948;p17"/>
            <p:cNvSpPr/>
            <p:nvPr/>
          </p:nvSpPr>
          <p:spPr>
            <a:xfrm>
              <a:off x="3722573" y="4683625"/>
              <a:ext cx="30736" cy="21240"/>
            </a:xfrm>
            <a:custGeom>
              <a:avLst/>
              <a:gdLst/>
              <a:ahLst/>
              <a:cxnLst/>
              <a:rect l="l" t="t" r="r" b="b"/>
              <a:pathLst>
                <a:path w="1026" h="709" extrusionOk="0">
                  <a:moveTo>
                    <a:pt x="536" y="0"/>
                  </a:moveTo>
                  <a:cubicBezTo>
                    <a:pt x="240" y="0"/>
                    <a:pt x="0" y="406"/>
                    <a:pt x="294" y="619"/>
                  </a:cubicBezTo>
                  <a:cubicBezTo>
                    <a:pt x="370" y="682"/>
                    <a:pt x="449" y="708"/>
                    <a:pt x="524" y="708"/>
                  </a:cubicBezTo>
                  <a:cubicBezTo>
                    <a:pt x="808" y="708"/>
                    <a:pt x="1025" y="324"/>
                    <a:pt x="761" y="86"/>
                  </a:cubicBezTo>
                  <a:cubicBezTo>
                    <a:pt x="687" y="26"/>
                    <a:pt x="610" y="0"/>
                    <a:pt x="536"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49" name="Google Shape;4949;p17"/>
            <p:cNvSpPr/>
            <p:nvPr/>
          </p:nvSpPr>
          <p:spPr>
            <a:xfrm>
              <a:off x="3767237" y="4670025"/>
              <a:ext cx="30916" cy="21719"/>
            </a:xfrm>
            <a:custGeom>
              <a:avLst/>
              <a:gdLst/>
              <a:ahLst/>
              <a:cxnLst/>
              <a:rect l="l" t="t" r="r" b="b"/>
              <a:pathLst>
                <a:path w="1032" h="725" extrusionOk="0">
                  <a:moveTo>
                    <a:pt x="527" y="0"/>
                  </a:moveTo>
                  <a:cubicBezTo>
                    <a:pt x="234" y="0"/>
                    <a:pt x="0" y="397"/>
                    <a:pt x="271" y="640"/>
                  </a:cubicBezTo>
                  <a:cubicBezTo>
                    <a:pt x="344" y="700"/>
                    <a:pt x="421" y="725"/>
                    <a:pt x="494" y="725"/>
                  </a:cubicBezTo>
                  <a:cubicBezTo>
                    <a:pt x="790" y="725"/>
                    <a:pt x="1032" y="313"/>
                    <a:pt x="738" y="73"/>
                  </a:cubicBezTo>
                  <a:cubicBezTo>
                    <a:pt x="668" y="22"/>
                    <a:pt x="596" y="0"/>
                    <a:pt x="527"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50" name="Google Shape;4950;p17"/>
            <p:cNvSpPr/>
            <p:nvPr/>
          </p:nvSpPr>
          <p:spPr>
            <a:xfrm>
              <a:off x="3757441" y="4728978"/>
              <a:ext cx="30916" cy="21719"/>
            </a:xfrm>
            <a:custGeom>
              <a:avLst/>
              <a:gdLst/>
              <a:ahLst/>
              <a:cxnLst/>
              <a:rect l="l" t="t" r="r" b="b"/>
              <a:pathLst>
                <a:path w="1032" h="725" extrusionOk="0">
                  <a:moveTo>
                    <a:pt x="551" y="0"/>
                  </a:moveTo>
                  <a:cubicBezTo>
                    <a:pt x="250" y="0"/>
                    <a:pt x="0" y="397"/>
                    <a:pt x="297" y="640"/>
                  </a:cubicBezTo>
                  <a:cubicBezTo>
                    <a:pt x="370" y="700"/>
                    <a:pt x="446" y="725"/>
                    <a:pt x="518" y="725"/>
                  </a:cubicBezTo>
                  <a:cubicBezTo>
                    <a:pt x="806"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51" name="Google Shape;4951;p17"/>
            <p:cNvSpPr/>
            <p:nvPr/>
          </p:nvSpPr>
          <p:spPr>
            <a:xfrm>
              <a:off x="4099351" y="5044229"/>
              <a:ext cx="30437" cy="21360"/>
            </a:xfrm>
            <a:custGeom>
              <a:avLst/>
              <a:gdLst/>
              <a:ahLst/>
              <a:cxnLst/>
              <a:rect l="l" t="t" r="r" b="b"/>
              <a:pathLst>
                <a:path w="1016" h="713" extrusionOk="0">
                  <a:moveTo>
                    <a:pt x="496" y="1"/>
                  </a:moveTo>
                  <a:cubicBezTo>
                    <a:pt x="213" y="1"/>
                    <a:pt x="1" y="385"/>
                    <a:pt x="292" y="623"/>
                  </a:cubicBezTo>
                  <a:cubicBezTo>
                    <a:pt x="361" y="686"/>
                    <a:pt x="436" y="712"/>
                    <a:pt x="508" y="712"/>
                  </a:cubicBezTo>
                  <a:cubicBezTo>
                    <a:pt x="783" y="712"/>
                    <a:pt x="1016" y="328"/>
                    <a:pt x="725" y="90"/>
                  </a:cubicBezTo>
                  <a:cubicBezTo>
                    <a:pt x="649" y="27"/>
                    <a:pt x="570" y="1"/>
                    <a:pt x="496"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52" name="Google Shape;4952;p17"/>
            <p:cNvSpPr/>
            <p:nvPr/>
          </p:nvSpPr>
          <p:spPr>
            <a:xfrm>
              <a:off x="4148029" y="5045337"/>
              <a:ext cx="30826" cy="22139"/>
            </a:xfrm>
            <a:custGeom>
              <a:avLst/>
              <a:gdLst/>
              <a:ahLst/>
              <a:cxnLst/>
              <a:rect l="l" t="t" r="r" b="b"/>
              <a:pathLst>
                <a:path w="1029" h="739" extrusionOk="0">
                  <a:moveTo>
                    <a:pt x="514" y="1"/>
                  </a:moveTo>
                  <a:cubicBezTo>
                    <a:pt x="226" y="1"/>
                    <a:pt x="0" y="413"/>
                    <a:pt x="268" y="653"/>
                  </a:cubicBezTo>
                  <a:cubicBezTo>
                    <a:pt x="341" y="713"/>
                    <a:pt x="418" y="738"/>
                    <a:pt x="491" y="738"/>
                  </a:cubicBezTo>
                  <a:cubicBezTo>
                    <a:pt x="787" y="738"/>
                    <a:pt x="1029" y="327"/>
                    <a:pt x="735" y="86"/>
                  </a:cubicBezTo>
                  <a:cubicBezTo>
                    <a:pt x="662" y="26"/>
                    <a:pt x="586" y="1"/>
                    <a:pt x="514"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grpSp>
    </p:spTree>
    <p:extLst>
      <p:ext uri="{BB962C8B-B14F-4D97-AF65-F5344CB8AC3E}">
        <p14:creationId xmlns:p14="http://schemas.microsoft.com/office/powerpoint/2010/main" val="919806974"/>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and six columns ">
  <p:cSld name="Title and six columns ">
    <p:spTree>
      <p:nvGrpSpPr>
        <p:cNvPr id="1" name="Shape 4953"/>
        <p:cNvGrpSpPr/>
        <p:nvPr/>
      </p:nvGrpSpPr>
      <p:grpSpPr>
        <a:xfrm>
          <a:off x="0" y="0"/>
          <a:ext cx="0" cy="0"/>
          <a:chOff x="0" y="0"/>
          <a:chExt cx="0" cy="0"/>
        </a:xfrm>
      </p:grpSpPr>
      <p:sp>
        <p:nvSpPr>
          <p:cNvPr id="4954" name="Google Shape;4954;p18"/>
          <p:cNvSpPr txBox="1">
            <a:spLocks noGrp="1"/>
          </p:cNvSpPr>
          <p:nvPr>
            <p:ph type="title"/>
          </p:nvPr>
        </p:nvSpPr>
        <p:spPr>
          <a:xfrm>
            <a:off x="1314292" y="2581333"/>
            <a:ext cx="2455200" cy="5356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667" i="0">
                <a:solidFill>
                  <a:schemeClr val="accent2"/>
                </a:solidFill>
              </a:defRPr>
            </a:lvl1pPr>
            <a:lvl2pPr lvl="1"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2pPr>
            <a:lvl3pPr lvl="2"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3pPr>
            <a:lvl4pPr lvl="3"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4pPr>
            <a:lvl5pPr lvl="4"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5pPr>
            <a:lvl6pPr lvl="5"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6pPr>
            <a:lvl7pPr lvl="6"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7pPr>
            <a:lvl8pPr lvl="7"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8pPr>
            <a:lvl9pPr lvl="8"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9pPr>
          </a:lstStyle>
          <a:p>
            <a:endParaRPr/>
          </a:p>
        </p:txBody>
      </p:sp>
      <p:sp>
        <p:nvSpPr>
          <p:cNvPr id="4955" name="Google Shape;4955;p18"/>
          <p:cNvSpPr txBox="1">
            <a:spLocks noGrp="1"/>
          </p:cNvSpPr>
          <p:nvPr>
            <p:ph type="subTitle" idx="1"/>
          </p:nvPr>
        </p:nvSpPr>
        <p:spPr>
          <a:xfrm>
            <a:off x="1275292" y="3257667"/>
            <a:ext cx="2533200" cy="4652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867">
                <a:latin typeface="Nunito"/>
                <a:ea typeface="Nunito"/>
                <a:cs typeface="Nunito"/>
                <a:sym typeface="Nunito"/>
              </a:defRPr>
            </a:lvl1pPr>
            <a:lvl2pPr lvl="1" algn="ctr" rtl="0">
              <a:spcBef>
                <a:spcPts val="0"/>
              </a:spcBef>
              <a:spcAft>
                <a:spcPts val="0"/>
              </a:spcAft>
              <a:buNone/>
              <a:defRPr sz="1867">
                <a:latin typeface="Nunito"/>
                <a:ea typeface="Nunito"/>
                <a:cs typeface="Nunito"/>
                <a:sym typeface="Nunito"/>
              </a:defRPr>
            </a:lvl2pPr>
            <a:lvl3pPr lvl="2" algn="ctr" rtl="0">
              <a:spcBef>
                <a:spcPts val="0"/>
              </a:spcBef>
              <a:spcAft>
                <a:spcPts val="0"/>
              </a:spcAft>
              <a:buNone/>
              <a:defRPr sz="1867">
                <a:latin typeface="Nunito"/>
                <a:ea typeface="Nunito"/>
                <a:cs typeface="Nunito"/>
                <a:sym typeface="Nunito"/>
              </a:defRPr>
            </a:lvl3pPr>
            <a:lvl4pPr lvl="3" algn="ctr" rtl="0">
              <a:spcBef>
                <a:spcPts val="0"/>
              </a:spcBef>
              <a:spcAft>
                <a:spcPts val="0"/>
              </a:spcAft>
              <a:buNone/>
              <a:defRPr sz="1867">
                <a:latin typeface="Nunito"/>
                <a:ea typeface="Nunito"/>
                <a:cs typeface="Nunito"/>
                <a:sym typeface="Nunito"/>
              </a:defRPr>
            </a:lvl4pPr>
            <a:lvl5pPr lvl="4" algn="ctr" rtl="0">
              <a:spcBef>
                <a:spcPts val="0"/>
              </a:spcBef>
              <a:spcAft>
                <a:spcPts val="0"/>
              </a:spcAft>
              <a:buNone/>
              <a:defRPr sz="1867">
                <a:latin typeface="Nunito"/>
                <a:ea typeface="Nunito"/>
                <a:cs typeface="Nunito"/>
                <a:sym typeface="Nunito"/>
              </a:defRPr>
            </a:lvl5pPr>
            <a:lvl6pPr lvl="5" algn="ctr" rtl="0">
              <a:spcBef>
                <a:spcPts val="0"/>
              </a:spcBef>
              <a:spcAft>
                <a:spcPts val="0"/>
              </a:spcAft>
              <a:buNone/>
              <a:defRPr sz="1867">
                <a:latin typeface="Nunito"/>
                <a:ea typeface="Nunito"/>
                <a:cs typeface="Nunito"/>
                <a:sym typeface="Nunito"/>
              </a:defRPr>
            </a:lvl6pPr>
            <a:lvl7pPr lvl="6" algn="ctr" rtl="0">
              <a:spcBef>
                <a:spcPts val="0"/>
              </a:spcBef>
              <a:spcAft>
                <a:spcPts val="0"/>
              </a:spcAft>
              <a:buNone/>
              <a:defRPr sz="1867">
                <a:latin typeface="Nunito"/>
                <a:ea typeface="Nunito"/>
                <a:cs typeface="Nunito"/>
                <a:sym typeface="Nunito"/>
              </a:defRPr>
            </a:lvl7pPr>
            <a:lvl8pPr lvl="7" algn="ctr" rtl="0">
              <a:spcBef>
                <a:spcPts val="0"/>
              </a:spcBef>
              <a:spcAft>
                <a:spcPts val="0"/>
              </a:spcAft>
              <a:buNone/>
              <a:defRPr sz="1867">
                <a:latin typeface="Nunito"/>
                <a:ea typeface="Nunito"/>
                <a:cs typeface="Nunito"/>
                <a:sym typeface="Nunito"/>
              </a:defRPr>
            </a:lvl8pPr>
            <a:lvl9pPr lvl="8" algn="ctr" rtl="0">
              <a:spcBef>
                <a:spcPts val="0"/>
              </a:spcBef>
              <a:spcAft>
                <a:spcPts val="0"/>
              </a:spcAft>
              <a:buNone/>
              <a:defRPr sz="1867">
                <a:latin typeface="Nunito"/>
                <a:ea typeface="Nunito"/>
                <a:cs typeface="Nunito"/>
                <a:sym typeface="Nunito"/>
              </a:defRPr>
            </a:lvl9pPr>
          </a:lstStyle>
          <a:p>
            <a:endParaRPr/>
          </a:p>
        </p:txBody>
      </p:sp>
      <p:sp>
        <p:nvSpPr>
          <p:cNvPr id="4956" name="Google Shape;4956;p18"/>
          <p:cNvSpPr txBox="1">
            <a:spLocks noGrp="1"/>
          </p:cNvSpPr>
          <p:nvPr>
            <p:ph type="title" idx="2"/>
          </p:nvPr>
        </p:nvSpPr>
        <p:spPr>
          <a:xfrm>
            <a:off x="8436900" y="2588731"/>
            <a:ext cx="2455200" cy="5356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667" i="0">
                <a:solidFill>
                  <a:schemeClr val="accent2"/>
                </a:solidFill>
              </a:defRPr>
            </a:lvl1pPr>
            <a:lvl2pPr lvl="1"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2pPr>
            <a:lvl3pPr lvl="2"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3pPr>
            <a:lvl4pPr lvl="3"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4pPr>
            <a:lvl5pPr lvl="4"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5pPr>
            <a:lvl6pPr lvl="5"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6pPr>
            <a:lvl7pPr lvl="6"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7pPr>
            <a:lvl8pPr lvl="7"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8pPr>
            <a:lvl9pPr lvl="8"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9pPr>
          </a:lstStyle>
          <a:p>
            <a:endParaRPr/>
          </a:p>
        </p:txBody>
      </p:sp>
      <p:sp>
        <p:nvSpPr>
          <p:cNvPr id="4957" name="Google Shape;4957;p18"/>
          <p:cNvSpPr txBox="1">
            <a:spLocks noGrp="1"/>
          </p:cNvSpPr>
          <p:nvPr>
            <p:ph type="subTitle" idx="3"/>
          </p:nvPr>
        </p:nvSpPr>
        <p:spPr>
          <a:xfrm>
            <a:off x="8436900" y="3265067"/>
            <a:ext cx="2455200" cy="4652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867">
                <a:latin typeface="Nunito"/>
                <a:ea typeface="Nunito"/>
                <a:cs typeface="Nunito"/>
                <a:sym typeface="Nunito"/>
              </a:defRPr>
            </a:lvl1pPr>
            <a:lvl2pPr lvl="1" algn="ctr" rtl="0">
              <a:spcBef>
                <a:spcPts val="0"/>
              </a:spcBef>
              <a:spcAft>
                <a:spcPts val="0"/>
              </a:spcAft>
              <a:buNone/>
              <a:defRPr sz="1867">
                <a:latin typeface="Nunito"/>
                <a:ea typeface="Nunito"/>
                <a:cs typeface="Nunito"/>
                <a:sym typeface="Nunito"/>
              </a:defRPr>
            </a:lvl2pPr>
            <a:lvl3pPr lvl="2" algn="ctr" rtl="0">
              <a:spcBef>
                <a:spcPts val="0"/>
              </a:spcBef>
              <a:spcAft>
                <a:spcPts val="0"/>
              </a:spcAft>
              <a:buNone/>
              <a:defRPr sz="1867">
                <a:latin typeface="Nunito"/>
                <a:ea typeface="Nunito"/>
                <a:cs typeface="Nunito"/>
                <a:sym typeface="Nunito"/>
              </a:defRPr>
            </a:lvl3pPr>
            <a:lvl4pPr lvl="3" algn="ctr" rtl="0">
              <a:spcBef>
                <a:spcPts val="0"/>
              </a:spcBef>
              <a:spcAft>
                <a:spcPts val="0"/>
              </a:spcAft>
              <a:buNone/>
              <a:defRPr sz="1867">
                <a:latin typeface="Nunito"/>
                <a:ea typeface="Nunito"/>
                <a:cs typeface="Nunito"/>
                <a:sym typeface="Nunito"/>
              </a:defRPr>
            </a:lvl4pPr>
            <a:lvl5pPr lvl="4" algn="ctr" rtl="0">
              <a:spcBef>
                <a:spcPts val="0"/>
              </a:spcBef>
              <a:spcAft>
                <a:spcPts val="0"/>
              </a:spcAft>
              <a:buNone/>
              <a:defRPr sz="1867">
                <a:latin typeface="Nunito"/>
                <a:ea typeface="Nunito"/>
                <a:cs typeface="Nunito"/>
                <a:sym typeface="Nunito"/>
              </a:defRPr>
            </a:lvl5pPr>
            <a:lvl6pPr lvl="5" algn="ctr" rtl="0">
              <a:spcBef>
                <a:spcPts val="0"/>
              </a:spcBef>
              <a:spcAft>
                <a:spcPts val="0"/>
              </a:spcAft>
              <a:buNone/>
              <a:defRPr sz="1867">
                <a:latin typeface="Nunito"/>
                <a:ea typeface="Nunito"/>
                <a:cs typeface="Nunito"/>
                <a:sym typeface="Nunito"/>
              </a:defRPr>
            </a:lvl6pPr>
            <a:lvl7pPr lvl="6" algn="ctr" rtl="0">
              <a:spcBef>
                <a:spcPts val="0"/>
              </a:spcBef>
              <a:spcAft>
                <a:spcPts val="0"/>
              </a:spcAft>
              <a:buNone/>
              <a:defRPr sz="1867">
                <a:latin typeface="Nunito"/>
                <a:ea typeface="Nunito"/>
                <a:cs typeface="Nunito"/>
                <a:sym typeface="Nunito"/>
              </a:defRPr>
            </a:lvl7pPr>
            <a:lvl8pPr lvl="7" algn="ctr" rtl="0">
              <a:spcBef>
                <a:spcPts val="0"/>
              </a:spcBef>
              <a:spcAft>
                <a:spcPts val="0"/>
              </a:spcAft>
              <a:buNone/>
              <a:defRPr sz="1867">
                <a:latin typeface="Nunito"/>
                <a:ea typeface="Nunito"/>
                <a:cs typeface="Nunito"/>
                <a:sym typeface="Nunito"/>
              </a:defRPr>
            </a:lvl8pPr>
            <a:lvl9pPr lvl="8" algn="ctr" rtl="0">
              <a:spcBef>
                <a:spcPts val="0"/>
              </a:spcBef>
              <a:spcAft>
                <a:spcPts val="0"/>
              </a:spcAft>
              <a:buNone/>
              <a:defRPr sz="1867">
                <a:latin typeface="Nunito"/>
                <a:ea typeface="Nunito"/>
                <a:cs typeface="Nunito"/>
                <a:sym typeface="Nunito"/>
              </a:defRPr>
            </a:lvl9pPr>
          </a:lstStyle>
          <a:p>
            <a:endParaRPr/>
          </a:p>
        </p:txBody>
      </p:sp>
      <p:sp>
        <p:nvSpPr>
          <p:cNvPr id="4958" name="Google Shape;4958;p18"/>
          <p:cNvSpPr txBox="1">
            <a:spLocks noGrp="1"/>
          </p:cNvSpPr>
          <p:nvPr>
            <p:ph type="title" idx="4"/>
          </p:nvPr>
        </p:nvSpPr>
        <p:spPr>
          <a:xfrm>
            <a:off x="4875584" y="4743864"/>
            <a:ext cx="2455200" cy="5356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667" i="0">
                <a:solidFill>
                  <a:schemeClr val="accent2"/>
                </a:solidFill>
              </a:defRPr>
            </a:lvl1pPr>
            <a:lvl2pPr lvl="1"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2pPr>
            <a:lvl3pPr lvl="2"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3pPr>
            <a:lvl4pPr lvl="3"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4pPr>
            <a:lvl5pPr lvl="4"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5pPr>
            <a:lvl6pPr lvl="5"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6pPr>
            <a:lvl7pPr lvl="6"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7pPr>
            <a:lvl8pPr lvl="7"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8pPr>
            <a:lvl9pPr lvl="8"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9pPr>
          </a:lstStyle>
          <a:p>
            <a:endParaRPr/>
          </a:p>
        </p:txBody>
      </p:sp>
      <p:sp>
        <p:nvSpPr>
          <p:cNvPr id="4959" name="Google Shape;4959;p18"/>
          <p:cNvSpPr txBox="1">
            <a:spLocks noGrp="1"/>
          </p:cNvSpPr>
          <p:nvPr>
            <p:ph type="subTitle" idx="5"/>
          </p:nvPr>
        </p:nvSpPr>
        <p:spPr>
          <a:xfrm>
            <a:off x="4875584" y="5415617"/>
            <a:ext cx="2455200" cy="4652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867">
                <a:latin typeface="Nunito"/>
                <a:ea typeface="Nunito"/>
                <a:cs typeface="Nunito"/>
                <a:sym typeface="Nunito"/>
              </a:defRPr>
            </a:lvl1pPr>
            <a:lvl2pPr lvl="1" algn="ctr" rtl="0">
              <a:spcBef>
                <a:spcPts val="0"/>
              </a:spcBef>
              <a:spcAft>
                <a:spcPts val="0"/>
              </a:spcAft>
              <a:buNone/>
              <a:defRPr sz="1867">
                <a:latin typeface="Nunito"/>
                <a:ea typeface="Nunito"/>
                <a:cs typeface="Nunito"/>
                <a:sym typeface="Nunito"/>
              </a:defRPr>
            </a:lvl2pPr>
            <a:lvl3pPr lvl="2" algn="ctr" rtl="0">
              <a:spcBef>
                <a:spcPts val="0"/>
              </a:spcBef>
              <a:spcAft>
                <a:spcPts val="0"/>
              </a:spcAft>
              <a:buNone/>
              <a:defRPr sz="1867">
                <a:latin typeface="Nunito"/>
                <a:ea typeface="Nunito"/>
                <a:cs typeface="Nunito"/>
                <a:sym typeface="Nunito"/>
              </a:defRPr>
            </a:lvl3pPr>
            <a:lvl4pPr lvl="3" algn="ctr" rtl="0">
              <a:spcBef>
                <a:spcPts val="0"/>
              </a:spcBef>
              <a:spcAft>
                <a:spcPts val="0"/>
              </a:spcAft>
              <a:buNone/>
              <a:defRPr sz="1867">
                <a:latin typeface="Nunito"/>
                <a:ea typeface="Nunito"/>
                <a:cs typeface="Nunito"/>
                <a:sym typeface="Nunito"/>
              </a:defRPr>
            </a:lvl4pPr>
            <a:lvl5pPr lvl="4" algn="ctr" rtl="0">
              <a:spcBef>
                <a:spcPts val="0"/>
              </a:spcBef>
              <a:spcAft>
                <a:spcPts val="0"/>
              </a:spcAft>
              <a:buNone/>
              <a:defRPr sz="1867">
                <a:latin typeface="Nunito"/>
                <a:ea typeface="Nunito"/>
                <a:cs typeface="Nunito"/>
                <a:sym typeface="Nunito"/>
              </a:defRPr>
            </a:lvl5pPr>
            <a:lvl6pPr lvl="5" algn="ctr" rtl="0">
              <a:spcBef>
                <a:spcPts val="0"/>
              </a:spcBef>
              <a:spcAft>
                <a:spcPts val="0"/>
              </a:spcAft>
              <a:buNone/>
              <a:defRPr sz="1867">
                <a:latin typeface="Nunito"/>
                <a:ea typeface="Nunito"/>
                <a:cs typeface="Nunito"/>
                <a:sym typeface="Nunito"/>
              </a:defRPr>
            </a:lvl6pPr>
            <a:lvl7pPr lvl="6" algn="ctr" rtl="0">
              <a:spcBef>
                <a:spcPts val="0"/>
              </a:spcBef>
              <a:spcAft>
                <a:spcPts val="0"/>
              </a:spcAft>
              <a:buNone/>
              <a:defRPr sz="1867">
                <a:latin typeface="Nunito"/>
                <a:ea typeface="Nunito"/>
                <a:cs typeface="Nunito"/>
                <a:sym typeface="Nunito"/>
              </a:defRPr>
            </a:lvl7pPr>
            <a:lvl8pPr lvl="7" algn="ctr" rtl="0">
              <a:spcBef>
                <a:spcPts val="0"/>
              </a:spcBef>
              <a:spcAft>
                <a:spcPts val="0"/>
              </a:spcAft>
              <a:buNone/>
              <a:defRPr sz="1867">
                <a:latin typeface="Nunito"/>
                <a:ea typeface="Nunito"/>
                <a:cs typeface="Nunito"/>
                <a:sym typeface="Nunito"/>
              </a:defRPr>
            </a:lvl8pPr>
            <a:lvl9pPr lvl="8" algn="ctr" rtl="0">
              <a:spcBef>
                <a:spcPts val="0"/>
              </a:spcBef>
              <a:spcAft>
                <a:spcPts val="0"/>
              </a:spcAft>
              <a:buNone/>
              <a:defRPr sz="1867">
                <a:latin typeface="Nunito"/>
                <a:ea typeface="Nunito"/>
                <a:cs typeface="Nunito"/>
                <a:sym typeface="Nunito"/>
              </a:defRPr>
            </a:lvl9pPr>
          </a:lstStyle>
          <a:p>
            <a:endParaRPr/>
          </a:p>
        </p:txBody>
      </p:sp>
      <p:sp>
        <p:nvSpPr>
          <p:cNvPr id="4960" name="Google Shape;4960;p18"/>
          <p:cNvSpPr txBox="1">
            <a:spLocks noGrp="1"/>
          </p:cNvSpPr>
          <p:nvPr>
            <p:ph type="title" idx="6"/>
          </p:nvPr>
        </p:nvSpPr>
        <p:spPr>
          <a:xfrm>
            <a:off x="4875584" y="2581347"/>
            <a:ext cx="2455200" cy="5356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667" i="0">
                <a:solidFill>
                  <a:schemeClr val="accent2"/>
                </a:solidFill>
              </a:defRPr>
            </a:lvl1pPr>
            <a:lvl2pPr lvl="1"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2pPr>
            <a:lvl3pPr lvl="2"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3pPr>
            <a:lvl4pPr lvl="3"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4pPr>
            <a:lvl5pPr lvl="4"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5pPr>
            <a:lvl6pPr lvl="5"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6pPr>
            <a:lvl7pPr lvl="6"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7pPr>
            <a:lvl8pPr lvl="7"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8pPr>
            <a:lvl9pPr lvl="8"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9pPr>
          </a:lstStyle>
          <a:p>
            <a:endParaRPr/>
          </a:p>
        </p:txBody>
      </p:sp>
      <p:sp>
        <p:nvSpPr>
          <p:cNvPr id="4961" name="Google Shape;4961;p18"/>
          <p:cNvSpPr txBox="1">
            <a:spLocks noGrp="1"/>
          </p:cNvSpPr>
          <p:nvPr>
            <p:ph type="subTitle" idx="7"/>
          </p:nvPr>
        </p:nvSpPr>
        <p:spPr>
          <a:xfrm>
            <a:off x="4875584" y="3257667"/>
            <a:ext cx="2455200" cy="4652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867">
                <a:latin typeface="Nunito"/>
                <a:ea typeface="Nunito"/>
                <a:cs typeface="Nunito"/>
                <a:sym typeface="Nunito"/>
              </a:defRPr>
            </a:lvl1pPr>
            <a:lvl2pPr lvl="1" algn="ctr" rtl="0">
              <a:spcBef>
                <a:spcPts val="0"/>
              </a:spcBef>
              <a:spcAft>
                <a:spcPts val="0"/>
              </a:spcAft>
              <a:buNone/>
              <a:defRPr sz="1867">
                <a:latin typeface="Nunito"/>
                <a:ea typeface="Nunito"/>
                <a:cs typeface="Nunito"/>
                <a:sym typeface="Nunito"/>
              </a:defRPr>
            </a:lvl2pPr>
            <a:lvl3pPr lvl="2" algn="ctr" rtl="0">
              <a:spcBef>
                <a:spcPts val="0"/>
              </a:spcBef>
              <a:spcAft>
                <a:spcPts val="0"/>
              </a:spcAft>
              <a:buNone/>
              <a:defRPr sz="1867">
                <a:latin typeface="Nunito"/>
                <a:ea typeface="Nunito"/>
                <a:cs typeface="Nunito"/>
                <a:sym typeface="Nunito"/>
              </a:defRPr>
            </a:lvl3pPr>
            <a:lvl4pPr lvl="3" algn="ctr" rtl="0">
              <a:spcBef>
                <a:spcPts val="0"/>
              </a:spcBef>
              <a:spcAft>
                <a:spcPts val="0"/>
              </a:spcAft>
              <a:buNone/>
              <a:defRPr sz="1867">
                <a:latin typeface="Nunito"/>
                <a:ea typeface="Nunito"/>
                <a:cs typeface="Nunito"/>
                <a:sym typeface="Nunito"/>
              </a:defRPr>
            </a:lvl4pPr>
            <a:lvl5pPr lvl="4" algn="ctr" rtl="0">
              <a:spcBef>
                <a:spcPts val="0"/>
              </a:spcBef>
              <a:spcAft>
                <a:spcPts val="0"/>
              </a:spcAft>
              <a:buNone/>
              <a:defRPr sz="1867">
                <a:latin typeface="Nunito"/>
                <a:ea typeface="Nunito"/>
                <a:cs typeface="Nunito"/>
                <a:sym typeface="Nunito"/>
              </a:defRPr>
            </a:lvl5pPr>
            <a:lvl6pPr lvl="5" algn="ctr" rtl="0">
              <a:spcBef>
                <a:spcPts val="0"/>
              </a:spcBef>
              <a:spcAft>
                <a:spcPts val="0"/>
              </a:spcAft>
              <a:buNone/>
              <a:defRPr sz="1867">
                <a:latin typeface="Nunito"/>
                <a:ea typeface="Nunito"/>
                <a:cs typeface="Nunito"/>
                <a:sym typeface="Nunito"/>
              </a:defRPr>
            </a:lvl6pPr>
            <a:lvl7pPr lvl="6" algn="ctr" rtl="0">
              <a:spcBef>
                <a:spcPts val="0"/>
              </a:spcBef>
              <a:spcAft>
                <a:spcPts val="0"/>
              </a:spcAft>
              <a:buNone/>
              <a:defRPr sz="1867">
                <a:latin typeface="Nunito"/>
                <a:ea typeface="Nunito"/>
                <a:cs typeface="Nunito"/>
                <a:sym typeface="Nunito"/>
              </a:defRPr>
            </a:lvl7pPr>
            <a:lvl8pPr lvl="7" algn="ctr" rtl="0">
              <a:spcBef>
                <a:spcPts val="0"/>
              </a:spcBef>
              <a:spcAft>
                <a:spcPts val="0"/>
              </a:spcAft>
              <a:buNone/>
              <a:defRPr sz="1867">
                <a:latin typeface="Nunito"/>
                <a:ea typeface="Nunito"/>
                <a:cs typeface="Nunito"/>
                <a:sym typeface="Nunito"/>
              </a:defRPr>
            </a:lvl8pPr>
            <a:lvl9pPr lvl="8" algn="ctr" rtl="0">
              <a:spcBef>
                <a:spcPts val="0"/>
              </a:spcBef>
              <a:spcAft>
                <a:spcPts val="0"/>
              </a:spcAft>
              <a:buNone/>
              <a:defRPr sz="1867">
                <a:latin typeface="Nunito"/>
                <a:ea typeface="Nunito"/>
                <a:cs typeface="Nunito"/>
                <a:sym typeface="Nunito"/>
              </a:defRPr>
            </a:lvl9pPr>
          </a:lstStyle>
          <a:p>
            <a:endParaRPr/>
          </a:p>
        </p:txBody>
      </p:sp>
      <p:sp>
        <p:nvSpPr>
          <p:cNvPr id="4962" name="Google Shape;4962;p18"/>
          <p:cNvSpPr txBox="1">
            <a:spLocks noGrp="1"/>
          </p:cNvSpPr>
          <p:nvPr>
            <p:ph type="title" idx="8"/>
          </p:nvPr>
        </p:nvSpPr>
        <p:spPr>
          <a:xfrm>
            <a:off x="1314292" y="4743864"/>
            <a:ext cx="2455200" cy="5356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667" i="0">
                <a:solidFill>
                  <a:schemeClr val="accent2"/>
                </a:solidFill>
              </a:defRPr>
            </a:lvl1pPr>
            <a:lvl2pPr lvl="1"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2pPr>
            <a:lvl3pPr lvl="2"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3pPr>
            <a:lvl4pPr lvl="3"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4pPr>
            <a:lvl5pPr lvl="4"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5pPr>
            <a:lvl6pPr lvl="5"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6pPr>
            <a:lvl7pPr lvl="6"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7pPr>
            <a:lvl8pPr lvl="7"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8pPr>
            <a:lvl9pPr lvl="8"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9pPr>
          </a:lstStyle>
          <a:p>
            <a:endParaRPr/>
          </a:p>
        </p:txBody>
      </p:sp>
      <p:sp>
        <p:nvSpPr>
          <p:cNvPr id="4963" name="Google Shape;4963;p18"/>
          <p:cNvSpPr txBox="1">
            <a:spLocks noGrp="1"/>
          </p:cNvSpPr>
          <p:nvPr>
            <p:ph type="subTitle" idx="9"/>
          </p:nvPr>
        </p:nvSpPr>
        <p:spPr>
          <a:xfrm>
            <a:off x="1314292" y="5415617"/>
            <a:ext cx="2455200" cy="4652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867">
                <a:latin typeface="Nunito"/>
                <a:ea typeface="Nunito"/>
                <a:cs typeface="Nunito"/>
                <a:sym typeface="Nunito"/>
              </a:defRPr>
            </a:lvl1pPr>
            <a:lvl2pPr lvl="1" algn="ctr" rtl="0">
              <a:spcBef>
                <a:spcPts val="0"/>
              </a:spcBef>
              <a:spcAft>
                <a:spcPts val="0"/>
              </a:spcAft>
              <a:buNone/>
              <a:defRPr sz="1867">
                <a:latin typeface="Nunito"/>
                <a:ea typeface="Nunito"/>
                <a:cs typeface="Nunito"/>
                <a:sym typeface="Nunito"/>
              </a:defRPr>
            </a:lvl2pPr>
            <a:lvl3pPr lvl="2" algn="ctr" rtl="0">
              <a:spcBef>
                <a:spcPts val="0"/>
              </a:spcBef>
              <a:spcAft>
                <a:spcPts val="0"/>
              </a:spcAft>
              <a:buNone/>
              <a:defRPr sz="1867">
                <a:latin typeface="Nunito"/>
                <a:ea typeface="Nunito"/>
                <a:cs typeface="Nunito"/>
                <a:sym typeface="Nunito"/>
              </a:defRPr>
            </a:lvl3pPr>
            <a:lvl4pPr lvl="3" algn="ctr" rtl="0">
              <a:spcBef>
                <a:spcPts val="0"/>
              </a:spcBef>
              <a:spcAft>
                <a:spcPts val="0"/>
              </a:spcAft>
              <a:buNone/>
              <a:defRPr sz="1867">
                <a:latin typeface="Nunito"/>
                <a:ea typeface="Nunito"/>
                <a:cs typeface="Nunito"/>
                <a:sym typeface="Nunito"/>
              </a:defRPr>
            </a:lvl4pPr>
            <a:lvl5pPr lvl="4" algn="ctr" rtl="0">
              <a:spcBef>
                <a:spcPts val="0"/>
              </a:spcBef>
              <a:spcAft>
                <a:spcPts val="0"/>
              </a:spcAft>
              <a:buNone/>
              <a:defRPr sz="1867">
                <a:latin typeface="Nunito"/>
                <a:ea typeface="Nunito"/>
                <a:cs typeface="Nunito"/>
                <a:sym typeface="Nunito"/>
              </a:defRPr>
            </a:lvl5pPr>
            <a:lvl6pPr lvl="5" algn="ctr" rtl="0">
              <a:spcBef>
                <a:spcPts val="0"/>
              </a:spcBef>
              <a:spcAft>
                <a:spcPts val="0"/>
              </a:spcAft>
              <a:buNone/>
              <a:defRPr sz="1867">
                <a:latin typeface="Nunito"/>
                <a:ea typeface="Nunito"/>
                <a:cs typeface="Nunito"/>
                <a:sym typeface="Nunito"/>
              </a:defRPr>
            </a:lvl6pPr>
            <a:lvl7pPr lvl="6" algn="ctr" rtl="0">
              <a:spcBef>
                <a:spcPts val="0"/>
              </a:spcBef>
              <a:spcAft>
                <a:spcPts val="0"/>
              </a:spcAft>
              <a:buNone/>
              <a:defRPr sz="1867">
                <a:latin typeface="Nunito"/>
                <a:ea typeface="Nunito"/>
                <a:cs typeface="Nunito"/>
                <a:sym typeface="Nunito"/>
              </a:defRPr>
            </a:lvl7pPr>
            <a:lvl8pPr lvl="7" algn="ctr" rtl="0">
              <a:spcBef>
                <a:spcPts val="0"/>
              </a:spcBef>
              <a:spcAft>
                <a:spcPts val="0"/>
              </a:spcAft>
              <a:buNone/>
              <a:defRPr sz="1867">
                <a:latin typeface="Nunito"/>
                <a:ea typeface="Nunito"/>
                <a:cs typeface="Nunito"/>
                <a:sym typeface="Nunito"/>
              </a:defRPr>
            </a:lvl8pPr>
            <a:lvl9pPr lvl="8" algn="ctr" rtl="0">
              <a:spcBef>
                <a:spcPts val="0"/>
              </a:spcBef>
              <a:spcAft>
                <a:spcPts val="0"/>
              </a:spcAft>
              <a:buNone/>
              <a:defRPr sz="1867">
                <a:latin typeface="Nunito"/>
                <a:ea typeface="Nunito"/>
                <a:cs typeface="Nunito"/>
                <a:sym typeface="Nunito"/>
              </a:defRPr>
            </a:lvl9pPr>
          </a:lstStyle>
          <a:p>
            <a:endParaRPr/>
          </a:p>
        </p:txBody>
      </p:sp>
      <p:sp>
        <p:nvSpPr>
          <p:cNvPr id="4964" name="Google Shape;4964;p18"/>
          <p:cNvSpPr txBox="1">
            <a:spLocks noGrp="1"/>
          </p:cNvSpPr>
          <p:nvPr>
            <p:ph type="title" idx="13"/>
          </p:nvPr>
        </p:nvSpPr>
        <p:spPr>
          <a:xfrm>
            <a:off x="8436900" y="4751264"/>
            <a:ext cx="2455200" cy="5356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667" i="0">
                <a:solidFill>
                  <a:schemeClr val="accent2"/>
                </a:solidFill>
              </a:defRPr>
            </a:lvl1pPr>
            <a:lvl2pPr lvl="1"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2pPr>
            <a:lvl3pPr lvl="2"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3pPr>
            <a:lvl4pPr lvl="3"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4pPr>
            <a:lvl5pPr lvl="4"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5pPr>
            <a:lvl6pPr lvl="5"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6pPr>
            <a:lvl7pPr lvl="6"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7pPr>
            <a:lvl8pPr lvl="7"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8pPr>
            <a:lvl9pPr lvl="8"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9pPr>
          </a:lstStyle>
          <a:p>
            <a:endParaRPr/>
          </a:p>
        </p:txBody>
      </p:sp>
      <p:sp>
        <p:nvSpPr>
          <p:cNvPr id="4965" name="Google Shape;4965;p18"/>
          <p:cNvSpPr txBox="1">
            <a:spLocks noGrp="1"/>
          </p:cNvSpPr>
          <p:nvPr>
            <p:ph type="subTitle" idx="14"/>
          </p:nvPr>
        </p:nvSpPr>
        <p:spPr>
          <a:xfrm>
            <a:off x="8436900" y="5423017"/>
            <a:ext cx="2455200" cy="4652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867">
                <a:latin typeface="Nunito"/>
                <a:ea typeface="Nunito"/>
                <a:cs typeface="Nunito"/>
                <a:sym typeface="Nunito"/>
              </a:defRPr>
            </a:lvl1pPr>
            <a:lvl2pPr lvl="1" algn="ctr" rtl="0">
              <a:spcBef>
                <a:spcPts val="0"/>
              </a:spcBef>
              <a:spcAft>
                <a:spcPts val="0"/>
              </a:spcAft>
              <a:buNone/>
              <a:defRPr sz="1867">
                <a:latin typeface="Nunito"/>
                <a:ea typeface="Nunito"/>
                <a:cs typeface="Nunito"/>
                <a:sym typeface="Nunito"/>
              </a:defRPr>
            </a:lvl2pPr>
            <a:lvl3pPr lvl="2" algn="ctr" rtl="0">
              <a:spcBef>
                <a:spcPts val="0"/>
              </a:spcBef>
              <a:spcAft>
                <a:spcPts val="0"/>
              </a:spcAft>
              <a:buNone/>
              <a:defRPr sz="1867">
                <a:latin typeface="Nunito"/>
                <a:ea typeface="Nunito"/>
                <a:cs typeface="Nunito"/>
                <a:sym typeface="Nunito"/>
              </a:defRPr>
            </a:lvl3pPr>
            <a:lvl4pPr lvl="3" algn="ctr" rtl="0">
              <a:spcBef>
                <a:spcPts val="0"/>
              </a:spcBef>
              <a:spcAft>
                <a:spcPts val="0"/>
              </a:spcAft>
              <a:buNone/>
              <a:defRPr sz="1867">
                <a:latin typeface="Nunito"/>
                <a:ea typeface="Nunito"/>
                <a:cs typeface="Nunito"/>
                <a:sym typeface="Nunito"/>
              </a:defRPr>
            </a:lvl4pPr>
            <a:lvl5pPr lvl="4" algn="ctr" rtl="0">
              <a:spcBef>
                <a:spcPts val="0"/>
              </a:spcBef>
              <a:spcAft>
                <a:spcPts val="0"/>
              </a:spcAft>
              <a:buNone/>
              <a:defRPr sz="1867">
                <a:latin typeface="Nunito"/>
                <a:ea typeface="Nunito"/>
                <a:cs typeface="Nunito"/>
                <a:sym typeface="Nunito"/>
              </a:defRPr>
            </a:lvl5pPr>
            <a:lvl6pPr lvl="5" algn="ctr" rtl="0">
              <a:spcBef>
                <a:spcPts val="0"/>
              </a:spcBef>
              <a:spcAft>
                <a:spcPts val="0"/>
              </a:spcAft>
              <a:buNone/>
              <a:defRPr sz="1867">
                <a:latin typeface="Nunito"/>
                <a:ea typeface="Nunito"/>
                <a:cs typeface="Nunito"/>
                <a:sym typeface="Nunito"/>
              </a:defRPr>
            </a:lvl6pPr>
            <a:lvl7pPr lvl="6" algn="ctr" rtl="0">
              <a:spcBef>
                <a:spcPts val="0"/>
              </a:spcBef>
              <a:spcAft>
                <a:spcPts val="0"/>
              </a:spcAft>
              <a:buNone/>
              <a:defRPr sz="1867">
                <a:latin typeface="Nunito"/>
                <a:ea typeface="Nunito"/>
                <a:cs typeface="Nunito"/>
                <a:sym typeface="Nunito"/>
              </a:defRPr>
            </a:lvl7pPr>
            <a:lvl8pPr lvl="7" algn="ctr" rtl="0">
              <a:spcBef>
                <a:spcPts val="0"/>
              </a:spcBef>
              <a:spcAft>
                <a:spcPts val="0"/>
              </a:spcAft>
              <a:buNone/>
              <a:defRPr sz="1867">
                <a:latin typeface="Nunito"/>
                <a:ea typeface="Nunito"/>
                <a:cs typeface="Nunito"/>
                <a:sym typeface="Nunito"/>
              </a:defRPr>
            </a:lvl8pPr>
            <a:lvl9pPr lvl="8" algn="ctr" rtl="0">
              <a:spcBef>
                <a:spcPts val="0"/>
              </a:spcBef>
              <a:spcAft>
                <a:spcPts val="0"/>
              </a:spcAft>
              <a:buNone/>
              <a:defRPr sz="1867">
                <a:latin typeface="Nunito"/>
                <a:ea typeface="Nunito"/>
                <a:cs typeface="Nunito"/>
                <a:sym typeface="Nunito"/>
              </a:defRPr>
            </a:lvl9pPr>
          </a:lstStyle>
          <a:p>
            <a:endParaRPr/>
          </a:p>
        </p:txBody>
      </p:sp>
      <p:sp>
        <p:nvSpPr>
          <p:cNvPr id="4966" name="Google Shape;4966;p18"/>
          <p:cNvSpPr txBox="1">
            <a:spLocks noGrp="1"/>
          </p:cNvSpPr>
          <p:nvPr>
            <p:ph type="title" idx="15"/>
          </p:nvPr>
        </p:nvSpPr>
        <p:spPr>
          <a:xfrm>
            <a:off x="1237300" y="695500"/>
            <a:ext cx="9157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967" name="Google Shape;4967;p18"/>
          <p:cNvSpPr/>
          <p:nvPr/>
        </p:nvSpPr>
        <p:spPr>
          <a:xfrm flipH="1">
            <a:off x="973584" y="6247805"/>
            <a:ext cx="315923" cy="319343"/>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4968" name="Google Shape;4968;p18"/>
          <p:cNvGrpSpPr/>
          <p:nvPr/>
        </p:nvGrpSpPr>
        <p:grpSpPr>
          <a:xfrm rot="-1081952">
            <a:off x="377249" y="855897"/>
            <a:ext cx="187600" cy="169065"/>
            <a:chOff x="7737341" y="1046941"/>
            <a:chExt cx="161913" cy="145916"/>
          </a:xfrm>
        </p:grpSpPr>
        <p:sp>
          <p:nvSpPr>
            <p:cNvPr id="4969" name="Google Shape;4969;p1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70" name="Google Shape;4970;p1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71" name="Google Shape;4971;p1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4972" name="Google Shape;4972;p18"/>
          <p:cNvSpPr/>
          <p:nvPr/>
        </p:nvSpPr>
        <p:spPr>
          <a:xfrm flipH="1">
            <a:off x="-338799" y="6436438"/>
            <a:ext cx="3943940" cy="444273"/>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973" name="Google Shape;4973;p18"/>
          <p:cNvSpPr/>
          <p:nvPr/>
        </p:nvSpPr>
        <p:spPr>
          <a:xfrm>
            <a:off x="9160546" y="-41334"/>
            <a:ext cx="3378535" cy="52756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4974" name="Google Shape;4974;p18"/>
          <p:cNvGrpSpPr/>
          <p:nvPr/>
        </p:nvGrpSpPr>
        <p:grpSpPr>
          <a:xfrm rot="-4252119">
            <a:off x="207438" y="-474994"/>
            <a:ext cx="501884" cy="1301111"/>
            <a:chOff x="1823086" y="-208516"/>
            <a:chExt cx="433159" cy="1122944"/>
          </a:xfrm>
        </p:grpSpPr>
        <p:sp>
          <p:nvSpPr>
            <p:cNvPr id="4975" name="Google Shape;4975;p18"/>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76" name="Google Shape;4976;p18"/>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77" name="Google Shape;4977;p18"/>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78" name="Google Shape;4978;p18"/>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79" name="Google Shape;4979;p18"/>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80" name="Google Shape;4980;p18"/>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81" name="Google Shape;4981;p18"/>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82" name="Google Shape;4982;p18"/>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983" name="Google Shape;4983;p18"/>
          <p:cNvGrpSpPr/>
          <p:nvPr/>
        </p:nvGrpSpPr>
        <p:grpSpPr>
          <a:xfrm rot="-4252119">
            <a:off x="303981" y="-234652"/>
            <a:ext cx="508040" cy="1375019"/>
            <a:chOff x="904476" y="-243594"/>
            <a:chExt cx="438472" cy="1186732"/>
          </a:xfrm>
        </p:grpSpPr>
        <p:sp>
          <p:nvSpPr>
            <p:cNvPr id="4984" name="Google Shape;4984;p18"/>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85" name="Google Shape;4985;p18"/>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86" name="Google Shape;4986;p18"/>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87" name="Google Shape;4987;p18"/>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88" name="Google Shape;4988;p18"/>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89" name="Google Shape;4989;p18"/>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90" name="Google Shape;4990;p18"/>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91" name="Google Shape;4991;p18"/>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92" name="Google Shape;4992;p18"/>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93" name="Google Shape;4993;p18"/>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94" name="Google Shape;4994;p18"/>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95" name="Google Shape;4995;p18"/>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96" name="Google Shape;4996;p18"/>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97" name="Google Shape;4997;p18"/>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98" name="Google Shape;4998;p18"/>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99" name="Google Shape;4999;p18"/>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00" name="Google Shape;5000;p18"/>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01" name="Google Shape;5001;p18"/>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02" name="Google Shape;5002;p18"/>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03" name="Google Shape;5003;p18"/>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04" name="Google Shape;5004;p18"/>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05" name="Google Shape;5005;p18"/>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06" name="Google Shape;5006;p18"/>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07" name="Google Shape;5007;p18"/>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08" name="Google Shape;5008;p18"/>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09" name="Google Shape;5009;p18"/>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10" name="Google Shape;5010;p18"/>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011" name="Google Shape;5011;p18"/>
          <p:cNvGrpSpPr/>
          <p:nvPr/>
        </p:nvGrpSpPr>
        <p:grpSpPr>
          <a:xfrm rot="-2429099" flipH="1">
            <a:off x="-579332" y="5446964"/>
            <a:ext cx="1543248" cy="987465"/>
            <a:chOff x="7750342" y="3926048"/>
            <a:chExt cx="1406709" cy="900099"/>
          </a:xfrm>
        </p:grpSpPr>
        <p:sp>
          <p:nvSpPr>
            <p:cNvPr id="5012" name="Google Shape;5012;p18"/>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13" name="Google Shape;5013;p18"/>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14" name="Google Shape;5014;p18"/>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15" name="Google Shape;5015;p18"/>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16" name="Google Shape;5016;p18"/>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17" name="Google Shape;5017;p18"/>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18" name="Google Shape;5018;p18"/>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19" name="Google Shape;5019;p18"/>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020" name="Google Shape;5020;p18"/>
          <p:cNvGrpSpPr/>
          <p:nvPr/>
        </p:nvGrpSpPr>
        <p:grpSpPr>
          <a:xfrm rot="5400000">
            <a:off x="574519" y="5944389"/>
            <a:ext cx="480533" cy="1301625"/>
            <a:chOff x="7607455" y="4238363"/>
            <a:chExt cx="438017" cy="1186459"/>
          </a:xfrm>
        </p:grpSpPr>
        <p:sp>
          <p:nvSpPr>
            <p:cNvPr id="5021" name="Google Shape;5021;p18"/>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22" name="Google Shape;5022;p18"/>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23" name="Google Shape;5023;p18"/>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24" name="Google Shape;5024;p18"/>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25" name="Google Shape;5025;p18"/>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26" name="Google Shape;5026;p18"/>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27" name="Google Shape;5027;p18"/>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28" name="Google Shape;5028;p18"/>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29" name="Google Shape;5029;p18"/>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30" name="Google Shape;5030;p18"/>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31" name="Google Shape;5031;p18"/>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32" name="Google Shape;5032;p18"/>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33" name="Google Shape;5033;p18"/>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34" name="Google Shape;5034;p18"/>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35" name="Google Shape;5035;p18"/>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36" name="Google Shape;5036;p18"/>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37" name="Google Shape;5037;p18"/>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38" name="Google Shape;5038;p18"/>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39" name="Google Shape;5039;p18"/>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40" name="Google Shape;5040;p18"/>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41" name="Google Shape;5041;p18"/>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42" name="Google Shape;5042;p18"/>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43" name="Google Shape;5043;p18"/>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44" name="Google Shape;5044;p18"/>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045" name="Google Shape;5045;p18"/>
          <p:cNvGrpSpPr/>
          <p:nvPr/>
        </p:nvGrpSpPr>
        <p:grpSpPr>
          <a:xfrm rot="-5400000" flipH="1">
            <a:off x="-275035" y="6058847"/>
            <a:ext cx="1244629" cy="729685"/>
            <a:chOff x="8365864" y="2993835"/>
            <a:chExt cx="933472" cy="547264"/>
          </a:xfrm>
        </p:grpSpPr>
        <p:sp>
          <p:nvSpPr>
            <p:cNvPr id="5046" name="Google Shape;5046;p18"/>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47" name="Google Shape;5047;p18"/>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48" name="Google Shape;5048;p18"/>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49" name="Google Shape;5049;p18"/>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50" name="Google Shape;5050;p18"/>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51" name="Google Shape;5051;p18"/>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52" name="Google Shape;5052;p18"/>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053" name="Google Shape;5053;p18"/>
          <p:cNvGrpSpPr/>
          <p:nvPr/>
        </p:nvGrpSpPr>
        <p:grpSpPr>
          <a:xfrm rot="-1172199">
            <a:off x="11351955" y="800343"/>
            <a:ext cx="1167072" cy="884619"/>
            <a:chOff x="8118223" y="2202382"/>
            <a:chExt cx="1151949" cy="873156"/>
          </a:xfrm>
        </p:grpSpPr>
        <p:sp>
          <p:nvSpPr>
            <p:cNvPr id="5054" name="Google Shape;5054;p18"/>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55" name="Google Shape;5055;p18"/>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56" name="Google Shape;5056;p18"/>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57" name="Google Shape;5057;p18"/>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58" name="Google Shape;5058;p18"/>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59" name="Google Shape;5059;p18"/>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60" name="Google Shape;5060;p18"/>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61" name="Google Shape;5061;p18"/>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62" name="Google Shape;5062;p18"/>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63" name="Google Shape;5063;p18"/>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64" name="Google Shape;5064;p18"/>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65" name="Google Shape;5065;p18"/>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66" name="Google Shape;5066;p18"/>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67" name="Google Shape;5067;p18"/>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68" name="Google Shape;5068;p18"/>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69" name="Google Shape;5069;p18"/>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70" name="Google Shape;5070;p18"/>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71" name="Google Shape;5071;p18"/>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72" name="Google Shape;5072;p18"/>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73" name="Google Shape;5073;p18"/>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074" name="Google Shape;5074;p18"/>
          <p:cNvGrpSpPr/>
          <p:nvPr/>
        </p:nvGrpSpPr>
        <p:grpSpPr>
          <a:xfrm rot="1768382" flipH="1">
            <a:off x="11236054" y="5674338"/>
            <a:ext cx="1133175" cy="1103100"/>
            <a:chOff x="-181020" y="4253777"/>
            <a:chExt cx="1117161" cy="1087511"/>
          </a:xfrm>
        </p:grpSpPr>
        <p:sp>
          <p:nvSpPr>
            <p:cNvPr id="5075" name="Google Shape;5075;p18"/>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76" name="Google Shape;5076;p18"/>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77" name="Google Shape;5077;p18"/>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78" name="Google Shape;5078;p18"/>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79" name="Google Shape;5079;p18"/>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80" name="Google Shape;5080;p18"/>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81" name="Google Shape;5081;p18"/>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82" name="Google Shape;5082;p18"/>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83" name="Google Shape;5083;p18"/>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84" name="Google Shape;5084;p18"/>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85" name="Google Shape;5085;p18"/>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86" name="Google Shape;5086;p18"/>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87" name="Google Shape;5087;p18"/>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88" name="Google Shape;5088;p18"/>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089" name="Google Shape;5089;p18"/>
          <p:cNvGrpSpPr/>
          <p:nvPr/>
        </p:nvGrpSpPr>
        <p:grpSpPr>
          <a:xfrm>
            <a:off x="10884265" y="-41321"/>
            <a:ext cx="1131343" cy="1160228"/>
            <a:chOff x="7973149" y="-201092"/>
            <a:chExt cx="1116750" cy="1145263"/>
          </a:xfrm>
        </p:grpSpPr>
        <p:sp>
          <p:nvSpPr>
            <p:cNvPr id="5090" name="Google Shape;5090;p18"/>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91" name="Google Shape;5091;p18"/>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92" name="Google Shape;5092;p18"/>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93" name="Google Shape;5093;p18"/>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94" name="Google Shape;5094;p18"/>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95" name="Google Shape;5095;p18"/>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96" name="Google Shape;5096;p18"/>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97" name="Google Shape;5097;p18"/>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98" name="Google Shape;5098;p18"/>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99" name="Google Shape;5099;p18"/>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00" name="Google Shape;5100;p18"/>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01" name="Google Shape;5101;p18"/>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02" name="Google Shape;5102;p18"/>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03" name="Google Shape;5103;p18"/>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04" name="Google Shape;5104;p18"/>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05" name="Google Shape;5105;p18"/>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06" name="Google Shape;5106;p18"/>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07" name="Google Shape;5107;p18"/>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08" name="Google Shape;5108;p18"/>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09" name="Google Shape;5109;p18"/>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10" name="Google Shape;5110;p18"/>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11" name="Google Shape;5111;p18"/>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12" name="Google Shape;5112;p18"/>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13" name="Google Shape;5113;p18"/>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14" name="Google Shape;5114;p18"/>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15" name="Google Shape;5115;p18"/>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16" name="Google Shape;5116;p18"/>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17" name="Google Shape;5117;p18"/>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18" name="Google Shape;5118;p18"/>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19" name="Google Shape;5119;p18"/>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20" name="Google Shape;5120;p18"/>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21" name="Google Shape;5121;p18"/>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22" name="Google Shape;5122;p18"/>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23" name="Google Shape;5123;p18"/>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24" name="Google Shape;5124;p18"/>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25" name="Google Shape;5125;p18"/>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26" name="Google Shape;5126;p18"/>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27" name="Google Shape;5127;p18"/>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28" name="Google Shape;5128;p18"/>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29" name="Google Shape;5129;p18"/>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30" name="Google Shape;5130;p18"/>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31" name="Google Shape;5131;p18"/>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32" name="Google Shape;5132;p18"/>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33" name="Google Shape;5133;p18"/>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34" name="Google Shape;5134;p18"/>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35" name="Google Shape;5135;p18"/>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36" name="Google Shape;5136;p18"/>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37" name="Google Shape;5137;p18"/>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38" name="Google Shape;5138;p18"/>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39" name="Google Shape;5139;p18"/>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40" name="Google Shape;5140;p18"/>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41" name="Google Shape;5141;p18"/>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42" name="Google Shape;5142;p18"/>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43" name="Google Shape;5143;p18"/>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44" name="Google Shape;5144;p18"/>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45" name="Google Shape;5145;p18"/>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46" name="Google Shape;5146;p18"/>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47" name="Google Shape;5147;p18"/>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48" name="Google Shape;5148;p18"/>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49" name="Google Shape;5149;p18"/>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50" name="Google Shape;5150;p18"/>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151" name="Google Shape;5151;p18"/>
          <p:cNvGrpSpPr/>
          <p:nvPr/>
        </p:nvGrpSpPr>
        <p:grpSpPr>
          <a:xfrm rot="-3631618" flipH="1">
            <a:off x="11289534" y="5838700"/>
            <a:ext cx="444295" cy="1203467"/>
            <a:chOff x="7607455" y="4238363"/>
            <a:chExt cx="438017" cy="1186459"/>
          </a:xfrm>
        </p:grpSpPr>
        <p:sp>
          <p:nvSpPr>
            <p:cNvPr id="5152" name="Google Shape;5152;p18"/>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53" name="Google Shape;5153;p18"/>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54" name="Google Shape;5154;p18"/>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55" name="Google Shape;5155;p18"/>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56" name="Google Shape;5156;p18"/>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57" name="Google Shape;5157;p18"/>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58" name="Google Shape;5158;p18"/>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59" name="Google Shape;5159;p18"/>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60" name="Google Shape;5160;p18"/>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61" name="Google Shape;5161;p18"/>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62" name="Google Shape;5162;p18"/>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63" name="Google Shape;5163;p18"/>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64" name="Google Shape;5164;p18"/>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65" name="Google Shape;5165;p18"/>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66" name="Google Shape;5166;p18"/>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67" name="Google Shape;5167;p18"/>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68" name="Google Shape;5168;p18"/>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69" name="Google Shape;5169;p18"/>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70" name="Google Shape;5170;p18"/>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71" name="Google Shape;5171;p18"/>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72" name="Google Shape;5172;p18"/>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73" name="Google Shape;5173;p18"/>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74" name="Google Shape;5174;p18"/>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75" name="Google Shape;5175;p18"/>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176" name="Google Shape;5176;p18"/>
          <p:cNvGrpSpPr/>
          <p:nvPr/>
        </p:nvGrpSpPr>
        <p:grpSpPr>
          <a:xfrm rot="-5400000">
            <a:off x="10679050" y="425461"/>
            <a:ext cx="215884" cy="194555"/>
            <a:chOff x="7737341" y="1046941"/>
            <a:chExt cx="161913" cy="145916"/>
          </a:xfrm>
        </p:grpSpPr>
        <p:sp>
          <p:nvSpPr>
            <p:cNvPr id="5177" name="Google Shape;5177;p1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78" name="Google Shape;5178;p1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79" name="Google Shape;5179;p1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180" name="Google Shape;5180;p18"/>
          <p:cNvGrpSpPr/>
          <p:nvPr/>
        </p:nvGrpSpPr>
        <p:grpSpPr>
          <a:xfrm rot="1768319">
            <a:off x="11892423" y="5935330"/>
            <a:ext cx="215885" cy="194556"/>
            <a:chOff x="7737341" y="1046941"/>
            <a:chExt cx="161913" cy="145916"/>
          </a:xfrm>
        </p:grpSpPr>
        <p:sp>
          <p:nvSpPr>
            <p:cNvPr id="5181" name="Google Shape;5181;p1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82" name="Google Shape;5182;p1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83" name="Google Shape;5183;p1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184" name="Google Shape;5184;p18"/>
          <p:cNvGrpSpPr/>
          <p:nvPr/>
        </p:nvGrpSpPr>
        <p:grpSpPr>
          <a:xfrm rot="1768319">
            <a:off x="11192616" y="5646613"/>
            <a:ext cx="215885" cy="194556"/>
            <a:chOff x="7737341" y="1046941"/>
            <a:chExt cx="161913" cy="145916"/>
          </a:xfrm>
        </p:grpSpPr>
        <p:sp>
          <p:nvSpPr>
            <p:cNvPr id="5185" name="Google Shape;5185;p1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86" name="Google Shape;5186;p1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87" name="Google Shape;5187;p1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spTree>
    <p:extLst>
      <p:ext uri="{BB962C8B-B14F-4D97-AF65-F5344CB8AC3E}">
        <p14:creationId xmlns:p14="http://schemas.microsoft.com/office/powerpoint/2010/main" val="333863577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5188"/>
        <p:cNvGrpSpPr/>
        <p:nvPr/>
      </p:nvGrpSpPr>
      <p:grpSpPr>
        <a:xfrm>
          <a:off x="0" y="0"/>
          <a:ext cx="0" cy="0"/>
          <a:chOff x="0" y="0"/>
          <a:chExt cx="0" cy="0"/>
        </a:xfrm>
      </p:grpSpPr>
      <p:sp>
        <p:nvSpPr>
          <p:cNvPr id="5189" name="Google Shape;5189;p19"/>
          <p:cNvSpPr txBox="1">
            <a:spLocks noGrp="1"/>
          </p:cNvSpPr>
          <p:nvPr>
            <p:ph type="subTitle" idx="1"/>
          </p:nvPr>
        </p:nvSpPr>
        <p:spPr>
          <a:xfrm>
            <a:off x="1681600" y="2568767"/>
            <a:ext cx="8828800" cy="1082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a:latin typeface="Nunito"/>
                <a:ea typeface="Nunito"/>
                <a:cs typeface="Nunito"/>
                <a:sym typeface="Nunito"/>
              </a:defRPr>
            </a:lvl1pPr>
            <a:lvl2pPr lvl="1" algn="ctr" rtl="0">
              <a:lnSpc>
                <a:spcPct val="100000"/>
              </a:lnSpc>
              <a:spcBef>
                <a:spcPts val="0"/>
              </a:spcBef>
              <a:spcAft>
                <a:spcPts val="0"/>
              </a:spcAft>
              <a:buNone/>
              <a:defRPr>
                <a:latin typeface="Nunito"/>
                <a:ea typeface="Nunito"/>
                <a:cs typeface="Nunito"/>
                <a:sym typeface="Nunito"/>
              </a:defRPr>
            </a:lvl2pPr>
            <a:lvl3pPr lvl="2" algn="ctr" rtl="0">
              <a:lnSpc>
                <a:spcPct val="100000"/>
              </a:lnSpc>
              <a:spcBef>
                <a:spcPts val="0"/>
              </a:spcBef>
              <a:spcAft>
                <a:spcPts val="0"/>
              </a:spcAft>
              <a:buNone/>
              <a:defRPr>
                <a:latin typeface="Nunito"/>
                <a:ea typeface="Nunito"/>
                <a:cs typeface="Nunito"/>
                <a:sym typeface="Nunito"/>
              </a:defRPr>
            </a:lvl3pPr>
            <a:lvl4pPr lvl="3" algn="ctr" rtl="0">
              <a:lnSpc>
                <a:spcPct val="100000"/>
              </a:lnSpc>
              <a:spcBef>
                <a:spcPts val="0"/>
              </a:spcBef>
              <a:spcAft>
                <a:spcPts val="0"/>
              </a:spcAft>
              <a:buNone/>
              <a:defRPr>
                <a:latin typeface="Nunito"/>
                <a:ea typeface="Nunito"/>
                <a:cs typeface="Nunito"/>
                <a:sym typeface="Nunito"/>
              </a:defRPr>
            </a:lvl4pPr>
            <a:lvl5pPr lvl="4" algn="ctr" rtl="0">
              <a:lnSpc>
                <a:spcPct val="100000"/>
              </a:lnSpc>
              <a:spcBef>
                <a:spcPts val="0"/>
              </a:spcBef>
              <a:spcAft>
                <a:spcPts val="0"/>
              </a:spcAft>
              <a:buNone/>
              <a:defRPr>
                <a:latin typeface="Nunito"/>
                <a:ea typeface="Nunito"/>
                <a:cs typeface="Nunito"/>
                <a:sym typeface="Nunito"/>
              </a:defRPr>
            </a:lvl5pPr>
            <a:lvl6pPr lvl="5" algn="ctr" rtl="0">
              <a:lnSpc>
                <a:spcPct val="100000"/>
              </a:lnSpc>
              <a:spcBef>
                <a:spcPts val="0"/>
              </a:spcBef>
              <a:spcAft>
                <a:spcPts val="0"/>
              </a:spcAft>
              <a:buNone/>
              <a:defRPr>
                <a:latin typeface="Nunito"/>
                <a:ea typeface="Nunito"/>
                <a:cs typeface="Nunito"/>
                <a:sym typeface="Nunito"/>
              </a:defRPr>
            </a:lvl6pPr>
            <a:lvl7pPr lvl="6" algn="ctr" rtl="0">
              <a:lnSpc>
                <a:spcPct val="100000"/>
              </a:lnSpc>
              <a:spcBef>
                <a:spcPts val="0"/>
              </a:spcBef>
              <a:spcAft>
                <a:spcPts val="0"/>
              </a:spcAft>
              <a:buNone/>
              <a:defRPr>
                <a:latin typeface="Nunito"/>
                <a:ea typeface="Nunito"/>
                <a:cs typeface="Nunito"/>
                <a:sym typeface="Nunito"/>
              </a:defRPr>
            </a:lvl7pPr>
            <a:lvl8pPr lvl="7" algn="ctr" rtl="0">
              <a:lnSpc>
                <a:spcPct val="100000"/>
              </a:lnSpc>
              <a:spcBef>
                <a:spcPts val="0"/>
              </a:spcBef>
              <a:spcAft>
                <a:spcPts val="0"/>
              </a:spcAft>
              <a:buNone/>
              <a:defRPr>
                <a:latin typeface="Nunito"/>
                <a:ea typeface="Nunito"/>
                <a:cs typeface="Nunito"/>
                <a:sym typeface="Nunito"/>
              </a:defRPr>
            </a:lvl8pPr>
            <a:lvl9pPr lvl="8" algn="ctr" rtl="0">
              <a:lnSpc>
                <a:spcPct val="100000"/>
              </a:lnSpc>
              <a:spcBef>
                <a:spcPts val="0"/>
              </a:spcBef>
              <a:spcAft>
                <a:spcPts val="0"/>
              </a:spcAft>
              <a:buNone/>
              <a:defRPr>
                <a:latin typeface="Nunito"/>
                <a:ea typeface="Nunito"/>
                <a:cs typeface="Nunito"/>
                <a:sym typeface="Nunito"/>
              </a:defRPr>
            </a:lvl9pPr>
          </a:lstStyle>
          <a:p>
            <a:endParaRPr/>
          </a:p>
        </p:txBody>
      </p:sp>
      <p:sp>
        <p:nvSpPr>
          <p:cNvPr id="5190" name="Google Shape;5190;p19"/>
          <p:cNvSpPr txBox="1">
            <a:spLocks noGrp="1"/>
          </p:cNvSpPr>
          <p:nvPr>
            <p:ph type="subTitle" idx="2"/>
          </p:nvPr>
        </p:nvSpPr>
        <p:spPr>
          <a:xfrm>
            <a:off x="4018933" y="3624833"/>
            <a:ext cx="4323600" cy="66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3200">
                <a:solidFill>
                  <a:schemeClr val="dk1"/>
                </a:solidFill>
              </a:defRPr>
            </a:lvl1pPr>
            <a:lvl2pPr lvl="1" algn="ctr" rtl="0">
              <a:lnSpc>
                <a:spcPct val="100000"/>
              </a:lnSpc>
              <a:spcBef>
                <a:spcPts val="0"/>
              </a:spcBef>
              <a:spcAft>
                <a:spcPts val="0"/>
              </a:spcAft>
              <a:buNone/>
              <a:defRPr sz="3200">
                <a:solidFill>
                  <a:schemeClr val="dk1"/>
                </a:solidFill>
              </a:defRPr>
            </a:lvl2pPr>
            <a:lvl3pPr lvl="2" algn="ctr" rtl="0">
              <a:lnSpc>
                <a:spcPct val="100000"/>
              </a:lnSpc>
              <a:spcBef>
                <a:spcPts val="0"/>
              </a:spcBef>
              <a:spcAft>
                <a:spcPts val="0"/>
              </a:spcAft>
              <a:buNone/>
              <a:defRPr sz="3200">
                <a:solidFill>
                  <a:schemeClr val="dk1"/>
                </a:solidFill>
              </a:defRPr>
            </a:lvl3pPr>
            <a:lvl4pPr lvl="3" algn="ctr" rtl="0">
              <a:lnSpc>
                <a:spcPct val="100000"/>
              </a:lnSpc>
              <a:spcBef>
                <a:spcPts val="0"/>
              </a:spcBef>
              <a:spcAft>
                <a:spcPts val="0"/>
              </a:spcAft>
              <a:buNone/>
              <a:defRPr sz="3200">
                <a:solidFill>
                  <a:schemeClr val="dk1"/>
                </a:solidFill>
              </a:defRPr>
            </a:lvl4pPr>
            <a:lvl5pPr lvl="4" algn="ctr" rtl="0">
              <a:lnSpc>
                <a:spcPct val="100000"/>
              </a:lnSpc>
              <a:spcBef>
                <a:spcPts val="0"/>
              </a:spcBef>
              <a:spcAft>
                <a:spcPts val="0"/>
              </a:spcAft>
              <a:buNone/>
              <a:defRPr sz="3200">
                <a:solidFill>
                  <a:schemeClr val="dk1"/>
                </a:solidFill>
              </a:defRPr>
            </a:lvl5pPr>
            <a:lvl6pPr lvl="5" algn="ctr" rtl="0">
              <a:lnSpc>
                <a:spcPct val="100000"/>
              </a:lnSpc>
              <a:spcBef>
                <a:spcPts val="0"/>
              </a:spcBef>
              <a:spcAft>
                <a:spcPts val="0"/>
              </a:spcAft>
              <a:buNone/>
              <a:defRPr sz="3200">
                <a:solidFill>
                  <a:schemeClr val="dk1"/>
                </a:solidFill>
              </a:defRPr>
            </a:lvl6pPr>
            <a:lvl7pPr lvl="6" algn="ctr" rtl="0">
              <a:lnSpc>
                <a:spcPct val="100000"/>
              </a:lnSpc>
              <a:spcBef>
                <a:spcPts val="0"/>
              </a:spcBef>
              <a:spcAft>
                <a:spcPts val="0"/>
              </a:spcAft>
              <a:buNone/>
              <a:defRPr sz="3200">
                <a:solidFill>
                  <a:schemeClr val="dk1"/>
                </a:solidFill>
              </a:defRPr>
            </a:lvl7pPr>
            <a:lvl8pPr lvl="7" algn="ctr" rtl="0">
              <a:lnSpc>
                <a:spcPct val="100000"/>
              </a:lnSpc>
              <a:spcBef>
                <a:spcPts val="0"/>
              </a:spcBef>
              <a:spcAft>
                <a:spcPts val="0"/>
              </a:spcAft>
              <a:buNone/>
              <a:defRPr sz="3200">
                <a:solidFill>
                  <a:schemeClr val="dk1"/>
                </a:solidFill>
              </a:defRPr>
            </a:lvl8pPr>
            <a:lvl9pPr lvl="8" algn="ctr" rtl="0">
              <a:lnSpc>
                <a:spcPct val="100000"/>
              </a:lnSpc>
              <a:spcBef>
                <a:spcPts val="0"/>
              </a:spcBef>
              <a:spcAft>
                <a:spcPts val="0"/>
              </a:spcAft>
              <a:buNone/>
              <a:defRPr sz="3200">
                <a:solidFill>
                  <a:schemeClr val="dk1"/>
                </a:solidFill>
              </a:defRPr>
            </a:lvl9pPr>
          </a:lstStyle>
          <a:p>
            <a:endParaRPr/>
          </a:p>
        </p:txBody>
      </p:sp>
      <p:grpSp>
        <p:nvGrpSpPr>
          <p:cNvPr id="5191" name="Google Shape;5191;p19"/>
          <p:cNvGrpSpPr/>
          <p:nvPr/>
        </p:nvGrpSpPr>
        <p:grpSpPr>
          <a:xfrm rot="10800000" flipH="1">
            <a:off x="11838239" y="5589877"/>
            <a:ext cx="215884" cy="194555"/>
            <a:chOff x="7737341" y="1046941"/>
            <a:chExt cx="161913" cy="145916"/>
          </a:xfrm>
        </p:grpSpPr>
        <p:sp>
          <p:nvSpPr>
            <p:cNvPr id="5192" name="Google Shape;5192;p19"/>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93" name="Google Shape;5193;p19"/>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94" name="Google Shape;5194;p19"/>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195" name="Google Shape;5195;p19"/>
          <p:cNvGrpSpPr/>
          <p:nvPr/>
        </p:nvGrpSpPr>
        <p:grpSpPr>
          <a:xfrm rot="10800000" flipH="1">
            <a:off x="177442" y="5539114"/>
            <a:ext cx="207292" cy="188116"/>
            <a:chOff x="737385" y="1492952"/>
            <a:chExt cx="161913" cy="146935"/>
          </a:xfrm>
        </p:grpSpPr>
        <p:sp>
          <p:nvSpPr>
            <p:cNvPr id="5196" name="Google Shape;5196;p19"/>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97" name="Google Shape;5197;p19"/>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98" name="Google Shape;5198;p19"/>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5199" name="Google Shape;5199;p19"/>
          <p:cNvSpPr/>
          <p:nvPr/>
        </p:nvSpPr>
        <p:spPr>
          <a:xfrm rot="10800000" flipH="1">
            <a:off x="-294449" y="-52518"/>
            <a:ext cx="5448413" cy="8503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200" name="Google Shape;5200;p19"/>
          <p:cNvSpPr/>
          <p:nvPr/>
        </p:nvSpPr>
        <p:spPr>
          <a:xfrm rot="10800000" flipH="1">
            <a:off x="6029618" y="5966589"/>
            <a:ext cx="6209269" cy="96963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5201" name="Google Shape;5201;p19"/>
          <p:cNvGrpSpPr/>
          <p:nvPr/>
        </p:nvGrpSpPr>
        <p:grpSpPr>
          <a:xfrm rot="10800000" flipH="1">
            <a:off x="2175521" y="5727057"/>
            <a:ext cx="554560" cy="1437668"/>
            <a:chOff x="1823086" y="-208516"/>
            <a:chExt cx="433159" cy="1122944"/>
          </a:xfrm>
        </p:grpSpPr>
        <p:sp>
          <p:nvSpPr>
            <p:cNvPr id="5202" name="Google Shape;5202;p19"/>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03" name="Google Shape;5203;p19"/>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04" name="Google Shape;5204;p19"/>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05" name="Google Shape;5205;p19"/>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06" name="Google Shape;5206;p19"/>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07" name="Google Shape;5207;p19"/>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08" name="Google Shape;5208;p19"/>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09" name="Google Shape;5209;p19"/>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210" name="Google Shape;5210;p19"/>
          <p:cNvGrpSpPr/>
          <p:nvPr/>
        </p:nvGrpSpPr>
        <p:grpSpPr>
          <a:xfrm rot="10800000" flipH="1">
            <a:off x="-422591" y="5291232"/>
            <a:ext cx="1800468" cy="1151152"/>
            <a:chOff x="-206267" y="355694"/>
            <a:chExt cx="1406323" cy="899150"/>
          </a:xfrm>
        </p:grpSpPr>
        <p:sp>
          <p:nvSpPr>
            <p:cNvPr id="5211" name="Google Shape;5211;p19"/>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12" name="Google Shape;5212;p19"/>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13" name="Google Shape;5213;p19"/>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14" name="Google Shape;5214;p19"/>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15" name="Google Shape;5215;p19"/>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16" name="Google Shape;5216;p19"/>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17" name="Google Shape;5217;p19"/>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18" name="Google Shape;5218;p19"/>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219" name="Google Shape;5219;p19"/>
          <p:cNvGrpSpPr/>
          <p:nvPr/>
        </p:nvGrpSpPr>
        <p:grpSpPr>
          <a:xfrm rot="10800000" flipH="1">
            <a:off x="-224342" y="5924229"/>
            <a:ext cx="1153599" cy="1115511"/>
            <a:chOff x="-168381" y="-168706"/>
            <a:chExt cx="901061" cy="871312"/>
          </a:xfrm>
        </p:grpSpPr>
        <p:sp>
          <p:nvSpPr>
            <p:cNvPr id="5220" name="Google Shape;5220;p19"/>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21" name="Google Shape;5221;p19"/>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22" name="Google Shape;5222;p19"/>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23" name="Google Shape;5223;p19"/>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24" name="Google Shape;5224;p19"/>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25" name="Google Shape;5225;p19"/>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26" name="Google Shape;5226;p19"/>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27" name="Google Shape;5227;p19"/>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28" name="Google Shape;5228;p19"/>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29" name="Google Shape;5229;p19"/>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30" name="Google Shape;5230;p19"/>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31" name="Google Shape;5231;p19"/>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32" name="Google Shape;5232;p19"/>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33" name="Google Shape;5233;p19"/>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34" name="Google Shape;5234;p19"/>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35" name="Google Shape;5235;p19"/>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36" name="Google Shape;5236;p19"/>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37" name="Google Shape;5237;p19"/>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38" name="Google Shape;5238;p19"/>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239" name="Google Shape;5239;p19"/>
          <p:cNvGrpSpPr/>
          <p:nvPr/>
        </p:nvGrpSpPr>
        <p:grpSpPr>
          <a:xfrm rot="10800000" flipH="1">
            <a:off x="999457" y="5690299"/>
            <a:ext cx="561361" cy="1519333"/>
            <a:chOff x="904476" y="-243594"/>
            <a:chExt cx="438472" cy="1186732"/>
          </a:xfrm>
        </p:grpSpPr>
        <p:sp>
          <p:nvSpPr>
            <p:cNvPr id="5240" name="Google Shape;5240;p19"/>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41" name="Google Shape;5241;p19"/>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42" name="Google Shape;5242;p19"/>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43" name="Google Shape;5243;p19"/>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44" name="Google Shape;5244;p19"/>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45" name="Google Shape;5245;p19"/>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46" name="Google Shape;5246;p19"/>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47" name="Google Shape;5247;p19"/>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48" name="Google Shape;5248;p19"/>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49" name="Google Shape;5249;p19"/>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50" name="Google Shape;5250;p19"/>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51" name="Google Shape;5251;p19"/>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52" name="Google Shape;5252;p19"/>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53" name="Google Shape;5253;p19"/>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54" name="Google Shape;5254;p19"/>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55" name="Google Shape;5255;p19"/>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56" name="Google Shape;5256;p19"/>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57" name="Google Shape;5257;p19"/>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58" name="Google Shape;5258;p19"/>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59" name="Google Shape;5259;p19"/>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60" name="Google Shape;5260;p19"/>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61" name="Google Shape;5261;p19"/>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62" name="Google Shape;5262;p19"/>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63" name="Google Shape;5263;p19"/>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64" name="Google Shape;5264;p19"/>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65" name="Google Shape;5265;p19"/>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66" name="Google Shape;5266;p19"/>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267" name="Google Shape;5267;p19"/>
          <p:cNvGrpSpPr/>
          <p:nvPr/>
        </p:nvGrpSpPr>
        <p:grpSpPr>
          <a:xfrm rot="10800000" flipH="1">
            <a:off x="1705340" y="5995617"/>
            <a:ext cx="845843" cy="1453939"/>
            <a:chOff x="1455834" y="-430995"/>
            <a:chExt cx="660677" cy="1135653"/>
          </a:xfrm>
        </p:grpSpPr>
        <p:sp>
          <p:nvSpPr>
            <p:cNvPr id="5268" name="Google Shape;5268;p19"/>
            <p:cNvSpPr/>
            <p:nvPr/>
          </p:nvSpPr>
          <p:spPr>
            <a:xfrm>
              <a:off x="1455834" y="-342088"/>
              <a:ext cx="651576" cy="1046745"/>
            </a:xfrm>
            <a:custGeom>
              <a:avLst/>
              <a:gdLst/>
              <a:ahLst/>
              <a:cxnLst/>
              <a:rect l="l" t="t" r="r" b="b"/>
              <a:pathLst>
                <a:path w="21750" h="34941" extrusionOk="0">
                  <a:moveTo>
                    <a:pt x="16913" y="1"/>
                  </a:moveTo>
                  <a:cubicBezTo>
                    <a:pt x="14337" y="1"/>
                    <a:pt x="10562" y="1386"/>
                    <a:pt x="8840" y="2318"/>
                  </a:cubicBezTo>
                  <a:cubicBezTo>
                    <a:pt x="5904" y="3852"/>
                    <a:pt x="3603" y="5920"/>
                    <a:pt x="2202" y="8856"/>
                  </a:cubicBezTo>
                  <a:cubicBezTo>
                    <a:pt x="0" y="13192"/>
                    <a:pt x="334" y="18396"/>
                    <a:pt x="667" y="23199"/>
                  </a:cubicBezTo>
                  <a:cubicBezTo>
                    <a:pt x="901" y="27102"/>
                    <a:pt x="1535" y="31138"/>
                    <a:pt x="901" y="34941"/>
                  </a:cubicBezTo>
                  <a:cubicBezTo>
                    <a:pt x="6338" y="32439"/>
                    <a:pt x="12843" y="29704"/>
                    <a:pt x="16445" y="24600"/>
                  </a:cubicBezTo>
                  <a:cubicBezTo>
                    <a:pt x="20248" y="19163"/>
                    <a:pt x="21749" y="14159"/>
                    <a:pt x="20548" y="7521"/>
                  </a:cubicBezTo>
                  <a:cubicBezTo>
                    <a:pt x="20148" y="5153"/>
                    <a:pt x="18380" y="2084"/>
                    <a:pt x="18513" y="49"/>
                  </a:cubicBezTo>
                  <a:lnTo>
                    <a:pt x="18513" y="49"/>
                  </a:lnTo>
                  <a:lnTo>
                    <a:pt x="18180" y="149"/>
                  </a:lnTo>
                  <a:cubicBezTo>
                    <a:pt x="17810" y="47"/>
                    <a:pt x="17382" y="1"/>
                    <a:pt x="16913"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69" name="Google Shape;5269;p19"/>
            <p:cNvSpPr/>
            <p:nvPr/>
          </p:nvSpPr>
          <p:spPr>
            <a:xfrm>
              <a:off x="1538301" y="-430995"/>
              <a:ext cx="578210" cy="1060406"/>
            </a:xfrm>
            <a:custGeom>
              <a:avLst/>
              <a:gdLst/>
              <a:ahLst/>
              <a:cxnLst/>
              <a:rect l="l" t="t" r="r" b="b"/>
              <a:pathLst>
                <a:path w="19301" h="35397" extrusionOk="0">
                  <a:moveTo>
                    <a:pt x="18677" y="0"/>
                  </a:moveTo>
                  <a:cubicBezTo>
                    <a:pt x="18582" y="0"/>
                    <a:pt x="18484" y="34"/>
                    <a:pt x="18396" y="115"/>
                  </a:cubicBezTo>
                  <a:cubicBezTo>
                    <a:pt x="15027" y="2917"/>
                    <a:pt x="12191" y="6153"/>
                    <a:pt x="10490" y="10256"/>
                  </a:cubicBezTo>
                  <a:cubicBezTo>
                    <a:pt x="9423" y="12824"/>
                    <a:pt x="8622" y="15459"/>
                    <a:pt x="7588" y="18061"/>
                  </a:cubicBezTo>
                  <a:cubicBezTo>
                    <a:pt x="6520" y="20730"/>
                    <a:pt x="5420" y="23365"/>
                    <a:pt x="4252" y="26000"/>
                  </a:cubicBezTo>
                  <a:cubicBezTo>
                    <a:pt x="2951" y="28936"/>
                    <a:pt x="1584" y="31871"/>
                    <a:pt x="183" y="34773"/>
                  </a:cubicBezTo>
                  <a:cubicBezTo>
                    <a:pt x="0" y="35093"/>
                    <a:pt x="286" y="35397"/>
                    <a:pt x="559" y="35397"/>
                  </a:cubicBezTo>
                  <a:cubicBezTo>
                    <a:pt x="686" y="35397"/>
                    <a:pt x="809" y="35332"/>
                    <a:pt x="883" y="35174"/>
                  </a:cubicBezTo>
                  <a:cubicBezTo>
                    <a:pt x="3352" y="30103"/>
                    <a:pt x="5687" y="25000"/>
                    <a:pt x="7788" y="19763"/>
                  </a:cubicBezTo>
                  <a:cubicBezTo>
                    <a:pt x="8855" y="17161"/>
                    <a:pt x="9823" y="14525"/>
                    <a:pt x="10757" y="11857"/>
                  </a:cubicBezTo>
                  <a:cubicBezTo>
                    <a:pt x="11524" y="9789"/>
                    <a:pt x="12525" y="7787"/>
                    <a:pt x="13826" y="5986"/>
                  </a:cubicBezTo>
                  <a:cubicBezTo>
                    <a:pt x="15293" y="3985"/>
                    <a:pt x="17095" y="2283"/>
                    <a:pt x="18963" y="682"/>
                  </a:cubicBezTo>
                  <a:cubicBezTo>
                    <a:pt x="19301" y="422"/>
                    <a:pt x="19011" y="0"/>
                    <a:pt x="18677"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70" name="Google Shape;5270;p19"/>
            <p:cNvSpPr/>
            <p:nvPr/>
          </p:nvSpPr>
          <p:spPr>
            <a:xfrm>
              <a:off x="1524162" y="373308"/>
              <a:ext cx="201494" cy="167043"/>
            </a:xfrm>
            <a:custGeom>
              <a:avLst/>
              <a:gdLst/>
              <a:ahLst/>
              <a:cxnLst/>
              <a:rect l="l" t="t" r="r" b="b"/>
              <a:pathLst>
                <a:path w="6726" h="5576" extrusionOk="0">
                  <a:moveTo>
                    <a:pt x="4720" y="0"/>
                  </a:moveTo>
                  <a:cubicBezTo>
                    <a:pt x="4637" y="0"/>
                    <a:pt x="4555" y="19"/>
                    <a:pt x="4491" y="51"/>
                  </a:cubicBezTo>
                  <a:cubicBezTo>
                    <a:pt x="3156" y="651"/>
                    <a:pt x="1855" y="1385"/>
                    <a:pt x="454" y="1852"/>
                  </a:cubicBezTo>
                  <a:cubicBezTo>
                    <a:pt x="1" y="2003"/>
                    <a:pt x="123" y="2676"/>
                    <a:pt x="523" y="2676"/>
                  </a:cubicBezTo>
                  <a:cubicBezTo>
                    <a:pt x="564" y="2676"/>
                    <a:pt x="608" y="2668"/>
                    <a:pt x="655" y="2653"/>
                  </a:cubicBezTo>
                  <a:cubicBezTo>
                    <a:pt x="1941" y="2214"/>
                    <a:pt x="3150" y="1597"/>
                    <a:pt x="4372" y="1002"/>
                  </a:cubicBezTo>
                  <a:lnTo>
                    <a:pt x="4372" y="1002"/>
                  </a:lnTo>
                  <a:cubicBezTo>
                    <a:pt x="4665" y="2485"/>
                    <a:pt x="5313" y="3873"/>
                    <a:pt x="5825" y="5288"/>
                  </a:cubicBezTo>
                  <a:cubicBezTo>
                    <a:pt x="5891" y="5488"/>
                    <a:pt x="6059" y="5576"/>
                    <a:pt x="6225" y="5576"/>
                  </a:cubicBezTo>
                  <a:cubicBezTo>
                    <a:pt x="6476" y="5576"/>
                    <a:pt x="6726" y="5375"/>
                    <a:pt x="6626" y="5055"/>
                  </a:cubicBezTo>
                  <a:cubicBezTo>
                    <a:pt x="6058" y="3487"/>
                    <a:pt x="5325" y="1952"/>
                    <a:pt x="5091" y="284"/>
                  </a:cubicBezTo>
                  <a:cubicBezTo>
                    <a:pt x="5069" y="81"/>
                    <a:pt x="4893" y="0"/>
                    <a:pt x="4720"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71" name="Google Shape;5271;p19"/>
            <p:cNvSpPr/>
            <p:nvPr/>
          </p:nvSpPr>
          <p:spPr>
            <a:xfrm>
              <a:off x="1522934" y="228264"/>
              <a:ext cx="280103" cy="217881"/>
            </a:xfrm>
            <a:custGeom>
              <a:avLst/>
              <a:gdLst/>
              <a:ahLst/>
              <a:cxnLst/>
              <a:rect l="l" t="t" r="r" b="b"/>
              <a:pathLst>
                <a:path w="9350" h="7273" extrusionOk="0">
                  <a:moveTo>
                    <a:pt x="6183" y="0"/>
                  </a:moveTo>
                  <a:cubicBezTo>
                    <a:pt x="4107" y="0"/>
                    <a:pt x="2152" y="1072"/>
                    <a:pt x="395" y="2058"/>
                  </a:cubicBezTo>
                  <a:cubicBezTo>
                    <a:pt x="1" y="2283"/>
                    <a:pt x="225" y="2818"/>
                    <a:pt x="586" y="2818"/>
                  </a:cubicBezTo>
                  <a:cubicBezTo>
                    <a:pt x="652" y="2818"/>
                    <a:pt x="723" y="2800"/>
                    <a:pt x="796" y="2758"/>
                  </a:cubicBezTo>
                  <a:cubicBezTo>
                    <a:pt x="2474" y="1857"/>
                    <a:pt x="4326" y="840"/>
                    <a:pt x="6270" y="840"/>
                  </a:cubicBezTo>
                  <a:cubicBezTo>
                    <a:pt x="6287" y="840"/>
                    <a:pt x="6304" y="840"/>
                    <a:pt x="6321" y="840"/>
                  </a:cubicBezTo>
                  <a:lnTo>
                    <a:pt x="6321" y="840"/>
                  </a:lnTo>
                  <a:cubicBezTo>
                    <a:pt x="6680" y="2983"/>
                    <a:pt x="7901" y="4885"/>
                    <a:pt x="8468" y="6995"/>
                  </a:cubicBezTo>
                  <a:cubicBezTo>
                    <a:pt x="8520" y="7189"/>
                    <a:pt x="8673" y="7273"/>
                    <a:pt x="8832" y="7273"/>
                  </a:cubicBezTo>
                  <a:cubicBezTo>
                    <a:pt x="9083" y="7273"/>
                    <a:pt x="9350" y="7067"/>
                    <a:pt x="9268" y="6761"/>
                  </a:cubicBezTo>
                  <a:cubicBezTo>
                    <a:pt x="8701" y="4626"/>
                    <a:pt x="7367" y="2691"/>
                    <a:pt x="7100" y="456"/>
                  </a:cubicBezTo>
                  <a:cubicBezTo>
                    <a:pt x="7067" y="223"/>
                    <a:pt x="6933" y="56"/>
                    <a:pt x="6700" y="23"/>
                  </a:cubicBezTo>
                  <a:cubicBezTo>
                    <a:pt x="6527" y="8"/>
                    <a:pt x="6355" y="0"/>
                    <a:pt x="6183"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72" name="Google Shape;5272;p19"/>
            <p:cNvSpPr/>
            <p:nvPr/>
          </p:nvSpPr>
          <p:spPr>
            <a:xfrm>
              <a:off x="1512719" y="76270"/>
              <a:ext cx="388219" cy="265753"/>
            </a:xfrm>
            <a:custGeom>
              <a:avLst/>
              <a:gdLst/>
              <a:ahLst/>
              <a:cxnLst/>
              <a:rect l="l" t="t" r="r" b="b"/>
              <a:pathLst>
                <a:path w="12959" h="8871" extrusionOk="0">
                  <a:moveTo>
                    <a:pt x="9243" y="1"/>
                  </a:moveTo>
                  <a:cubicBezTo>
                    <a:pt x="9197" y="1"/>
                    <a:pt x="9152" y="9"/>
                    <a:pt x="9109" y="27"/>
                  </a:cubicBezTo>
                  <a:cubicBezTo>
                    <a:pt x="6240" y="794"/>
                    <a:pt x="3438" y="1761"/>
                    <a:pt x="503" y="2295"/>
                  </a:cubicBezTo>
                  <a:cubicBezTo>
                    <a:pt x="0" y="2389"/>
                    <a:pt x="178" y="3104"/>
                    <a:pt x="646" y="3104"/>
                  </a:cubicBezTo>
                  <a:cubicBezTo>
                    <a:pt x="675" y="3104"/>
                    <a:pt x="705" y="3101"/>
                    <a:pt x="736" y="3095"/>
                  </a:cubicBezTo>
                  <a:cubicBezTo>
                    <a:pt x="3528" y="2582"/>
                    <a:pt x="6226" y="1668"/>
                    <a:pt x="8981" y="916"/>
                  </a:cubicBezTo>
                  <a:lnTo>
                    <a:pt x="8981" y="916"/>
                  </a:lnTo>
                  <a:cubicBezTo>
                    <a:pt x="10166" y="3393"/>
                    <a:pt x="11307" y="5933"/>
                    <a:pt x="12078" y="8566"/>
                  </a:cubicBezTo>
                  <a:cubicBezTo>
                    <a:pt x="12131" y="8779"/>
                    <a:pt x="12291" y="8870"/>
                    <a:pt x="12456" y="8870"/>
                  </a:cubicBezTo>
                  <a:cubicBezTo>
                    <a:pt x="12702" y="8870"/>
                    <a:pt x="12958" y="8666"/>
                    <a:pt x="12878" y="8366"/>
                  </a:cubicBezTo>
                  <a:cubicBezTo>
                    <a:pt x="12078" y="5530"/>
                    <a:pt x="10810" y="2862"/>
                    <a:pt x="9576" y="193"/>
                  </a:cubicBezTo>
                  <a:cubicBezTo>
                    <a:pt x="9502" y="70"/>
                    <a:pt x="9373" y="1"/>
                    <a:pt x="9243"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73" name="Google Shape;5273;p19"/>
            <p:cNvSpPr/>
            <p:nvPr/>
          </p:nvSpPr>
          <p:spPr>
            <a:xfrm>
              <a:off x="1532699" y="-106248"/>
              <a:ext cx="446786" cy="249426"/>
            </a:xfrm>
            <a:custGeom>
              <a:avLst/>
              <a:gdLst/>
              <a:ahLst/>
              <a:cxnLst/>
              <a:rect l="l" t="t" r="r" b="b"/>
              <a:pathLst>
                <a:path w="14914" h="8326" extrusionOk="0">
                  <a:moveTo>
                    <a:pt x="10815" y="0"/>
                  </a:moveTo>
                  <a:cubicBezTo>
                    <a:pt x="10781" y="0"/>
                    <a:pt x="10746" y="5"/>
                    <a:pt x="10710" y="15"/>
                  </a:cubicBezTo>
                  <a:cubicBezTo>
                    <a:pt x="7308" y="1349"/>
                    <a:pt x="4139" y="3351"/>
                    <a:pt x="503" y="4051"/>
                  </a:cubicBezTo>
                  <a:cubicBezTo>
                    <a:pt x="1" y="4146"/>
                    <a:pt x="178" y="4861"/>
                    <a:pt x="618" y="4861"/>
                  </a:cubicBezTo>
                  <a:cubicBezTo>
                    <a:pt x="645" y="4861"/>
                    <a:pt x="674" y="4858"/>
                    <a:pt x="703" y="4852"/>
                  </a:cubicBezTo>
                  <a:cubicBezTo>
                    <a:pt x="4210" y="4176"/>
                    <a:pt x="7282" y="2291"/>
                    <a:pt x="10577" y="961"/>
                  </a:cubicBezTo>
                  <a:lnTo>
                    <a:pt x="10577" y="961"/>
                  </a:lnTo>
                  <a:cubicBezTo>
                    <a:pt x="11592" y="3362"/>
                    <a:pt x="13160" y="5527"/>
                    <a:pt x="14013" y="8021"/>
                  </a:cubicBezTo>
                  <a:cubicBezTo>
                    <a:pt x="14079" y="8234"/>
                    <a:pt x="14248" y="8325"/>
                    <a:pt x="14415" y="8325"/>
                  </a:cubicBezTo>
                  <a:cubicBezTo>
                    <a:pt x="14665" y="8325"/>
                    <a:pt x="14913" y="8121"/>
                    <a:pt x="14813" y="7821"/>
                  </a:cubicBezTo>
                  <a:cubicBezTo>
                    <a:pt x="13913" y="5186"/>
                    <a:pt x="12211" y="2917"/>
                    <a:pt x="11211" y="315"/>
                  </a:cubicBezTo>
                  <a:cubicBezTo>
                    <a:pt x="11154" y="146"/>
                    <a:pt x="11002" y="0"/>
                    <a:pt x="1081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74" name="Google Shape;5274;p19"/>
            <p:cNvSpPr/>
            <p:nvPr/>
          </p:nvSpPr>
          <p:spPr>
            <a:xfrm>
              <a:off x="1720100" y="-252581"/>
              <a:ext cx="279863" cy="178007"/>
            </a:xfrm>
            <a:custGeom>
              <a:avLst/>
              <a:gdLst/>
              <a:ahLst/>
              <a:cxnLst/>
              <a:rect l="l" t="t" r="r" b="b"/>
              <a:pathLst>
                <a:path w="9342" h="5942" extrusionOk="0">
                  <a:moveTo>
                    <a:pt x="7095" y="0"/>
                  </a:moveTo>
                  <a:cubicBezTo>
                    <a:pt x="7051" y="0"/>
                    <a:pt x="7004" y="9"/>
                    <a:pt x="6956" y="30"/>
                  </a:cubicBezTo>
                  <a:cubicBezTo>
                    <a:pt x="4688" y="797"/>
                    <a:pt x="2653" y="2065"/>
                    <a:pt x="418" y="2965"/>
                  </a:cubicBezTo>
                  <a:cubicBezTo>
                    <a:pt x="1" y="3115"/>
                    <a:pt x="116" y="3797"/>
                    <a:pt x="503" y="3797"/>
                  </a:cubicBezTo>
                  <a:cubicBezTo>
                    <a:pt x="549" y="3797"/>
                    <a:pt x="599" y="3787"/>
                    <a:pt x="652" y="3766"/>
                  </a:cubicBezTo>
                  <a:cubicBezTo>
                    <a:pt x="2725" y="2918"/>
                    <a:pt x="4680" y="1744"/>
                    <a:pt x="6795" y="970"/>
                  </a:cubicBezTo>
                  <a:lnTo>
                    <a:pt x="6795" y="970"/>
                  </a:lnTo>
                  <a:cubicBezTo>
                    <a:pt x="7288" y="2577"/>
                    <a:pt x="7663" y="4267"/>
                    <a:pt x="8457" y="5734"/>
                  </a:cubicBezTo>
                  <a:cubicBezTo>
                    <a:pt x="8530" y="5880"/>
                    <a:pt x="8652" y="5941"/>
                    <a:pt x="8777" y="5941"/>
                  </a:cubicBezTo>
                  <a:cubicBezTo>
                    <a:pt x="9052" y="5941"/>
                    <a:pt x="9341" y="5645"/>
                    <a:pt x="9158" y="5300"/>
                  </a:cubicBezTo>
                  <a:cubicBezTo>
                    <a:pt x="8357" y="3766"/>
                    <a:pt x="8024" y="1965"/>
                    <a:pt x="7456" y="297"/>
                  </a:cubicBezTo>
                  <a:cubicBezTo>
                    <a:pt x="7403" y="138"/>
                    <a:pt x="7266" y="0"/>
                    <a:pt x="709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75" name="Google Shape;5275;p19"/>
            <p:cNvSpPr/>
            <p:nvPr/>
          </p:nvSpPr>
          <p:spPr>
            <a:xfrm>
              <a:off x="1919452" y="216941"/>
              <a:ext cx="31006" cy="24026"/>
            </a:xfrm>
            <a:custGeom>
              <a:avLst/>
              <a:gdLst/>
              <a:ahLst/>
              <a:cxnLst/>
              <a:rect l="l" t="t" r="r" b="b"/>
              <a:pathLst>
                <a:path w="1035" h="802" extrusionOk="0">
                  <a:moveTo>
                    <a:pt x="535" y="1"/>
                  </a:moveTo>
                  <a:cubicBezTo>
                    <a:pt x="1" y="1"/>
                    <a:pt x="1" y="801"/>
                    <a:pt x="535" y="801"/>
                  </a:cubicBezTo>
                  <a:cubicBezTo>
                    <a:pt x="1035" y="801"/>
                    <a:pt x="1035" y="1"/>
                    <a:pt x="535"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76" name="Google Shape;5276;p19"/>
            <p:cNvSpPr/>
            <p:nvPr/>
          </p:nvSpPr>
          <p:spPr>
            <a:xfrm>
              <a:off x="1955429" y="183960"/>
              <a:ext cx="31006" cy="24026"/>
            </a:xfrm>
            <a:custGeom>
              <a:avLst/>
              <a:gdLst/>
              <a:ahLst/>
              <a:cxnLst/>
              <a:rect l="l" t="t" r="r" b="b"/>
              <a:pathLst>
                <a:path w="1035" h="802" extrusionOk="0">
                  <a:moveTo>
                    <a:pt x="501" y="1"/>
                  </a:moveTo>
                  <a:cubicBezTo>
                    <a:pt x="1" y="1"/>
                    <a:pt x="1" y="801"/>
                    <a:pt x="501" y="801"/>
                  </a:cubicBezTo>
                  <a:cubicBezTo>
                    <a:pt x="1035" y="801"/>
                    <a:pt x="1035" y="1"/>
                    <a:pt x="501"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77" name="Google Shape;5277;p19"/>
            <p:cNvSpPr/>
            <p:nvPr/>
          </p:nvSpPr>
          <p:spPr>
            <a:xfrm>
              <a:off x="1968429" y="242912"/>
              <a:ext cx="31006" cy="24026"/>
            </a:xfrm>
            <a:custGeom>
              <a:avLst/>
              <a:gdLst/>
              <a:ahLst/>
              <a:cxnLst/>
              <a:rect l="l" t="t" r="r" b="b"/>
              <a:pathLst>
                <a:path w="1035" h="802" extrusionOk="0">
                  <a:moveTo>
                    <a:pt x="501" y="1"/>
                  </a:moveTo>
                  <a:cubicBezTo>
                    <a:pt x="0" y="1"/>
                    <a:pt x="0" y="801"/>
                    <a:pt x="501" y="801"/>
                  </a:cubicBezTo>
                  <a:cubicBezTo>
                    <a:pt x="1034" y="801"/>
                    <a:pt x="1034" y="1"/>
                    <a:pt x="501"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78" name="Google Shape;5278;p19"/>
            <p:cNvSpPr/>
            <p:nvPr/>
          </p:nvSpPr>
          <p:spPr>
            <a:xfrm>
              <a:off x="1586709" y="67044"/>
              <a:ext cx="32025" cy="24026"/>
            </a:xfrm>
            <a:custGeom>
              <a:avLst/>
              <a:gdLst/>
              <a:ahLst/>
              <a:cxnLst/>
              <a:rect l="l" t="t" r="r" b="b"/>
              <a:pathLst>
                <a:path w="1069" h="802" extrusionOk="0">
                  <a:moveTo>
                    <a:pt x="535" y="1"/>
                  </a:moveTo>
                  <a:cubicBezTo>
                    <a:pt x="1" y="1"/>
                    <a:pt x="1" y="802"/>
                    <a:pt x="535" y="802"/>
                  </a:cubicBezTo>
                  <a:cubicBezTo>
                    <a:pt x="1068" y="802"/>
                    <a:pt x="1068" y="1"/>
                    <a:pt x="535"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79" name="Google Shape;5279;p19"/>
            <p:cNvSpPr/>
            <p:nvPr/>
          </p:nvSpPr>
          <p:spPr>
            <a:xfrm>
              <a:off x="1625681" y="37088"/>
              <a:ext cx="32025" cy="25015"/>
            </a:xfrm>
            <a:custGeom>
              <a:avLst/>
              <a:gdLst/>
              <a:ahLst/>
              <a:cxnLst/>
              <a:rect l="l" t="t" r="r" b="b"/>
              <a:pathLst>
                <a:path w="1069" h="835" extrusionOk="0">
                  <a:moveTo>
                    <a:pt x="535" y="0"/>
                  </a:moveTo>
                  <a:cubicBezTo>
                    <a:pt x="1" y="0"/>
                    <a:pt x="1" y="834"/>
                    <a:pt x="535" y="834"/>
                  </a:cubicBezTo>
                  <a:cubicBezTo>
                    <a:pt x="1068" y="834"/>
                    <a:pt x="1068" y="0"/>
                    <a:pt x="53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80" name="Google Shape;5280;p19"/>
            <p:cNvSpPr/>
            <p:nvPr/>
          </p:nvSpPr>
          <p:spPr>
            <a:xfrm>
              <a:off x="1736605" y="-219720"/>
              <a:ext cx="31995" cy="24026"/>
            </a:xfrm>
            <a:custGeom>
              <a:avLst/>
              <a:gdLst/>
              <a:ahLst/>
              <a:cxnLst/>
              <a:rect l="l" t="t" r="r" b="b"/>
              <a:pathLst>
                <a:path w="1068" h="802" extrusionOk="0">
                  <a:moveTo>
                    <a:pt x="534" y="0"/>
                  </a:moveTo>
                  <a:cubicBezTo>
                    <a:pt x="1" y="0"/>
                    <a:pt x="1"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81" name="Google Shape;5281;p19"/>
            <p:cNvSpPr/>
            <p:nvPr/>
          </p:nvSpPr>
          <p:spPr>
            <a:xfrm>
              <a:off x="1779561" y="-252701"/>
              <a:ext cx="31006" cy="25015"/>
            </a:xfrm>
            <a:custGeom>
              <a:avLst/>
              <a:gdLst/>
              <a:ahLst/>
              <a:cxnLst/>
              <a:rect l="l" t="t" r="r" b="b"/>
              <a:pathLst>
                <a:path w="1035" h="835" extrusionOk="0">
                  <a:moveTo>
                    <a:pt x="501" y="1"/>
                  </a:moveTo>
                  <a:cubicBezTo>
                    <a:pt x="1" y="1"/>
                    <a:pt x="1" y="835"/>
                    <a:pt x="501" y="835"/>
                  </a:cubicBezTo>
                  <a:cubicBezTo>
                    <a:pt x="1035" y="835"/>
                    <a:pt x="1035" y="1"/>
                    <a:pt x="501"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82" name="Google Shape;5282;p19"/>
            <p:cNvSpPr/>
            <p:nvPr/>
          </p:nvSpPr>
          <p:spPr>
            <a:xfrm>
              <a:off x="1785582" y="265918"/>
              <a:ext cx="31995" cy="23996"/>
            </a:xfrm>
            <a:custGeom>
              <a:avLst/>
              <a:gdLst/>
              <a:ahLst/>
              <a:cxnLst/>
              <a:rect l="l" t="t" r="r" b="b"/>
              <a:pathLst>
                <a:path w="1068" h="801" extrusionOk="0">
                  <a:moveTo>
                    <a:pt x="534" y="0"/>
                  </a:moveTo>
                  <a:cubicBezTo>
                    <a:pt x="0" y="0"/>
                    <a:pt x="0" y="801"/>
                    <a:pt x="534" y="801"/>
                  </a:cubicBezTo>
                  <a:cubicBezTo>
                    <a:pt x="1067" y="801"/>
                    <a:pt x="1067"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83" name="Google Shape;5283;p19"/>
            <p:cNvSpPr/>
            <p:nvPr/>
          </p:nvSpPr>
          <p:spPr>
            <a:xfrm>
              <a:off x="1808558" y="323852"/>
              <a:ext cx="31995" cy="25015"/>
            </a:xfrm>
            <a:custGeom>
              <a:avLst/>
              <a:gdLst/>
              <a:ahLst/>
              <a:cxnLst/>
              <a:rect l="l" t="t" r="r" b="b"/>
              <a:pathLst>
                <a:path w="1068" h="835" extrusionOk="0">
                  <a:moveTo>
                    <a:pt x="534" y="1"/>
                  </a:moveTo>
                  <a:cubicBezTo>
                    <a:pt x="0" y="1"/>
                    <a:pt x="0"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84" name="Google Shape;5284;p19"/>
            <p:cNvSpPr/>
            <p:nvPr/>
          </p:nvSpPr>
          <p:spPr>
            <a:xfrm>
              <a:off x="1524761" y="369833"/>
              <a:ext cx="32025" cy="23996"/>
            </a:xfrm>
            <a:custGeom>
              <a:avLst/>
              <a:gdLst/>
              <a:ahLst/>
              <a:cxnLst/>
              <a:rect l="l" t="t" r="r" b="b"/>
              <a:pathLst>
                <a:path w="1069" h="801" extrusionOk="0">
                  <a:moveTo>
                    <a:pt x="535" y="0"/>
                  </a:moveTo>
                  <a:cubicBezTo>
                    <a:pt x="1" y="0"/>
                    <a:pt x="1" y="801"/>
                    <a:pt x="535" y="801"/>
                  </a:cubicBezTo>
                  <a:cubicBezTo>
                    <a:pt x="1068" y="801"/>
                    <a:pt x="1068" y="0"/>
                    <a:pt x="53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85" name="Google Shape;5285;p19"/>
            <p:cNvSpPr/>
            <p:nvPr/>
          </p:nvSpPr>
          <p:spPr>
            <a:xfrm>
              <a:off x="1573738" y="333857"/>
              <a:ext cx="31995" cy="23996"/>
            </a:xfrm>
            <a:custGeom>
              <a:avLst/>
              <a:gdLst/>
              <a:ahLst/>
              <a:cxnLst/>
              <a:rect l="l" t="t" r="r" b="b"/>
              <a:pathLst>
                <a:path w="1068" h="801" extrusionOk="0">
                  <a:moveTo>
                    <a:pt x="534" y="0"/>
                  </a:moveTo>
                  <a:cubicBezTo>
                    <a:pt x="0" y="0"/>
                    <a:pt x="0"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86" name="Google Shape;5286;p19"/>
            <p:cNvSpPr/>
            <p:nvPr/>
          </p:nvSpPr>
          <p:spPr>
            <a:xfrm>
              <a:off x="1632690" y="545701"/>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87" name="Google Shape;5287;p19"/>
            <p:cNvSpPr/>
            <p:nvPr/>
          </p:nvSpPr>
          <p:spPr>
            <a:xfrm>
              <a:off x="1599709" y="597644"/>
              <a:ext cx="32025" cy="25015"/>
            </a:xfrm>
            <a:custGeom>
              <a:avLst/>
              <a:gdLst/>
              <a:ahLst/>
              <a:cxnLst/>
              <a:rect l="l" t="t" r="r" b="b"/>
              <a:pathLst>
                <a:path w="1069" h="835" extrusionOk="0">
                  <a:moveTo>
                    <a:pt x="534" y="1"/>
                  </a:moveTo>
                  <a:cubicBezTo>
                    <a:pt x="1" y="1"/>
                    <a:pt x="1"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288" name="Google Shape;5288;p19"/>
          <p:cNvGrpSpPr/>
          <p:nvPr/>
        </p:nvGrpSpPr>
        <p:grpSpPr>
          <a:xfrm rot="10800000" flipH="1">
            <a:off x="2270785" y="6029216"/>
            <a:ext cx="1043985" cy="1459267"/>
            <a:chOff x="1897495" y="-461400"/>
            <a:chExt cx="815443" cy="1139815"/>
          </a:xfrm>
        </p:grpSpPr>
        <p:sp>
          <p:nvSpPr>
            <p:cNvPr id="5289" name="Google Shape;5289;p19"/>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90" name="Google Shape;5290;p19"/>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91" name="Google Shape;5291;p19"/>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92" name="Google Shape;5292;p19"/>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93" name="Google Shape;5293;p19"/>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94" name="Google Shape;5294;p19"/>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95" name="Google Shape;5295;p19"/>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96" name="Google Shape;5296;p19"/>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97" name="Google Shape;5297;p19"/>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98" name="Google Shape;5298;p19"/>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99" name="Google Shape;5299;p19"/>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00" name="Google Shape;5300;p19"/>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01" name="Google Shape;5301;p19"/>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02" name="Google Shape;5302;p19"/>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03" name="Google Shape;5303;p19"/>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04" name="Google Shape;5304;p19"/>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05" name="Google Shape;5305;p19"/>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06" name="Google Shape;5306;p19"/>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07" name="Google Shape;5307;p19"/>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08" name="Google Shape;5308;p19"/>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09" name="Google Shape;5309;p19"/>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10" name="Google Shape;5310;p19"/>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311" name="Google Shape;5311;p19"/>
          <p:cNvGrpSpPr/>
          <p:nvPr/>
        </p:nvGrpSpPr>
        <p:grpSpPr>
          <a:xfrm>
            <a:off x="668797" y="3922163"/>
            <a:ext cx="558848" cy="729171"/>
            <a:chOff x="1304140" y="978228"/>
            <a:chExt cx="436509" cy="569545"/>
          </a:xfrm>
        </p:grpSpPr>
        <p:sp>
          <p:nvSpPr>
            <p:cNvPr id="5312" name="Google Shape;5312;p19"/>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13" name="Google Shape;5313;p19"/>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14" name="Google Shape;5314;p19"/>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15" name="Google Shape;5315;p19"/>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16" name="Google Shape;5316;p19"/>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17" name="Google Shape;5317;p19"/>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18" name="Google Shape;5318;p19"/>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19" name="Google Shape;5319;p19"/>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20" name="Google Shape;5320;p19"/>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21" name="Google Shape;5321;p19"/>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22" name="Google Shape;5322;p19"/>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23" name="Google Shape;5323;p19"/>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24" name="Google Shape;5324;p19"/>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25" name="Google Shape;5325;p19"/>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26" name="Google Shape;5326;p19"/>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27" name="Google Shape;5327;p19"/>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28" name="Google Shape;5328;p19"/>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29" name="Google Shape;5329;p19"/>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30" name="Google Shape;5330;p19"/>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31" name="Google Shape;5331;p19"/>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32" name="Google Shape;5332;p19"/>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33" name="Google Shape;5333;p19"/>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334" name="Google Shape;5334;p19"/>
          <p:cNvGrpSpPr/>
          <p:nvPr/>
        </p:nvGrpSpPr>
        <p:grpSpPr>
          <a:xfrm rot="10800000" flipH="1">
            <a:off x="11026624" y="1058000"/>
            <a:ext cx="1586693" cy="1009432"/>
            <a:chOff x="7742212" y="3926048"/>
            <a:chExt cx="1414838" cy="900099"/>
          </a:xfrm>
        </p:grpSpPr>
        <p:sp>
          <p:nvSpPr>
            <p:cNvPr id="5335" name="Google Shape;5335;p19"/>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36" name="Google Shape;5336;p19"/>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37" name="Google Shape;5337;p19"/>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38" name="Google Shape;5338;p19"/>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39" name="Google Shape;5339;p19"/>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40" name="Google Shape;5340;p19"/>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41" name="Google Shape;5341;p19"/>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42" name="Google Shape;5342;p19"/>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343" name="Google Shape;5343;p19"/>
          <p:cNvGrpSpPr/>
          <p:nvPr/>
        </p:nvGrpSpPr>
        <p:grpSpPr>
          <a:xfrm rot="10800000" flipH="1">
            <a:off x="11394401" y="259356"/>
            <a:ext cx="1389679" cy="1396017"/>
            <a:chOff x="8276926" y="3750868"/>
            <a:chExt cx="1239162" cy="1244814"/>
          </a:xfrm>
        </p:grpSpPr>
        <p:sp>
          <p:nvSpPr>
            <p:cNvPr id="5344" name="Google Shape;5344;p19"/>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45" name="Google Shape;5345;p19"/>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46" name="Google Shape;5346;p19"/>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47" name="Google Shape;5347;p19"/>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48" name="Google Shape;5348;p19"/>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49" name="Google Shape;5349;p19"/>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50" name="Google Shape;5350;p19"/>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51" name="Google Shape;5351;p19"/>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52" name="Google Shape;5352;p19"/>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53" name="Google Shape;5353;p19"/>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54" name="Google Shape;5354;p19"/>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55" name="Google Shape;5355;p19"/>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56" name="Google Shape;5356;p19"/>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57" name="Google Shape;5357;p19"/>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58" name="Google Shape;5358;p19"/>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59" name="Google Shape;5359;p19"/>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60" name="Google Shape;5360;p19"/>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61" name="Google Shape;5361;p19"/>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62" name="Google Shape;5362;p19"/>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63" name="Google Shape;5363;p19"/>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64" name="Google Shape;5364;p19"/>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65" name="Google Shape;5365;p19"/>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66" name="Google Shape;5366;p19"/>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67" name="Google Shape;5367;p19"/>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68" name="Google Shape;5368;p19"/>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69" name="Google Shape;5369;p19"/>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70" name="Google Shape;5370;p19"/>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371" name="Google Shape;5371;p19"/>
          <p:cNvGrpSpPr/>
          <p:nvPr/>
        </p:nvGrpSpPr>
        <p:grpSpPr>
          <a:xfrm rot="10800000" flipH="1">
            <a:off x="11312580" y="-360494"/>
            <a:ext cx="491221" cy="1330575"/>
            <a:chOff x="7607455" y="4238363"/>
            <a:chExt cx="438017" cy="1186459"/>
          </a:xfrm>
        </p:grpSpPr>
        <p:sp>
          <p:nvSpPr>
            <p:cNvPr id="5372" name="Google Shape;5372;p19"/>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73" name="Google Shape;5373;p19"/>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74" name="Google Shape;5374;p19"/>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75" name="Google Shape;5375;p19"/>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76" name="Google Shape;5376;p19"/>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77" name="Google Shape;5377;p19"/>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78" name="Google Shape;5378;p19"/>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79" name="Google Shape;5379;p19"/>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80" name="Google Shape;5380;p19"/>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81" name="Google Shape;5381;p19"/>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82" name="Google Shape;5382;p19"/>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83" name="Google Shape;5383;p19"/>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84" name="Google Shape;5384;p19"/>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85" name="Google Shape;5385;p19"/>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86" name="Google Shape;5386;p19"/>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87" name="Google Shape;5387;p19"/>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88" name="Google Shape;5388;p19"/>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89" name="Google Shape;5389;p19"/>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90" name="Google Shape;5390;p19"/>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91" name="Google Shape;5391;p19"/>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92" name="Google Shape;5392;p19"/>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93" name="Google Shape;5393;p19"/>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94" name="Google Shape;5394;p19"/>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95" name="Google Shape;5395;p19"/>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396" name="Google Shape;5396;p19"/>
          <p:cNvGrpSpPr/>
          <p:nvPr/>
        </p:nvGrpSpPr>
        <p:grpSpPr>
          <a:xfrm rot="-4992369">
            <a:off x="9641891" y="-344473"/>
            <a:ext cx="485747" cy="1259327"/>
            <a:chOff x="7916001" y="4222802"/>
            <a:chExt cx="364302" cy="944474"/>
          </a:xfrm>
        </p:grpSpPr>
        <p:sp>
          <p:nvSpPr>
            <p:cNvPr id="5397" name="Google Shape;5397;p19"/>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98" name="Google Shape;5398;p19"/>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99" name="Google Shape;5399;p19"/>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00" name="Google Shape;5400;p19"/>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01" name="Google Shape;5401;p19"/>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02" name="Google Shape;5402;p19"/>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03" name="Google Shape;5403;p19"/>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04" name="Google Shape;5404;p19"/>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5405" name="Google Shape;5405;p19"/>
          <p:cNvSpPr/>
          <p:nvPr/>
        </p:nvSpPr>
        <p:spPr>
          <a:xfrm rot="10800000" flipH="1">
            <a:off x="10654771" y="-166611"/>
            <a:ext cx="730728" cy="1173464"/>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06" name="Google Shape;5406;p19"/>
          <p:cNvSpPr/>
          <p:nvPr/>
        </p:nvSpPr>
        <p:spPr>
          <a:xfrm rot="10800000" flipH="1">
            <a:off x="10645298" y="-266318"/>
            <a:ext cx="648047" cy="1188751"/>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07" name="Google Shape;5407;p19"/>
          <p:cNvSpPr/>
          <p:nvPr/>
        </p:nvSpPr>
        <p:spPr>
          <a:xfrm rot="10800000" flipH="1">
            <a:off x="11083227" y="635525"/>
            <a:ext cx="226711" cy="187436"/>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08" name="Google Shape;5408;p19"/>
          <p:cNvSpPr/>
          <p:nvPr/>
        </p:nvSpPr>
        <p:spPr>
          <a:xfrm rot="10800000" flipH="1">
            <a:off x="10996555" y="473731"/>
            <a:ext cx="314835" cy="243576"/>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09" name="Google Shape;5409;p19"/>
          <p:cNvSpPr/>
          <p:nvPr/>
        </p:nvSpPr>
        <p:spPr>
          <a:xfrm rot="10800000" flipH="1">
            <a:off x="10886737" y="302767"/>
            <a:ext cx="434943" cy="29800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10" name="Google Shape;5410;p19"/>
          <p:cNvSpPr/>
          <p:nvPr/>
        </p:nvSpPr>
        <p:spPr>
          <a:xfrm rot="10800000" flipH="1">
            <a:off x="10798654" y="98214"/>
            <a:ext cx="501732" cy="279557"/>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11" name="Google Shape;5411;p19"/>
          <p:cNvSpPr/>
          <p:nvPr/>
        </p:nvSpPr>
        <p:spPr>
          <a:xfrm rot="10800000" flipH="1">
            <a:off x="10776381" y="-66189"/>
            <a:ext cx="313625" cy="19922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12" name="Google Shape;5412;p19"/>
          <p:cNvSpPr/>
          <p:nvPr/>
        </p:nvSpPr>
        <p:spPr>
          <a:xfrm rot="10800000" flipH="1">
            <a:off x="10830702" y="459940"/>
            <a:ext cx="35881" cy="28053"/>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13" name="Google Shape;5413;p19"/>
          <p:cNvSpPr/>
          <p:nvPr/>
        </p:nvSpPr>
        <p:spPr>
          <a:xfrm rot="10800000" flipH="1">
            <a:off x="10791498" y="422987"/>
            <a:ext cx="34772" cy="28053"/>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14" name="Google Shape;5414;p19"/>
          <p:cNvSpPr/>
          <p:nvPr/>
        </p:nvSpPr>
        <p:spPr>
          <a:xfrm rot="10800000" flipH="1">
            <a:off x="10775810" y="489100"/>
            <a:ext cx="35881" cy="28053"/>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15" name="Google Shape;5415;p19"/>
          <p:cNvSpPr/>
          <p:nvPr/>
        </p:nvSpPr>
        <p:spPr>
          <a:xfrm rot="10800000" flipH="1">
            <a:off x="11203863" y="291870"/>
            <a:ext cx="34772" cy="28053"/>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16" name="Google Shape;5416;p19"/>
          <p:cNvSpPr/>
          <p:nvPr/>
        </p:nvSpPr>
        <p:spPr>
          <a:xfrm rot="10800000" flipH="1">
            <a:off x="11160158" y="259351"/>
            <a:ext cx="34772" cy="26944"/>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17" name="Google Shape;5417;p19"/>
          <p:cNvSpPr/>
          <p:nvPr/>
        </p:nvSpPr>
        <p:spPr>
          <a:xfrm rot="10800000" flipH="1">
            <a:off x="10980867" y="514867"/>
            <a:ext cx="34772" cy="26911"/>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18" name="Google Shape;5418;p19"/>
          <p:cNvSpPr/>
          <p:nvPr/>
        </p:nvSpPr>
        <p:spPr>
          <a:xfrm rot="10800000" flipH="1">
            <a:off x="10955101" y="580980"/>
            <a:ext cx="35881" cy="26944"/>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19" name="Google Shape;5419;p19"/>
          <p:cNvSpPr/>
          <p:nvPr/>
        </p:nvSpPr>
        <p:spPr>
          <a:xfrm rot="10800000" flipH="1">
            <a:off x="11273335" y="631404"/>
            <a:ext cx="34772" cy="28053"/>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20" name="Google Shape;5420;p19"/>
          <p:cNvSpPr/>
          <p:nvPr/>
        </p:nvSpPr>
        <p:spPr>
          <a:xfrm rot="10800000" flipH="1">
            <a:off x="11218443" y="591059"/>
            <a:ext cx="34772" cy="28053"/>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21" name="Google Shape;5421;p19"/>
          <p:cNvSpPr/>
          <p:nvPr/>
        </p:nvSpPr>
        <p:spPr>
          <a:xfrm rot="10800000" flipH="1">
            <a:off x="11152330" y="828635"/>
            <a:ext cx="35881" cy="28053"/>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22" name="Google Shape;5422;p19"/>
          <p:cNvSpPr/>
          <p:nvPr/>
        </p:nvSpPr>
        <p:spPr>
          <a:xfrm rot="10800000" flipH="1">
            <a:off x="11189283" y="886921"/>
            <a:ext cx="34772" cy="28020"/>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23" name="Google Shape;5423;p19"/>
          <p:cNvSpPr/>
          <p:nvPr/>
        </p:nvSpPr>
        <p:spPr>
          <a:xfrm rot="-10392468" flipH="1">
            <a:off x="9807020" y="-141511"/>
            <a:ext cx="914813" cy="1148001"/>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24" name="Google Shape;5424;p19"/>
          <p:cNvSpPr/>
          <p:nvPr/>
        </p:nvSpPr>
        <p:spPr>
          <a:xfrm rot="-10392468" flipH="1">
            <a:off x="9904954" y="-277317"/>
            <a:ext cx="644468" cy="1175953"/>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25" name="Google Shape;5425;p19"/>
          <p:cNvSpPr/>
          <p:nvPr/>
        </p:nvSpPr>
        <p:spPr>
          <a:xfrm rot="-10392468" flipH="1">
            <a:off x="10344283" y="-79104"/>
            <a:ext cx="186356" cy="177823"/>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26" name="Google Shape;5426;p19"/>
          <p:cNvSpPr/>
          <p:nvPr/>
        </p:nvSpPr>
        <p:spPr>
          <a:xfrm rot="-10392468" flipH="1">
            <a:off x="10173159" y="98471"/>
            <a:ext cx="256975" cy="255765"/>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27" name="Google Shape;5427;p19"/>
          <p:cNvSpPr/>
          <p:nvPr/>
        </p:nvSpPr>
        <p:spPr>
          <a:xfrm rot="-10392468" flipH="1">
            <a:off x="10045020" y="219972"/>
            <a:ext cx="288387" cy="365355"/>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28" name="Google Shape;5428;p19"/>
          <p:cNvSpPr/>
          <p:nvPr/>
        </p:nvSpPr>
        <p:spPr>
          <a:xfrm rot="-10392468" flipH="1">
            <a:off x="10053019" y="393774"/>
            <a:ext cx="148560" cy="192705"/>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29" name="Google Shape;5429;p19"/>
          <p:cNvSpPr/>
          <p:nvPr/>
        </p:nvSpPr>
        <p:spPr>
          <a:xfrm rot="-10392468" flipH="1">
            <a:off x="9885369" y="549537"/>
            <a:ext cx="190455" cy="228116"/>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30" name="Google Shape;5430;p19"/>
          <p:cNvSpPr/>
          <p:nvPr/>
        </p:nvSpPr>
        <p:spPr>
          <a:xfrm rot="-10392468" flipH="1">
            <a:off x="9843678" y="682735"/>
            <a:ext cx="135996" cy="158035"/>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31" name="Google Shape;5431;p19"/>
          <p:cNvSpPr/>
          <p:nvPr/>
        </p:nvSpPr>
        <p:spPr>
          <a:xfrm rot="10800000" flipH="1">
            <a:off x="10646910" y="529448"/>
            <a:ext cx="38165" cy="2916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32" name="Google Shape;5432;p19"/>
          <p:cNvSpPr/>
          <p:nvPr/>
        </p:nvSpPr>
        <p:spPr>
          <a:xfrm rot="-10392468" flipH="1">
            <a:off x="10414501" y="625982"/>
            <a:ext cx="38131" cy="2916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33" name="Google Shape;5433;p19"/>
          <p:cNvSpPr/>
          <p:nvPr/>
        </p:nvSpPr>
        <p:spPr>
          <a:xfrm rot="-10392468" flipH="1">
            <a:off x="10406745" y="558443"/>
            <a:ext cx="38131" cy="29195"/>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34" name="Google Shape;5434;p19"/>
          <p:cNvSpPr/>
          <p:nvPr/>
        </p:nvSpPr>
        <p:spPr>
          <a:xfrm rot="-10392468" flipH="1">
            <a:off x="9911061" y="219540"/>
            <a:ext cx="38131" cy="2916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35" name="Google Shape;5435;p19"/>
          <p:cNvSpPr/>
          <p:nvPr/>
        </p:nvSpPr>
        <p:spPr>
          <a:xfrm rot="-10392468" flipH="1">
            <a:off x="9914780" y="283180"/>
            <a:ext cx="38131" cy="2916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36" name="Google Shape;5436;p19"/>
          <p:cNvSpPr/>
          <p:nvPr/>
        </p:nvSpPr>
        <p:spPr>
          <a:xfrm rot="-10392468" flipH="1">
            <a:off x="9982660" y="243868"/>
            <a:ext cx="38131" cy="2916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37" name="Google Shape;5437;p19"/>
          <p:cNvSpPr/>
          <p:nvPr/>
        </p:nvSpPr>
        <p:spPr>
          <a:xfrm rot="-10392468" flipH="1">
            <a:off x="10002028" y="877032"/>
            <a:ext cx="38131" cy="2916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38" name="Google Shape;5438;p19"/>
          <p:cNvSpPr/>
          <p:nvPr/>
        </p:nvSpPr>
        <p:spPr>
          <a:xfrm rot="-10392468" flipH="1">
            <a:off x="9957481" y="890842"/>
            <a:ext cx="37023" cy="2916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39" name="Google Shape;5439;p19"/>
          <p:cNvSpPr/>
          <p:nvPr/>
        </p:nvSpPr>
        <p:spPr>
          <a:xfrm rot="-10392468" flipH="1">
            <a:off x="9822157" y="634414"/>
            <a:ext cx="38131" cy="2916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40" name="Google Shape;5440;p19"/>
          <p:cNvSpPr/>
          <p:nvPr/>
        </p:nvSpPr>
        <p:spPr>
          <a:xfrm rot="-10392468" flipH="1">
            <a:off x="9826799" y="595452"/>
            <a:ext cx="38131" cy="2916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41" name="Google Shape;5441;p19"/>
          <p:cNvSpPr/>
          <p:nvPr/>
        </p:nvSpPr>
        <p:spPr>
          <a:xfrm rot="-10392468" flipH="1">
            <a:off x="10463549" y="214241"/>
            <a:ext cx="38131" cy="29195"/>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42" name="Google Shape;5442;p19"/>
          <p:cNvSpPr/>
          <p:nvPr/>
        </p:nvSpPr>
        <p:spPr>
          <a:xfrm rot="-10392468" flipH="1">
            <a:off x="10089803" y="339013"/>
            <a:ext cx="38165" cy="2916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43" name="Google Shape;5443;p19"/>
          <p:cNvSpPr/>
          <p:nvPr/>
        </p:nvSpPr>
        <p:spPr>
          <a:xfrm rot="-10392468" flipH="1">
            <a:off x="10378104" y="400459"/>
            <a:ext cx="38131" cy="30269"/>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5444" name="Google Shape;5444;p19"/>
          <p:cNvGrpSpPr/>
          <p:nvPr/>
        </p:nvGrpSpPr>
        <p:grpSpPr>
          <a:xfrm rot="10800000" flipH="1">
            <a:off x="9562732" y="5783899"/>
            <a:ext cx="582003" cy="758991"/>
            <a:chOff x="3289399" y="3455662"/>
            <a:chExt cx="436502" cy="569243"/>
          </a:xfrm>
        </p:grpSpPr>
        <p:sp>
          <p:nvSpPr>
            <p:cNvPr id="5445" name="Google Shape;5445;p19"/>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46" name="Google Shape;5446;p19"/>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47" name="Google Shape;5447;p19"/>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48" name="Google Shape;5448;p19"/>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49" name="Google Shape;5449;p19"/>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50" name="Google Shape;5450;p19"/>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51" name="Google Shape;5451;p19"/>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52" name="Google Shape;5452;p19"/>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53" name="Google Shape;5453;p19"/>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54" name="Google Shape;5454;p19"/>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55" name="Google Shape;5455;p19"/>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56" name="Google Shape;5456;p19"/>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57" name="Google Shape;5457;p19"/>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58" name="Google Shape;5458;p19"/>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59" name="Google Shape;5459;p19"/>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60" name="Google Shape;5460;p19"/>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61" name="Google Shape;5461;p19"/>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62" name="Google Shape;5462;p19"/>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63" name="Google Shape;5463;p19"/>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64" name="Google Shape;5464;p19"/>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65" name="Google Shape;5465;p19"/>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66" name="Google Shape;5466;p19"/>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467" name="Google Shape;5467;p19"/>
          <p:cNvGrpSpPr/>
          <p:nvPr/>
        </p:nvGrpSpPr>
        <p:grpSpPr>
          <a:xfrm rot="10800000" flipH="1">
            <a:off x="-295042" y="-248785"/>
            <a:ext cx="2000313" cy="1947369"/>
            <a:chOff x="-181020" y="4253777"/>
            <a:chExt cx="1117161" cy="1087511"/>
          </a:xfrm>
        </p:grpSpPr>
        <p:sp>
          <p:nvSpPr>
            <p:cNvPr id="5468" name="Google Shape;5468;p19"/>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69" name="Google Shape;5469;p19"/>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70" name="Google Shape;5470;p19"/>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71" name="Google Shape;5471;p19"/>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72" name="Google Shape;5472;p19"/>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73" name="Google Shape;5473;p19"/>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74" name="Google Shape;5474;p19"/>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75" name="Google Shape;5475;p19"/>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76" name="Google Shape;5476;p19"/>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77" name="Google Shape;5477;p19"/>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78" name="Google Shape;5478;p19"/>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79" name="Google Shape;5479;p19"/>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80" name="Google Shape;5480;p19"/>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81" name="Google Shape;5481;p19"/>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482" name="Google Shape;5482;p19"/>
          <p:cNvGrpSpPr/>
          <p:nvPr/>
        </p:nvGrpSpPr>
        <p:grpSpPr>
          <a:xfrm rot="10800000" flipH="1">
            <a:off x="-342270" y="245521"/>
            <a:ext cx="1583039" cy="2123636"/>
            <a:chOff x="-168050" y="4195214"/>
            <a:chExt cx="719519" cy="965231"/>
          </a:xfrm>
        </p:grpSpPr>
        <p:sp>
          <p:nvSpPr>
            <p:cNvPr id="5483" name="Google Shape;5483;p19"/>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84" name="Google Shape;5484;p19"/>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85" name="Google Shape;5485;p19"/>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86" name="Google Shape;5486;p19"/>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87" name="Google Shape;5487;p19"/>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88" name="Google Shape;5488;p19"/>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89" name="Google Shape;5489;p19"/>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90" name="Google Shape;5490;p19"/>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91" name="Google Shape;5491;p19"/>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92" name="Google Shape;5492;p19"/>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93" name="Google Shape;5493;p19"/>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94" name="Google Shape;5494;p19"/>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95" name="Google Shape;5495;p19"/>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96" name="Google Shape;5496;p19"/>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97" name="Google Shape;5497;p19"/>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98" name="Google Shape;5498;p19"/>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99" name="Google Shape;5499;p19"/>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00" name="Google Shape;5500;p19"/>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01" name="Google Shape;5501;p19"/>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02" name="Google Shape;5502;p19"/>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03" name="Google Shape;5503;p19"/>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04" name="Google Shape;5504;p19"/>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05" name="Google Shape;5505;p19"/>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06" name="Google Shape;5506;p19"/>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07" name="Google Shape;5507;p19"/>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08" name="Google Shape;5508;p19"/>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09" name="Google Shape;5509;p19"/>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10" name="Google Shape;5510;p19"/>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11" name="Google Shape;5511;p19"/>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12" name="Google Shape;5512;p19"/>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13" name="Google Shape;5513;p19"/>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14" name="Google Shape;5514;p19"/>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15" name="Google Shape;5515;p19"/>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16" name="Google Shape;5516;p19"/>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17" name="Google Shape;5517;p19"/>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18" name="Google Shape;5518;p19"/>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19" name="Google Shape;5519;p19"/>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20" name="Google Shape;5520;p19"/>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21" name="Google Shape;5521;p19"/>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22" name="Google Shape;5522;p19"/>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23" name="Google Shape;5523;p19"/>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24" name="Google Shape;5524;p19"/>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25" name="Google Shape;5525;p19"/>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26" name="Google Shape;5526;p19"/>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27" name="Google Shape;5527;p19"/>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28" name="Google Shape;5528;p19"/>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29" name="Google Shape;5529;p19"/>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530" name="Google Shape;5530;p19"/>
          <p:cNvGrpSpPr/>
          <p:nvPr/>
        </p:nvGrpSpPr>
        <p:grpSpPr>
          <a:xfrm rot="10800000" flipH="1">
            <a:off x="10565116" y="5614394"/>
            <a:ext cx="1489000" cy="1527017"/>
            <a:chOff x="7973149" y="-201092"/>
            <a:chExt cx="1116750" cy="1145263"/>
          </a:xfrm>
        </p:grpSpPr>
        <p:sp>
          <p:nvSpPr>
            <p:cNvPr id="5531" name="Google Shape;5531;p19"/>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32" name="Google Shape;5532;p19"/>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33" name="Google Shape;5533;p19"/>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34" name="Google Shape;5534;p19"/>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35" name="Google Shape;5535;p19"/>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36" name="Google Shape;5536;p19"/>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37" name="Google Shape;5537;p19"/>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38" name="Google Shape;5538;p19"/>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39" name="Google Shape;5539;p19"/>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40" name="Google Shape;5540;p19"/>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41" name="Google Shape;5541;p19"/>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42" name="Google Shape;5542;p19"/>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43" name="Google Shape;5543;p19"/>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44" name="Google Shape;5544;p19"/>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45" name="Google Shape;5545;p19"/>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46" name="Google Shape;5546;p19"/>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47" name="Google Shape;5547;p19"/>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48" name="Google Shape;5548;p19"/>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49" name="Google Shape;5549;p19"/>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50" name="Google Shape;5550;p19"/>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51" name="Google Shape;5551;p19"/>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52" name="Google Shape;5552;p19"/>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53" name="Google Shape;5553;p19"/>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54" name="Google Shape;5554;p19"/>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55" name="Google Shape;5555;p19"/>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56" name="Google Shape;5556;p19"/>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57" name="Google Shape;5557;p19"/>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58" name="Google Shape;5558;p19"/>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59" name="Google Shape;5559;p19"/>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60" name="Google Shape;5560;p19"/>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61" name="Google Shape;5561;p19"/>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62" name="Google Shape;5562;p19"/>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63" name="Google Shape;5563;p19"/>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64" name="Google Shape;5564;p19"/>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65" name="Google Shape;5565;p19"/>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66" name="Google Shape;5566;p19"/>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67" name="Google Shape;5567;p19"/>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68" name="Google Shape;5568;p19"/>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69" name="Google Shape;5569;p19"/>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70" name="Google Shape;5570;p19"/>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71" name="Google Shape;5571;p19"/>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72" name="Google Shape;5572;p19"/>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73" name="Google Shape;5573;p19"/>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74" name="Google Shape;5574;p19"/>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75" name="Google Shape;5575;p19"/>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76" name="Google Shape;5576;p19"/>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77" name="Google Shape;5577;p19"/>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78" name="Google Shape;5578;p19"/>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79" name="Google Shape;5579;p19"/>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80" name="Google Shape;5580;p19"/>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81" name="Google Shape;5581;p19"/>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82" name="Google Shape;5582;p19"/>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83" name="Google Shape;5583;p19"/>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84" name="Google Shape;5584;p19"/>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85" name="Google Shape;5585;p19"/>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86" name="Google Shape;5586;p19"/>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87" name="Google Shape;5587;p19"/>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88" name="Google Shape;5588;p19"/>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89" name="Google Shape;5589;p19"/>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90" name="Google Shape;5590;p19"/>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91" name="Google Shape;5591;p19"/>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592" name="Google Shape;5592;p19"/>
          <p:cNvGrpSpPr/>
          <p:nvPr/>
        </p:nvGrpSpPr>
        <p:grpSpPr>
          <a:xfrm rot="-5400000">
            <a:off x="7416709" y="6041311"/>
            <a:ext cx="1342667" cy="1122328"/>
            <a:chOff x="3579657" y="4246288"/>
            <a:chExt cx="1007000" cy="841746"/>
          </a:xfrm>
        </p:grpSpPr>
        <p:sp>
          <p:nvSpPr>
            <p:cNvPr id="5593" name="Google Shape;5593;p19"/>
            <p:cNvSpPr/>
            <p:nvPr/>
          </p:nvSpPr>
          <p:spPr>
            <a:xfrm>
              <a:off x="4009156" y="4502305"/>
              <a:ext cx="66985" cy="52006"/>
            </a:xfrm>
            <a:custGeom>
              <a:avLst/>
              <a:gdLst/>
              <a:ahLst/>
              <a:cxnLst/>
              <a:rect l="l" t="t" r="r" b="b"/>
              <a:pathLst>
                <a:path w="2236" h="1736" extrusionOk="0">
                  <a:moveTo>
                    <a:pt x="1101" y="1"/>
                  </a:moveTo>
                  <a:cubicBezTo>
                    <a:pt x="0" y="1"/>
                    <a:pt x="0" y="1736"/>
                    <a:pt x="1101" y="1736"/>
                  </a:cubicBezTo>
                  <a:cubicBezTo>
                    <a:pt x="2235" y="1736"/>
                    <a:pt x="2235" y="1"/>
                    <a:pt x="1101"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94" name="Google Shape;5594;p19"/>
            <p:cNvSpPr/>
            <p:nvPr/>
          </p:nvSpPr>
          <p:spPr>
            <a:xfrm>
              <a:off x="4169028" y="4467347"/>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95" name="Google Shape;5595;p19"/>
            <p:cNvSpPr/>
            <p:nvPr/>
          </p:nvSpPr>
          <p:spPr>
            <a:xfrm>
              <a:off x="4273931" y="4614248"/>
              <a:ext cx="68004" cy="51976"/>
            </a:xfrm>
            <a:custGeom>
              <a:avLst/>
              <a:gdLst/>
              <a:ahLst/>
              <a:cxnLst/>
              <a:rect l="l" t="t" r="r" b="b"/>
              <a:pathLst>
                <a:path w="2270" h="1735" extrusionOk="0">
                  <a:moveTo>
                    <a:pt x="1135" y="0"/>
                  </a:moveTo>
                  <a:cubicBezTo>
                    <a:pt x="1" y="0"/>
                    <a:pt x="1"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96" name="Google Shape;5596;p19"/>
            <p:cNvSpPr/>
            <p:nvPr/>
          </p:nvSpPr>
          <p:spPr>
            <a:xfrm>
              <a:off x="4434821" y="4579260"/>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97" name="Google Shape;5597;p19"/>
            <p:cNvSpPr/>
            <p:nvPr/>
          </p:nvSpPr>
          <p:spPr>
            <a:xfrm>
              <a:off x="4483768" y="471915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98" name="Google Shape;5598;p19"/>
            <p:cNvSpPr/>
            <p:nvPr/>
          </p:nvSpPr>
          <p:spPr>
            <a:xfrm>
              <a:off x="3682270" y="4246288"/>
              <a:ext cx="904387" cy="841746"/>
            </a:xfrm>
            <a:custGeom>
              <a:avLst/>
              <a:gdLst/>
              <a:ahLst/>
              <a:cxnLst/>
              <a:rect l="l" t="t" r="r" b="b"/>
              <a:pathLst>
                <a:path w="30189" h="28098" extrusionOk="0">
                  <a:moveTo>
                    <a:pt x="27654" y="1"/>
                  </a:moveTo>
                  <a:lnTo>
                    <a:pt x="27654" y="1"/>
                  </a:lnTo>
                  <a:cubicBezTo>
                    <a:pt x="22517" y="368"/>
                    <a:pt x="16379" y="1468"/>
                    <a:pt x="12977" y="5138"/>
                  </a:cubicBezTo>
                  <a:cubicBezTo>
                    <a:pt x="11642" y="3870"/>
                    <a:pt x="10875" y="2069"/>
                    <a:pt x="9741" y="768"/>
                  </a:cubicBezTo>
                  <a:cubicBezTo>
                    <a:pt x="6505" y="4404"/>
                    <a:pt x="4904" y="7506"/>
                    <a:pt x="4304" y="12309"/>
                  </a:cubicBezTo>
                  <a:cubicBezTo>
                    <a:pt x="3070" y="11976"/>
                    <a:pt x="2636" y="11209"/>
                    <a:pt x="668" y="9841"/>
                  </a:cubicBezTo>
                  <a:lnTo>
                    <a:pt x="668" y="9841"/>
                  </a:lnTo>
                  <a:cubicBezTo>
                    <a:pt x="1" y="13377"/>
                    <a:pt x="1735" y="19248"/>
                    <a:pt x="7306" y="23851"/>
                  </a:cubicBezTo>
                  <a:cubicBezTo>
                    <a:pt x="9275" y="26312"/>
                    <a:pt x="13384" y="28098"/>
                    <a:pt x="16996" y="28098"/>
                  </a:cubicBezTo>
                  <a:cubicBezTo>
                    <a:pt x="18525" y="28098"/>
                    <a:pt x="19965" y="27778"/>
                    <a:pt x="21116" y="27053"/>
                  </a:cubicBezTo>
                  <a:cubicBezTo>
                    <a:pt x="20182" y="25953"/>
                    <a:pt x="18814" y="25152"/>
                    <a:pt x="17680" y="24218"/>
                  </a:cubicBezTo>
                  <a:cubicBezTo>
                    <a:pt x="22850" y="23184"/>
                    <a:pt x="28488" y="21516"/>
                    <a:pt x="30189" y="16079"/>
                  </a:cubicBezTo>
                  <a:cubicBezTo>
                    <a:pt x="28955" y="15745"/>
                    <a:pt x="27387" y="15645"/>
                    <a:pt x="26286" y="14911"/>
                  </a:cubicBezTo>
                  <a:cubicBezTo>
                    <a:pt x="28354" y="10842"/>
                    <a:pt x="28988" y="4671"/>
                    <a:pt x="27654"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99" name="Google Shape;5599;p19"/>
            <p:cNvSpPr/>
            <p:nvPr/>
          </p:nvSpPr>
          <p:spPr>
            <a:xfrm>
              <a:off x="3579657" y="4381465"/>
              <a:ext cx="817960" cy="704930"/>
            </a:xfrm>
            <a:custGeom>
              <a:avLst/>
              <a:gdLst/>
              <a:ahLst/>
              <a:cxnLst/>
              <a:rect l="l" t="t" r="r" b="b"/>
              <a:pathLst>
                <a:path w="27304" h="23531" extrusionOk="0">
                  <a:moveTo>
                    <a:pt x="26708" y="0"/>
                  </a:moveTo>
                  <a:cubicBezTo>
                    <a:pt x="26616" y="0"/>
                    <a:pt x="26524" y="39"/>
                    <a:pt x="26447" y="132"/>
                  </a:cubicBezTo>
                  <a:cubicBezTo>
                    <a:pt x="20676" y="7137"/>
                    <a:pt x="15372" y="15076"/>
                    <a:pt x="7500" y="19846"/>
                  </a:cubicBezTo>
                  <a:cubicBezTo>
                    <a:pt x="5298" y="21181"/>
                    <a:pt x="2963" y="22181"/>
                    <a:pt x="495" y="22715"/>
                  </a:cubicBezTo>
                  <a:cubicBezTo>
                    <a:pt x="1" y="22808"/>
                    <a:pt x="164" y="23530"/>
                    <a:pt x="589" y="23530"/>
                  </a:cubicBezTo>
                  <a:cubicBezTo>
                    <a:pt x="623" y="23530"/>
                    <a:pt x="658" y="23525"/>
                    <a:pt x="695" y="23516"/>
                  </a:cubicBezTo>
                  <a:cubicBezTo>
                    <a:pt x="9935" y="21514"/>
                    <a:pt x="16606" y="13709"/>
                    <a:pt x="22244" y="6704"/>
                  </a:cubicBezTo>
                  <a:cubicBezTo>
                    <a:pt x="23845" y="4702"/>
                    <a:pt x="25413" y="2701"/>
                    <a:pt x="27047" y="733"/>
                  </a:cubicBezTo>
                  <a:cubicBezTo>
                    <a:pt x="27303" y="425"/>
                    <a:pt x="27009" y="0"/>
                    <a:pt x="26708"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00" name="Google Shape;5600;p19"/>
            <p:cNvSpPr/>
            <p:nvPr/>
          </p:nvSpPr>
          <p:spPr>
            <a:xfrm>
              <a:off x="4189966" y="4386347"/>
              <a:ext cx="263776" cy="238072"/>
            </a:xfrm>
            <a:custGeom>
              <a:avLst/>
              <a:gdLst/>
              <a:ahLst/>
              <a:cxnLst/>
              <a:rect l="l" t="t" r="r" b="b"/>
              <a:pathLst>
                <a:path w="8805" h="7947" extrusionOk="0">
                  <a:moveTo>
                    <a:pt x="1751" y="1"/>
                  </a:moveTo>
                  <a:cubicBezTo>
                    <a:pt x="1591" y="1"/>
                    <a:pt x="1442" y="92"/>
                    <a:pt x="1403" y="303"/>
                  </a:cubicBezTo>
                  <a:cubicBezTo>
                    <a:pt x="936" y="2671"/>
                    <a:pt x="1103" y="5173"/>
                    <a:pt x="135" y="7441"/>
                  </a:cubicBezTo>
                  <a:cubicBezTo>
                    <a:pt x="1" y="7737"/>
                    <a:pt x="300" y="7946"/>
                    <a:pt x="578" y="7946"/>
                  </a:cubicBezTo>
                  <a:cubicBezTo>
                    <a:pt x="645" y="7946"/>
                    <a:pt x="711" y="7934"/>
                    <a:pt x="769" y="7908"/>
                  </a:cubicBezTo>
                  <a:cubicBezTo>
                    <a:pt x="3237" y="6774"/>
                    <a:pt x="6039" y="6407"/>
                    <a:pt x="8408" y="4939"/>
                  </a:cubicBezTo>
                  <a:cubicBezTo>
                    <a:pt x="8805" y="4713"/>
                    <a:pt x="8551" y="4148"/>
                    <a:pt x="8199" y="4148"/>
                  </a:cubicBezTo>
                  <a:cubicBezTo>
                    <a:pt x="8137" y="4148"/>
                    <a:pt x="8072" y="4166"/>
                    <a:pt x="8008" y="4206"/>
                  </a:cubicBezTo>
                  <a:cubicBezTo>
                    <a:pt x="5925" y="5496"/>
                    <a:pt x="3483" y="5935"/>
                    <a:pt x="1245" y="6816"/>
                  </a:cubicBezTo>
                  <a:lnTo>
                    <a:pt x="1245" y="6816"/>
                  </a:lnTo>
                  <a:cubicBezTo>
                    <a:pt x="1872" y="4766"/>
                    <a:pt x="1794" y="2613"/>
                    <a:pt x="2203" y="536"/>
                  </a:cubicBezTo>
                  <a:cubicBezTo>
                    <a:pt x="2264" y="214"/>
                    <a:pt x="1995" y="1"/>
                    <a:pt x="1751"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01" name="Google Shape;5601;p19"/>
            <p:cNvSpPr/>
            <p:nvPr/>
          </p:nvSpPr>
          <p:spPr>
            <a:xfrm>
              <a:off x="4058343" y="4475345"/>
              <a:ext cx="296190" cy="306345"/>
            </a:xfrm>
            <a:custGeom>
              <a:avLst/>
              <a:gdLst/>
              <a:ahLst/>
              <a:cxnLst/>
              <a:rect l="l" t="t" r="r" b="b"/>
              <a:pathLst>
                <a:path w="9887" h="10226" extrusionOk="0">
                  <a:moveTo>
                    <a:pt x="752" y="0"/>
                  </a:moveTo>
                  <a:cubicBezTo>
                    <a:pt x="543" y="0"/>
                    <a:pt x="343" y="134"/>
                    <a:pt x="360" y="401"/>
                  </a:cubicBezTo>
                  <a:cubicBezTo>
                    <a:pt x="460" y="3503"/>
                    <a:pt x="593" y="6638"/>
                    <a:pt x="59" y="9707"/>
                  </a:cubicBezTo>
                  <a:cubicBezTo>
                    <a:pt x="1" y="9941"/>
                    <a:pt x="173" y="10226"/>
                    <a:pt x="440" y="10226"/>
                  </a:cubicBezTo>
                  <a:cubicBezTo>
                    <a:pt x="478" y="10226"/>
                    <a:pt x="518" y="10220"/>
                    <a:pt x="560" y="10208"/>
                  </a:cubicBezTo>
                  <a:cubicBezTo>
                    <a:pt x="3462" y="9240"/>
                    <a:pt x="6497" y="8940"/>
                    <a:pt x="9433" y="8039"/>
                  </a:cubicBezTo>
                  <a:cubicBezTo>
                    <a:pt x="9886" y="7888"/>
                    <a:pt x="9737" y="7216"/>
                    <a:pt x="9332" y="7216"/>
                  </a:cubicBezTo>
                  <a:cubicBezTo>
                    <a:pt x="9290" y="7216"/>
                    <a:pt x="9246" y="7223"/>
                    <a:pt x="9199" y="7239"/>
                  </a:cubicBezTo>
                  <a:cubicBezTo>
                    <a:pt x="6513" y="8073"/>
                    <a:pt x="3684" y="8392"/>
                    <a:pt x="976" y="9202"/>
                  </a:cubicBezTo>
                  <a:lnTo>
                    <a:pt x="976" y="9202"/>
                  </a:lnTo>
                  <a:cubicBezTo>
                    <a:pt x="1407" y="6292"/>
                    <a:pt x="1286" y="3332"/>
                    <a:pt x="1194" y="401"/>
                  </a:cubicBezTo>
                  <a:cubicBezTo>
                    <a:pt x="1177" y="134"/>
                    <a:pt x="960" y="0"/>
                    <a:pt x="752"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02" name="Google Shape;5602;p19"/>
            <p:cNvSpPr/>
            <p:nvPr/>
          </p:nvSpPr>
          <p:spPr>
            <a:xfrm>
              <a:off x="3910423" y="4490263"/>
              <a:ext cx="447505" cy="405894"/>
            </a:xfrm>
            <a:custGeom>
              <a:avLst/>
              <a:gdLst/>
              <a:ahLst/>
              <a:cxnLst/>
              <a:rect l="l" t="t" r="r" b="b"/>
              <a:pathLst>
                <a:path w="14938" h="13549" extrusionOk="0">
                  <a:moveTo>
                    <a:pt x="513" y="1"/>
                  </a:moveTo>
                  <a:cubicBezTo>
                    <a:pt x="269" y="1"/>
                    <a:pt x="0" y="214"/>
                    <a:pt x="61" y="536"/>
                  </a:cubicBezTo>
                  <a:cubicBezTo>
                    <a:pt x="928" y="4673"/>
                    <a:pt x="861" y="8942"/>
                    <a:pt x="1061" y="13145"/>
                  </a:cubicBezTo>
                  <a:cubicBezTo>
                    <a:pt x="1061" y="13333"/>
                    <a:pt x="1207" y="13549"/>
                    <a:pt x="1444" y="13549"/>
                  </a:cubicBezTo>
                  <a:cubicBezTo>
                    <a:pt x="1461" y="13549"/>
                    <a:pt x="1478" y="13548"/>
                    <a:pt x="1495" y="13546"/>
                  </a:cubicBezTo>
                  <a:cubicBezTo>
                    <a:pt x="3429" y="13364"/>
                    <a:pt x="5378" y="13306"/>
                    <a:pt x="7330" y="13306"/>
                  </a:cubicBezTo>
                  <a:cubicBezTo>
                    <a:pt x="9687" y="13306"/>
                    <a:pt x="12051" y="13391"/>
                    <a:pt x="14404" y="13446"/>
                  </a:cubicBezTo>
                  <a:cubicBezTo>
                    <a:pt x="14938" y="13446"/>
                    <a:pt x="14938" y="12612"/>
                    <a:pt x="14404" y="12612"/>
                  </a:cubicBezTo>
                  <a:cubicBezTo>
                    <a:pt x="12123" y="12541"/>
                    <a:pt x="9832" y="12461"/>
                    <a:pt x="7546" y="12461"/>
                  </a:cubicBezTo>
                  <a:cubicBezTo>
                    <a:pt x="5649" y="12461"/>
                    <a:pt x="3755" y="12516"/>
                    <a:pt x="1874" y="12678"/>
                  </a:cubicBezTo>
                  <a:lnTo>
                    <a:pt x="1874" y="12678"/>
                  </a:lnTo>
                  <a:cubicBezTo>
                    <a:pt x="1699" y="8531"/>
                    <a:pt x="1729" y="4386"/>
                    <a:pt x="861" y="303"/>
                  </a:cubicBezTo>
                  <a:cubicBezTo>
                    <a:pt x="822" y="92"/>
                    <a:pt x="672" y="1"/>
                    <a:pt x="513"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03" name="Google Shape;5603;p19"/>
            <p:cNvSpPr/>
            <p:nvPr/>
          </p:nvSpPr>
          <p:spPr>
            <a:xfrm>
              <a:off x="3830293" y="4714539"/>
              <a:ext cx="315872" cy="302691"/>
            </a:xfrm>
            <a:custGeom>
              <a:avLst/>
              <a:gdLst/>
              <a:ahLst/>
              <a:cxnLst/>
              <a:rect l="l" t="t" r="r" b="b"/>
              <a:pathLst>
                <a:path w="10544" h="10104" extrusionOk="0">
                  <a:moveTo>
                    <a:pt x="515" y="0"/>
                  </a:moveTo>
                  <a:cubicBezTo>
                    <a:pt x="261" y="0"/>
                    <a:pt x="0" y="201"/>
                    <a:pt x="100" y="521"/>
                  </a:cubicBezTo>
                  <a:cubicBezTo>
                    <a:pt x="734" y="2957"/>
                    <a:pt x="968" y="5458"/>
                    <a:pt x="1101" y="7960"/>
                  </a:cubicBezTo>
                  <a:cubicBezTo>
                    <a:pt x="1101" y="8127"/>
                    <a:pt x="1234" y="8294"/>
                    <a:pt x="1401" y="8360"/>
                  </a:cubicBezTo>
                  <a:cubicBezTo>
                    <a:pt x="4137" y="9228"/>
                    <a:pt x="7039" y="9461"/>
                    <a:pt x="9841" y="10095"/>
                  </a:cubicBezTo>
                  <a:cubicBezTo>
                    <a:pt x="9870" y="10101"/>
                    <a:pt x="9898" y="10104"/>
                    <a:pt x="9926" y="10104"/>
                  </a:cubicBezTo>
                  <a:cubicBezTo>
                    <a:pt x="10366" y="10104"/>
                    <a:pt x="10543" y="9389"/>
                    <a:pt x="10041" y="9294"/>
                  </a:cubicBezTo>
                  <a:cubicBezTo>
                    <a:pt x="7335" y="8682"/>
                    <a:pt x="4568" y="8444"/>
                    <a:pt x="1918" y="7647"/>
                  </a:cubicBezTo>
                  <a:lnTo>
                    <a:pt x="1918" y="7647"/>
                  </a:lnTo>
                  <a:cubicBezTo>
                    <a:pt x="1780" y="5152"/>
                    <a:pt x="1509" y="2689"/>
                    <a:pt x="901" y="288"/>
                  </a:cubicBezTo>
                  <a:cubicBezTo>
                    <a:pt x="848" y="88"/>
                    <a:pt x="683" y="0"/>
                    <a:pt x="515"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04" name="Google Shape;5604;p19"/>
            <p:cNvSpPr/>
            <p:nvPr/>
          </p:nvSpPr>
          <p:spPr>
            <a:xfrm>
              <a:off x="4387132" y="4769447"/>
              <a:ext cx="30437" cy="21330"/>
            </a:xfrm>
            <a:custGeom>
              <a:avLst/>
              <a:gdLst/>
              <a:ahLst/>
              <a:cxnLst/>
              <a:rect l="l" t="t" r="r" b="b"/>
              <a:pathLst>
                <a:path w="1016" h="712" extrusionOk="0">
                  <a:moveTo>
                    <a:pt x="509" y="1"/>
                  </a:moveTo>
                  <a:cubicBezTo>
                    <a:pt x="234" y="1"/>
                    <a:pt x="1" y="385"/>
                    <a:pt x="291" y="623"/>
                  </a:cubicBezTo>
                  <a:cubicBezTo>
                    <a:pt x="361" y="685"/>
                    <a:pt x="436" y="712"/>
                    <a:pt x="508" y="712"/>
                  </a:cubicBezTo>
                  <a:cubicBezTo>
                    <a:pt x="783" y="712"/>
                    <a:pt x="1016" y="327"/>
                    <a:pt x="725" y="89"/>
                  </a:cubicBezTo>
                  <a:cubicBezTo>
                    <a:pt x="656" y="27"/>
                    <a:pt x="581" y="1"/>
                    <a:pt x="509"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05" name="Google Shape;5605;p19"/>
            <p:cNvSpPr/>
            <p:nvPr/>
          </p:nvSpPr>
          <p:spPr>
            <a:xfrm>
              <a:off x="4371046" y="4822528"/>
              <a:ext cx="30647" cy="22109"/>
            </a:xfrm>
            <a:custGeom>
              <a:avLst/>
              <a:gdLst/>
              <a:ahLst/>
              <a:cxnLst/>
              <a:rect l="l" t="t" r="r" b="b"/>
              <a:pathLst>
                <a:path w="1023" h="738" extrusionOk="0">
                  <a:moveTo>
                    <a:pt x="508" y="0"/>
                  </a:moveTo>
                  <a:cubicBezTo>
                    <a:pt x="221" y="0"/>
                    <a:pt x="1" y="412"/>
                    <a:pt x="295" y="652"/>
                  </a:cubicBezTo>
                  <a:cubicBezTo>
                    <a:pt x="361" y="712"/>
                    <a:pt x="433" y="738"/>
                    <a:pt x="502" y="738"/>
                  </a:cubicBezTo>
                  <a:cubicBezTo>
                    <a:pt x="781" y="738"/>
                    <a:pt x="1022" y="326"/>
                    <a:pt x="728" y="85"/>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06" name="Google Shape;5606;p19"/>
            <p:cNvSpPr/>
            <p:nvPr/>
          </p:nvSpPr>
          <p:spPr>
            <a:xfrm>
              <a:off x="4424037" y="4805514"/>
              <a:ext cx="30497" cy="21240"/>
            </a:xfrm>
            <a:custGeom>
              <a:avLst/>
              <a:gdLst/>
              <a:ahLst/>
              <a:cxnLst/>
              <a:rect l="l" t="t" r="r" b="b"/>
              <a:pathLst>
                <a:path w="1018" h="709" extrusionOk="0">
                  <a:moveTo>
                    <a:pt x="519" y="1"/>
                  </a:moveTo>
                  <a:cubicBezTo>
                    <a:pt x="240" y="1"/>
                    <a:pt x="0" y="407"/>
                    <a:pt x="294" y="620"/>
                  </a:cubicBezTo>
                  <a:cubicBezTo>
                    <a:pt x="363" y="682"/>
                    <a:pt x="438" y="709"/>
                    <a:pt x="510" y="709"/>
                  </a:cubicBezTo>
                  <a:cubicBezTo>
                    <a:pt x="785" y="709"/>
                    <a:pt x="1018" y="324"/>
                    <a:pt x="727" y="86"/>
                  </a:cubicBezTo>
                  <a:cubicBezTo>
                    <a:pt x="661" y="26"/>
                    <a:pt x="588" y="1"/>
                    <a:pt x="519"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07" name="Google Shape;5607;p19"/>
            <p:cNvSpPr/>
            <p:nvPr/>
          </p:nvSpPr>
          <p:spPr>
            <a:xfrm>
              <a:off x="3935406" y="4418819"/>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7"/>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08" name="Google Shape;5608;p19"/>
            <p:cNvSpPr/>
            <p:nvPr/>
          </p:nvSpPr>
          <p:spPr>
            <a:xfrm>
              <a:off x="3967368" y="4406837"/>
              <a:ext cx="31725" cy="21749"/>
            </a:xfrm>
            <a:custGeom>
              <a:avLst/>
              <a:gdLst/>
              <a:ahLst/>
              <a:cxnLst/>
              <a:rect l="l" t="t" r="r" b="b"/>
              <a:pathLst>
                <a:path w="1059" h="726" extrusionOk="0">
                  <a:moveTo>
                    <a:pt x="538" y="1"/>
                  </a:moveTo>
                  <a:cubicBezTo>
                    <a:pt x="242" y="1"/>
                    <a:pt x="0" y="412"/>
                    <a:pt x="294" y="653"/>
                  </a:cubicBezTo>
                  <a:cubicBezTo>
                    <a:pt x="364" y="704"/>
                    <a:pt x="437" y="725"/>
                    <a:pt x="508" y="725"/>
                  </a:cubicBezTo>
                  <a:cubicBezTo>
                    <a:pt x="809" y="725"/>
                    <a:pt x="1059" y="329"/>
                    <a:pt x="761" y="86"/>
                  </a:cubicBezTo>
                  <a:cubicBezTo>
                    <a:pt x="688" y="26"/>
                    <a:pt x="611" y="1"/>
                    <a:pt x="538"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09" name="Google Shape;5609;p19"/>
            <p:cNvSpPr/>
            <p:nvPr/>
          </p:nvSpPr>
          <p:spPr>
            <a:xfrm>
              <a:off x="3955386" y="4468785"/>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6"/>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10" name="Google Shape;5610;p19"/>
            <p:cNvSpPr/>
            <p:nvPr/>
          </p:nvSpPr>
          <p:spPr>
            <a:xfrm>
              <a:off x="4413822" y="4345878"/>
              <a:ext cx="30736" cy="21240"/>
            </a:xfrm>
            <a:custGeom>
              <a:avLst/>
              <a:gdLst/>
              <a:ahLst/>
              <a:cxnLst/>
              <a:rect l="l" t="t" r="r" b="b"/>
              <a:pathLst>
                <a:path w="1026" h="709" extrusionOk="0">
                  <a:moveTo>
                    <a:pt x="513" y="1"/>
                  </a:moveTo>
                  <a:cubicBezTo>
                    <a:pt x="225" y="1"/>
                    <a:pt x="1" y="406"/>
                    <a:pt x="268" y="620"/>
                  </a:cubicBezTo>
                  <a:cubicBezTo>
                    <a:pt x="344" y="682"/>
                    <a:pt x="424" y="708"/>
                    <a:pt x="501" y="708"/>
                  </a:cubicBezTo>
                  <a:cubicBezTo>
                    <a:pt x="793" y="708"/>
                    <a:pt x="1025" y="324"/>
                    <a:pt x="735" y="86"/>
                  </a:cubicBezTo>
                  <a:cubicBezTo>
                    <a:pt x="661" y="26"/>
                    <a:pt x="585" y="1"/>
                    <a:pt x="513"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11" name="Google Shape;5611;p19"/>
            <p:cNvSpPr/>
            <p:nvPr/>
          </p:nvSpPr>
          <p:spPr>
            <a:xfrm>
              <a:off x="4416908" y="4409743"/>
              <a:ext cx="30736" cy="21210"/>
            </a:xfrm>
            <a:custGeom>
              <a:avLst/>
              <a:gdLst/>
              <a:ahLst/>
              <a:cxnLst/>
              <a:rect l="l" t="t" r="r" b="b"/>
              <a:pathLst>
                <a:path w="1026" h="708" extrusionOk="0">
                  <a:moveTo>
                    <a:pt x="502" y="0"/>
                  </a:moveTo>
                  <a:cubicBezTo>
                    <a:pt x="218" y="0"/>
                    <a:pt x="0" y="385"/>
                    <a:pt x="265" y="623"/>
                  </a:cubicBezTo>
                  <a:cubicBezTo>
                    <a:pt x="338" y="683"/>
                    <a:pt x="416" y="708"/>
                    <a:pt x="489" y="708"/>
                  </a:cubicBezTo>
                  <a:cubicBezTo>
                    <a:pt x="785" y="708"/>
                    <a:pt x="1025" y="302"/>
                    <a:pt x="732" y="89"/>
                  </a:cubicBezTo>
                  <a:cubicBezTo>
                    <a:pt x="656" y="27"/>
                    <a:pt x="577" y="0"/>
                    <a:pt x="502"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12" name="Google Shape;5612;p19"/>
            <p:cNvSpPr/>
            <p:nvPr/>
          </p:nvSpPr>
          <p:spPr>
            <a:xfrm>
              <a:off x="4456000" y="4374874"/>
              <a:ext cx="30617" cy="22109"/>
            </a:xfrm>
            <a:custGeom>
              <a:avLst/>
              <a:gdLst/>
              <a:ahLst/>
              <a:cxnLst/>
              <a:rect l="l" t="t" r="r" b="b"/>
              <a:pathLst>
                <a:path w="1022" h="738" extrusionOk="0">
                  <a:moveTo>
                    <a:pt x="520" y="0"/>
                  </a:moveTo>
                  <a:cubicBezTo>
                    <a:pt x="241" y="0"/>
                    <a:pt x="0" y="412"/>
                    <a:pt x="294" y="652"/>
                  </a:cubicBezTo>
                  <a:cubicBezTo>
                    <a:pt x="360" y="712"/>
                    <a:pt x="432" y="738"/>
                    <a:pt x="501" y="738"/>
                  </a:cubicBezTo>
                  <a:cubicBezTo>
                    <a:pt x="780" y="738"/>
                    <a:pt x="1022" y="326"/>
                    <a:pt x="728" y="85"/>
                  </a:cubicBezTo>
                  <a:cubicBezTo>
                    <a:pt x="661" y="26"/>
                    <a:pt x="590" y="0"/>
                    <a:pt x="520"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13" name="Google Shape;5613;p19"/>
            <p:cNvSpPr/>
            <p:nvPr/>
          </p:nvSpPr>
          <p:spPr>
            <a:xfrm>
              <a:off x="3999450" y="4672542"/>
              <a:ext cx="30497" cy="21210"/>
            </a:xfrm>
            <a:custGeom>
              <a:avLst/>
              <a:gdLst/>
              <a:ahLst/>
              <a:cxnLst/>
              <a:rect l="l" t="t" r="r" b="b"/>
              <a:pathLst>
                <a:path w="1018" h="708" extrusionOk="0">
                  <a:moveTo>
                    <a:pt x="508" y="0"/>
                  </a:moveTo>
                  <a:cubicBezTo>
                    <a:pt x="233" y="0"/>
                    <a:pt x="0" y="385"/>
                    <a:pt x="291" y="623"/>
                  </a:cubicBezTo>
                  <a:cubicBezTo>
                    <a:pt x="358" y="683"/>
                    <a:pt x="430" y="708"/>
                    <a:pt x="499" y="708"/>
                  </a:cubicBezTo>
                  <a:cubicBezTo>
                    <a:pt x="778" y="708"/>
                    <a:pt x="1018" y="302"/>
                    <a:pt x="724" y="89"/>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14" name="Google Shape;5614;p19"/>
            <p:cNvSpPr/>
            <p:nvPr/>
          </p:nvSpPr>
          <p:spPr>
            <a:xfrm>
              <a:off x="3998222" y="4721489"/>
              <a:ext cx="30736" cy="21240"/>
            </a:xfrm>
            <a:custGeom>
              <a:avLst/>
              <a:gdLst/>
              <a:ahLst/>
              <a:cxnLst/>
              <a:rect l="l" t="t" r="r" b="b"/>
              <a:pathLst>
                <a:path w="1026" h="709" extrusionOk="0">
                  <a:moveTo>
                    <a:pt x="502" y="1"/>
                  </a:moveTo>
                  <a:cubicBezTo>
                    <a:pt x="218" y="1"/>
                    <a:pt x="1" y="385"/>
                    <a:pt x="265" y="623"/>
                  </a:cubicBezTo>
                  <a:cubicBezTo>
                    <a:pt x="338" y="683"/>
                    <a:pt x="416" y="708"/>
                    <a:pt x="490" y="708"/>
                  </a:cubicBezTo>
                  <a:cubicBezTo>
                    <a:pt x="785" y="708"/>
                    <a:pt x="1026" y="303"/>
                    <a:pt x="732" y="89"/>
                  </a:cubicBezTo>
                  <a:cubicBezTo>
                    <a:pt x="656" y="27"/>
                    <a:pt x="577" y="1"/>
                    <a:pt x="502"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15" name="Google Shape;5615;p19"/>
            <p:cNvSpPr/>
            <p:nvPr/>
          </p:nvSpPr>
          <p:spPr>
            <a:xfrm>
              <a:off x="4158034" y="4797546"/>
              <a:ext cx="30706" cy="21210"/>
            </a:xfrm>
            <a:custGeom>
              <a:avLst/>
              <a:gdLst/>
              <a:ahLst/>
              <a:cxnLst/>
              <a:rect l="l" t="t" r="r" b="b"/>
              <a:pathLst>
                <a:path w="1025" h="708" extrusionOk="0">
                  <a:moveTo>
                    <a:pt x="513" y="0"/>
                  </a:moveTo>
                  <a:cubicBezTo>
                    <a:pt x="225" y="0"/>
                    <a:pt x="0" y="406"/>
                    <a:pt x="267" y="619"/>
                  </a:cubicBezTo>
                  <a:cubicBezTo>
                    <a:pt x="343" y="681"/>
                    <a:pt x="424" y="708"/>
                    <a:pt x="500" y="708"/>
                  </a:cubicBezTo>
                  <a:cubicBezTo>
                    <a:pt x="792" y="708"/>
                    <a:pt x="1025" y="323"/>
                    <a:pt x="734" y="85"/>
                  </a:cubicBezTo>
                  <a:cubicBezTo>
                    <a:pt x="661" y="25"/>
                    <a:pt x="585" y="0"/>
                    <a:pt x="513"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16" name="Google Shape;5616;p19"/>
            <p:cNvSpPr/>
            <p:nvPr/>
          </p:nvSpPr>
          <p:spPr>
            <a:xfrm>
              <a:off x="4200211" y="4799523"/>
              <a:ext cx="31515" cy="21240"/>
            </a:xfrm>
            <a:custGeom>
              <a:avLst/>
              <a:gdLst/>
              <a:ahLst/>
              <a:cxnLst/>
              <a:rect l="l" t="t" r="r" b="b"/>
              <a:pathLst>
                <a:path w="1052" h="709" extrusionOk="0">
                  <a:moveTo>
                    <a:pt x="536" y="1"/>
                  </a:moveTo>
                  <a:cubicBezTo>
                    <a:pt x="240" y="1"/>
                    <a:pt x="0" y="406"/>
                    <a:pt x="294" y="620"/>
                  </a:cubicBezTo>
                  <a:cubicBezTo>
                    <a:pt x="370" y="682"/>
                    <a:pt x="450" y="709"/>
                    <a:pt x="527" y="709"/>
                  </a:cubicBezTo>
                  <a:cubicBezTo>
                    <a:pt x="818" y="709"/>
                    <a:pt x="1051" y="324"/>
                    <a:pt x="761" y="86"/>
                  </a:cubicBezTo>
                  <a:cubicBezTo>
                    <a:pt x="687" y="26"/>
                    <a:pt x="610" y="1"/>
                    <a:pt x="536"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17" name="Google Shape;5617;p19"/>
            <p:cNvSpPr/>
            <p:nvPr/>
          </p:nvSpPr>
          <p:spPr>
            <a:xfrm>
              <a:off x="4230975" y="4634678"/>
              <a:ext cx="30826" cy="22109"/>
            </a:xfrm>
            <a:custGeom>
              <a:avLst/>
              <a:gdLst/>
              <a:ahLst/>
              <a:cxnLst/>
              <a:rect l="l" t="t" r="r" b="b"/>
              <a:pathLst>
                <a:path w="1029" h="738" extrusionOk="0">
                  <a:moveTo>
                    <a:pt x="514" y="0"/>
                  </a:moveTo>
                  <a:cubicBezTo>
                    <a:pt x="225" y="0"/>
                    <a:pt x="0" y="412"/>
                    <a:pt x="267" y="652"/>
                  </a:cubicBezTo>
                  <a:cubicBezTo>
                    <a:pt x="340" y="712"/>
                    <a:pt x="417" y="737"/>
                    <a:pt x="491" y="737"/>
                  </a:cubicBezTo>
                  <a:cubicBezTo>
                    <a:pt x="787" y="737"/>
                    <a:pt x="1028" y="326"/>
                    <a:pt x="734" y="85"/>
                  </a:cubicBezTo>
                  <a:cubicBezTo>
                    <a:pt x="661" y="25"/>
                    <a:pt x="586" y="0"/>
                    <a:pt x="514"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18" name="Google Shape;5618;p19"/>
            <p:cNvSpPr/>
            <p:nvPr/>
          </p:nvSpPr>
          <p:spPr>
            <a:xfrm>
              <a:off x="4138144" y="4564103"/>
              <a:ext cx="30916" cy="21749"/>
            </a:xfrm>
            <a:custGeom>
              <a:avLst/>
              <a:gdLst/>
              <a:ahLst/>
              <a:cxnLst/>
              <a:rect l="l" t="t" r="r" b="b"/>
              <a:pathLst>
                <a:path w="1032" h="726" extrusionOk="0">
                  <a:moveTo>
                    <a:pt x="551" y="0"/>
                  </a:moveTo>
                  <a:cubicBezTo>
                    <a:pt x="250" y="0"/>
                    <a:pt x="0" y="397"/>
                    <a:pt x="297" y="640"/>
                  </a:cubicBezTo>
                  <a:cubicBezTo>
                    <a:pt x="370" y="700"/>
                    <a:pt x="446" y="725"/>
                    <a:pt x="518" y="725"/>
                  </a:cubicBezTo>
                  <a:cubicBezTo>
                    <a:pt x="807"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19" name="Google Shape;5619;p19"/>
            <p:cNvSpPr/>
            <p:nvPr/>
          </p:nvSpPr>
          <p:spPr>
            <a:xfrm>
              <a:off x="3722573" y="4683625"/>
              <a:ext cx="30736" cy="21240"/>
            </a:xfrm>
            <a:custGeom>
              <a:avLst/>
              <a:gdLst/>
              <a:ahLst/>
              <a:cxnLst/>
              <a:rect l="l" t="t" r="r" b="b"/>
              <a:pathLst>
                <a:path w="1026" h="709" extrusionOk="0">
                  <a:moveTo>
                    <a:pt x="536" y="0"/>
                  </a:moveTo>
                  <a:cubicBezTo>
                    <a:pt x="240" y="0"/>
                    <a:pt x="0" y="406"/>
                    <a:pt x="294" y="619"/>
                  </a:cubicBezTo>
                  <a:cubicBezTo>
                    <a:pt x="370" y="682"/>
                    <a:pt x="449" y="708"/>
                    <a:pt x="524" y="708"/>
                  </a:cubicBezTo>
                  <a:cubicBezTo>
                    <a:pt x="808" y="708"/>
                    <a:pt x="1025" y="324"/>
                    <a:pt x="761" y="86"/>
                  </a:cubicBezTo>
                  <a:cubicBezTo>
                    <a:pt x="687" y="26"/>
                    <a:pt x="610" y="0"/>
                    <a:pt x="536"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20" name="Google Shape;5620;p19"/>
            <p:cNvSpPr/>
            <p:nvPr/>
          </p:nvSpPr>
          <p:spPr>
            <a:xfrm>
              <a:off x="3767237" y="4670025"/>
              <a:ext cx="30916" cy="21719"/>
            </a:xfrm>
            <a:custGeom>
              <a:avLst/>
              <a:gdLst/>
              <a:ahLst/>
              <a:cxnLst/>
              <a:rect l="l" t="t" r="r" b="b"/>
              <a:pathLst>
                <a:path w="1032" h="725" extrusionOk="0">
                  <a:moveTo>
                    <a:pt x="527" y="0"/>
                  </a:moveTo>
                  <a:cubicBezTo>
                    <a:pt x="234" y="0"/>
                    <a:pt x="0" y="397"/>
                    <a:pt x="271" y="640"/>
                  </a:cubicBezTo>
                  <a:cubicBezTo>
                    <a:pt x="344" y="700"/>
                    <a:pt x="421" y="725"/>
                    <a:pt x="494" y="725"/>
                  </a:cubicBezTo>
                  <a:cubicBezTo>
                    <a:pt x="790" y="725"/>
                    <a:pt x="1032" y="313"/>
                    <a:pt x="738" y="73"/>
                  </a:cubicBezTo>
                  <a:cubicBezTo>
                    <a:pt x="668" y="22"/>
                    <a:pt x="596" y="0"/>
                    <a:pt x="527"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21" name="Google Shape;5621;p19"/>
            <p:cNvSpPr/>
            <p:nvPr/>
          </p:nvSpPr>
          <p:spPr>
            <a:xfrm>
              <a:off x="3757441" y="4728978"/>
              <a:ext cx="30916" cy="21719"/>
            </a:xfrm>
            <a:custGeom>
              <a:avLst/>
              <a:gdLst/>
              <a:ahLst/>
              <a:cxnLst/>
              <a:rect l="l" t="t" r="r" b="b"/>
              <a:pathLst>
                <a:path w="1032" h="725" extrusionOk="0">
                  <a:moveTo>
                    <a:pt x="551" y="0"/>
                  </a:moveTo>
                  <a:cubicBezTo>
                    <a:pt x="250" y="0"/>
                    <a:pt x="0" y="397"/>
                    <a:pt x="297" y="640"/>
                  </a:cubicBezTo>
                  <a:cubicBezTo>
                    <a:pt x="370" y="700"/>
                    <a:pt x="446" y="725"/>
                    <a:pt x="518" y="725"/>
                  </a:cubicBezTo>
                  <a:cubicBezTo>
                    <a:pt x="806"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22" name="Google Shape;5622;p19"/>
            <p:cNvSpPr/>
            <p:nvPr/>
          </p:nvSpPr>
          <p:spPr>
            <a:xfrm>
              <a:off x="4099351" y="5044229"/>
              <a:ext cx="30437" cy="21360"/>
            </a:xfrm>
            <a:custGeom>
              <a:avLst/>
              <a:gdLst/>
              <a:ahLst/>
              <a:cxnLst/>
              <a:rect l="l" t="t" r="r" b="b"/>
              <a:pathLst>
                <a:path w="1016" h="713" extrusionOk="0">
                  <a:moveTo>
                    <a:pt x="496" y="1"/>
                  </a:moveTo>
                  <a:cubicBezTo>
                    <a:pt x="213" y="1"/>
                    <a:pt x="1" y="385"/>
                    <a:pt x="292" y="623"/>
                  </a:cubicBezTo>
                  <a:cubicBezTo>
                    <a:pt x="361" y="686"/>
                    <a:pt x="436" y="712"/>
                    <a:pt x="508" y="712"/>
                  </a:cubicBezTo>
                  <a:cubicBezTo>
                    <a:pt x="783" y="712"/>
                    <a:pt x="1016" y="328"/>
                    <a:pt x="725" y="90"/>
                  </a:cubicBezTo>
                  <a:cubicBezTo>
                    <a:pt x="649" y="27"/>
                    <a:pt x="570" y="1"/>
                    <a:pt x="496"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23" name="Google Shape;5623;p19"/>
            <p:cNvSpPr/>
            <p:nvPr/>
          </p:nvSpPr>
          <p:spPr>
            <a:xfrm>
              <a:off x="4148029" y="5045337"/>
              <a:ext cx="30826" cy="22139"/>
            </a:xfrm>
            <a:custGeom>
              <a:avLst/>
              <a:gdLst/>
              <a:ahLst/>
              <a:cxnLst/>
              <a:rect l="l" t="t" r="r" b="b"/>
              <a:pathLst>
                <a:path w="1029" h="739" extrusionOk="0">
                  <a:moveTo>
                    <a:pt x="514" y="1"/>
                  </a:moveTo>
                  <a:cubicBezTo>
                    <a:pt x="226" y="1"/>
                    <a:pt x="0" y="413"/>
                    <a:pt x="268" y="653"/>
                  </a:cubicBezTo>
                  <a:cubicBezTo>
                    <a:pt x="341" y="713"/>
                    <a:pt x="418" y="738"/>
                    <a:pt x="491" y="738"/>
                  </a:cubicBezTo>
                  <a:cubicBezTo>
                    <a:pt x="787" y="738"/>
                    <a:pt x="1029" y="327"/>
                    <a:pt x="735" y="86"/>
                  </a:cubicBezTo>
                  <a:cubicBezTo>
                    <a:pt x="662" y="26"/>
                    <a:pt x="586" y="1"/>
                    <a:pt x="514"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grpSp>
    </p:spTree>
    <p:extLst>
      <p:ext uri="{BB962C8B-B14F-4D97-AF65-F5344CB8AC3E}">
        <p14:creationId xmlns:p14="http://schemas.microsoft.com/office/powerpoint/2010/main" val="271210233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5624"/>
        <p:cNvGrpSpPr/>
        <p:nvPr/>
      </p:nvGrpSpPr>
      <p:grpSpPr>
        <a:xfrm>
          <a:off x="0" y="0"/>
          <a:ext cx="0" cy="0"/>
          <a:chOff x="0" y="0"/>
          <a:chExt cx="0" cy="0"/>
        </a:xfrm>
      </p:grpSpPr>
      <p:sp>
        <p:nvSpPr>
          <p:cNvPr id="5625" name="Google Shape;5625;p20"/>
          <p:cNvSpPr txBox="1">
            <a:spLocks noGrp="1"/>
          </p:cNvSpPr>
          <p:nvPr>
            <p:ph type="title"/>
          </p:nvPr>
        </p:nvSpPr>
        <p:spPr>
          <a:xfrm>
            <a:off x="8775892" y="2492256"/>
            <a:ext cx="2438000" cy="764000"/>
          </a:xfrm>
          <a:prstGeom prst="rect">
            <a:avLst/>
          </a:prstGeom>
          <a:noFill/>
          <a:ln>
            <a:noFill/>
          </a:ln>
        </p:spPr>
        <p:txBody>
          <a:bodyPr spcFirstLastPara="1" wrap="square" lIns="0" tIns="0" rIns="0" bIns="0" anchor="b" anchorCtr="0">
            <a:noAutofit/>
          </a:bodyPr>
          <a:lstStyle>
            <a:lvl1pPr lvl="0" algn="r" rtl="0">
              <a:spcBef>
                <a:spcPts val="0"/>
              </a:spcBef>
              <a:spcAft>
                <a:spcPts val="0"/>
              </a:spcAft>
              <a:buSzPts val="3000"/>
              <a:buNone/>
              <a:defRPr i="0"/>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
        <p:nvSpPr>
          <p:cNvPr id="5626" name="Google Shape;5626;p20"/>
          <p:cNvSpPr txBox="1">
            <a:spLocks noGrp="1"/>
          </p:cNvSpPr>
          <p:nvPr>
            <p:ph type="subTitle" idx="1"/>
          </p:nvPr>
        </p:nvSpPr>
        <p:spPr>
          <a:xfrm>
            <a:off x="6915759" y="3328005"/>
            <a:ext cx="4383200" cy="1745200"/>
          </a:xfrm>
          <a:prstGeom prst="rect">
            <a:avLst/>
          </a:prstGeom>
        </p:spPr>
        <p:txBody>
          <a:bodyPr spcFirstLastPara="1" wrap="square" lIns="91425" tIns="91425" rIns="91425" bIns="91425" anchor="t" anchorCtr="0">
            <a:noAutofit/>
          </a:bodyPr>
          <a:lstStyle>
            <a:lvl1pPr lvl="0" algn="r" rtl="0">
              <a:lnSpc>
                <a:spcPct val="115000"/>
              </a:lnSpc>
              <a:spcBef>
                <a:spcPts val="0"/>
              </a:spcBef>
              <a:spcAft>
                <a:spcPts val="0"/>
              </a:spcAft>
              <a:buNone/>
              <a:defRPr sz="1867">
                <a:latin typeface="Nunito"/>
                <a:ea typeface="Nunito"/>
                <a:cs typeface="Nunito"/>
                <a:sym typeface="Nunito"/>
              </a:defRPr>
            </a:lvl1pPr>
            <a:lvl2pPr lvl="1" algn="r" rtl="0">
              <a:lnSpc>
                <a:spcPct val="115000"/>
              </a:lnSpc>
              <a:spcBef>
                <a:spcPts val="0"/>
              </a:spcBef>
              <a:spcAft>
                <a:spcPts val="0"/>
              </a:spcAft>
              <a:buNone/>
              <a:defRPr sz="1867">
                <a:latin typeface="Nunito"/>
                <a:ea typeface="Nunito"/>
                <a:cs typeface="Nunito"/>
                <a:sym typeface="Nunito"/>
              </a:defRPr>
            </a:lvl2pPr>
            <a:lvl3pPr lvl="2" algn="r" rtl="0">
              <a:lnSpc>
                <a:spcPct val="115000"/>
              </a:lnSpc>
              <a:spcBef>
                <a:spcPts val="0"/>
              </a:spcBef>
              <a:spcAft>
                <a:spcPts val="0"/>
              </a:spcAft>
              <a:buNone/>
              <a:defRPr sz="1867">
                <a:latin typeface="Nunito"/>
                <a:ea typeface="Nunito"/>
                <a:cs typeface="Nunito"/>
                <a:sym typeface="Nunito"/>
              </a:defRPr>
            </a:lvl3pPr>
            <a:lvl4pPr lvl="3" algn="r" rtl="0">
              <a:lnSpc>
                <a:spcPct val="115000"/>
              </a:lnSpc>
              <a:spcBef>
                <a:spcPts val="0"/>
              </a:spcBef>
              <a:spcAft>
                <a:spcPts val="0"/>
              </a:spcAft>
              <a:buNone/>
              <a:defRPr sz="1867">
                <a:latin typeface="Nunito"/>
                <a:ea typeface="Nunito"/>
                <a:cs typeface="Nunito"/>
                <a:sym typeface="Nunito"/>
              </a:defRPr>
            </a:lvl4pPr>
            <a:lvl5pPr lvl="4" algn="r" rtl="0">
              <a:lnSpc>
                <a:spcPct val="115000"/>
              </a:lnSpc>
              <a:spcBef>
                <a:spcPts val="0"/>
              </a:spcBef>
              <a:spcAft>
                <a:spcPts val="0"/>
              </a:spcAft>
              <a:buNone/>
              <a:defRPr sz="1867">
                <a:latin typeface="Nunito"/>
                <a:ea typeface="Nunito"/>
                <a:cs typeface="Nunito"/>
                <a:sym typeface="Nunito"/>
              </a:defRPr>
            </a:lvl5pPr>
            <a:lvl6pPr lvl="5" algn="r" rtl="0">
              <a:lnSpc>
                <a:spcPct val="115000"/>
              </a:lnSpc>
              <a:spcBef>
                <a:spcPts val="0"/>
              </a:spcBef>
              <a:spcAft>
                <a:spcPts val="0"/>
              </a:spcAft>
              <a:buNone/>
              <a:defRPr sz="1867">
                <a:latin typeface="Nunito"/>
                <a:ea typeface="Nunito"/>
                <a:cs typeface="Nunito"/>
                <a:sym typeface="Nunito"/>
              </a:defRPr>
            </a:lvl6pPr>
            <a:lvl7pPr lvl="6" algn="r" rtl="0">
              <a:lnSpc>
                <a:spcPct val="115000"/>
              </a:lnSpc>
              <a:spcBef>
                <a:spcPts val="0"/>
              </a:spcBef>
              <a:spcAft>
                <a:spcPts val="0"/>
              </a:spcAft>
              <a:buNone/>
              <a:defRPr sz="1867">
                <a:latin typeface="Nunito"/>
                <a:ea typeface="Nunito"/>
                <a:cs typeface="Nunito"/>
                <a:sym typeface="Nunito"/>
              </a:defRPr>
            </a:lvl7pPr>
            <a:lvl8pPr lvl="7" algn="r" rtl="0">
              <a:lnSpc>
                <a:spcPct val="115000"/>
              </a:lnSpc>
              <a:spcBef>
                <a:spcPts val="0"/>
              </a:spcBef>
              <a:spcAft>
                <a:spcPts val="0"/>
              </a:spcAft>
              <a:buNone/>
              <a:defRPr sz="1867">
                <a:latin typeface="Nunito"/>
                <a:ea typeface="Nunito"/>
                <a:cs typeface="Nunito"/>
                <a:sym typeface="Nunito"/>
              </a:defRPr>
            </a:lvl8pPr>
            <a:lvl9pPr lvl="8" algn="r" rtl="0">
              <a:lnSpc>
                <a:spcPct val="115000"/>
              </a:lnSpc>
              <a:spcBef>
                <a:spcPts val="0"/>
              </a:spcBef>
              <a:spcAft>
                <a:spcPts val="0"/>
              </a:spcAft>
              <a:buNone/>
              <a:defRPr sz="1867">
                <a:latin typeface="Nunito"/>
                <a:ea typeface="Nunito"/>
                <a:cs typeface="Nunito"/>
                <a:sym typeface="Nunito"/>
              </a:defRPr>
            </a:lvl9pPr>
          </a:lstStyle>
          <a:p>
            <a:endParaRPr/>
          </a:p>
        </p:txBody>
      </p:sp>
      <p:sp>
        <p:nvSpPr>
          <p:cNvPr id="5627" name="Google Shape;5627;p20"/>
          <p:cNvSpPr/>
          <p:nvPr/>
        </p:nvSpPr>
        <p:spPr>
          <a:xfrm>
            <a:off x="7005934" y="6099067"/>
            <a:ext cx="5263047" cy="821375"/>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628" name="Google Shape;5628;p20"/>
          <p:cNvSpPr/>
          <p:nvPr/>
        </p:nvSpPr>
        <p:spPr>
          <a:xfrm flipH="1">
            <a:off x="-85870" y="-43943"/>
            <a:ext cx="4503516" cy="70324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5629" name="Google Shape;5629;p20"/>
          <p:cNvGrpSpPr/>
          <p:nvPr/>
        </p:nvGrpSpPr>
        <p:grpSpPr>
          <a:xfrm flipH="1">
            <a:off x="10695623" y="-150129"/>
            <a:ext cx="1432199" cy="915695"/>
            <a:chOff x="-206267" y="355694"/>
            <a:chExt cx="1406323" cy="899150"/>
          </a:xfrm>
        </p:grpSpPr>
        <p:sp>
          <p:nvSpPr>
            <p:cNvPr id="5630" name="Google Shape;5630;p20"/>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31" name="Google Shape;5631;p20"/>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32" name="Google Shape;5632;p20"/>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33" name="Google Shape;5633;p20"/>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34" name="Google Shape;5634;p20"/>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35" name="Google Shape;5635;p20"/>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36" name="Google Shape;5636;p20"/>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37" name="Google Shape;5637;p20"/>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638" name="Google Shape;5638;p20"/>
          <p:cNvGrpSpPr/>
          <p:nvPr/>
        </p:nvGrpSpPr>
        <p:grpSpPr>
          <a:xfrm>
            <a:off x="10550295" y="5162843"/>
            <a:ext cx="1718685" cy="1882509"/>
            <a:chOff x="2318158" y="4088320"/>
            <a:chExt cx="1256104" cy="1375835"/>
          </a:xfrm>
        </p:grpSpPr>
        <p:sp>
          <p:nvSpPr>
            <p:cNvPr id="5639" name="Google Shape;5639;p20"/>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40" name="Google Shape;5640;p20"/>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41" name="Google Shape;5641;p20"/>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42" name="Google Shape;5642;p20"/>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43" name="Google Shape;5643;p20"/>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44" name="Google Shape;5644;p20"/>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45" name="Google Shape;5645;p20"/>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46" name="Google Shape;5646;p20"/>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47" name="Google Shape;5647;p20"/>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48" name="Google Shape;5648;p20"/>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49" name="Google Shape;5649;p20"/>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50" name="Google Shape;5650;p20"/>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51" name="Google Shape;5651;p20"/>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52" name="Google Shape;5652;p20"/>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53" name="Google Shape;5653;p20"/>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54" name="Google Shape;5654;p20"/>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55" name="Google Shape;5655;p20"/>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56" name="Google Shape;5656;p20"/>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57" name="Google Shape;5657;p20"/>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58" name="Google Shape;5658;p20"/>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59" name="Google Shape;5659;p20"/>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60" name="Google Shape;5660;p20"/>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61" name="Google Shape;5661;p20"/>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62" name="Google Shape;5662;p20"/>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63" name="Google Shape;5663;p20"/>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64" name="Google Shape;5664;p20"/>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65" name="Google Shape;5665;p20"/>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66" name="Google Shape;5666;p20"/>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67" name="Google Shape;5667;p20"/>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68" name="Google Shape;5668;p20"/>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69" name="Google Shape;5669;p20"/>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70" name="Google Shape;5670;p20"/>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71" name="Google Shape;5671;p20"/>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72" name="Google Shape;5672;p20"/>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73" name="Google Shape;5673;p20"/>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74" name="Google Shape;5674;p20"/>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75" name="Google Shape;5675;p20"/>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76" name="Google Shape;5676;p20"/>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77" name="Google Shape;5677;p20"/>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78" name="Google Shape;5678;p20"/>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79" name="Google Shape;5679;p20"/>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80" name="Google Shape;5680;p20"/>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81" name="Google Shape;5681;p20"/>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82" name="Google Shape;5682;p20"/>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83" name="Google Shape;5683;p20"/>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84" name="Google Shape;5684;p20"/>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85" name="Google Shape;5685;p20"/>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86" name="Google Shape;5686;p20"/>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87" name="Google Shape;5687;p20"/>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88" name="Google Shape;5688;p20"/>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689" name="Google Shape;5689;p20"/>
          <p:cNvGrpSpPr/>
          <p:nvPr/>
        </p:nvGrpSpPr>
        <p:grpSpPr>
          <a:xfrm rot="7057695">
            <a:off x="-263851" y="6248626"/>
            <a:ext cx="1163840" cy="522269"/>
            <a:chOff x="8502760" y="3542528"/>
            <a:chExt cx="711519" cy="319269"/>
          </a:xfrm>
        </p:grpSpPr>
        <p:sp>
          <p:nvSpPr>
            <p:cNvPr id="5690" name="Google Shape;5690;p20"/>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91" name="Google Shape;5691;p20"/>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92" name="Google Shape;5692;p20"/>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93" name="Google Shape;5693;p20"/>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94" name="Google Shape;5694;p20"/>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95" name="Google Shape;5695;p20"/>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96" name="Google Shape;5696;p20"/>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97" name="Google Shape;5697;p20"/>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98" name="Google Shape;5698;p20"/>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699" name="Google Shape;5699;p20"/>
          <p:cNvGrpSpPr/>
          <p:nvPr/>
        </p:nvGrpSpPr>
        <p:grpSpPr>
          <a:xfrm flipH="1">
            <a:off x="47953" y="-192769"/>
            <a:ext cx="1079972" cy="1107545"/>
            <a:chOff x="7973149" y="-201092"/>
            <a:chExt cx="1116750" cy="1145263"/>
          </a:xfrm>
        </p:grpSpPr>
        <p:sp>
          <p:nvSpPr>
            <p:cNvPr id="5700" name="Google Shape;5700;p20"/>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01" name="Google Shape;5701;p20"/>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02" name="Google Shape;5702;p20"/>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03" name="Google Shape;5703;p20"/>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04" name="Google Shape;5704;p20"/>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05" name="Google Shape;5705;p20"/>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06" name="Google Shape;5706;p20"/>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07" name="Google Shape;5707;p20"/>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08" name="Google Shape;5708;p20"/>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09" name="Google Shape;5709;p20"/>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10" name="Google Shape;5710;p20"/>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11" name="Google Shape;5711;p20"/>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12" name="Google Shape;5712;p20"/>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13" name="Google Shape;5713;p20"/>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14" name="Google Shape;5714;p20"/>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15" name="Google Shape;5715;p20"/>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16" name="Google Shape;5716;p20"/>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17" name="Google Shape;5717;p20"/>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18" name="Google Shape;5718;p20"/>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19" name="Google Shape;5719;p20"/>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20" name="Google Shape;5720;p20"/>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21" name="Google Shape;5721;p20"/>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22" name="Google Shape;5722;p20"/>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23" name="Google Shape;5723;p20"/>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24" name="Google Shape;5724;p20"/>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25" name="Google Shape;5725;p20"/>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26" name="Google Shape;5726;p20"/>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27" name="Google Shape;5727;p20"/>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28" name="Google Shape;5728;p20"/>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29" name="Google Shape;5729;p20"/>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30" name="Google Shape;5730;p20"/>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31" name="Google Shape;5731;p20"/>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32" name="Google Shape;5732;p20"/>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33" name="Google Shape;5733;p20"/>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34" name="Google Shape;5734;p20"/>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35" name="Google Shape;5735;p20"/>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36" name="Google Shape;5736;p20"/>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37" name="Google Shape;5737;p20"/>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38" name="Google Shape;5738;p20"/>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39" name="Google Shape;5739;p20"/>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40" name="Google Shape;5740;p20"/>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41" name="Google Shape;5741;p20"/>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42" name="Google Shape;5742;p20"/>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43" name="Google Shape;5743;p20"/>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44" name="Google Shape;5744;p20"/>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45" name="Google Shape;5745;p20"/>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46" name="Google Shape;5746;p20"/>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47" name="Google Shape;5747;p20"/>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48" name="Google Shape;5748;p20"/>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49" name="Google Shape;5749;p20"/>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50" name="Google Shape;5750;p20"/>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51" name="Google Shape;5751;p20"/>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52" name="Google Shape;5752;p20"/>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53" name="Google Shape;5753;p20"/>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54" name="Google Shape;5754;p20"/>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55" name="Google Shape;5755;p20"/>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56" name="Google Shape;5756;p20"/>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57" name="Google Shape;5757;p20"/>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58" name="Google Shape;5758;p20"/>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59" name="Google Shape;5759;p20"/>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60" name="Google Shape;5760;p20"/>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761" name="Google Shape;5761;p20"/>
          <p:cNvGrpSpPr/>
          <p:nvPr/>
        </p:nvGrpSpPr>
        <p:grpSpPr>
          <a:xfrm rot="5400000" flipH="1">
            <a:off x="1947523" y="92207"/>
            <a:ext cx="156581" cy="141111"/>
            <a:chOff x="7737341" y="1046941"/>
            <a:chExt cx="161913" cy="145916"/>
          </a:xfrm>
        </p:grpSpPr>
        <p:sp>
          <p:nvSpPr>
            <p:cNvPr id="5762" name="Google Shape;5762;p20"/>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63" name="Google Shape;5763;p20"/>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64" name="Google Shape;5764;p20"/>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765" name="Google Shape;5765;p20"/>
          <p:cNvGrpSpPr/>
          <p:nvPr/>
        </p:nvGrpSpPr>
        <p:grpSpPr>
          <a:xfrm>
            <a:off x="412452" y="-150142"/>
            <a:ext cx="916057" cy="918956"/>
            <a:chOff x="-566600" y="186057"/>
            <a:chExt cx="1240151" cy="1244074"/>
          </a:xfrm>
        </p:grpSpPr>
        <p:sp>
          <p:nvSpPr>
            <p:cNvPr id="5766" name="Google Shape;5766;p20"/>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67" name="Google Shape;5767;p20"/>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68" name="Google Shape;5768;p20"/>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69" name="Google Shape;5769;p20"/>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70" name="Google Shape;5770;p20"/>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71" name="Google Shape;5771;p20"/>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72" name="Google Shape;5772;p20"/>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73" name="Google Shape;5773;p20"/>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74" name="Google Shape;5774;p20"/>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75" name="Google Shape;5775;p20"/>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76" name="Google Shape;5776;p20"/>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77" name="Google Shape;5777;p20"/>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78" name="Google Shape;5778;p20"/>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79" name="Google Shape;5779;p20"/>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80" name="Google Shape;5780;p20"/>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81" name="Google Shape;5781;p20"/>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82" name="Google Shape;5782;p20"/>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83" name="Google Shape;5783;p20"/>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84" name="Google Shape;5784;p20"/>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85" name="Google Shape;5785;p20"/>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86" name="Google Shape;5786;p20"/>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87" name="Google Shape;5787;p20"/>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88" name="Google Shape;5788;p20"/>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89" name="Google Shape;5789;p20"/>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90" name="Google Shape;5790;p20"/>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91" name="Google Shape;5791;p20"/>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92" name="Google Shape;5792;p20"/>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793" name="Google Shape;5793;p20"/>
          <p:cNvGrpSpPr/>
          <p:nvPr/>
        </p:nvGrpSpPr>
        <p:grpSpPr>
          <a:xfrm>
            <a:off x="1003711" y="-185610"/>
            <a:ext cx="665584" cy="643609"/>
            <a:chOff x="-168381" y="-168706"/>
            <a:chExt cx="901061" cy="871312"/>
          </a:xfrm>
        </p:grpSpPr>
        <p:sp>
          <p:nvSpPr>
            <p:cNvPr id="5794" name="Google Shape;5794;p20"/>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rgbClr val="D5914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841F00"/>
                </a:solidFill>
              </a:endParaRPr>
            </a:p>
          </p:txBody>
        </p:sp>
        <p:sp>
          <p:nvSpPr>
            <p:cNvPr id="5795" name="Google Shape;5795;p20"/>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96" name="Google Shape;5796;p20"/>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97" name="Google Shape;5797;p20"/>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98" name="Google Shape;5798;p20"/>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99" name="Google Shape;5799;p20"/>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00" name="Google Shape;5800;p20"/>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01" name="Google Shape;5801;p20"/>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02" name="Google Shape;5802;p20"/>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03" name="Google Shape;5803;p20"/>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04" name="Google Shape;5804;p20"/>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05" name="Google Shape;5805;p20"/>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06" name="Google Shape;5806;p20"/>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07" name="Google Shape;5807;p20"/>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08" name="Google Shape;5808;p20"/>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09" name="Google Shape;5809;p20"/>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10" name="Google Shape;5810;p20"/>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11" name="Google Shape;5811;p20"/>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12" name="Google Shape;5812;p20"/>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813" name="Google Shape;5813;p20"/>
          <p:cNvGrpSpPr/>
          <p:nvPr/>
        </p:nvGrpSpPr>
        <p:grpSpPr>
          <a:xfrm flipH="1">
            <a:off x="2240157" y="-161459"/>
            <a:ext cx="530147" cy="741032"/>
            <a:chOff x="1897495" y="-461400"/>
            <a:chExt cx="815443" cy="1139815"/>
          </a:xfrm>
        </p:grpSpPr>
        <p:sp>
          <p:nvSpPr>
            <p:cNvPr id="5814" name="Google Shape;5814;p20"/>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15" name="Google Shape;5815;p20"/>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16" name="Google Shape;5816;p20"/>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17" name="Google Shape;5817;p20"/>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18" name="Google Shape;5818;p20"/>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19" name="Google Shape;5819;p20"/>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20" name="Google Shape;5820;p20"/>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21" name="Google Shape;5821;p20"/>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22" name="Google Shape;5822;p20"/>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23" name="Google Shape;5823;p20"/>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24" name="Google Shape;5824;p20"/>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25" name="Google Shape;5825;p20"/>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26" name="Google Shape;5826;p20"/>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27" name="Google Shape;5827;p20"/>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28" name="Google Shape;5828;p20"/>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29" name="Google Shape;5829;p20"/>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30" name="Google Shape;5830;p20"/>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31" name="Google Shape;5831;p20"/>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32" name="Google Shape;5832;p20"/>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33" name="Google Shape;5833;p20"/>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34" name="Google Shape;5834;p20"/>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35" name="Google Shape;5835;p20"/>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836" name="Google Shape;5836;p20"/>
          <p:cNvGrpSpPr/>
          <p:nvPr/>
        </p:nvGrpSpPr>
        <p:grpSpPr>
          <a:xfrm flipH="1">
            <a:off x="11477162" y="-14776"/>
            <a:ext cx="692257" cy="1084192"/>
            <a:chOff x="1897495" y="-461400"/>
            <a:chExt cx="815443" cy="1139815"/>
          </a:xfrm>
        </p:grpSpPr>
        <p:sp>
          <p:nvSpPr>
            <p:cNvPr id="5837" name="Google Shape;5837;p20"/>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38" name="Google Shape;5838;p20"/>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39" name="Google Shape;5839;p20"/>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40" name="Google Shape;5840;p20"/>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41" name="Google Shape;5841;p20"/>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42" name="Google Shape;5842;p20"/>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43" name="Google Shape;5843;p20"/>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44" name="Google Shape;5844;p20"/>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45" name="Google Shape;5845;p20"/>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46" name="Google Shape;5846;p20"/>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47" name="Google Shape;5847;p20"/>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48" name="Google Shape;5848;p20"/>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49" name="Google Shape;5849;p20"/>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50" name="Google Shape;5850;p20"/>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51" name="Google Shape;5851;p20"/>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52" name="Google Shape;5852;p20"/>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53" name="Google Shape;5853;p20"/>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54" name="Google Shape;5854;p20"/>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55" name="Google Shape;5855;p20"/>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56" name="Google Shape;5856;p20"/>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57" name="Google Shape;5857;p20"/>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58" name="Google Shape;5858;p20"/>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859" name="Google Shape;5859;p20"/>
          <p:cNvGrpSpPr/>
          <p:nvPr/>
        </p:nvGrpSpPr>
        <p:grpSpPr>
          <a:xfrm flipH="1">
            <a:off x="11197710" y="1210146"/>
            <a:ext cx="1173972" cy="889837"/>
            <a:chOff x="-320607" y="2105391"/>
            <a:chExt cx="1152762" cy="873760"/>
          </a:xfrm>
        </p:grpSpPr>
        <p:sp>
          <p:nvSpPr>
            <p:cNvPr id="5860" name="Google Shape;5860;p20"/>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61" name="Google Shape;5861;p20"/>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62" name="Google Shape;5862;p20"/>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63" name="Google Shape;5863;p20"/>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64" name="Google Shape;5864;p20"/>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65" name="Google Shape;5865;p20"/>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66" name="Google Shape;5866;p20"/>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67" name="Google Shape;5867;p20"/>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68" name="Google Shape;5868;p20"/>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69" name="Google Shape;5869;p20"/>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70" name="Google Shape;5870;p20"/>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71" name="Google Shape;5871;p20"/>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72" name="Google Shape;5872;p20"/>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73" name="Google Shape;5873;p20"/>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74" name="Google Shape;5874;p20"/>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75" name="Google Shape;5875;p20"/>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76" name="Google Shape;5876;p20"/>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77" name="Google Shape;5877;p20"/>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78" name="Google Shape;5878;p20"/>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879" name="Google Shape;5879;p20"/>
          <p:cNvGrpSpPr/>
          <p:nvPr/>
        </p:nvGrpSpPr>
        <p:grpSpPr>
          <a:xfrm rot="5400000" flipH="1">
            <a:off x="11745007" y="1204807"/>
            <a:ext cx="156581" cy="141111"/>
            <a:chOff x="7737341" y="1046941"/>
            <a:chExt cx="161913" cy="145916"/>
          </a:xfrm>
        </p:grpSpPr>
        <p:sp>
          <p:nvSpPr>
            <p:cNvPr id="5880" name="Google Shape;5880;p20"/>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81" name="Google Shape;5881;p20"/>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82" name="Google Shape;5882;p20"/>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883" name="Google Shape;5883;p20"/>
          <p:cNvGrpSpPr/>
          <p:nvPr/>
        </p:nvGrpSpPr>
        <p:grpSpPr>
          <a:xfrm rot="-2542812">
            <a:off x="10009896" y="-124947"/>
            <a:ext cx="1163825" cy="522285"/>
            <a:chOff x="8502760" y="3542528"/>
            <a:chExt cx="711519" cy="319269"/>
          </a:xfrm>
        </p:grpSpPr>
        <p:sp>
          <p:nvSpPr>
            <p:cNvPr id="5884" name="Google Shape;5884;p20"/>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85" name="Google Shape;5885;p20"/>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86" name="Google Shape;5886;p20"/>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87" name="Google Shape;5887;p20"/>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88" name="Google Shape;5888;p20"/>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89" name="Google Shape;5889;p20"/>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90" name="Google Shape;5890;p20"/>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91" name="Google Shape;5891;p20"/>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92" name="Google Shape;5892;p20"/>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grpSp>
    </p:spTree>
    <p:extLst>
      <p:ext uri="{BB962C8B-B14F-4D97-AF65-F5344CB8AC3E}">
        <p14:creationId xmlns:p14="http://schemas.microsoft.com/office/powerpoint/2010/main" val="280852519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内容占位符 2"/>
          <p:cNvSpPr>
            <a:spLocks noGrp="1"/>
          </p:cNvSpPr>
          <p:nvPr>
            <p:ph sz="half" idx="1"/>
          </p:nvPr>
        </p:nvSpPr>
        <p:spPr>
          <a:xfrm>
            <a:off x="838200" y="1825625"/>
            <a:ext cx="5181600" cy="4351338"/>
          </a:xfrm>
          <a:prstGeom prst="rect">
            <a:avLst/>
          </a:prstGeo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6172200" y="1825625"/>
            <a:ext cx="5181600" cy="4351338"/>
          </a:xfrm>
          <a:prstGeom prst="rect">
            <a:avLst/>
          </a:prstGeo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a:xfrm>
            <a:off x="838200" y="6356350"/>
            <a:ext cx="2743200" cy="365125"/>
          </a:xfrm>
          <a:prstGeom prst="rect">
            <a:avLst/>
          </a:prstGeom>
        </p:spPr>
        <p:txBody>
          <a:bodyPr/>
          <a:lstStyle/>
          <a:p>
            <a:fld id="{D997B5FA-0921-464F-AAE1-844C04324D75}" type="datetimeFigureOut">
              <a:rPr lang="zh-CN" altLang="en-US" smtClean="0"/>
              <a:t>2022/12/30</a:t>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p>
            <a:fld id="{565CE74E-AB26-4998-AD42-012C4C1AD076}" type="slidenum">
              <a:rPr lang="zh-CN" altLang="en-US" smtClean="0"/>
              <a:t>‹#›</a:t>
            </a:fld>
            <a:endParaRPr lang="zh-CN" altLang="en-US"/>
          </a:p>
        </p:txBody>
      </p:sp>
    </p:spTree>
    <p:extLst>
      <p:ext uri="{BB962C8B-B14F-4D97-AF65-F5344CB8AC3E}">
        <p14:creationId xmlns:p14="http://schemas.microsoft.com/office/powerpoint/2010/main" val="307649918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5893"/>
        <p:cNvGrpSpPr/>
        <p:nvPr/>
      </p:nvGrpSpPr>
      <p:grpSpPr>
        <a:xfrm>
          <a:off x="0" y="0"/>
          <a:ext cx="0" cy="0"/>
          <a:chOff x="0" y="0"/>
          <a:chExt cx="0" cy="0"/>
        </a:xfrm>
      </p:grpSpPr>
      <p:sp>
        <p:nvSpPr>
          <p:cNvPr id="5894" name="Google Shape;5894;p21"/>
          <p:cNvSpPr/>
          <p:nvPr/>
        </p:nvSpPr>
        <p:spPr>
          <a:xfrm rot="5400000">
            <a:off x="-1702267" y="4545833"/>
            <a:ext cx="4000072" cy="624265"/>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895" name="Google Shape;5895;p21"/>
          <p:cNvSpPr/>
          <p:nvPr/>
        </p:nvSpPr>
        <p:spPr>
          <a:xfrm>
            <a:off x="7770889" y="-43943"/>
            <a:ext cx="4503516" cy="70324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5896" name="Google Shape;5896;p21"/>
          <p:cNvGrpSpPr/>
          <p:nvPr/>
        </p:nvGrpSpPr>
        <p:grpSpPr>
          <a:xfrm rot="10800000">
            <a:off x="10658059" y="6048775"/>
            <a:ext cx="1432199" cy="915695"/>
            <a:chOff x="-206267" y="355694"/>
            <a:chExt cx="1406323" cy="899150"/>
          </a:xfrm>
        </p:grpSpPr>
        <p:sp>
          <p:nvSpPr>
            <p:cNvPr id="5897" name="Google Shape;5897;p21"/>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98" name="Google Shape;5898;p21"/>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99" name="Google Shape;5899;p21"/>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00" name="Google Shape;5900;p21"/>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01" name="Google Shape;5901;p21"/>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02" name="Google Shape;5902;p21"/>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03" name="Google Shape;5903;p21"/>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04" name="Google Shape;5904;p21"/>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905" name="Google Shape;5905;p21"/>
          <p:cNvGrpSpPr/>
          <p:nvPr/>
        </p:nvGrpSpPr>
        <p:grpSpPr>
          <a:xfrm rot="5400000">
            <a:off x="-46729" y="5489364"/>
            <a:ext cx="1306181" cy="1430685"/>
            <a:chOff x="2318158" y="4088320"/>
            <a:chExt cx="1256104" cy="1375835"/>
          </a:xfrm>
        </p:grpSpPr>
        <p:sp>
          <p:nvSpPr>
            <p:cNvPr id="5906" name="Google Shape;5906;p21"/>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07" name="Google Shape;5907;p21"/>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08" name="Google Shape;5908;p21"/>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09" name="Google Shape;5909;p21"/>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10" name="Google Shape;5910;p21"/>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11" name="Google Shape;5911;p21"/>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12" name="Google Shape;5912;p21"/>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13" name="Google Shape;5913;p21"/>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14" name="Google Shape;5914;p21"/>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15" name="Google Shape;5915;p21"/>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16" name="Google Shape;5916;p21"/>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17" name="Google Shape;5917;p21"/>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18" name="Google Shape;5918;p21"/>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19" name="Google Shape;5919;p21"/>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20" name="Google Shape;5920;p21"/>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21" name="Google Shape;5921;p21"/>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22" name="Google Shape;5922;p21"/>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23" name="Google Shape;5923;p21"/>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24" name="Google Shape;5924;p21"/>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25" name="Google Shape;5925;p21"/>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26" name="Google Shape;5926;p21"/>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27" name="Google Shape;5927;p21"/>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28" name="Google Shape;5928;p21"/>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29" name="Google Shape;5929;p21"/>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30" name="Google Shape;5930;p21"/>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31" name="Google Shape;5931;p21"/>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32" name="Google Shape;5932;p21"/>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33" name="Google Shape;5933;p21"/>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34" name="Google Shape;5934;p21"/>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35" name="Google Shape;5935;p21"/>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36" name="Google Shape;5936;p21"/>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37" name="Google Shape;5937;p21"/>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38" name="Google Shape;5938;p21"/>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39" name="Google Shape;5939;p21"/>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40" name="Google Shape;5940;p21"/>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41" name="Google Shape;5941;p21"/>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42" name="Google Shape;5942;p21"/>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43" name="Google Shape;5943;p21"/>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44" name="Google Shape;5944;p21"/>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45" name="Google Shape;5945;p21"/>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46" name="Google Shape;5946;p21"/>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47" name="Google Shape;5947;p21"/>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48" name="Google Shape;5948;p21"/>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49" name="Google Shape;5949;p21"/>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50" name="Google Shape;5950;p21"/>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51" name="Google Shape;5951;p21"/>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52" name="Google Shape;5952;p21"/>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53" name="Google Shape;5953;p21"/>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54" name="Google Shape;5954;p21"/>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55" name="Google Shape;5955;p21"/>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956" name="Google Shape;5956;p21"/>
          <p:cNvGrpSpPr/>
          <p:nvPr/>
        </p:nvGrpSpPr>
        <p:grpSpPr>
          <a:xfrm rot="2699802" flipH="1">
            <a:off x="61021" y="-52074"/>
            <a:ext cx="1163817" cy="522251"/>
            <a:chOff x="8502760" y="3542528"/>
            <a:chExt cx="711519" cy="319269"/>
          </a:xfrm>
        </p:grpSpPr>
        <p:sp>
          <p:nvSpPr>
            <p:cNvPr id="5957" name="Google Shape;5957;p21"/>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58" name="Google Shape;5958;p21"/>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59" name="Google Shape;5959;p21"/>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60" name="Google Shape;5960;p21"/>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61" name="Google Shape;5961;p21"/>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62" name="Google Shape;5962;p21"/>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63" name="Google Shape;5963;p21"/>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64" name="Google Shape;5964;p21"/>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65" name="Google Shape;5965;p21"/>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966" name="Google Shape;5966;p21"/>
          <p:cNvGrpSpPr/>
          <p:nvPr/>
        </p:nvGrpSpPr>
        <p:grpSpPr>
          <a:xfrm>
            <a:off x="11207159" y="-150135"/>
            <a:ext cx="1079972" cy="1107545"/>
            <a:chOff x="7973149" y="-201092"/>
            <a:chExt cx="1116750" cy="1145263"/>
          </a:xfrm>
        </p:grpSpPr>
        <p:sp>
          <p:nvSpPr>
            <p:cNvPr id="5967" name="Google Shape;5967;p21"/>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68" name="Google Shape;5968;p21"/>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69" name="Google Shape;5969;p21"/>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70" name="Google Shape;5970;p21"/>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71" name="Google Shape;5971;p21"/>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72" name="Google Shape;5972;p21"/>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73" name="Google Shape;5973;p21"/>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74" name="Google Shape;5974;p21"/>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75" name="Google Shape;5975;p21"/>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76" name="Google Shape;5976;p21"/>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77" name="Google Shape;5977;p21"/>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78" name="Google Shape;5978;p21"/>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79" name="Google Shape;5979;p21"/>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80" name="Google Shape;5980;p21"/>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81" name="Google Shape;5981;p21"/>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82" name="Google Shape;5982;p21"/>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83" name="Google Shape;5983;p21"/>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84" name="Google Shape;5984;p21"/>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85" name="Google Shape;5985;p21"/>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86" name="Google Shape;5986;p21"/>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87" name="Google Shape;5987;p21"/>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88" name="Google Shape;5988;p21"/>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89" name="Google Shape;5989;p21"/>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90" name="Google Shape;5990;p21"/>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91" name="Google Shape;5991;p21"/>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92" name="Google Shape;5992;p21"/>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93" name="Google Shape;5993;p21"/>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94" name="Google Shape;5994;p21"/>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95" name="Google Shape;5995;p21"/>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96" name="Google Shape;5996;p21"/>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97" name="Google Shape;5997;p21"/>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98" name="Google Shape;5998;p21"/>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99" name="Google Shape;5999;p21"/>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00" name="Google Shape;6000;p21"/>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01" name="Google Shape;6001;p21"/>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02" name="Google Shape;6002;p21"/>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03" name="Google Shape;6003;p21"/>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04" name="Google Shape;6004;p21"/>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05" name="Google Shape;6005;p21"/>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06" name="Google Shape;6006;p21"/>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07" name="Google Shape;6007;p21"/>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08" name="Google Shape;6008;p21"/>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09" name="Google Shape;6009;p21"/>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10" name="Google Shape;6010;p21"/>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11" name="Google Shape;6011;p21"/>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12" name="Google Shape;6012;p21"/>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13" name="Google Shape;6013;p21"/>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14" name="Google Shape;6014;p21"/>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15" name="Google Shape;6015;p21"/>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16" name="Google Shape;6016;p21"/>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17" name="Google Shape;6017;p21"/>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18" name="Google Shape;6018;p21"/>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19" name="Google Shape;6019;p21"/>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20" name="Google Shape;6020;p21"/>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21" name="Google Shape;6021;p21"/>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22" name="Google Shape;6022;p21"/>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23" name="Google Shape;6023;p21"/>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24" name="Google Shape;6024;p21"/>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25" name="Google Shape;6025;p21"/>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26" name="Google Shape;6026;p21"/>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27" name="Google Shape;6027;p21"/>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028" name="Google Shape;6028;p21"/>
          <p:cNvGrpSpPr/>
          <p:nvPr/>
        </p:nvGrpSpPr>
        <p:grpSpPr>
          <a:xfrm rot="-5400000">
            <a:off x="10084430" y="92207"/>
            <a:ext cx="156581" cy="141111"/>
            <a:chOff x="7737341" y="1046941"/>
            <a:chExt cx="161913" cy="145916"/>
          </a:xfrm>
        </p:grpSpPr>
        <p:sp>
          <p:nvSpPr>
            <p:cNvPr id="6029" name="Google Shape;6029;p21"/>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30" name="Google Shape;6030;p21"/>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31" name="Google Shape;6031;p21"/>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032" name="Google Shape;6032;p21"/>
          <p:cNvGrpSpPr/>
          <p:nvPr/>
        </p:nvGrpSpPr>
        <p:grpSpPr>
          <a:xfrm flipH="1">
            <a:off x="10860025" y="-150142"/>
            <a:ext cx="916057" cy="918956"/>
            <a:chOff x="-566600" y="186057"/>
            <a:chExt cx="1240151" cy="1244074"/>
          </a:xfrm>
        </p:grpSpPr>
        <p:sp>
          <p:nvSpPr>
            <p:cNvPr id="6033" name="Google Shape;6033;p21"/>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34" name="Google Shape;6034;p21"/>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35" name="Google Shape;6035;p21"/>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36" name="Google Shape;6036;p21"/>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37" name="Google Shape;6037;p21"/>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38" name="Google Shape;6038;p21"/>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39" name="Google Shape;6039;p21"/>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40" name="Google Shape;6040;p21"/>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41" name="Google Shape;6041;p21"/>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42" name="Google Shape;6042;p21"/>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43" name="Google Shape;6043;p21"/>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44" name="Google Shape;6044;p21"/>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45" name="Google Shape;6045;p21"/>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46" name="Google Shape;6046;p21"/>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47" name="Google Shape;6047;p21"/>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48" name="Google Shape;6048;p21"/>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49" name="Google Shape;6049;p21"/>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50" name="Google Shape;6050;p21"/>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51" name="Google Shape;6051;p21"/>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52" name="Google Shape;6052;p21"/>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53" name="Google Shape;6053;p21"/>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54" name="Google Shape;6054;p21"/>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55" name="Google Shape;6055;p21"/>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56" name="Google Shape;6056;p21"/>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57" name="Google Shape;6057;p21"/>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58" name="Google Shape;6058;p21"/>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59" name="Google Shape;6059;p21"/>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060" name="Google Shape;6060;p21"/>
          <p:cNvGrpSpPr/>
          <p:nvPr/>
        </p:nvGrpSpPr>
        <p:grpSpPr>
          <a:xfrm flipH="1">
            <a:off x="10519239" y="-185610"/>
            <a:ext cx="665584" cy="643609"/>
            <a:chOff x="-168381" y="-168706"/>
            <a:chExt cx="901061" cy="871312"/>
          </a:xfrm>
        </p:grpSpPr>
        <p:sp>
          <p:nvSpPr>
            <p:cNvPr id="6061" name="Google Shape;6061;p21"/>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62" name="Google Shape;6062;p21"/>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63" name="Google Shape;6063;p21"/>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64" name="Google Shape;6064;p21"/>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65" name="Google Shape;6065;p21"/>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66" name="Google Shape;6066;p21"/>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67" name="Google Shape;6067;p21"/>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68" name="Google Shape;6068;p21"/>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69" name="Google Shape;6069;p21"/>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70" name="Google Shape;6070;p21"/>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71" name="Google Shape;6071;p21"/>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72" name="Google Shape;6072;p21"/>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73" name="Google Shape;6073;p21"/>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74" name="Google Shape;6074;p21"/>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75" name="Google Shape;6075;p21"/>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76" name="Google Shape;6076;p21"/>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77" name="Google Shape;6077;p21"/>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78" name="Google Shape;6078;p21"/>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79" name="Google Shape;6079;p21"/>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080" name="Google Shape;6080;p21"/>
          <p:cNvGrpSpPr/>
          <p:nvPr/>
        </p:nvGrpSpPr>
        <p:grpSpPr>
          <a:xfrm>
            <a:off x="9418229" y="-161459"/>
            <a:ext cx="530147" cy="741032"/>
            <a:chOff x="1897495" y="-461400"/>
            <a:chExt cx="815443" cy="1139815"/>
          </a:xfrm>
        </p:grpSpPr>
        <p:sp>
          <p:nvSpPr>
            <p:cNvPr id="6081" name="Google Shape;6081;p21"/>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82" name="Google Shape;6082;p21"/>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83" name="Google Shape;6083;p21"/>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84" name="Google Shape;6084;p21"/>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85" name="Google Shape;6085;p21"/>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86" name="Google Shape;6086;p21"/>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87" name="Google Shape;6087;p21"/>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88" name="Google Shape;6088;p21"/>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89" name="Google Shape;6089;p21"/>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90" name="Google Shape;6090;p21"/>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91" name="Google Shape;6091;p21"/>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92" name="Google Shape;6092;p21"/>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93" name="Google Shape;6093;p21"/>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94" name="Google Shape;6094;p21"/>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95" name="Google Shape;6095;p21"/>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96" name="Google Shape;6096;p21"/>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97" name="Google Shape;6097;p21"/>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98" name="Google Shape;6098;p21"/>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99" name="Google Shape;6099;p21"/>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00" name="Google Shape;6100;p21"/>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01" name="Google Shape;6101;p21"/>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02" name="Google Shape;6102;p21"/>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103" name="Google Shape;6103;p21"/>
          <p:cNvGrpSpPr/>
          <p:nvPr/>
        </p:nvGrpSpPr>
        <p:grpSpPr>
          <a:xfrm rot="10800000">
            <a:off x="11439597" y="5744924"/>
            <a:ext cx="692257" cy="1084192"/>
            <a:chOff x="1897495" y="-461400"/>
            <a:chExt cx="815443" cy="1139815"/>
          </a:xfrm>
        </p:grpSpPr>
        <p:sp>
          <p:nvSpPr>
            <p:cNvPr id="6104" name="Google Shape;6104;p21"/>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05" name="Google Shape;6105;p21"/>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06" name="Google Shape;6106;p21"/>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07" name="Google Shape;6107;p21"/>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08" name="Google Shape;6108;p21"/>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09" name="Google Shape;6109;p21"/>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10" name="Google Shape;6110;p21"/>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11" name="Google Shape;6111;p21"/>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12" name="Google Shape;6112;p21"/>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13" name="Google Shape;6113;p21"/>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14" name="Google Shape;6114;p21"/>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15" name="Google Shape;6115;p21"/>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16" name="Google Shape;6116;p21"/>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17" name="Google Shape;6117;p21"/>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18" name="Google Shape;6118;p21"/>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19" name="Google Shape;6119;p21"/>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20" name="Google Shape;6120;p21"/>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21" name="Google Shape;6121;p21"/>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22" name="Google Shape;6122;p21"/>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23" name="Google Shape;6123;p21"/>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24" name="Google Shape;6124;p21"/>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25" name="Google Shape;6125;p21"/>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126" name="Google Shape;6126;p21"/>
          <p:cNvGrpSpPr/>
          <p:nvPr/>
        </p:nvGrpSpPr>
        <p:grpSpPr>
          <a:xfrm rot="10800000">
            <a:off x="11160146" y="4714358"/>
            <a:ext cx="1173972" cy="889837"/>
            <a:chOff x="-320607" y="2105391"/>
            <a:chExt cx="1152762" cy="873760"/>
          </a:xfrm>
        </p:grpSpPr>
        <p:sp>
          <p:nvSpPr>
            <p:cNvPr id="6127" name="Google Shape;6127;p21"/>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28" name="Google Shape;6128;p21"/>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29" name="Google Shape;6129;p21"/>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30" name="Google Shape;6130;p21"/>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31" name="Google Shape;6131;p21"/>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32" name="Google Shape;6132;p21"/>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33" name="Google Shape;6133;p21"/>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34" name="Google Shape;6134;p21"/>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35" name="Google Shape;6135;p21"/>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36" name="Google Shape;6136;p21"/>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37" name="Google Shape;6137;p21"/>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38" name="Google Shape;6138;p21"/>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39" name="Google Shape;6139;p21"/>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40" name="Google Shape;6140;p21"/>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41" name="Google Shape;6141;p21"/>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42" name="Google Shape;6142;p21"/>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43" name="Google Shape;6143;p21"/>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44" name="Google Shape;6144;p21"/>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45" name="Google Shape;6145;p21"/>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146" name="Google Shape;6146;p21"/>
          <p:cNvGrpSpPr/>
          <p:nvPr/>
        </p:nvGrpSpPr>
        <p:grpSpPr>
          <a:xfrm rot="5400000" flipH="1">
            <a:off x="11745007" y="1204807"/>
            <a:ext cx="156581" cy="141111"/>
            <a:chOff x="7737341" y="1046941"/>
            <a:chExt cx="161913" cy="145916"/>
          </a:xfrm>
        </p:grpSpPr>
        <p:sp>
          <p:nvSpPr>
            <p:cNvPr id="6147" name="Google Shape;6147;p21"/>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48" name="Google Shape;6148;p21"/>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49" name="Google Shape;6149;p21"/>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150" name="Google Shape;6150;p21"/>
          <p:cNvGrpSpPr/>
          <p:nvPr/>
        </p:nvGrpSpPr>
        <p:grpSpPr>
          <a:xfrm rot="-8257188" flipH="1">
            <a:off x="9972332" y="6417002"/>
            <a:ext cx="1163825" cy="522285"/>
            <a:chOff x="8502760" y="3542528"/>
            <a:chExt cx="711519" cy="319269"/>
          </a:xfrm>
        </p:grpSpPr>
        <p:sp>
          <p:nvSpPr>
            <p:cNvPr id="6151" name="Google Shape;6151;p21"/>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52" name="Google Shape;6152;p21"/>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53" name="Google Shape;6153;p21"/>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54" name="Google Shape;6154;p21"/>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55" name="Google Shape;6155;p21"/>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56" name="Google Shape;6156;p21"/>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57" name="Google Shape;6157;p21"/>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58" name="Google Shape;6158;p21"/>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59" name="Google Shape;6159;p21"/>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6160" name="Google Shape;6160;p21"/>
          <p:cNvSpPr txBox="1">
            <a:spLocks noGrp="1"/>
          </p:cNvSpPr>
          <p:nvPr>
            <p:ph type="title"/>
          </p:nvPr>
        </p:nvSpPr>
        <p:spPr>
          <a:xfrm>
            <a:off x="978596" y="2503619"/>
            <a:ext cx="2438000" cy="7640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3000"/>
              <a:buNone/>
              <a:defRPr i="0"/>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
        <p:nvSpPr>
          <p:cNvPr id="6161" name="Google Shape;6161;p21"/>
          <p:cNvSpPr txBox="1">
            <a:spLocks noGrp="1"/>
          </p:cNvSpPr>
          <p:nvPr>
            <p:ph type="subTitle" idx="1"/>
          </p:nvPr>
        </p:nvSpPr>
        <p:spPr>
          <a:xfrm>
            <a:off x="831385" y="3339401"/>
            <a:ext cx="4383200" cy="17764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867">
                <a:latin typeface="Nunito"/>
                <a:ea typeface="Nunito"/>
                <a:cs typeface="Nunito"/>
                <a:sym typeface="Nunito"/>
              </a:defRPr>
            </a:lvl1pPr>
            <a:lvl2pPr lvl="1" rtl="0">
              <a:lnSpc>
                <a:spcPct val="115000"/>
              </a:lnSpc>
              <a:spcBef>
                <a:spcPts val="0"/>
              </a:spcBef>
              <a:spcAft>
                <a:spcPts val="0"/>
              </a:spcAft>
              <a:buNone/>
              <a:defRPr sz="1867">
                <a:latin typeface="Nunito"/>
                <a:ea typeface="Nunito"/>
                <a:cs typeface="Nunito"/>
                <a:sym typeface="Nunito"/>
              </a:defRPr>
            </a:lvl2pPr>
            <a:lvl3pPr lvl="2" rtl="0">
              <a:lnSpc>
                <a:spcPct val="115000"/>
              </a:lnSpc>
              <a:spcBef>
                <a:spcPts val="0"/>
              </a:spcBef>
              <a:spcAft>
                <a:spcPts val="0"/>
              </a:spcAft>
              <a:buNone/>
              <a:defRPr sz="1867">
                <a:latin typeface="Nunito"/>
                <a:ea typeface="Nunito"/>
                <a:cs typeface="Nunito"/>
                <a:sym typeface="Nunito"/>
              </a:defRPr>
            </a:lvl3pPr>
            <a:lvl4pPr lvl="3" rtl="0">
              <a:lnSpc>
                <a:spcPct val="115000"/>
              </a:lnSpc>
              <a:spcBef>
                <a:spcPts val="0"/>
              </a:spcBef>
              <a:spcAft>
                <a:spcPts val="0"/>
              </a:spcAft>
              <a:buNone/>
              <a:defRPr sz="1867">
                <a:latin typeface="Nunito"/>
                <a:ea typeface="Nunito"/>
                <a:cs typeface="Nunito"/>
                <a:sym typeface="Nunito"/>
              </a:defRPr>
            </a:lvl4pPr>
            <a:lvl5pPr lvl="4" rtl="0">
              <a:lnSpc>
                <a:spcPct val="115000"/>
              </a:lnSpc>
              <a:spcBef>
                <a:spcPts val="0"/>
              </a:spcBef>
              <a:spcAft>
                <a:spcPts val="0"/>
              </a:spcAft>
              <a:buNone/>
              <a:defRPr sz="1867">
                <a:latin typeface="Nunito"/>
                <a:ea typeface="Nunito"/>
                <a:cs typeface="Nunito"/>
                <a:sym typeface="Nunito"/>
              </a:defRPr>
            </a:lvl5pPr>
            <a:lvl6pPr lvl="5" rtl="0">
              <a:lnSpc>
                <a:spcPct val="115000"/>
              </a:lnSpc>
              <a:spcBef>
                <a:spcPts val="0"/>
              </a:spcBef>
              <a:spcAft>
                <a:spcPts val="0"/>
              </a:spcAft>
              <a:buNone/>
              <a:defRPr sz="1867">
                <a:latin typeface="Nunito"/>
                <a:ea typeface="Nunito"/>
                <a:cs typeface="Nunito"/>
                <a:sym typeface="Nunito"/>
              </a:defRPr>
            </a:lvl6pPr>
            <a:lvl7pPr lvl="6" rtl="0">
              <a:lnSpc>
                <a:spcPct val="115000"/>
              </a:lnSpc>
              <a:spcBef>
                <a:spcPts val="0"/>
              </a:spcBef>
              <a:spcAft>
                <a:spcPts val="0"/>
              </a:spcAft>
              <a:buNone/>
              <a:defRPr sz="1867">
                <a:latin typeface="Nunito"/>
                <a:ea typeface="Nunito"/>
                <a:cs typeface="Nunito"/>
                <a:sym typeface="Nunito"/>
              </a:defRPr>
            </a:lvl7pPr>
            <a:lvl8pPr lvl="7" rtl="0">
              <a:lnSpc>
                <a:spcPct val="115000"/>
              </a:lnSpc>
              <a:spcBef>
                <a:spcPts val="0"/>
              </a:spcBef>
              <a:spcAft>
                <a:spcPts val="0"/>
              </a:spcAft>
              <a:buNone/>
              <a:defRPr sz="1867">
                <a:latin typeface="Nunito"/>
                <a:ea typeface="Nunito"/>
                <a:cs typeface="Nunito"/>
                <a:sym typeface="Nunito"/>
              </a:defRPr>
            </a:lvl8pPr>
            <a:lvl9pPr lvl="8" rtl="0">
              <a:lnSpc>
                <a:spcPct val="115000"/>
              </a:lnSpc>
              <a:spcBef>
                <a:spcPts val="0"/>
              </a:spcBef>
              <a:spcAft>
                <a:spcPts val="0"/>
              </a:spcAft>
              <a:buNone/>
              <a:defRPr sz="1867">
                <a:latin typeface="Nunito"/>
                <a:ea typeface="Nunito"/>
                <a:cs typeface="Nunito"/>
                <a:sym typeface="Nunito"/>
              </a:defRPr>
            </a:lvl9pPr>
          </a:lstStyle>
          <a:p>
            <a:endParaRPr/>
          </a:p>
        </p:txBody>
      </p:sp>
    </p:spTree>
    <p:extLst>
      <p:ext uri="{BB962C8B-B14F-4D97-AF65-F5344CB8AC3E}">
        <p14:creationId xmlns:p14="http://schemas.microsoft.com/office/powerpoint/2010/main" val="39063480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6162"/>
        <p:cNvGrpSpPr/>
        <p:nvPr/>
      </p:nvGrpSpPr>
      <p:grpSpPr>
        <a:xfrm>
          <a:off x="0" y="0"/>
          <a:ext cx="0" cy="0"/>
          <a:chOff x="0" y="0"/>
          <a:chExt cx="0" cy="0"/>
        </a:xfrm>
      </p:grpSpPr>
      <p:sp>
        <p:nvSpPr>
          <p:cNvPr id="6163" name="Google Shape;6163;p22"/>
          <p:cNvSpPr/>
          <p:nvPr/>
        </p:nvSpPr>
        <p:spPr>
          <a:xfrm rot="5400000">
            <a:off x="-1687900" y="2145900"/>
            <a:ext cx="4000072" cy="624265"/>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6164" name="Google Shape;6164;p22"/>
          <p:cNvSpPr/>
          <p:nvPr/>
        </p:nvSpPr>
        <p:spPr>
          <a:xfrm>
            <a:off x="7770889" y="-43943"/>
            <a:ext cx="4503516" cy="70324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6165" name="Google Shape;6165;p22"/>
          <p:cNvGrpSpPr/>
          <p:nvPr/>
        </p:nvGrpSpPr>
        <p:grpSpPr>
          <a:xfrm rot="-8282980">
            <a:off x="11312649" y="5297143"/>
            <a:ext cx="1385665" cy="1054364"/>
            <a:chOff x="-206267" y="355694"/>
            <a:chExt cx="1406323" cy="899150"/>
          </a:xfrm>
        </p:grpSpPr>
        <p:sp>
          <p:nvSpPr>
            <p:cNvPr id="6166" name="Google Shape;6166;p22"/>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67" name="Google Shape;6167;p22"/>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68" name="Google Shape;6168;p22"/>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69" name="Google Shape;6169;p22"/>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70" name="Google Shape;6170;p22"/>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71" name="Google Shape;6171;p22"/>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72" name="Google Shape;6172;p22"/>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73" name="Google Shape;6173;p22"/>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174" name="Google Shape;6174;p22"/>
          <p:cNvGrpSpPr/>
          <p:nvPr/>
        </p:nvGrpSpPr>
        <p:grpSpPr>
          <a:xfrm rot="7845114">
            <a:off x="-99748" y="-323359"/>
            <a:ext cx="1306163" cy="1430665"/>
            <a:chOff x="2318158" y="4088320"/>
            <a:chExt cx="1256104" cy="1375835"/>
          </a:xfrm>
        </p:grpSpPr>
        <p:sp>
          <p:nvSpPr>
            <p:cNvPr id="6175" name="Google Shape;6175;p22"/>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76" name="Google Shape;6176;p22"/>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77" name="Google Shape;6177;p22"/>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78" name="Google Shape;6178;p22"/>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79" name="Google Shape;6179;p22"/>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80" name="Google Shape;6180;p22"/>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81" name="Google Shape;6181;p22"/>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82" name="Google Shape;6182;p22"/>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83" name="Google Shape;6183;p22"/>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84" name="Google Shape;6184;p22"/>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85" name="Google Shape;6185;p22"/>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86" name="Google Shape;6186;p22"/>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87" name="Google Shape;6187;p22"/>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88" name="Google Shape;6188;p22"/>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89" name="Google Shape;6189;p22"/>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90" name="Google Shape;6190;p22"/>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91" name="Google Shape;6191;p22"/>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92" name="Google Shape;6192;p22"/>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93" name="Google Shape;6193;p22"/>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94" name="Google Shape;6194;p22"/>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95" name="Google Shape;6195;p22"/>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96" name="Google Shape;6196;p22"/>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97" name="Google Shape;6197;p22"/>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98" name="Google Shape;6198;p22"/>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99" name="Google Shape;6199;p22"/>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00" name="Google Shape;6200;p22"/>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01" name="Google Shape;6201;p22"/>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02" name="Google Shape;6202;p22"/>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03" name="Google Shape;6203;p22"/>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rgbClr val="A1D3C3"/>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04" name="Google Shape;6204;p22"/>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05" name="Google Shape;6205;p22"/>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06" name="Google Shape;6206;p22"/>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07" name="Google Shape;6207;p22"/>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08" name="Google Shape;6208;p22"/>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09" name="Google Shape;6209;p22"/>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10" name="Google Shape;6210;p22"/>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11" name="Google Shape;6211;p22"/>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12" name="Google Shape;6212;p22"/>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13" name="Google Shape;6213;p22"/>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14" name="Google Shape;6214;p22"/>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15" name="Google Shape;6215;p22"/>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16" name="Google Shape;6216;p22"/>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17" name="Google Shape;6217;p22"/>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18" name="Google Shape;6218;p22"/>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19" name="Google Shape;6219;p22"/>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20" name="Google Shape;6220;p22"/>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21" name="Google Shape;6221;p22"/>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22" name="Google Shape;6222;p22"/>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23" name="Google Shape;6223;p22"/>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24" name="Google Shape;6224;p22"/>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225" name="Google Shape;6225;p22"/>
          <p:cNvGrpSpPr/>
          <p:nvPr/>
        </p:nvGrpSpPr>
        <p:grpSpPr>
          <a:xfrm>
            <a:off x="11184843" y="-246085"/>
            <a:ext cx="1079972" cy="1107545"/>
            <a:chOff x="7973149" y="-201092"/>
            <a:chExt cx="1116750" cy="1145263"/>
          </a:xfrm>
        </p:grpSpPr>
        <p:sp>
          <p:nvSpPr>
            <p:cNvPr id="6226" name="Google Shape;6226;p22"/>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27" name="Google Shape;6227;p22"/>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28" name="Google Shape;6228;p22"/>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29" name="Google Shape;6229;p22"/>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30" name="Google Shape;6230;p22"/>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31" name="Google Shape;6231;p22"/>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32" name="Google Shape;6232;p22"/>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33" name="Google Shape;6233;p22"/>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34" name="Google Shape;6234;p22"/>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35" name="Google Shape;6235;p22"/>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36" name="Google Shape;6236;p22"/>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37" name="Google Shape;6237;p22"/>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38" name="Google Shape;6238;p22"/>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39" name="Google Shape;6239;p22"/>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40" name="Google Shape;6240;p22"/>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41" name="Google Shape;6241;p22"/>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42" name="Google Shape;6242;p22"/>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43" name="Google Shape;6243;p22"/>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44" name="Google Shape;6244;p22"/>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45" name="Google Shape;6245;p22"/>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46" name="Google Shape;6246;p22"/>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47" name="Google Shape;6247;p22"/>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48" name="Google Shape;6248;p22"/>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49" name="Google Shape;6249;p22"/>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50" name="Google Shape;6250;p22"/>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51" name="Google Shape;6251;p22"/>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52" name="Google Shape;6252;p22"/>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53" name="Google Shape;6253;p22"/>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54" name="Google Shape;6254;p22"/>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55" name="Google Shape;6255;p22"/>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56" name="Google Shape;6256;p22"/>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57" name="Google Shape;6257;p22"/>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58" name="Google Shape;6258;p22"/>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59" name="Google Shape;6259;p22"/>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60" name="Google Shape;6260;p22"/>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61" name="Google Shape;6261;p22"/>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62" name="Google Shape;6262;p22"/>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63" name="Google Shape;6263;p22"/>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64" name="Google Shape;6264;p22"/>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65" name="Google Shape;6265;p22"/>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66" name="Google Shape;6266;p22"/>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67" name="Google Shape;6267;p22"/>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68" name="Google Shape;6268;p22"/>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69" name="Google Shape;6269;p22"/>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70" name="Google Shape;6270;p22"/>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71" name="Google Shape;6271;p22"/>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72" name="Google Shape;6272;p22"/>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73" name="Google Shape;6273;p22"/>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74" name="Google Shape;6274;p22"/>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75" name="Google Shape;6275;p22"/>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76" name="Google Shape;6276;p22"/>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77" name="Google Shape;6277;p22"/>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78" name="Google Shape;6278;p22"/>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79" name="Google Shape;6279;p22"/>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80" name="Google Shape;6280;p22"/>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81" name="Google Shape;6281;p22"/>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82" name="Google Shape;6282;p22"/>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83" name="Google Shape;6283;p22"/>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84" name="Google Shape;6284;p22"/>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85" name="Google Shape;6285;p22"/>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86" name="Google Shape;6286;p22"/>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287" name="Google Shape;6287;p22"/>
          <p:cNvGrpSpPr/>
          <p:nvPr/>
        </p:nvGrpSpPr>
        <p:grpSpPr>
          <a:xfrm rot="-5400000">
            <a:off x="10084430" y="92207"/>
            <a:ext cx="156581" cy="141111"/>
            <a:chOff x="7737341" y="1046941"/>
            <a:chExt cx="161913" cy="145916"/>
          </a:xfrm>
        </p:grpSpPr>
        <p:sp>
          <p:nvSpPr>
            <p:cNvPr id="6288" name="Google Shape;6288;p22"/>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89" name="Google Shape;6289;p22"/>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90" name="Google Shape;6290;p22"/>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291" name="Google Shape;6291;p22"/>
          <p:cNvGrpSpPr/>
          <p:nvPr/>
        </p:nvGrpSpPr>
        <p:grpSpPr>
          <a:xfrm flipH="1">
            <a:off x="10860025" y="-150142"/>
            <a:ext cx="916057" cy="918956"/>
            <a:chOff x="-566600" y="186057"/>
            <a:chExt cx="1240151" cy="1244074"/>
          </a:xfrm>
        </p:grpSpPr>
        <p:sp>
          <p:nvSpPr>
            <p:cNvPr id="6292" name="Google Shape;6292;p22"/>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93" name="Google Shape;6293;p22"/>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94" name="Google Shape;6294;p22"/>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95" name="Google Shape;6295;p22"/>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96" name="Google Shape;6296;p22"/>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97" name="Google Shape;6297;p22"/>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98" name="Google Shape;6298;p22"/>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99" name="Google Shape;6299;p22"/>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00" name="Google Shape;6300;p22"/>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01" name="Google Shape;6301;p22"/>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02" name="Google Shape;6302;p22"/>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03" name="Google Shape;6303;p22"/>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04" name="Google Shape;6304;p22"/>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05" name="Google Shape;6305;p22"/>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06" name="Google Shape;6306;p22"/>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07" name="Google Shape;6307;p22"/>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08" name="Google Shape;6308;p22"/>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09" name="Google Shape;6309;p22"/>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10" name="Google Shape;6310;p22"/>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11" name="Google Shape;6311;p22"/>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12" name="Google Shape;6312;p22"/>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13" name="Google Shape;6313;p22"/>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14" name="Google Shape;6314;p22"/>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15" name="Google Shape;6315;p22"/>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16" name="Google Shape;6316;p22"/>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17" name="Google Shape;6317;p22"/>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18" name="Google Shape;6318;p22"/>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319" name="Google Shape;6319;p22"/>
          <p:cNvGrpSpPr/>
          <p:nvPr/>
        </p:nvGrpSpPr>
        <p:grpSpPr>
          <a:xfrm flipH="1">
            <a:off x="10519239" y="-185610"/>
            <a:ext cx="665584" cy="643609"/>
            <a:chOff x="-168381" y="-168706"/>
            <a:chExt cx="901061" cy="871312"/>
          </a:xfrm>
        </p:grpSpPr>
        <p:sp>
          <p:nvSpPr>
            <p:cNvPr id="6320" name="Google Shape;6320;p22"/>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21" name="Google Shape;6321;p22"/>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22" name="Google Shape;6322;p22"/>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23" name="Google Shape;6323;p22"/>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24" name="Google Shape;6324;p22"/>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25" name="Google Shape;6325;p22"/>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26" name="Google Shape;6326;p22"/>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27" name="Google Shape;6327;p22"/>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28" name="Google Shape;6328;p22"/>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29" name="Google Shape;6329;p22"/>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30" name="Google Shape;6330;p22"/>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31" name="Google Shape;6331;p22"/>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32" name="Google Shape;6332;p22"/>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33" name="Google Shape;6333;p22"/>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34" name="Google Shape;6334;p22"/>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35" name="Google Shape;6335;p22"/>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36" name="Google Shape;6336;p22"/>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37" name="Google Shape;6337;p22"/>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38" name="Google Shape;6338;p22"/>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339" name="Google Shape;6339;p22"/>
          <p:cNvGrpSpPr/>
          <p:nvPr/>
        </p:nvGrpSpPr>
        <p:grpSpPr>
          <a:xfrm>
            <a:off x="9418229" y="-161459"/>
            <a:ext cx="530147" cy="741032"/>
            <a:chOff x="1897495" y="-461400"/>
            <a:chExt cx="815443" cy="1139815"/>
          </a:xfrm>
        </p:grpSpPr>
        <p:sp>
          <p:nvSpPr>
            <p:cNvPr id="6340" name="Google Shape;6340;p22"/>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41" name="Google Shape;6341;p22"/>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42" name="Google Shape;6342;p22"/>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43" name="Google Shape;6343;p22"/>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44" name="Google Shape;6344;p22"/>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45" name="Google Shape;6345;p22"/>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46" name="Google Shape;6346;p22"/>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47" name="Google Shape;6347;p22"/>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48" name="Google Shape;6348;p22"/>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49" name="Google Shape;6349;p22"/>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50" name="Google Shape;6350;p22"/>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51" name="Google Shape;6351;p22"/>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52" name="Google Shape;6352;p22"/>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53" name="Google Shape;6353;p22"/>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54" name="Google Shape;6354;p22"/>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55" name="Google Shape;6355;p22"/>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56" name="Google Shape;6356;p22"/>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57" name="Google Shape;6357;p22"/>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58" name="Google Shape;6358;p22"/>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59" name="Google Shape;6359;p22"/>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60" name="Google Shape;6360;p22"/>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61" name="Google Shape;6361;p22"/>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362" name="Google Shape;6362;p22"/>
          <p:cNvGrpSpPr/>
          <p:nvPr/>
        </p:nvGrpSpPr>
        <p:grpSpPr>
          <a:xfrm rot="10387032">
            <a:off x="11595919" y="5395717"/>
            <a:ext cx="692244" cy="1084123"/>
            <a:chOff x="1897495" y="-461400"/>
            <a:chExt cx="815443" cy="1139815"/>
          </a:xfrm>
        </p:grpSpPr>
        <p:sp>
          <p:nvSpPr>
            <p:cNvPr id="6363" name="Google Shape;6363;p22"/>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64" name="Google Shape;6364;p22"/>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65" name="Google Shape;6365;p22"/>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66" name="Google Shape;6366;p22"/>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67" name="Google Shape;6367;p22"/>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68" name="Google Shape;6368;p22"/>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69" name="Google Shape;6369;p22"/>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70" name="Google Shape;6370;p22"/>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71" name="Google Shape;6371;p22"/>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72" name="Google Shape;6372;p22"/>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73" name="Google Shape;6373;p22"/>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74" name="Google Shape;6374;p22"/>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75" name="Google Shape;6375;p22"/>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76" name="Google Shape;6376;p22"/>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77" name="Google Shape;6377;p22"/>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78" name="Google Shape;6378;p22"/>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79" name="Google Shape;6379;p22"/>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80" name="Google Shape;6380;p22"/>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81" name="Google Shape;6381;p22"/>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82" name="Google Shape;6382;p22"/>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83" name="Google Shape;6383;p22"/>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84" name="Google Shape;6384;p22"/>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385" name="Google Shape;6385;p22"/>
          <p:cNvGrpSpPr/>
          <p:nvPr/>
        </p:nvGrpSpPr>
        <p:grpSpPr>
          <a:xfrm rot="-479532">
            <a:off x="-274863" y="5842081"/>
            <a:ext cx="1174001" cy="889860"/>
            <a:chOff x="-320607" y="2105391"/>
            <a:chExt cx="1152762" cy="873760"/>
          </a:xfrm>
        </p:grpSpPr>
        <p:sp>
          <p:nvSpPr>
            <p:cNvPr id="6386" name="Google Shape;6386;p22"/>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87" name="Google Shape;6387;p22"/>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88" name="Google Shape;6388;p22"/>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89" name="Google Shape;6389;p22"/>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90" name="Google Shape;6390;p22"/>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91" name="Google Shape;6391;p22"/>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92" name="Google Shape;6392;p22"/>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93" name="Google Shape;6393;p22"/>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94" name="Google Shape;6394;p22"/>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95" name="Google Shape;6395;p22"/>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96" name="Google Shape;6396;p22"/>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97" name="Google Shape;6397;p22"/>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98" name="Google Shape;6398;p22"/>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99" name="Google Shape;6399;p22"/>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00" name="Google Shape;6400;p22"/>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01" name="Google Shape;6401;p22"/>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02" name="Google Shape;6402;p22"/>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03" name="Google Shape;6403;p22"/>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04" name="Google Shape;6404;p22"/>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405" name="Google Shape;6405;p22"/>
          <p:cNvGrpSpPr/>
          <p:nvPr/>
        </p:nvGrpSpPr>
        <p:grpSpPr>
          <a:xfrm rot="5400000" flipH="1">
            <a:off x="11745007" y="1204807"/>
            <a:ext cx="156581" cy="141111"/>
            <a:chOff x="7737341" y="1046941"/>
            <a:chExt cx="161913" cy="145916"/>
          </a:xfrm>
        </p:grpSpPr>
        <p:sp>
          <p:nvSpPr>
            <p:cNvPr id="6406" name="Google Shape;6406;p22"/>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07" name="Google Shape;6407;p22"/>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08" name="Google Shape;6408;p22"/>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409" name="Google Shape;6409;p22"/>
          <p:cNvGrpSpPr/>
          <p:nvPr/>
        </p:nvGrpSpPr>
        <p:grpSpPr>
          <a:xfrm rot="1609643">
            <a:off x="11613930" y="6533199"/>
            <a:ext cx="1010065" cy="362459"/>
            <a:chOff x="8502760" y="3542528"/>
            <a:chExt cx="711519" cy="319269"/>
          </a:xfrm>
        </p:grpSpPr>
        <p:sp>
          <p:nvSpPr>
            <p:cNvPr id="6410" name="Google Shape;6410;p22"/>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11" name="Google Shape;6411;p22"/>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12" name="Google Shape;6412;p22"/>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13" name="Google Shape;6413;p22"/>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14" name="Google Shape;6414;p22"/>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15" name="Google Shape;6415;p22"/>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16" name="Google Shape;6416;p22"/>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17" name="Google Shape;6417;p22"/>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18" name="Google Shape;6418;p22"/>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6419" name="Google Shape;6419;p22"/>
          <p:cNvSpPr txBox="1">
            <a:spLocks noGrp="1"/>
          </p:cNvSpPr>
          <p:nvPr>
            <p:ph type="subTitle" idx="1"/>
          </p:nvPr>
        </p:nvSpPr>
        <p:spPr>
          <a:xfrm>
            <a:off x="6707868" y="2249000"/>
            <a:ext cx="4161600" cy="38208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867">
                <a:latin typeface="Nunito"/>
                <a:ea typeface="Nunito"/>
                <a:cs typeface="Nunito"/>
                <a:sym typeface="Nunito"/>
              </a:defRPr>
            </a:lvl1pPr>
            <a:lvl2pPr lvl="1" rtl="0">
              <a:lnSpc>
                <a:spcPct val="115000"/>
              </a:lnSpc>
              <a:spcBef>
                <a:spcPts val="0"/>
              </a:spcBef>
              <a:spcAft>
                <a:spcPts val="0"/>
              </a:spcAft>
              <a:buNone/>
              <a:defRPr sz="1867">
                <a:latin typeface="Nunito"/>
                <a:ea typeface="Nunito"/>
                <a:cs typeface="Nunito"/>
                <a:sym typeface="Nunito"/>
              </a:defRPr>
            </a:lvl2pPr>
            <a:lvl3pPr lvl="2" rtl="0">
              <a:lnSpc>
                <a:spcPct val="115000"/>
              </a:lnSpc>
              <a:spcBef>
                <a:spcPts val="0"/>
              </a:spcBef>
              <a:spcAft>
                <a:spcPts val="0"/>
              </a:spcAft>
              <a:buNone/>
              <a:defRPr sz="1867">
                <a:latin typeface="Nunito"/>
                <a:ea typeface="Nunito"/>
                <a:cs typeface="Nunito"/>
                <a:sym typeface="Nunito"/>
              </a:defRPr>
            </a:lvl3pPr>
            <a:lvl4pPr lvl="3" rtl="0">
              <a:lnSpc>
                <a:spcPct val="115000"/>
              </a:lnSpc>
              <a:spcBef>
                <a:spcPts val="0"/>
              </a:spcBef>
              <a:spcAft>
                <a:spcPts val="0"/>
              </a:spcAft>
              <a:buNone/>
              <a:defRPr sz="1867">
                <a:latin typeface="Nunito"/>
                <a:ea typeface="Nunito"/>
                <a:cs typeface="Nunito"/>
                <a:sym typeface="Nunito"/>
              </a:defRPr>
            </a:lvl4pPr>
            <a:lvl5pPr lvl="4" rtl="0">
              <a:lnSpc>
                <a:spcPct val="115000"/>
              </a:lnSpc>
              <a:spcBef>
                <a:spcPts val="0"/>
              </a:spcBef>
              <a:spcAft>
                <a:spcPts val="0"/>
              </a:spcAft>
              <a:buNone/>
              <a:defRPr sz="1867">
                <a:latin typeface="Nunito"/>
                <a:ea typeface="Nunito"/>
                <a:cs typeface="Nunito"/>
                <a:sym typeface="Nunito"/>
              </a:defRPr>
            </a:lvl5pPr>
            <a:lvl6pPr lvl="5" rtl="0">
              <a:lnSpc>
                <a:spcPct val="115000"/>
              </a:lnSpc>
              <a:spcBef>
                <a:spcPts val="0"/>
              </a:spcBef>
              <a:spcAft>
                <a:spcPts val="0"/>
              </a:spcAft>
              <a:buNone/>
              <a:defRPr sz="1867">
                <a:latin typeface="Nunito"/>
                <a:ea typeface="Nunito"/>
                <a:cs typeface="Nunito"/>
                <a:sym typeface="Nunito"/>
              </a:defRPr>
            </a:lvl6pPr>
            <a:lvl7pPr lvl="6" rtl="0">
              <a:lnSpc>
                <a:spcPct val="115000"/>
              </a:lnSpc>
              <a:spcBef>
                <a:spcPts val="0"/>
              </a:spcBef>
              <a:spcAft>
                <a:spcPts val="0"/>
              </a:spcAft>
              <a:buNone/>
              <a:defRPr sz="1867">
                <a:latin typeface="Nunito"/>
                <a:ea typeface="Nunito"/>
                <a:cs typeface="Nunito"/>
                <a:sym typeface="Nunito"/>
              </a:defRPr>
            </a:lvl7pPr>
            <a:lvl8pPr lvl="7" rtl="0">
              <a:lnSpc>
                <a:spcPct val="115000"/>
              </a:lnSpc>
              <a:spcBef>
                <a:spcPts val="0"/>
              </a:spcBef>
              <a:spcAft>
                <a:spcPts val="0"/>
              </a:spcAft>
              <a:buNone/>
              <a:defRPr sz="1867">
                <a:latin typeface="Nunito"/>
                <a:ea typeface="Nunito"/>
                <a:cs typeface="Nunito"/>
                <a:sym typeface="Nunito"/>
              </a:defRPr>
            </a:lvl8pPr>
            <a:lvl9pPr lvl="8" rtl="0">
              <a:lnSpc>
                <a:spcPct val="115000"/>
              </a:lnSpc>
              <a:spcBef>
                <a:spcPts val="0"/>
              </a:spcBef>
              <a:spcAft>
                <a:spcPts val="0"/>
              </a:spcAft>
              <a:buNone/>
              <a:defRPr sz="1867">
                <a:latin typeface="Nunito"/>
                <a:ea typeface="Nunito"/>
                <a:cs typeface="Nunito"/>
                <a:sym typeface="Nunito"/>
              </a:defRPr>
            </a:lvl9pPr>
          </a:lstStyle>
          <a:p>
            <a:endParaRPr/>
          </a:p>
        </p:txBody>
      </p:sp>
      <p:grpSp>
        <p:nvGrpSpPr>
          <p:cNvPr id="6420" name="Google Shape;6420;p22"/>
          <p:cNvGrpSpPr/>
          <p:nvPr/>
        </p:nvGrpSpPr>
        <p:grpSpPr>
          <a:xfrm rot="6386609">
            <a:off x="10812750" y="5773717"/>
            <a:ext cx="1079917" cy="1107491"/>
            <a:chOff x="7973149" y="-201092"/>
            <a:chExt cx="1116750" cy="1145263"/>
          </a:xfrm>
        </p:grpSpPr>
        <p:sp>
          <p:nvSpPr>
            <p:cNvPr id="6421" name="Google Shape;6421;p22"/>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22" name="Google Shape;6422;p22"/>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23" name="Google Shape;6423;p22"/>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24" name="Google Shape;6424;p22"/>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25" name="Google Shape;6425;p22"/>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26" name="Google Shape;6426;p22"/>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27" name="Google Shape;6427;p22"/>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28" name="Google Shape;6428;p22"/>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29" name="Google Shape;6429;p22"/>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30" name="Google Shape;6430;p22"/>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31" name="Google Shape;6431;p22"/>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32" name="Google Shape;6432;p22"/>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33" name="Google Shape;6433;p22"/>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34" name="Google Shape;6434;p22"/>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35" name="Google Shape;6435;p22"/>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36" name="Google Shape;6436;p22"/>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37" name="Google Shape;6437;p22"/>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38" name="Google Shape;6438;p22"/>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39" name="Google Shape;6439;p22"/>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40" name="Google Shape;6440;p22"/>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41" name="Google Shape;6441;p22"/>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42" name="Google Shape;6442;p22"/>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43" name="Google Shape;6443;p22"/>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44" name="Google Shape;6444;p22"/>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45" name="Google Shape;6445;p22"/>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46" name="Google Shape;6446;p22"/>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47" name="Google Shape;6447;p22"/>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48" name="Google Shape;6448;p22"/>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49" name="Google Shape;6449;p22"/>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50" name="Google Shape;6450;p22"/>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51" name="Google Shape;6451;p22"/>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52" name="Google Shape;6452;p22"/>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53" name="Google Shape;6453;p22"/>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54" name="Google Shape;6454;p22"/>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55" name="Google Shape;6455;p22"/>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56" name="Google Shape;6456;p22"/>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57" name="Google Shape;6457;p22"/>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58" name="Google Shape;6458;p22"/>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59" name="Google Shape;6459;p22"/>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60" name="Google Shape;6460;p22"/>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61" name="Google Shape;6461;p22"/>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62" name="Google Shape;6462;p22"/>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63" name="Google Shape;6463;p22"/>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64" name="Google Shape;6464;p22"/>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65" name="Google Shape;6465;p22"/>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66" name="Google Shape;6466;p22"/>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67" name="Google Shape;6467;p22"/>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68" name="Google Shape;6468;p22"/>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69" name="Google Shape;6469;p22"/>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70" name="Google Shape;6470;p22"/>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71" name="Google Shape;6471;p22"/>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72" name="Google Shape;6472;p22"/>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73" name="Google Shape;6473;p22"/>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74" name="Google Shape;6474;p22"/>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75" name="Google Shape;6475;p22"/>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76" name="Google Shape;6476;p22"/>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77" name="Google Shape;6477;p22"/>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78" name="Google Shape;6478;p22"/>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79" name="Google Shape;6479;p22"/>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80" name="Google Shape;6480;p22"/>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81" name="Google Shape;6481;p22"/>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6482" name="Google Shape;6482;p22"/>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extLst>
      <p:ext uri="{BB962C8B-B14F-4D97-AF65-F5344CB8AC3E}">
        <p14:creationId xmlns:p14="http://schemas.microsoft.com/office/powerpoint/2010/main" val="777132657"/>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and text 4">
  <p:cSld name="Title and text 4">
    <p:spTree>
      <p:nvGrpSpPr>
        <p:cNvPr id="1" name="Shape 6483"/>
        <p:cNvGrpSpPr/>
        <p:nvPr/>
      </p:nvGrpSpPr>
      <p:grpSpPr>
        <a:xfrm>
          <a:off x="0" y="0"/>
          <a:ext cx="0" cy="0"/>
          <a:chOff x="0" y="0"/>
          <a:chExt cx="0" cy="0"/>
        </a:xfrm>
      </p:grpSpPr>
      <p:sp>
        <p:nvSpPr>
          <p:cNvPr id="6484" name="Google Shape;6484;p23"/>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485" name="Google Shape;6485;p23"/>
          <p:cNvSpPr/>
          <p:nvPr/>
        </p:nvSpPr>
        <p:spPr>
          <a:xfrm rot="-5400000" flipH="1">
            <a:off x="9183774" y="3815777"/>
            <a:ext cx="5263047" cy="821375"/>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6486" name="Google Shape;6486;p23"/>
          <p:cNvSpPr/>
          <p:nvPr/>
        </p:nvSpPr>
        <p:spPr>
          <a:xfrm flipH="1">
            <a:off x="-269861" y="-122445"/>
            <a:ext cx="4408516" cy="68843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6487" name="Google Shape;6487;p23"/>
          <p:cNvGrpSpPr/>
          <p:nvPr/>
        </p:nvGrpSpPr>
        <p:grpSpPr>
          <a:xfrm rot="10800000" flipH="1">
            <a:off x="-89117" y="6039622"/>
            <a:ext cx="1432199" cy="915695"/>
            <a:chOff x="-206267" y="355694"/>
            <a:chExt cx="1406323" cy="899150"/>
          </a:xfrm>
        </p:grpSpPr>
        <p:sp>
          <p:nvSpPr>
            <p:cNvPr id="6488" name="Google Shape;6488;p23"/>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89" name="Google Shape;6489;p23"/>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90" name="Google Shape;6490;p23"/>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91" name="Google Shape;6491;p23"/>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92" name="Google Shape;6492;p23"/>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93" name="Google Shape;6493;p23"/>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94" name="Google Shape;6494;p23"/>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95" name="Google Shape;6495;p23"/>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496" name="Google Shape;6496;p23"/>
          <p:cNvGrpSpPr/>
          <p:nvPr/>
        </p:nvGrpSpPr>
        <p:grpSpPr>
          <a:xfrm rot="-5400000" flipH="1">
            <a:off x="10550298" y="5057390"/>
            <a:ext cx="1718685" cy="1882509"/>
            <a:chOff x="2318158" y="4088320"/>
            <a:chExt cx="1256104" cy="1375835"/>
          </a:xfrm>
        </p:grpSpPr>
        <p:sp>
          <p:nvSpPr>
            <p:cNvPr id="6497" name="Google Shape;6497;p23"/>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98" name="Google Shape;6498;p23"/>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99" name="Google Shape;6499;p23"/>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00" name="Google Shape;6500;p23"/>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01" name="Google Shape;6501;p23"/>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02" name="Google Shape;6502;p23"/>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03" name="Google Shape;6503;p23"/>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04" name="Google Shape;6504;p23"/>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05" name="Google Shape;6505;p23"/>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06" name="Google Shape;6506;p23"/>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07" name="Google Shape;6507;p23"/>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08" name="Google Shape;6508;p23"/>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09" name="Google Shape;6509;p23"/>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10" name="Google Shape;6510;p23"/>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11" name="Google Shape;6511;p23"/>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12" name="Google Shape;6512;p23"/>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13" name="Google Shape;6513;p23"/>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14" name="Google Shape;6514;p23"/>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15" name="Google Shape;6515;p23"/>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16" name="Google Shape;6516;p23"/>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17" name="Google Shape;6517;p23"/>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18" name="Google Shape;6518;p23"/>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19" name="Google Shape;6519;p23"/>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20" name="Google Shape;6520;p23"/>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21" name="Google Shape;6521;p23"/>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22" name="Google Shape;6522;p23"/>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23" name="Google Shape;6523;p23"/>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24" name="Google Shape;6524;p23"/>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25" name="Google Shape;6525;p23"/>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26" name="Google Shape;6526;p23"/>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27" name="Google Shape;6527;p23"/>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28" name="Google Shape;6528;p23"/>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29" name="Google Shape;6529;p23"/>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30" name="Google Shape;6530;p23"/>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31" name="Google Shape;6531;p23"/>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32" name="Google Shape;6532;p23"/>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33" name="Google Shape;6533;p23"/>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34" name="Google Shape;6534;p23"/>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35" name="Google Shape;6535;p23"/>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36" name="Google Shape;6536;p23"/>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37" name="Google Shape;6537;p23"/>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38" name="Google Shape;6538;p23"/>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39" name="Google Shape;6539;p23"/>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40" name="Google Shape;6540;p23"/>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41" name="Google Shape;6541;p23"/>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42" name="Google Shape;6542;p23"/>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43" name="Google Shape;6543;p23"/>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44" name="Google Shape;6544;p23"/>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45" name="Google Shape;6545;p23"/>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46" name="Google Shape;6546;p23"/>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547" name="Google Shape;6547;p23"/>
          <p:cNvGrpSpPr/>
          <p:nvPr/>
        </p:nvGrpSpPr>
        <p:grpSpPr>
          <a:xfrm rot="9042000" flipH="1">
            <a:off x="11233340" y="132099"/>
            <a:ext cx="1163904" cy="522260"/>
            <a:chOff x="8502760" y="3542528"/>
            <a:chExt cx="711519" cy="319269"/>
          </a:xfrm>
        </p:grpSpPr>
        <p:sp>
          <p:nvSpPr>
            <p:cNvPr id="6548" name="Google Shape;6548;p23"/>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49" name="Google Shape;6549;p23"/>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50" name="Google Shape;6550;p23"/>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51" name="Google Shape;6551;p23"/>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52" name="Google Shape;6552;p23"/>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53" name="Google Shape;6553;p23"/>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54" name="Google Shape;6554;p23"/>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55" name="Google Shape;6555;p23"/>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56" name="Google Shape;6556;p23"/>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557" name="Google Shape;6557;p23"/>
          <p:cNvGrpSpPr/>
          <p:nvPr/>
        </p:nvGrpSpPr>
        <p:grpSpPr>
          <a:xfrm flipH="1">
            <a:off x="-138757" y="-268130"/>
            <a:ext cx="1057191" cy="1084183"/>
            <a:chOff x="7973149" y="-201092"/>
            <a:chExt cx="1116750" cy="1145263"/>
          </a:xfrm>
        </p:grpSpPr>
        <p:sp>
          <p:nvSpPr>
            <p:cNvPr id="6558" name="Google Shape;6558;p23"/>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59" name="Google Shape;6559;p23"/>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60" name="Google Shape;6560;p23"/>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61" name="Google Shape;6561;p23"/>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62" name="Google Shape;6562;p23"/>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63" name="Google Shape;6563;p23"/>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64" name="Google Shape;6564;p23"/>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65" name="Google Shape;6565;p23"/>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66" name="Google Shape;6566;p23"/>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67" name="Google Shape;6567;p23"/>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68" name="Google Shape;6568;p23"/>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69" name="Google Shape;6569;p23"/>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70" name="Google Shape;6570;p23"/>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71" name="Google Shape;6571;p23"/>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72" name="Google Shape;6572;p23"/>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73" name="Google Shape;6573;p23"/>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74" name="Google Shape;6574;p23"/>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75" name="Google Shape;6575;p23"/>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76" name="Google Shape;6576;p23"/>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77" name="Google Shape;6577;p23"/>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78" name="Google Shape;6578;p23"/>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79" name="Google Shape;6579;p23"/>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80" name="Google Shape;6580;p23"/>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81" name="Google Shape;6581;p23"/>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82" name="Google Shape;6582;p23"/>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83" name="Google Shape;6583;p23"/>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84" name="Google Shape;6584;p23"/>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85" name="Google Shape;6585;p23"/>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86" name="Google Shape;6586;p23"/>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87" name="Google Shape;6587;p23"/>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88" name="Google Shape;6588;p23"/>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89" name="Google Shape;6589;p23"/>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90" name="Google Shape;6590;p23"/>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91" name="Google Shape;6591;p23"/>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92" name="Google Shape;6592;p23"/>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93" name="Google Shape;6593;p23"/>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94" name="Google Shape;6594;p23"/>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95" name="Google Shape;6595;p23"/>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96" name="Google Shape;6596;p23"/>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97" name="Google Shape;6597;p23"/>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98" name="Google Shape;6598;p23"/>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99" name="Google Shape;6599;p23"/>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00" name="Google Shape;6600;p23"/>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01" name="Google Shape;6601;p23"/>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02" name="Google Shape;6602;p23"/>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03" name="Google Shape;6603;p23"/>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04" name="Google Shape;6604;p23"/>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05" name="Google Shape;6605;p23"/>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06" name="Google Shape;6606;p23"/>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07" name="Google Shape;6607;p23"/>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08" name="Google Shape;6608;p23"/>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09" name="Google Shape;6609;p23"/>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10" name="Google Shape;6610;p23"/>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11" name="Google Shape;6611;p23"/>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12" name="Google Shape;6612;p23"/>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13" name="Google Shape;6613;p23"/>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14" name="Google Shape;6614;p23"/>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15" name="Google Shape;6615;p23"/>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16" name="Google Shape;6616;p23"/>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17" name="Google Shape;6617;p23"/>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18" name="Google Shape;6618;p23"/>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619" name="Google Shape;6619;p23"/>
          <p:cNvGrpSpPr/>
          <p:nvPr/>
        </p:nvGrpSpPr>
        <p:grpSpPr>
          <a:xfrm rot="5400000" flipH="1">
            <a:off x="1763423" y="16841"/>
            <a:ext cx="156581" cy="141111"/>
            <a:chOff x="7737341" y="1046941"/>
            <a:chExt cx="161913" cy="145916"/>
          </a:xfrm>
        </p:grpSpPr>
        <p:sp>
          <p:nvSpPr>
            <p:cNvPr id="6620" name="Google Shape;6620;p2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21" name="Google Shape;6621;p2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22" name="Google Shape;6622;p2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623" name="Google Shape;6623;p23"/>
          <p:cNvGrpSpPr/>
          <p:nvPr/>
        </p:nvGrpSpPr>
        <p:grpSpPr>
          <a:xfrm>
            <a:off x="217875" y="-226410"/>
            <a:ext cx="896712" cy="899548"/>
            <a:chOff x="-566600" y="186057"/>
            <a:chExt cx="1240151" cy="1244074"/>
          </a:xfrm>
        </p:grpSpPr>
        <p:sp>
          <p:nvSpPr>
            <p:cNvPr id="6624" name="Google Shape;6624;p23"/>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25" name="Google Shape;6625;p23"/>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26" name="Google Shape;6626;p23"/>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27" name="Google Shape;6627;p23"/>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28" name="Google Shape;6628;p23"/>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29" name="Google Shape;6629;p23"/>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30" name="Google Shape;6630;p23"/>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31" name="Google Shape;6631;p23"/>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32" name="Google Shape;6632;p23"/>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33" name="Google Shape;6633;p23"/>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34" name="Google Shape;6634;p23"/>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35" name="Google Shape;6635;p23"/>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36" name="Google Shape;6636;p23"/>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37" name="Google Shape;6637;p23"/>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38" name="Google Shape;6638;p23"/>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39" name="Google Shape;6639;p23"/>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40" name="Google Shape;6640;p23"/>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41" name="Google Shape;6641;p23"/>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42" name="Google Shape;6642;p23"/>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43" name="Google Shape;6643;p23"/>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44" name="Google Shape;6644;p23"/>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45" name="Google Shape;6645;p23"/>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46" name="Google Shape;6646;p23"/>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47" name="Google Shape;6647;p23"/>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48" name="Google Shape;6648;p23"/>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49" name="Google Shape;6649;p23"/>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50" name="Google Shape;6650;p23"/>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651" name="Google Shape;6651;p23"/>
          <p:cNvGrpSpPr/>
          <p:nvPr/>
        </p:nvGrpSpPr>
        <p:grpSpPr>
          <a:xfrm>
            <a:off x="796662" y="-261121"/>
            <a:ext cx="651527" cy="630016"/>
            <a:chOff x="-168381" y="-168706"/>
            <a:chExt cx="901061" cy="871312"/>
          </a:xfrm>
        </p:grpSpPr>
        <p:sp>
          <p:nvSpPr>
            <p:cNvPr id="6652" name="Google Shape;6652;p23"/>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53" name="Google Shape;6653;p23"/>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54" name="Google Shape;6654;p23"/>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55" name="Google Shape;6655;p23"/>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56" name="Google Shape;6656;p23"/>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57" name="Google Shape;6657;p23"/>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58" name="Google Shape;6658;p23"/>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59" name="Google Shape;6659;p23"/>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60" name="Google Shape;6660;p23"/>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61" name="Google Shape;6661;p23"/>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62" name="Google Shape;6662;p23"/>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63" name="Google Shape;6663;p23"/>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64" name="Google Shape;6664;p23"/>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65" name="Google Shape;6665;p23"/>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66" name="Google Shape;6666;p23"/>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67" name="Google Shape;6667;p23"/>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68" name="Google Shape;6668;p23"/>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69" name="Google Shape;6669;p23"/>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70" name="Google Shape;6670;p23"/>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671" name="Google Shape;6671;p23"/>
          <p:cNvGrpSpPr/>
          <p:nvPr/>
        </p:nvGrpSpPr>
        <p:grpSpPr>
          <a:xfrm flipH="1">
            <a:off x="2007142" y="-237470"/>
            <a:ext cx="518948" cy="725379"/>
            <a:chOff x="1897495" y="-461400"/>
            <a:chExt cx="815443" cy="1139815"/>
          </a:xfrm>
        </p:grpSpPr>
        <p:sp>
          <p:nvSpPr>
            <p:cNvPr id="6672" name="Google Shape;6672;p23"/>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73" name="Google Shape;6673;p23"/>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74" name="Google Shape;6674;p23"/>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75" name="Google Shape;6675;p23"/>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76" name="Google Shape;6676;p23"/>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77" name="Google Shape;6677;p23"/>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78" name="Google Shape;6678;p23"/>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79" name="Google Shape;6679;p23"/>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80" name="Google Shape;6680;p23"/>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81" name="Google Shape;6681;p23"/>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82" name="Google Shape;6682;p23"/>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83" name="Google Shape;6683;p23"/>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84" name="Google Shape;6684;p23"/>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85" name="Google Shape;6685;p23"/>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86" name="Google Shape;6686;p23"/>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87" name="Google Shape;6687;p23"/>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88" name="Google Shape;6688;p23"/>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89" name="Google Shape;6689;p23"/>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90" name="Google Shape;6690;p23"/>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91" name="Google Shape;6691;p23"/>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92" name="Google Shape;6692;p23"/>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93" name="Google Shape;6693;p23"/>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694" name="Google Shape;6694;p23"/>
          <p:cNvGrpSpPr/>
          <p:nvPr/>
        </p:nvGrpSpPr>
        <p:grpSpPr>
          <a:xfrm rot="10800000" flipH="1">
            <a:off x="-130711" y="5735771"/>
            <a:ext cx="692257" cy="1084192"/>
            <a:chOff x="1897495" y="-461400"/>
            <a:chExt cx="815443" cy="1139815"/>
          </a:xfrm>
        </p:grpSpPr>
        <p:sp>
          <p:nvSpPr>
            <p:cNvPr id="6695" name="Google Shape;6695;p23"/>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96" name="Google Shape;6696;p23"/>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97" name="Google Shape;6697;p23"/>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98" name="Google Shape;6698;p23"/>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99" name="Google Shape;6699;p23"/>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00" name="Google Shape;6700;p23"/>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01" name="Google Shape;6701;p23"/>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02" name="Google Shape;6702;p23"/>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03" name="Google Shape;6703;p23"/>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04" name="Google Shape;6704;p23"/>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05" name="Google Shape;6705;p23"/>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06" name="Google Shape;6706;p23"/>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07" name="Google Shape;6707;p23"/>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08" name="Google Shape;6708;p23"/>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09" name="Google Shape;6709;p23"/>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10" name="Google Shape;6710;p23"/>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11" name="Google Shape;6711;p23"/>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12" name="Google Shape;6712;p23"/>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13" name="Google Shape;6713;p23"/>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14" name="Google Shape;6714;p23"/>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15" name="Google Shape;6715;p23"/>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16" name="Google Shape;6716;p23"/>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717" name="Google Shape;6717;p23"/>
          <p:cNvGrpSpPr/>
          <p:nvPr/>
        </p:nvGrpSpPr>
        <p:grpSpPr>
          <a:xfrm rot="4699778" flipH="1">
            <a:off x="-327241" y="4823862"/>
            <a:ext cx="1173956" cy="889825"/>
            <a:chOff x="-320607" y="2105391"/>
            <a:chExt cx="1152762" cy="873760"/>
          </a:xfrm>
        </p:grpSpPr>
        <p:sp>
          <p:nvSpPr>
            <p:cNvPr id="6718" name="Google Shape;6718;p23"/>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19" name="Google Shape;6719;p23"/>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20" name="Google Shape;6720;p23"/>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21" name="Google Shape;6721;p23"/>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22" name="Google Shape;6722;p23"/>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23" name="Google Shape;6723;p23"/>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24" name="Google Shape;6724;p23"/>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25" name="Google Shape;6725;p23"/>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26" name="Google Shape;6726;p23"/>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27" name="Google Shape;6727;p23"/>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28" name="Google Shape;6728;p23"/>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29" name="Google Shape;6729;p23"/>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30" name="Google Shape;6730;p23"/>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31" name="Google Shape;6731;p23"/>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32" name="Google Shape;6732;p23"/>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33" name="Google Shape;6733;p23"/>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34" name="Google Shape;6734;p23"/>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35" name="Google Shape;6735;p23"/>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36" name="Google Shape;6736;p23"/>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737" name="Google Shape;6737;p23"/>
          <p:cNvGrpSpPr/>
          <p:nvPr/>
        </p:nvGrpSpPr>
        <p:grpSpPr>
          <a:xfrm rot="-5400000" flipH="1">
            <a:off x="670752" y="5928103"/>
            <a:ext cx="156581" cy="141111"/>
            <a:chOff x="7737341" y="1046941"/>
            <a:chExt cx="161913" cy="145916"/>
          </a:xfrm>
        </p:grpSpPr>
        <p:sp>
          <p:nvSpPr>
            <p:cNvPr id="6738" name="Google Shape;6738;p2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39" name="Google Shape;6739;p2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40" name="Google Shape;6740;p2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6741" name="Google Shape;6741;p23"/>
          <p:cNvSpPr txBox="1">
            <a:spLocks noGrp="1"/>
          </p:cNvSpPr>
          <p:nvPr>
            <p:ph type="subTitle" idx="1"/>
          </p:nvPr>
        </p:nvSpPr>
        <p:spPr>
          <a:xfrm>
            <a:off x="7214325" y="1648567"/>
            <a:ext cx="1625600" cy="7256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6742" name="Google Shape;6742;p23"/>
          <p:cNvSpPr txBox="1">
            <a:spLocks noGrp="1"/>
          </p:cNvSpPr>
          <p:nvPr>
            <p:ph type="subTitle" idx="2"/>
          </p:nvPr>
        </p:nvSpPr>
        <p:spPr>
          <a:xfrm>
            <a:off x="7200716" y="2165751"/>
            <a:ext cx="2818400" cy="94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867">
                <a:latin typeface="Nunito"/>
                <a:ea typeface="Nunito"/>
                <a:cs typeface="Nunito"/>
                <a:sym typeface="Nunito"/>
              </a:defRPr>
            </a:lvl1pPr>
            <a:lvl2pPr lvl="1" rtl="0">
              <a:lnSpc>
                <a:spcPct val="100000"/>
              </a:lnSpc>
              <a:spcBef>
                <a:spcPts val="0"/>
              </a:spcBef>
              <a:spcAft>
                <a:spcPts val="0"/>
              </a:spcAft>
              <a:buNone/>
              <a:defRPr sz="1867">
                <a:latin typeface="Nunito"/>
                <a:ea typeface="Nunito"/>
                <a:cs typeface="Nunito"/>
                <a:sym typeface="Nunito"/>
              </a:defRPr>
            </a:lvl2pPr>
            <a:lvl3pPr lvl="2" rtl="0">
              <a:lnSpc>
                <a:spcPct val="100000"/>
              </a:lnSpc>
              <a:spcBef>
                <a:spcPts val="0"/>
              </a:spcBef>
              <a:spcAft>
                <a:spcPts val="0"/>
              </a:spcAft>
              <a:buNone/>
              <a:defRPr sz="1867">
                <a:latin typeface="Nunito"/>
                <a:ea typeface="Nunito"/>
                <a:cs typeface="Nunito"/>
                <a:sym typeface="Nunito"/>
              </a:defRPr>
            </a:lvl3pPr>
            <a:lvl4pPr lvl="3" rtl="0">
              <a:lnSpc>
                <a:spcPct val="100000"/>
              </a:lnSpc>
              <a:spcBef>
                <a:spcPts val="0"/>
              </a:spcBef>
              <a:spcAft>
                <a:spcPts val="0"/>
              </a:spcAft>
              <a:buNone/>
              <a:defRPr sz="1867">
                <a:latin typeface="Nunito"/>
                <a:ea typeface="Nunito"/>
                <a:cs typeface="Nunito"/>
                <a:sym typeface="Nunito"/>
              </a:defRPr>
            </a:lvl4pPr>
            <a:lvl5pPr lvl="4" rtl="0">
              <a:lnSpc>
                <a:spcPct val="100000"/>
              </a:lnSpc>
              <a:spcBef>
                <a:spcPts val="0"/>
              </a:spcBef>
              <a:spcAft>
                <a:spcPts val="0"/>
              </a:spcAft>
              <a:buNone/>
              <a:defRPr sz="1867">
                <a:latin typeface="Nunito"/>
                <a:ea typeface="Nunito"/>
                <a:cs typeface="Nunito"/>
                <a:sym typeface="Nunito"/>
              </a:defRPr>
            </a:lvl5pPr>
            <a:lvl6pPr lvl="5" rtl="0">
              <a:lnSpc>
                <a:spcPct val="100000"/>
              </a:lnSpc>
              <a:spcBef>
                <a:spcPts val="0"/>
              </a:spcBef>
              <a:spcAft>
                <a:spcPts val="0"/>
              </a:spcAft>
              <a:buNone/>
              <a:defRPr sz="1867">
                <a:latin typeface="Nunito"/>
                <a:ea typeface="Nunito"/>
                <a:cs typeface="Nunito"/>
                <a:sym typeface="Nunito"/>
              </a:defRPr>
            </a:lvl6pPr>
            <a:lvl7pPr lvl="6" rtl="0">
              <a:lnSpc>
                <a:spcPct val="100000"/>
              </a:lnSpc>
              <a:spcBef>
                <a:spcPts val="0"/>
              </a:spcBef>
              <a:spcAft>
                <a:spcPts val="0"/>
              </a:spcAft>
              <a:buNone/>
              <a:defRPr sz="1867">
                <a:latin typeface="Nunito"/>
                <a:ea typeface="Nunito"/>
                <a:cs typeface="Nunito"/>
                <a:sym typeface="Nunito"/>
              </a:defRPr>
            </a:lvl7pPr>
            <a:lvl8pPr lvl="7" rtl="0">
              <a:lnSpc>
                <a:spcPct val="100000"/>
              </a:lnSpc>
              <a:spcBef>
                <a:spcPts val="0"/>
              </a:spcBef>
              <a:spcAft>
                <a:spcPts val="0"/>
              </a:spcAft>
              <a:buNone/>
              <a:defRPr sz="1867">
                <a:latin typeface="Nunito"/>
                <a:ea typeface="Nunito"/>
                <a:cs typeface="Nunito"/>
                <a:sym typeface="Nunito"/>
              </a:defRPr>
            </a:lvl8pPr>
            <a:lvl9pPr lvl="8" rtl="0">
              <a:lnSpc>
                <a:spcPct val="100000"/>
              </a:lnSpc>
              <a:spcBef>
                <a:spcPts val="0"/>
              </a:spcBef>
              <a:spcAft>
                <a:spcPts val="0"/>
              </a:spcAft>
              <a:buNone/>
              <a:defRPr sz="1867">
                <a:latin typeface="Nunito"/>
                <a:ea typeface="Nunito"/>
                <a:cs typeface="Nunito"/>
                <a:sym typeface="Nunito"/>
              </a:defRPr>
            </a:lvl9pPr>
          </a:lstStyle>
          <a:p>
            <a:endParaRPr/>
          </a:p>
        </p:txBody>
      </p:sp>
      <p:sp>
        <p:nvSpPr>
          <p:cNvPr id="6743" name="Google Shape;6743;p23"/>
          <p:cNvSpPr txBox="1">
            <a:spLocks noGrp="1"/>
          </p:cNvSpPr>
          <p:nvPr>
            <p:ph type="subTitle" idx="3"/>
          </p:nvPr>
        </p:nvSpPr>
        <p:spPr>
          <a:xfrm>
            <a:off x="7210249" y="3338068"/>
            <a:ext cx="1625600" cy="7256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6744" name="Google Shape;6744;p23"/>
          <p:cNvSpPr txBox="1">
            <a:spLocks noGrp="1"/>
          </p:cNvSpPr>
          <p:nvPr>
            <p:ph type="subTitle" idx="4"/>
          </p:nvPr>
        </p:nvSpPr>
        <p:spPr>
          <a:xfrm>
            <a:off x="7181316" y="3855292"/>
            <a:ext cx="2818400" cy="934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867">
                <a:latin typeface="Nunito"/>
                <a:ea typeface="Nunito"/>
                <a:cs typeface="Nunito"/>
                <a:sym typeface="Nunito"/>
              </a:defRPr>
            </a:lvl1pPr>
            <a:lvl2pPr lvl="1" rtl="0">
              <a:lnSpc>
                <a:spcPct val="100000"/>
              </a:lnSpc>
              <a:spcBef>
                <a:spcPts val="0"/>
              </a:spcBef>
              <a:spcAft>
                <a:spcPts val="0"/>
              </a:spcAft>
              <a:buNone/>
              <a:defRPr sz="1867">
                <a:latin typeface="Nunito"/>
                <a:ea typeface="Nunito"/>
                <a:cs typeface="Nunito"/>
                <a:sym typeface="Nunito"/>
              </a:defRPr>
            </a:lvl2pPr>
            <a:lvl3pPr lvl="2" rtl="0">
              <a:lnSpc>
                <a:spcPct val="100000"/>
              </a:lnSpc>
              <a:spcBef>
                <a:spcPts val="0"/>
              </a:spcBef>
              <a:spcAft>
                <a:spcPts val="0"/>
              </a:spcAft>
              <a:buNone/>
              <a:defRPr sz="1867">
                <a:latin typeface="Nunito"/>
                <a:ea typeface="Nunito"/>
                <a:cs typeface="Nunito"/>
                <a:sym typeface="Nunito"/>
              </a:defRPr>
            </a:lvl3pPr>
            <a:lvl4pPr lvl="3" rtl="0">
              <a:lnSpc>
                <a:spcPct val="100000"/>
              </a:lnSpc>
              <a:spcBef>
                <a:spcPts val="0"/>
              </a:spcBef>
              <a:spcAft>
                <a:spcPts val="0"/>
              </a:spcAft>
              <a:buNone/>
              <a:defRPr sz="1867">
                <a:latin typeface="Nunito"/>
                <a:ea typeface="Nunito"/>
                <a:cs typeface="Nunito"/>
                <a:sym typeface="Nunito"/>
              </a:defRPr>
            </a:lvl4pPr>
            <a:lvl5pPr lvl="4" rtl="0">
              <a:lnSpc>
                <a:spcPct val="100000"/>
              </a:lnSpc>
              <a:spcBef>
                <a:spcPts val="0"/>
              </a:spcBef>
              <a:spcAft>
                <a:spcPts val="0"/>
              </a:spcAft>
              <a:buNone/>
              <a:defRPr sz="1867">
                <a:latin typeface="Nunito"/>
                <a:ea typeface="Nunito"/>
                <a:cs typeface="Nunito"/>
                <a:sym typeface="Nunito"/>
              </a:defRPr>
            </a:lvl5pPr>
            <a:lvl6pPr lvl="5" rtl="0">
              <a:lnSpc>
                <a:spcPct val="100000"/>
              </a:lnSpc>
              <a:spcBef>
                <a:spcPts val="0"/>
              </a:spcBef>
              <a:spcAft>
                <a:spcPts val="0"/>
              </a:spcAft>
              <a:buNone/>
              <a:defRPr sz="1867">
                <a:latin typeface="Nunito"/>
                <a:ea typeface="Nunito"/>
                <a:cs typeface="Nunito"/>
                <a:sym typeface="Nunito"/>
              </a:defRPr>
            </a:lvl6pPr>
            <a:lvl7pPr lvl="6" rtl="0">
              <a:lnSpc>
                <a:spcPct val="100000"/>
              </a:lnSpc>
              <a:spcBef>
                <a:spcPts val="0"/>
              </a:spcBef>
              <a:spcAft>
                <a:spcPts val="0"/>
              </a:spcAft>
              <a:buNone/>
              <a:defRPr sz="1867">
                <a:latin typeface="Nunito"/>
                <a:ea typeface="Nunito"/>
                <a:cs typeface="Nunito"/>
                <a:sym typeface="Nunito"/>
              </a:defRPr>
            </a:lvl7pPr>
            <a:lvl8pPr lvl="7" rtl="0">
              <a:lnSpc>
                <a:spcPct val="100000"/>
              </a:lnSpc>
              <a:spcBef>
                <a:spcPts val="0"/>
              </a:spcBef>
              <a:spcAft>
                <a:spcPts val="0"/>
              </a:spcAft>
              <a:buNone/>
              <a:defRPr sz="1867">
                <a:latin typeface="Nunito"/>
                <a:ea typeface="Nunito"/>
                <a:cs typeface="Nunito"/>
                <a:sym typeface="Nunito"/>
              </a:defRPr>
            </a:lvl8pPr>
            <a:lvl9pPr lvl="8" rtl="0">
              <a:lnSpc>
                <a:spcPct val="100000"/>
              </a:lnSpc>
              <a:spcBef>
                <a:spcPts val="0"/>
              </a:spcBef>
              <a:spcAft>
                <a:spcPts val="0"/>
              </a:spcAft>
              <a:buNone/>
              <a:defRPr sz="1867">
                <a:latin typeface="Nunito"/>
                <a:ea typeface="Nunito"/>
                <a:cs typeface="Nunito"/>
                <a:sym typeface="Nunito"/>
              </a:defRPr>
            </a:lvl9pPr>
          </a:lstStyle>
          <a:p>
            <a:endParaRPr/>
          </a:p>
        </p:txBody>
      </p:sp>
      <p:sp>
        <p:nvSpPr>
          <p:cNvPr id="6745" name="Google Shape;6745;p23"/>
          <p:cNvSpPr txBox="1">
            <a:spLocks noGrp="1"/>
          </p:cNvSpPr>
          <p:nvPr>
            <p:ph type="subTitle" idx="5"/>
          </p:nvPr>
        </p:nvSpPr>
        <p:spPr>
          <a:xfrm>
            <a:off x="7214317" y="5030235"/>
            <a:ext cx="1625600" cy="7256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6746" name="Google Shape;6746;p23"/>
          <p:cNvSpPr txBox="1">
            <a:spLocks noGrp="1"/>
          </p:cNvSpPr>
          <p:nvPr>
            <p:ph type="subTitle" idx="6"/>
          </p:nvPr>
        </p:nvSpPr>
        <p:spPr>
          <a:xfrm>
            <a:off x="7200689" y="5538832"/>
            <a:ext cx="2818400" cy="934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867">
                <a:latin typeface="Nunito"/>
                <a:ea typeface="Nunito"/>
                <a:cs typeface="Nunito"/>
                <a:sym typeface="Nunito"/>
              </a:defRPr>
            </a:lvl1pPr>
            <a:lvl2pPr lvl="1" rtl="0">
              <a:lnSpc>
                <a:spcPct val="100000"/>
              </a:lnSpc>
              <a:spcBef>
                <a:spcPts val="0"/>
              </a:spcBef>
              <a:spcAft>
                <a:spcPts val="0"/>
              </a:spcAft>
              <a:buNone/>
              <a:defRPr sz="1867">
                <a:latin typeface="Nunito"/>
                <a:ea typeface="Nunito"/>
                <a:cs typeface="Nunito"/>
                <a:sym typeface="Nunito"/>
              </a:defRPr>
            </a:lvl2pPr>
            <a:lvl3pPr lvl="2" rtl="0">
              <a:lnSpc>
                <a:spcPct val="100000"/>
              </a:lnSpc>
              <a:spcBef>
                <a:spcPts val="0"/>
              </a:spcBef>
              <a:spcAft>
                <a:spcPts val="0"/>
              </a:spcAft>
              <a:buNone/>
              <a:defRPr sz="1867">
                <a:latin typeface="Nunito"/>
                <a:ea typeface="Nunito"/>
                <a:cs typeface="Nunito"/>
                <a:sym typeface="Nunito"/>
              </a:defRPr>
            </a:lvl3pPr>
            <a:lvl4pPr lvl="3" rtl="0">
              <a:lnSpc>
                <a:spcPct val="100000"/>
              </a:lnSpc>
              <a:spcBef>
                <a:spcPts val="0"/>
              </a:spcBef>
              <a:spcAft>
                <a:spcPts val="0"/>
              </a:spcAft>
              <a:buNone/>
              <a:defRPr sz="1867">
                <a:latin typeface="Nunito"/>
                <a:ea typeface="Nunito"/>
                <a:cs typeface="Nunito"/>
                <a:sym typeface="Nunito"/>
              </a:defRPr>
            </a:lvl4pPr>
            <a:lvl5pPr lvl="4" rtl="0">
              <a:lnSpc>
                <a:spcPct val="100000"/>
              </a:lnSpc>
              <a:spcBef>
                <a:spcPts val="0"/>
              </a:spcBef>
              <a:spcAft>
                <a:spcPts val="0"/>
              </a:spcAft>
              <a:buNone/>
              <a:defRPr sz="1867">
                <a:latin typeface="Nunito"/>
                <a:ea typeface="Nunito"/>
                <a:cs typeface="Nunito"/>
                <a:sym typeface="Nunito"/>
              </a:defRPr>
            </a:lvl5pPr>
            <a:lvl6pPr lvl="5" rtl="0">
              <a:lnSpc>
                <a:spcPct val="100000"/>
              </a:lnSpc>
              <a:spcBef>
                <a:spcPts val="0"/>
              </a:spcBef>
              <a:spcAft>
                <a:spcPts val="0"/>
              </a:spcAft>
              <a:buNone/>
              <a:defRPr sz="1867">
                <a:latin typeface="Nunito"/>
                <a:ea typeface="Nunito"/>
                <a:cs typeface="Nunito"/>
                <a:sym typeface="Nunito"/>
              </a:defRPr>
            </a:lvl6pPr>
            <a:lvl7pPr lvl="6" rtl="0">
              <a:lnSpc>
                <a:spcPct val="100000"/>
              </a:lnSpc>
              <a:spcBef>
                <a:spcPts val="0"/>
              </a:spcBef>
              <a:spcAft>
                <a:spcPts val="0"/>
              </a:spcAft>
              <a:buNone/>
              <a:defRPr sz="1867">
                <a:latin typeface="Nunito"/>
                <a:ea typeface="Nunito"/>
                <a:cs typeface="Nunito"/>
                <a:sym typeface="Nunito"/>
              </a:defRPr>
            </a:lvl7pPr>
            <a:lvl8pPr lvl="7" rtl="0">
              <a:lnSpc>
                <a:spcPct val="100000"/>
              </a:lnSpc>
              <a:spcBef>
                <a:spcPts val="0"/>
              </a:spcBef>
              <a:spcAft>
                <a:spcPts val="0"/>
              </a:spcAft>
              <a:buNone/>
              <a:defRPr sz="1867">
                <a:latin typeface="Nunito"/>
                <a:ea typeface="Nunito"/>
                <a:cs typeface="Nunito"/>
                <a:sym typeface="Nunito"/>
              </a:defRPr>
            </a:lvl8pPr>
            <a:lvl9pPr lvl="8" rtl="0">
              <a:lnSpc>
                <a:spcPct val="100000"/>
              </a:lnSpc>
              <a:spcBef>
                <a:spcPts val="0"/>
              </a:spcBef>
              <a:spcAft>
                <a:spcPts val="0"/>
              </a:spcAft>
              <a:buNone/>
              <a:defRPr sz="1867">
                <a:latin typeface="Nunito"/>
                <a:ea typeface="Nunito"/>
                <a:cs typeface="Nunito"/>
                <a:sym typeface="Nunito"/>
              </a:defRPr>
            </a:lvl9pPr>
          </a:lstStyle>
          <a:p>
            <a:endParaRPr/>
          </a:p>
        </p:txBody>
      </p:sp>
    </p:spTree>
    <p:extLst>
      <p:ext uri="{BB962C8B-B14F-4D97-AF65-F5344CB8AC3E}">
        <p14:creationId xmlns:p14="http://schemas.microsoft.com/office/powerpoint/2010/main" val="3403146378"/>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text 5">
  <p:cSld name="Title and text 5">
    <p:spTree>
      <p:nvGrpSpPr>
        <p:cNvPr id="1" name="Shape 6747"/>
        <p:cNvGrpSpPr/>
        <p:nvPr/>
      </p:nvGrpSpPr>
      <p:grpSpPr>
        <a:xfrm>
          <a:off x="0" y="0"/>
          <a:ext cx="0" cy="0"/>
          <a:chOff x="0" y="0"/>
          <a:chExt cx="0" cy="0"/>
        </a:xfrm>
      </p:grpSpPr>
      <p:sp>
        <p:nvSpPr>
          <p:cNvPr id="6748" name="Google Shape;6748;p24"/>
          <p:cNvSpPr txBox="1">
            <a:spLocks noGrp="1"/>
          </p:cNvSpPr>
          <p:nvPr>
            <p:ph type="title"/>
          </p:nvPr>
        </p:nvSpPr>
        <p:spPr>
          <a:xfrm>
            <a:off x="1371600" y="1829833"/>
            <a:ext cx="6232800" cy="695200"/>
          </a:xfrm>
          <a:prstGeom prst="rect">
            <a:avLst/>
          </a:prstGeom>
          <a:noFill/>
          <a:ln>
            <a:noFill/>
          </a:ln>
        </p:spPr>
        <p:txBody>
          <a:bodyPr spcFirstLastPara="1" wrap="square" lIns="0" tIns="0" rIns="0" bIns="0" anchor="t" anchorCtr="0">
            <a:noAutofit/>
          </a:bodyPr>
          <a:lstStyle>
            <a:lvl1pPr lvl="0" algn="l" rtl="0">
              <a:spcBef>
                <a:spcPts val="0"/>
              </a:spcBef>
              <a:spcAft>
                <a:spcPts val="0"/>
              </a:spcAft>
              <a:buSzPts val="3000"/>
              <a:buNone/>
              <a:defRPr sz="4400" i="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749" name="Google Shape;6749;p24"/>
          <p:cNvSpPr txBox="1">
            <a:spLocks noGrp="1"/>
          </p:cNvSpPr>
          <p:nvPr>
            <p:ph type="subTitle" idx="1"/>
          </p:nvPr>
        </p:nvSpPr>
        <p:spPr>
          <a:xfrm>
            <a:off x="1244333" y="2559433"/>
            <a:ext cx="6049600" cy="28160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867">
                <a:latin typeface="Nunito"/>
                <a:ea typeface="Nunito"/>
                <a:cs typeface="Nunito"/>
                <a:sym typeface="Nunito"/>
              </a:defRPr>
            </a:lvl1pPr>
            <a:lvl2pPr lvl="1" rtl="0">
              <a:lnSpc>
                <a:spcPct val="115000"/>
              </a:lnSpc>
              <a:spcBef>
                <a:spcPts val="0"/>
              </a:spcBef>
              <a:spcAft>
                <a:spcPts val="0"/>
              </a:spcAft>
              <a:buNone/>
              <a:defRPr sz="1867">
                <a:latin typeface="Nunito"/>
                <a:ea typeface="Nunito"/>
                <a:cs typeface="Nunito"/>
                <a:sym typeface="Nunito"/>
              </a:defRPr>
            </a:lvl2pPr>
            <a:lvl3pPr lvl="2" rtl="0">
              <a:lnSpc>
                <a:spcPct val="115000"/>
              </a:lnSpc>
              <a:spcBef>
                <a:spcPts val="0"/>
              </a:spcBef>
              <a:spcAft>
                <a:spcPts val="0"/>
              </a:spcAft>
              <a:buNone/>
              <a:defRPr sz="1867">
                <a:latin typeface="Nunito"/>
                <a:ea typeface="Nunito"/>
                <a:cs typeface="Nunito"/>
                <a:sym typeface="Nunito"/>
              </a:defRPr>
            </a:lvl3pPr>
            <a:lvl4pPr lvl="3" rtl="0">
              <a:lnSpc>
                <a:spcPct val="115000"/>
              </a:lnSpc>
              <a:spcBef>
                <a:spcPts val="0"/>
              </a:spcBef>
              <a:spcAft>
                <a:spcPts val="0"/>
              </a:spcAft>
              <a:buNone/>
              <a:defRPr sz="1867">
                <a:latin typeface="Nunito"/>
                <a:ea typeface="Nunito"/>
                <a:cs typeface="Nunito"/>
                <a:sym typeface="Nunito"/>
              </a:defRPr>
            </a:lvl4pPr>
            <a:lvl5pPr lvl="4" rtl="0">
              <a:lnSpc>
                <a:spcPct val="115000"/>
              </a:lnSpc>
              <a:spcBef>
                <a:spcPts val="0"/>
              </a:spcBef>
              <a:spcAft>
                <a:spcPts val="0"/>
              </a:spcAft>
              <a:buNone/>
              <a:defRPr sz="1867">
                <a:latin typeface="Nunito"/>
                <a:ea typeface="Nunito"/>
                <a:cs typeface="Nunito"/>
                <a:sym typeface="Nunito"/>
              </a:defRPr>
            </a:lvl5pPr>
            <a:lvl6pPr lvl="5" rtl="0">
              <a:lnSpc>
                <a:spcPct val="115000"/>
              </a:lnSpc>
              <a:spcBef>
                <a:spcPts val="0"/>
              </a:spcBef>
              <a:spcAft>
                <a:spcPts val="0"/>
              </a:spcAft>
              <a:buNone/>
              <a:defRPr sz="1867">
                <a:latin typeface="Nunito"/>
                <a:ea typeface="Nunito"/>
                <a:cs typeface="Nunito"/>
                <a:sym typeface="Nunito"/>
              </a:defRPr>
            </a:lvl6pPr>
            <a:lvl7pPr lvl="6" rtl="0">
              <a:lnSpc>
                <a:spcPct val="115000"/>
              </a:lnSpc>
              <a:spcBef>
                <a:spcPts val="0"/>
              </a:spcBef>
              <a:spcAft>
                <a:spcPts val="0"/>
              </a:spcAft>
              <a:buNone/>
              <a:defRPr sz="1867">
                <a:latin typeface="Nunito"/>
                <a:ea typeface="Nunito"/>
                <a:cs typeface="Nunito"/>
                <a:sym typeface="Nunito"/>
              </a:defRPr>
            </a:lvl7pPr>
            <a:lvl8pPr lvl="7" rtl="0">
              <a:lnSpc>
                <a:spcPct val="115000"/>
              </a:lnSpc>
              <a:spcBef>
                <a:spcPts val="0"/>
              </a:spcBef>
              <a:spcAft>
                <a:spcPts val="0"/>
              </a:spcAft>
              <a:buNone/>
              <a:defRPr sz="1867">
                <a:latin typeface="Nunito"/>
                <a:ea typeface="Nunito"/>
                <a:cs typeface="Nunito"/>
                <a:sym typeface="Nunito"/>
              </a:defRPr>
            </a:lvl8pPr>
            <a:lvl9pPr lvl="8" rtl="0">
              <a:lnSpc>
                <a:spcPct val="115000"/>
              </a:lnSpc>
              <a:spcBef>
                <a:spcPts val="0"/>
              </a:spcBef>
              <a:spcAft>
                <a:spcPts val="0"/>
              </a:spcAft>
              <a:buNone/>
              <a:defRPr sz="1867">
                <a:latin typeface="Nunito"/>
                <a:ea typeface="Nunito"/>
                <a:cs typeface="Nunito"/>
                <a:sym typeface="Nunito"/>
              </a:defRPr>
            </a:lvl9pPr>
          </a:lstStyle>
          <a:p>
            <a:endParaRPr/>
          </a:p>
        </p:txBody>
      </p:sp>
      <p:grpSp>
        <p:nvGrpSpPr>
          <p:cNvPr id="6750" name="Google Shape;6750;p24"/>
          <p:cNvGrpSpPr/>
          <p:nvPr/>
        </p:nvGrpSpPr>
        <p:grpSpPr>
          <a:xfrm rot="-5400000" flipH="1">
            <a:off x="-188209" y="5511576"/>
            <a:ext cx="780584" cy="350259"/>
            <a:chOff x="8502760" y="3542528"/>
            <a:chExt cx="711519" cy="319269"/>
          </a:xfrm>
        </p:grpSpPr>
        <p:sp>
          <p:nvSpPr>
            <p:cNvPr id="6751" name="Google Shape;6751;p24"/>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52" name="Google Shape;6752;p24"/>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53" name="Google Shape;6753;p24"/>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54" name="Google Shape;6754;p24"/>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55" name="Google Shape;6755;p24"/>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56" name="Google Shape;6756;p24"/>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57" name="Google Shape;6757;p24"/>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58" name="Google Shape;6758;p24"/>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59" name="Google Shape;6759;p24"/>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6760" name="Google Shape;6760;p24"/>
          <p:cNvSpPr/>
          <p:nvPr/>
        </p:nvSpPr>
        <p:spPr>
          <a:xfrm flipH="1">
            <a:off x="-58824" y="6336518"/>
            <a:ext cx="4690303"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6761" name="Google Shape;6761;p24"/>
          <p:cNvSpPr/>
          <p:nvPr/>
        </p:nvSpPr>
        <p:spPr>
          <a:xfrm rot="5400000" flipH="1">
            <a:off x="10071976" y="1309332"/>
            <a:ext cx="3610648" cy="81626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6762" name="Google Shape;6762;p24"/>
          <p:cNvGrpSpPr/>
          <p:nvPr/>
        </p:nvGrpSpPr>
        <p:grpSpPr>
          <a:xfrm rot="8956076" flipH="1">
            <a:off x="11904031" y="137645"/>
            <a:ext cx="585429" cy="1517697"/>
            <a:chOff x="1823086" y="-208516"/>
            <a:chExt cx="433159" cy="1122944"/>
          </a:xfrm>
        </p:grpSpPr>
        <p:sp>
          <p:nvSpPr>
            <p:cNvPr id="6763" name="Google Shape;6763;p2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64" name="Google Shape;6764;p2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65" name="Google Shape;6765;p2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66" name="Google Shape;6766;p2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67" name="Google Shape;6767;p2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68" name="Google Shape;6768;p2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69" name="Google Shape;6769;p2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70" name="Google Shape;6770;p2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771" name="Google Shape;6771;p24"/>
          <p:cNvGrpSpPr/>
          <p:nvPr/>
        </p:nvGrpSpPr>
        <p:grpSpPr>
          <a:xfrm rot="8956076" flipH="1">
            <a:off x="11608403" y="383195"/>
            <a:ext cx="592611" cy="1603909"/>
            <a:chOff x="904476" y="-243594"/>
            <a:chExt cx="438472" cy="1186732"/>
          </a:xfrm>
        </p:grpSpPr>
        <p:sp>
          <p:nvSpPr>
            <p:cNvPr id="6772" name="Google Shape;6772;p2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73" name="Google Shape;6773;p2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74" name="Google Shape;6774;p2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75" name="Google Shape;6775;p2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76" name="Google Shape;6776;p2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77" name="Google Shape;6777;p2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78" name="Google Shape;6778;p2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79" name="Google Shape;6779;p2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80" name="Google Shape;6780;p2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81" name="Google Shape;6781;p2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82" name="Google Shape;6782;p2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83" name="Google Shape;6783;p2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84" name="Google Shape;6784;p2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85" name="Google Shape;6785;p2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86" name="Google Shape;6786;p2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87" name="Google Shape;6787;p2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88" name="Google Shape;6788;p2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89" name="Google Shape;6789;p2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90" name="Google Shape;6790;p2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91" name="Google Shape;6791;p2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92" name="Google Shape;6792;p2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93" name="Google Shape;6793;p2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94" name="Google Shape;6794;p2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95" name="Google Shape;6795;p2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96" name="Google Shape;6796;p2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97" name="Google Shape;6797;p2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98" name="Google Shape;6798;p2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799" name="Google Shape;6799;p24"/>
          <p:cNvGrpSpPr/>
          <p:nvPr/>
        </p:nvGrpSpPr>
        <p:grpSpPr>
          <a:xfrm flipH="1">
            <a:off x="-57241" y="6038960"/>
            <a:ext cx="1169069" cy="748043"/>
            <a:chOff x="7750342" y="3926048"/>
            <a:chExt cx="1406709" cy="900099"/>
          </a:xfrm>
        </p:grpSpPr>
        <p:sp>
          <p:nvSpPr>
            <p:cNvPr id="6800" name="Google Shape;6800;p2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01" name="Google Shape;6801;p2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02" name="Google Shape;6802;p2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03" name="Google Shape;6803;p2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04" name="Google Shape;6804;p2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05" name="Google Shape;6805;p2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06" name="Google Shape;6806;p2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07" name="Google Shape;6807;p2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808" name="Google Shape;6808;p24"/>
          <p:cNvGrpSpPr/>
          <p:nvPr/>
        </p:nvGrpSpPr>
        <p:grpSpPr>
          <a:xfrm flipH="1">
            <a:off x="-425746" y="5642023"/>
            <a:ext cx="1029827" cy="1034524"/>
            <a:chOff x="8276926" y="3750868"/>
            <a:chExt cx="1239162" cy="1244814"/>
          </a:xfrm>
        </p:grpSpPr>
        <p:sp>
          <p:nvSpPr>
            <p:cNvPr id="6809" name="Google Shape;6809;p24"/>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10" name="Google Shape;6810;p24"/>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11" name="Google Shape;6811;p24"/>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12" name="Google Shape;6812;p24"/>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13" name="Google Shape;6813;p24"/>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14" name="Google Shape;6814;p24"/>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15" name="Google Shape;6815;p24"/>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16" name="Google Shape;6816;p24"/>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17" name="Google Shape;6817;p24"/>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18" name="Google Shape;6818;p24"/>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19" name="Google Shape;6819;p24"/>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20" name="Google Shape;6820;p24"/>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21" name="Google Shape;6821;p24"/>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22" name="Google Shape;6822;p24"/>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23" name="Google Shape;6823;p24"/>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24" name="Google Shape;6824;p24"/>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25" name="Google Shape;6825;p24"/>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26" name="Google Shape;6826;p24"/>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27" name="Google Shape;6827;p24"/>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28" name="Google Shape;6828;p24"/>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29" name="Google Shape;6829;p24"/>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30" name="Google Shape;6830;p24"/>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31" name="Google Shape;6831;p24"/>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32" name="Google Shape;6832;p24"/>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33" name="Google Shape;6833;p24"/>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34" name="Google Shape;6834;p24"/>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35" name="Google Shape;6835;p24"/>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836" name="Google Shape;6836;p24"/>
          <p:cNvGrpSpPr/>
          <p:nvPr/>
        </p:nvGrpSpPr>
        <p:grpSpPr>
          <a:xfrm flipH="1">
            <a:off x="-83214" y="6246622"/>
            <a:ext cx="748761" cy="724561"/>
            <a:chOff x="8202967" y="4478366"/>
            <a:chExt cx="900965" cy="871845"/>
          </a:xfrm>
        </p:grpSpPr>
        <p:sp>
          <p:nvSpPr>
            <p:cNvPr id="6837" name="Google Shape;6837;p24"/>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38" name="Google Shape;6838;p24"/>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39" name="Google Shape;6839;p24"/>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40" name="Google Shape;6840;p24"/>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41" name="Google Shape;6841;p24"/>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42" name="Google Shape;6842;p24"/>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43" name="Google Shape;6843;p24"/>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44" name="Google Shape;6844;p24"/>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45" name="Google Shape;6845;p24"/>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46" name="Google Shape;6846;p24"/>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47" name="Google Shape;6847;p24"/>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48" name="Google Shape;6848;p24"/>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49" name="Google Shape;6849;p24"/>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50" name="Google Shape;6850;p24"/>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51" name="Google Shape;6851;p24"/>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52" name="Google Shape;6852;p24"/>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53" name="Google Shape;6853;p24"/>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54" name="Google Shape;6854;p24"/>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55" name="Google Shape;6855;p24"/>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856" name="Google Shape;6856;p24"/>
          <p:cNvGrpSpPr/>
          <p:nvPr/>
        </p:nvGrpSpPr>
        <p:grpSpPr>
          <a:xfrm rot="5400000" flipH="1">
            <a:off x="695898" y="6143395"/>
            <a:ext cx="364021" cy="986027"/>
            <a:chOff x="7607455" y="4238363"/>
            <a:chExt cx="438017" cy="1186459"/>
          </a:xfrm>
        </p:grpSpPr>
        <p:sp>
          <p:nvSpPr>
            <p:cNvPr id="6857" name="Google Shape;6857;p2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58" name="Google Shape;6858;p2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59" name="Google Shape;6859;p2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60" name="Google Shape;6860;p2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61" name="Google Shape;6861;p2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62" name="Google Shape;6862;p2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63" name="Google Shape;6863;p2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64" name="Google Shape;6864;p2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65" name="Google Shape;6865;p2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66" name="Google Shape;6866;p2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67" name="Google Shape;6867;p2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68" name="Google Shape;6868;p2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69" name="Google Shape;6869;p2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70" name="Google Shape;6870;p2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71" name="Google Shape;6871;p2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72" name="Google Shape;6872;p2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73" name="Google Shape;6873;p2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74" name="Google Shape;6874;p2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75" name="Google Shape;6875;p2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76" name="Google Shape;6876;p2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77" name="Google Shape;6877;p2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78" name="Google Shape;6878;p2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79" name="Google Shape;6879;p2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80" name="Google Shape;6880;p2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881" name="Google Shape;6881;p24"/>
          <p:cNvGrpSpPr/>
          <p:nvPr/>
        </p:nvGrpSpPr>
        <p:grpSpPr>
          <a:xfrm flipH="1">
            <a:off x="10908946" y="5296389"/>
            <a:ext cx="1528276" cy="1418404"/>
            <a:chOff x="-181020" y="4253777"/>
            <a:chExt cx="1117161" cy="1087511"/>
          </a:xfrm>
        </p:grpSpPr>
        <p:sp>
          <p:nvSpPr>
            <p:cNvPr id="6882" name="Google Shape;6882;p2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83" name="Google Shape;6883;p2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84" name="Google Shape;6884;p2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85" name="Google Shape;6885;p2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86" name="Google Shape;6886;p2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87" name="Google Shape;6887;p2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88" name="Google Shape;6888;p2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89" name="Google Shape;6889;p2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90" name="Google Shape;6890;p2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91" name="Google Shape;6891;p2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92" name="Google Shape;6892;p2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93" name="Google Shape;6893;p2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94" name="Google Shape;6894;p2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95" name="Google Shape;6895;p2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896" name="Google Shape;6896;p24"/>
          <p:cNvGrpSpPr/>
          <p:nvPr/>
        </p:nvGrpSpPr>
        <p:grpSpPr>
          <a:xfrm flipH="1">
            <a:off x="11210177" y="4932569"/>
            <a:ext cx="1209272" cy="1546943"/>
            <a:chOff x="-168050" y="4195214"/>
            <a:chExt cx="719519" cy="965231"/>
          </a:xfrm>
        </p:grpSpPr>
        <p:sp>
          <p:nvSpPr>
            <p:cNvPr id="6897" name="Google Shape;6897;p24"/>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98" name="Google Shape;6898;p24"/>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99" name="Google Shape;6899;p24"/>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00" name="Google Shape;6900;p24"/>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01" name="Google Shape;6901;p24"/>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02" name="Google Shape;6902;p24"/>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03" name="Google Shape;6903;p24"/>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04" name="Google Shape;6904;p24"/>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05" name="Google Shape;6905;p24"/>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06" name="Google Shape;6906;p24"/>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07" name="Google Shape;6907;p24"/>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08" name="Google Shape;6908;p24"/>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09" name="Google Shape;6909;p24"/>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10" name="Google Shape;6910;p24"/>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11" name="Google Shape;6911;p24"/>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12" name="Google Shape;6912;p24"/>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13" name="Google Shape;6913;p24"/>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14" name="Google Shape;6914;p24"/>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15" name="Google Shape;6915;p24"/>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16" name="Google Shape;6916;p24"/>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17" name="Google Shape;6917;p24"/>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18" name="Google Shape;6918;p24"/>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19" name="Google Shape;6919;p24"/>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20" name="Google Shape;6920;p24"/>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21" name="Google Shape;6921;p24"/>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22" name="Google Shape;6922;p24"/>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23" name="Google Shape;6923;p24"/>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24" name="Google Shape;6924;p24"/>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25" name="Google Shape;6925;p24"/>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26" name="Google Shape;6926;p24"/>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27" name="Google Shape;6927;p24"/>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28" name="Google Shape;6928;p24"/>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29" name="Google Shape;6929;p24"/>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30" name="Google Shape;6930;p24"/>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31" name="Google Shape;6931;p24"/>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32" name="Google Shape;6932;p24"/>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33" name="Google Shape;6933;p24"/>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34" name="Google Shape;6934;p24"/>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35" name="Google Shape;6935;p24"/>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36" name="Google Shape;6936;p24"/>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37" name="Google Shape;6937;p24"/>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38" name="Google Shape;6938;p24"/>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39" name="Google Shape;6939;p24"/>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40" name="Google Shape;6940;p24"/>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41" name="Google Shape;6941;p24"/>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42" name="Google Shape;6942;p24"/>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43" name="Google Shape;6943;p24"/>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944" name="Google Shape;6944;p24"/>
          <p:cNvGrpSpPr/>
          <p:nvPr/>
        </p:nvGrpSpPr>
        <p:grpSpPr>
          <a:xfrm rot="-3844303" flipH="1">
            <a:off x="23164" y="40549"/>
            <a:ext cx="1228331" cy="1250937"/>
            <a:chOff x="7973149" y="-201092"/>
            <a:chExt cx="1116750" cy="1145263"/>
          </a:xfrm>
        </p:grpSpPr>
        <p:sp>
          <p:nvSpPr>
            <p:cNvPr id="6945" name="Google Shape;6945;p2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46" name="Google Shape;6946;p2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47" name="Google Shape;6947;p2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48" name="Google Shape;6948;p2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49" name="Google Shape;6949;p2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50" name="Google Shape;6950;p2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51" name="Google Shape;6951;p2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52" name="Google Shape;6952;p2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53" name="Google Shape;6953;p2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54" name="Google Shape;6954;p2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55" name="Google Shape;6955;p2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56" name="Google Shape;6956;p2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57" name="Google Shape;6957;p2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58" name="Google Shape;6958;p2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59" name="Google Shape;6959;p2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60" name="Google Shape;6960;p2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61" name="Google Shape;6961;p2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62" name="Google Shape;6962;p2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63" name="Google Shape;6963;p2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64" name="Google Shape;6964;p2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65" name="Google Shape;6965;p2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66" name="Google Shape;6966;p2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67" name="Google Shape;6967;p2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68" name="Google Shape;6968;p2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69" name="Google Shape;6969;p2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70" name="Google Shape;6970;p2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71" name="Google Shape;6971;p2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72" name="Google Shape;6972;p2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73" name="Google Shape;6973;p2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74" name="Google Shape;6974;p2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75" name="Google Shape;6975;p2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76" name="Google Shape;6976;p2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77" name="Google Shape;6977;p2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78" name="Google Shape;6978;p2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79" name="Google Shape;6979;p2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80" name="Google Shape;6980;p2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81" name="Google Shape;6981;p2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82" name="Google Shape;6982;p2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83" name="Google Shape;6983;p2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84" name="Google Shape;6984;p2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85" name="Google Shape;6985;p2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86" name="Google Shape;6986;p2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87" name="Google Shape;6987;p2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88" name="Google Shape;6988;p2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89" name="Google Shape;6989;p2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90" name="Google Shape;6990;p2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91" name="Google Shape;6991;p2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92" name="Google Shape;6992;p2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93" name="Google Shape;6993;p2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94" name="Google Shape;6994;p2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95" name="Google Shape;6995;p2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96" name="Google Shape;6996;p2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97" name="Google Shape;6997;p2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98" name="Google Shape;6998;p2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99" name="Google Shape;6999;p2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00" name="Google Shape;7000;p2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01" name="Google Shape;7001;p2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02" name="Google Shape;7002;p2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03" name="Google Shape;7003;p2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04" name="Google Shape;7004;p2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05" name="Google Shape;7005;p2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006" name="Google Shape;7006;p24"/>
          <p:cNvGrpSpPr/>
          <p:nvPr/>
        </p:nvGrpSpPr>
        <p:grpSpPr>
          <a:xfrm rot="-5400000" flipH="1">
            <a:off x="11188243" y="5617374"/>
            <a:ext cx="571291" cy="1623076"/>
            <a:chOff x="7607455" y="4238363"/>
            <a:chExt cx="438017" cy="1186459"/>
          </a:xfrm>
        </p:grpSpPr>
        <p:sp>
          <p:nvSpPr>
            <p:cNvPr id="7007" name="Google Shape;7007;p2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08" name="Google Shape;7008;p2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09" name="Google Shape;7009;p2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10" name="Google Shape;7010;p2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11" name="Google Shape;7011;p2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12" name="Google Shape;7012;p2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13" name="Google Shape;7013;p2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14" name="Google Shape;7014;p2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15" name="Google Shape;7015;p2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16" name="Google Shape;7016;p2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17" name="Google Shape;7017;p2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18" name="Google Shape;7018;p2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19" name="Google Shape;7019;p2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20" name="Google Shape;7020;p2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21" name="Google Shape;7021;p2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22" name="Google Shape;7022;p2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23" name="Google Shape;7023;p2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24" name="Google Shape;7024;p2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25" name="Google Shape;7025;p2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26" name="Google Shape;7026;p2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27" name="Google Shape;7027;p2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28" name="Google Shape;7028;p2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29" name="Google Shape;7029;p2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30" name="Google Shape;7030;p2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031" name="Google Shape;7031;p24"/>
          <p:cNvGrpSpPr/>
          <p:nvPr/>
        </p:nvGrpSpPr>
        <p:grpSpPr>
          <a:xfrm flipH="1">
            <a:off x="1473755" y="782486"/>
            <a:ext cx="844356" cy="506767"/>
            <a:chOff x="8365864" y="2993835"/>
            <a:chExt cx="933472" cy="547264"/>
          </a:xfrm>
        </p:grpSpPr>
        <p:sp>
          <p:nvSpPr>
            <p:cNvPr id="7032" name="Google Shape;7032;p2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33" name="Google Shape;7033;p2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34" name="Google Shape;7034;p2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35" name="Google Shape;7035;p2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36" name="Google Shape;7036;p2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37" name="Google Shape;7037;p2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38" name="Google Shape;7038;p2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grpSp>
    </p:spTree>
    <p:extLst>
      <p:ext uri="{BB962C8B-B14F-4D97-AF65-F5344CB8AC3E}">
        <p14:creationId xmlns:p14="http://schemas.microsoft.com/office/powerpoint/2010/main" val="1757697718"/>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text 6">
  <p:cSld name="Title and text 6">
    <p:spTree>
      <p:nvGrpSpPr>
        <p:cNvPr id="1" name="Shape 7039"/>
        <p:cNvGrpSpPr/>
        <p:nvPr/>
      </p:nvGrpSpPr>
      <p:grpSpPr>
        <a:xfrm>
          <a:off x="0" y="0"/>
          <a:ext cx="0" cy="0"/>
          <a:chOff x="0" y="0"/>
          <a:chExt cx="0" cy="0"/>
        </a:xfrm>
      </p:grpSpPr>
      <p:sp>
        <p:nvSpPr>
          <p:cNvPr id="7040" name="Google Shape;7040;p25"/>
          <p:cNvSpPr txBox="1">
            <a:spLocks noGrp="1"/>
          </p:cNvSpPr>
          <p:nvPr>
            <p:ph type="title"/>
          </p:nvPr>
        </p:nvSpPr>
        <p:spPr>
          <a:xfrm>
            <a:off x="7834835" y="2527833"/>
            <a:ext cx="1879600" cy="940800"/>
          </a:xfrm>
          <a:prstGeom prst="rect">
            <a:avLst/>
          </a:prstGeom>
          <a:noFill/>
          <a:ln>
            <a:noFill/>
          </a:ln>
        </p:spPr>
        <p:txBody>
          <a:bodyPr spcFirstLastPara="1" wrap="square" lIns="0" tIns="0" rIns="0" bIns="0" anchor="ctr" anchorCtr="0">
            <a:noAutofit/>
          </a:bodyPr>
          <a:lstStyle>
            <a:lvl1pPr lvl="0" algn="r" rtl="0">
              <a:spcBef>
                <a:spcPts val="0"/>
              </a:spcBef>
              <a:spcAft>
                <a:spcPts val="0"/>
              </a:spcAft>
              <a:buClr>
                <a:srgbClr val="FF778A"/>
              </a:buClr>
              <a:buSzPts val="2400"/>
              <a:buNone/>
              <a:defRPr sz="3200" i="0"/>
            </a:lvl1pPr>
            <a:lvl2pPr lvl="1" algn="r" rtl="0">
              <a:spcBef>
                <a:spcPts val="0"/>
              </a:spcBef>
              <a:spcAft>
                <a:spcPts val="0"/>
              </a:spcAft>
              <a:buClr>
                <a:srgbClr val="4D4F40"/>
              </a:buClr>
              <a:buSzPts val="2400"/>
              <a:buNone/>
              <a:defRPr sz="3200">
                <a:solidFill>
                  <a:srgbClr val="4D4F40"/>
                </a:solidFill>
              </a:defRPr>
            </a:lvl2pPr>
            <a:lvl3pPr lvl="2" algn="r" rtl="0">
              <a:spcBef>
                <a:spcPts val="0"/>
              </a:spcBef>
              <a:spcAft>
                <a:spcPts val="0"/>
              </a:spcAft>
              <a:buClr>
                <a:srgbClr val="4D4F40"/>
              </a:buClr>
              <a:buSzPts val="2400"/>
              <a:buNone/>
              <a:defRPr sz="3200">
                <a:solidFill>
                  <a:srgbClr val="4D4F40"/>
                </a:solidFill>
              </a:defRPr>
            </a:lvl3pPr>
            <a:lvl4pPr lvl="3" algn="r" rtl="0">
              <a:spcBef>
                <a:spcPts val="0"/>
              </a:spcBef>
              <a:spcAft>
                <a:spcPts val="0"/>
              </a:spcAft>
              <a:buClr>
                <a:srgbClr val="4D4F40"/>
              </a:buClr>
              <a:buSzPts val="2400"/>
              <a:buNone/>
              <a:defRPr sz="3200">
                <a:solidFill>
                  <a:srgbClr val="4D4F40"/>
                </a:solidFill>
              </a:defRPr>
            </a:lvl4pPr>
            <a:lvl5pPr lvl="4" algn="r" rtl="0">
              <a:spcBef>
                <a:spcPts val="0"/>
              </a:spcBef>
              <a:spcAft>
                <a:spcPts val="0"/>
              </a:spcAft>
              <a:buClr>
                <a:srgbClr val="4D4F40"/>
              </a:buClr>
              <a:buSzPts val="2400"/>
              <a:buNone/>
              <a:defRPr sz="3200">
                <a:solidFill>
                  <a:srgbClr val="4D4F40"/>
                </a:solidFill>
              </a:defRPr>
            </a:lvl5pPr>
            <a:lvl6pPr lvl="5" algn="r" rtl="0">
              <a:spcBef>
                <a:spcPts val="0"/>
              </a:spcBef>
              <a:spcAft>
                <a:spcPts val="0"/>
              </a:spcAft>
              <a:buClr>
                <a:srgbClr val="4D4F40"/>
              </a:buClr>
              <a:buSzPts val="2400"/>
              <a:buNone/>
              <a:defRPr sz="3200">
                <a:solidFill>
                  <a:srgbClr val="4D4F40"/>
                </a:solidFill>
              </a:defRPr>
            </a:lvl6pPr>
            <a:lvl7pPr lvl="6" algn="r" rtl="0">
              <a:spcBef>
                <a:spcPts val="0"/>
              </a:spcBef>
              <a:spcAft>
                <a:spcPts val="0"/>
              </a:spcAft>
              <a:buClr>
                <a:srgbClr val="4D4F40"/>
              </a:buClr>
              <a:buSzPts val="2400"/>
              <a:buNone/>
              <a:defRPr sz="3200">
                <a:solidFill>
                  <a:srgbClr val="4D4F40"/>
                </a:solidFill>
              </a:defRPr>
            </a:lvl7pPr>
            <a:lvl8pPr lvl="7" algn="r" rtl="0">
              <a:spcBef>
                <a:spcPts val="0"/>
              </a:spcBef>
              <a:spcAft>
                <a:spcPts val="0"/>
              </a:spcAft>
              <a:buClr>
                <a:srgbClr val="4D4F40"/>
              </a:buClr>
              <a:buSzPts val="2400"/>
              <a:buNone/>
              <a:defRPr sz="3200">
                <a:solidFill>
                  <a:srgbClr val="4D4F40"/>
                </a:solidFill>
              </a:defRPr>
            </a:lvl8pPr>
            <a:lvl9pPr lvl="8" algn="r" rtl="0">
              <a:spcBef>
                <a:spcPts val="0"/>
              </a:spcBef>
              <a:spcAft>
                <a:spcPts val="0"/>
              </a:spcAft>
              <a:buClr>
                <a:srgbClr val="4D4F40"/>
              </a:buClr>
              <a:buSzPts val="2400"/>
              <a:buNone/>
              <a:defRPr sz="3200">
                <a:solidFill>
                  <a:srgbClr val="4D4F40"/>
                </a:solidFill>
              </a:defRPr>
            </a:lvl9pPr>
          </a:lstStyle>
          <a:p>
            <a:endParaRPr/>
          </a:p>
        </p:txBody>
      </p:sp>
      <p:sp>
        <p:nvSpPr>
          <p:cNvPr id="7041" name="Google Shape;7041;p25"/>
          <p:cNvSpPr txBox="1">
            <a:spLocks noGrp="1"/>
          </p:cNvSpPr>
          <p:nvPr>
            <p:ph type="subTitle" idx="1"/>
          </p:nvPr>
        </p:nvSpPr>
        <p:spPr>
          <a:xfrm>
            <a:off x="6902692" y="3481733"/>
            <a:ext cx="2959200" cy="1567600"/>
          </a:xfrm>
          <a:prstGeom prst="rect">
            <a:avLst/>
          </a:prstGeom>
        </p:spPr>
        <p:txBody>
          <a:bodyPr spcFirstLastPara="1" wrap="square" lIns="91425" tIns="91425" rIns="91425" bIns="91425" anchor="ctr" anchorCtr="0">
            <a:noAutofit/>
          </a:bodyPr>
          <a:lstStyle>
            <a:lvl1pPr lvl="0" algn="r" rtl="0">
              <a:spcBef>
                <a:spcPts val="0"/>
              </a:spcBef>
              <a:spcAft>
                <a:spcPts val="0"/>
              </a:spcAft>
              <a:buNone/>
              <a:defRPr sz="1867">
                <a:latin typeface="Nunito"/>
                <a:ea typeface="Nunito"/>
                <a:cs typeface="Nunito"/>
                <a:sym typeface="Nunito"/>
              </a:defRPr>
            </a:lvl1pPr>
            <a:lvl2pPr lvl="1" algn="r" rtl="0">
              <a:spcBef>
                <a:spcPts val="0"/>
              </a:spcBef>
              <a:spcAft>
                <a:spcPts val="0"/>
              </a:spcAft>
              <a:buNone/>
              <a:defRPr sz="1867">
                <a:latin typeface="Nunito"/>
                <a:ea typeface="Nunito"/>
                <a:cs typeface="Nunito"/>
                <a:sym typeface="Nunito"/>
              </a:defRPr>
            </a:lvl2pPr>
            <a:lvl3pPr lvl="2" algn="r" rtl="0">
              <a:spcBef>
                <a:spcPts val="0"/>
              </a:spcBef>
              <a:spcAft>
                <a:spcPts val="0"/>
              </a:spcAft>
              <a:buNone/>
              <a:defRPr sz="1867">
                <a:latin typeface="Nunito"/>
                <a:ea typeface="Nunito"/>
                <a:cs typeface="Nunito"/>
                <a:sym typeface="Nunito"/>
              </a:defRPr>
            </a:lvl3pPr>
            <a:lvl4pPr lvl="3" algn="r" rtl="0">
              <a:spcBef>
                <a:spcPts val="0"/>
              </a:spcBef>
              <a:spcAft>
                <a:spcPts val="0"/>
              </a:spcAft>
              <a:buNone/>
              <a:defRPr sz="1867">
                <a:latin typeface="Nunito"/>
                <a:ea typeface="Nunito"/>
                <a:cs typeface="Nunito"/>
                <a:sym typeface="Nunito"/>
              </a:defRPr>
            </a:lvl4pPr>
            <a:lvl5pPr lvl="4" algn="r" rtl="0">
              <a:spcBef>
                <a:spcPts val="0"/>
              </a:spcBef>
              <a:spcAft>
                <a:spcPts val="0"/>
              </a:spcAft>
              <a:buNone/>
              <a:defRPr sz="1867">
                <a:latin typeface="Nunito"/>
                <a:ea typeface="Nunito"/>
                <a:cs typeface="Nunito"/>
                <a:sym typeface="Nunito"/>
              </a:defRPr>
            </a:lvl5pPr>
            <a:lvl6pPr lvl="5" algn="r" rtl="0">
              <a:spcBef>
                <a:spcPts val="0"/>
              </a:spcBef>
              <a:spcAft>
                <a:spcPts val="0"/>
              </a:spcAft>
              <a:buNone/>
              <a:defRPr sz="1867">
                <a:latin typeface="Nunito"/>
                <a:ea typeface="Nunito"/>
                <a:cs typeface="Nunito"/>
                <a:sym typeface="Nunito"/>
              </a:defRPr>
            </a:lvl6pPr>
            <a:lvl7pPr lvl="6" algn="r" rtl="0">
              <a:spcBef>
                <a:spcPts val="0"/>
              </a:spcBef>
              <a:spcAft>
                <a:spcPts val="0"/>
              </a:spcAft>
              <a:buNone/>
              <a:defRPr sz="1867">
                <a:latin typeface="Nunito"/>
                <a:ea typeface="Nunito"/>
                <a:cs typeface="Nunito"/>
                <a:sym typeface="Nunito"/>
              </a:defRPr>
            </a:lvl7pPr>
            <a:lvl8pPr lvl="7" algn="r" rtl="0">
              <a:spcBef>
                <a:spcPts val="0"/>
              </a:spcBef>
              <a:spcAft>
                <a:spcPts val="0"/>
              </a:spcAft>
              <a:buNone/>
              <a:defRPr sz="1867">
                <a:latin typeface="Nunito"/>
                <a:ea typeface="Nunito"/>
                <a:cs typeface="Nunito"/>
                <a:sym typeface="Nunito"/>
              </a:defRPr>
            </a:lvl8pPr>
            <a:lvl9pPr lvl="8" algn="r" rtl="0">
              <a:spcBef>
                <a:spcPts val="0"/>
              </a:spcBef>
              <a:spcAft>
                <a:spcPts val="0"/>
              </a:spcAft>
              <a:buNone/>
              <a:defRPr sz="1867">
                <a:latin typeface="Nunito"/>
                <a:ea typeface="Nunito"/>
                <a:cs typeface="Nunito"/>
                <a:sym typeface="Nunito"/>
              </a:defRPr>
            </a:lvl9pPr>
          </a:lstStyle>
          <a:p>
            <a:endParaRPr/>
          </a:p>
        </p:txBody>
      </p:sp>
      <p:grpSp>
        <p:nvGrpSpPr>
          <p:cNvPr id="7042" name="Google Shape;7042;p25"/>
          <p:cNvGrpSpPr/>
          <p:nvPr/>
        </p:nvGrpSpPr>
        <p:grpSpPr>
          <a:xfrm rot="-5400000" flipH="1">
            <a:off x="-184787" y="5421093"/>
            <a:ext cx="780584" cy="350259"/>
            <a:chOff x="8502760" y="3542528"/>
            <a:chExt cx="711519" cy="319269"/>
          </a:xfrm>
        </p:grpSpPr>
        <p:sp>
          <p:nvSpPr>
            <p:cNvPr id="7043" name="Google Shape;7043;p25"/>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44" name="Google Shape;7044;p25"/>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45" name="Google Shape;7045;p25"/>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46" name="Google Shape;7046;p25"/>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47" name="Google Shape;7047;p25"/>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48" name="Google Shape;7048;p25"/>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49" name="Google Shape;7049;p25"/>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50" name="Google Shape;7050;p25"/>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51" name="Google Shape;7051;p25"/>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7052" name="Google Shape;7052;p25"/>
          <p:cNvSpPr/>
          <p:nvPr/>
        </p:nvSpPr>
        <p:spPr>
          <a:xfrm flipH="1">
            <a:off x="-55400" y="6246034"/>
            <a:ext cx="4690303"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053" name="Google Shape;7053;p25"/>
          <p:cNvSpPr/>
          <p:nvPr/>
        </p:nvSpPr>
        <p:spPr>
          <a:xfrm flipH="1">
            <a:off x="8839965" y="-20101"/>
            <a:ext cx="3610648" cy="81626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7054" name="Google Shape;7054;p25"/>
          <p:cNvGrpSpPr/>
          <p:nvPr/>
        </p:nvGrpSpPr>
        <p:grpSpPr>
          <a:xfrm rot="5400000" flipH="1">
            <a:off x="11481667" y="-386271"/>
            <a:ext cx="585400" cy="1517621"/>
            <a:chOff x="1823086" y="-208516"/>
            <a:chExt cx="433159" cy="1122944"/>
          </a:xfrm>
        </p:grpSpPr>
        <p:sp>
          <p:nvSpPr>
            <p:cNvPr id="7055" name="Google Shape;7055;p25"/>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56" name="Google Shape;7056;p25"/>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57" name="Google Shape;7057;p25"/>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58" name="Google Shape;7058;p25"/>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59" name="Google Shape;7059;p25"/>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60" name="Google Shape;7060;p25"/>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61" name="Google Shape;7061;p25"/>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62" name="Google Shape;7062;p25"/>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063" name="Google Shape;7063;p25"/>
          <p:cNvGrpSpPr/>
          <p:nvPr/>
        </p:nvGrpSpPr>
        <p:grpSpPr>
          <a:xfrm rot="5400000" flipH="1">
            <a:off x="11262293" y="-161884"/>
            <a:ext cx="592580" cy="1603829"/>
            <a:chOff x="904476" y="-243594"/>
            <a:chExt cx="438472" cy="1186732"/>
          </a:xfrm>
        </p:grpSpPr>
        <p:sp>
          <p:nvSpPr>
            <p:cNvPr id="7064" name="Google Shape;7064;p25"/>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65" name="Google Shape;7065;p25"/>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66" name="Google Shape;7066;p25"/>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67" name="Google Shape;7067;p25"/>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68" name="Google Shape;7068;p25"/>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69" name="Google Shape;7069;p25"/>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70" name="Google Shape;7070;p25"/>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71" name="Google Shape;7071;p25"/>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72" name="Google Shape;7072;p25"/>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73" name="Google Shape;7073;p25"/>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74" name="Google Shape;7074;p25"/>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75" name="Google Shape;7075;p25"/>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76" name="Google Shape;7076;p25"/>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77" name="Google Shape;7077;p25"/>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78" name="Google Shape;7078;p25"/>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79" name="Google Shape;7079;p25"/>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80" name="Google Shape;7080;p25"/>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81" name="Google Shape;7081;p25"/>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82" name="Google Shape;7082;p25"/>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83" name="Google Shape;7083;p25"/>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84" name="Google Shape;7084;p25"/>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85" name="Google Shape;7085;p25"/>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86" name="Google Shape;7086;p25"/>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87" name="Google Shape;7087;p25"/>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88" name="Google Shape;7088;p25"/>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89" name="Google Shape;7089;p25"/>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90" name="Google Shape;7090;p25"/>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091" name="Google Shape;7091;p25"/>
          <p:cNvGrpSpPr/>
          <p:nvPr/>
        </p:nvGrpSpPr>
        <p:grpSpPr>
          <a:xfrm flipH="1">
            <a:off x="-53819" y="5948476"/>
            <a:ext cx="1169069" cy="748043"/>
            <a:chOff x="7750342" y="3926048"/>
            <a:chExt cx="1406709" cy="900099"/>
          </a:xfrm>
        </p:grpSpPr>
        <p:sp>
          <p:nvSpPr>
            <p:cNvPr id="7092" name="Google Shape;7092;p25"/>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93" name="Google Shape;7093;p25"/>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94" name="Google Shape;7094;p25"/>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95" name="Google Shape;7095;p25"/>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96" name="Google Shape;7096;p25"/>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97" name="Google Shape;7097;p25"/>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98" name="Google Shape;7098;p25"/>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99" name="Google Shape;7099;p25"/>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100" name="Google Shape;7100;p25"/>
          <p:cNvGrpSpPr/>
          <p:nvPr/>
        </p:nvGrpSpPr>
        <p:grpSpPr>
          <a:xfrm flipH="1">
            <a:off x="-422322" y="5551541"/>
            <a:ext cx="1029827" cy="1034524"/>
            <a:chOff x="8276926" y="3750868"/>
            <a:chExt cx="1239162" cy="1244814"/>
          </a:xfrm>
        </p:grpSpPr>
        <p:sp>
          <p:nvSpPr>
            <p:cNvPr id="7101" name="Google Shape;7101;p25"/>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02" name="Google Shape;7102;p25"/>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03" name="Google Shape;7103;p25"/>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04" name="Google Shape;7104;p25"/>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05" name="Google Shape;7105;p25"/>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06" name="Google Shape;7106;p25"/>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07" name="Google Shape;7107;p25"/>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08" name="Google Shape;7108;p25"/>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09" name="Google Shape;7109;p25"/>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10" name="Google Shape;7110;p25"/>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11" name="Google Shape;7111;p25"/>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12" name="Google Shape;7112;p25"/>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13" name="Google Shape;7113;p25"/>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14" name="Google Shape;7114;p25"/>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15" name="Google Shape;7115;p25"/>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16" name="Google Shape;7116;p25"/>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17" name="Google Shape;7117;p25"/>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18" name="Google Shape;7118;p25"/>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19" name="Google Shape;7119;p25"/>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20" name="Google Shape;7120;p25"/>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21" name="Google Shape;7121;p25"/>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22" name="Google Shape;7122;p25"/>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23" name="Google Shape;7123;p25"/>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24" name="Google Shape;7124;p25"/>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25" name="Google Shape;7125;p25"/>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26" name="Google Shape;7126;p25"/>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27" name="Google Shape;7127;p25"/>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128" name="Google Shape;7128;p25"/>
          <p:cNvGrpSpPr/>
          <p:nvPr/>
        </p:nvGrpSpPr>
        <p:grpSpPr>
          <a:xfrm flipH="1">
            <a:off x="-79791" y="6156140"/>
            <a:ext cx="748761" cy="724561"/>
            <a:chOff x="8202967" y="4478366"/>
            <a:chExt cx="900965" cy="871845"/>
          </a:xfrm>
        </p:grpSpPr>
        <p:sp>
          <p:nvSpPr>
            <p:cNvPr id="7129" name="Google Shape;7129;p25"/>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30" name="Google Shape;7130;p25"/>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31" name="Google Shape;7131;p25"/>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32" name="Google Shape;7132;p25"/>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33" name="Google Shape;7133;p25"/>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34" name="Google Shape;7134;p25"/>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35" name="Google Shape;7135;p25"/>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36" name="Google Shape;7136;p25"/>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37" name="Google Shape;7137;p25"/>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38" name="Google Shape;7138;p25"/>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39" name="Google Shape;7139;p25"/>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40" name="Google Shape;7140;p25"/>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41" name="Google Shape;7141;p25"/>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42" name="Google Shape;7142;p25"/>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43" name="Google Shape;7143;p25"/>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44" name="Google Shape;7144;p25"/>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45" name="Google Shape;7145;p25"/>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46" name="Google Shape;7146;p25"/>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47" name="Google Shape;7147;p25"/>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148" name="Google Shape;7148;p25"/>
          <p:cNvGrpSpPr/>
          <p:nvPr/>
        </p:nvGrpSpPr>
        <p:grpSpPr>
          <a:xfrm rot="5400000" flipH="1">
            <a:off x="699320" y="6052911"/>
            <a:ext cx="364021" cy="986027"/>
            <a:chOff x="7607455" y="4238363"/>
            <a:chExt cx="438017" cy="1186459"/>
          </a:xfrm>
        </p:grpSpPr>
        <p:sp>
          <p:nvSpPr>
            <p:cNvPr id="7149" name="Google Shape;7149;p2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50" name="Google Shape;7150;p2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51" name="Google Shape;7151;p2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52" name="Google Shape;7152;p2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53" name="Google Shape;7153;p2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54" name="Google Shape;7154;p2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55" name="Google Shape;7155;p2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56" name="Google Shape;7156;p2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57" name="Google Shape;7157;p2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58" name="Google Shape;7158;p2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59" name="Google Shape;7159;p2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60" name="Google Shape;7160;p2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61" name="Google Shape;7161;p2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62" name="Google Shape;7162;p2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63" name="Google Shape;7163;p2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64" name="Google Shape;7164;p2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65" name="Google Shape;7165;p2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66" name="Google Shape;7166;p2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67" name="Google Shape;7167;p2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68" name="Google Shape;7168;p2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69" name="Google Shape;7169;p2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70" name="Google Shape;7170;p2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71" name="Google Shape;7171;p2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72" name="Google Shape;7172;p2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173" name="Google Shape;7173;p25"/>
          <p:cNvGrpSpPr/>
          <p:nvPr/>
        </p:nvGrpSpPr>
        <p:grpSpPr>
          <a:xfrm rot="5400000" flipH="1">
            <a:off x="-89914" y="1750445"/>
            <a:ext cx="844356" cy="506767"/>
            <a:chOff x="8365864" y="2993835"/>
            <a:chExt cx="933472" cy="547264"/>
          </a:xfrm>
        </p:grpSpPr>
        <p:sp>
          <p:nvSpPr>
            <p:cNvPr id="7174" name="Google Shape;7174;p25"/>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75" name="Google Shape;7175;p25"/>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76" name="Google Shape;7176;p25"/>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77" name="Google Shape;7177;p25"/>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78" name="Google Shape;7178;p25"/>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79" name="Google Shape;7179;p25"/>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80" name="Google Shape;7180;p25"/>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181" name="Google Shape;7181;p25"/>
          <p:cNvGrpSpPr/>
          <p:nvPr/>
        </p:nvGrpSpPr>
        <p:grpSpPr>
          <a:xfrm flipH="1">
            <a:off x="-247415" y="669199"/>
            <a:ext cx="1066705" cy="789799"/>
            <a:chOff x="8118223" y="2202382"/>
            <a:chExt cx="1151949" cy="873156"/>
          </a:xfrm>
        </p:grpSpPr>
        <p:sp>
          <p:nvSpPr>
            <p:cNvPr id="7182" name="Google Shape;7182;p25"/>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83" name="Google Shape;7183;p25"/>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84" name="Google Shape;7184;p25"/>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85" name="Google Shape;7185;p25"/>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86" name="Google Shape;7186;p25"/>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87" name="Google Shape;7187;p25"/>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88" name="Google Shape;7188;p25"/>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89" name="Google Shape;7189;p25"/>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90" name="Google Shape;7190;p25"/>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91" name="Google Shape;7191;p25"/>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92" name="Google Shape;7192;p25"/>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93" name="Google Shape;7193;p25"/>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94" name="Google Shape;7194;p25"/>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95" name="Google Shape;7195;p25"/>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96" name="Google Shape;7196;p25"/>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97" name="Google Shape;7197;p25"/>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98" name="Google Shape;7198;p25"/>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99" name="Google Shape;7199;p25"/>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00" name="Google Shape;7200;p25"/>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01" name="Google Shape;7201;p25"/>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02" name="Google Shape;7202;p25"/>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203" name="Google Shape;7203;p25"/>
          <p:cNvGrpSpPr/>
          <p:nvPr/>
        </p:nvGrpSpPr>
        <p:grpSpPr>
          <a:xfrm flipH="1">
            <a:off x="10866002" y="5296389"/>
            <a:ext cx="1528276" cy="1418404"/>
            <a:chOff x="-181020" y="4253777"/>
            <a:chExt cx="1117161" cy="1087511"/>
          </a:xfrm>
        </p:grpSpPr>
        <p:sp>
          <p:nvSpPr>
            <p:cNvPr id="7204" name="Google Shape;7204;p25"/>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05" name="Google Shape;7205;p25"/>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06" name="Google Shape;7206;p25"/>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07" name="Google Shape;7207;p25"/>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08" name="Google Shape;7208;p25"/>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09" name="Google Shape;7209;p25"/>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10" name="Google Shape;7210;p25"/>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11" name="Google Shape;7211;p25"/>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12" name="Google Shape;7212;p25"/>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13" name="Google Shape;7213;p25"/>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14" name="Google Shape;7214;p25"/>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15" name="Google Shape;7215;p25"/>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16" name="Google Shape;7216;p25"/>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17" name="Google Shape;7217;p25"/>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218" name="Google Shape;7218;p25"/>
          <p:cNvGrpSpPr/>
          <p:nvPr/>
        </p:nvGrpSpPr>
        <p:grpSpPr>
          <a:xfrm flipH="1">
            <a:off x="11167235" y="4932569"/>
            <a:ext cx="1209272" cy="1546943"/>
            <a:chOff x="-168050" y="4195214"/>
            <a:chExt cx="719519" cy="965231"/>
          </a:xfrm>
        </p:grpSpPr>
        <p:sp>
          <p:nvSpPr>
            <p:cNvPr id="7219" name="Google Shape;7219;p25"/>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20" name="Google Shape;7220;p25"/>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21" name="Google Shape;7221;p25"/>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22" name="Google Shape;7222;p25"/>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23" name="Google Shape;7223;p25"/>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24" name="Google Shape;7224;p25"/>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25" name="Google Shape;7225;p25"/>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26" name="Google Shape;7226;p25"/>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27" name="Google Shape;7227;p25"/>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28" name="Google Shape;7228;p25"/>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29" name="Google Shape;7229;p25"/>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30" name="Google Shape;7230;p25"/>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31" name="Google Shape;7231;p25"/>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32" name="Google Shape;7232;p25"/>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33" name="Google Shape;7233;p25"/>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34" name="Google Shape;7234;p25"/>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35" name="Google Shape;7235;p25"/>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36" name="Google Shape;7236;p25"/>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37" name="Google Shape;7237;p25"/>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38" name="Google Shape;7238;p25"/>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39" name="Google Shape;7239;p25"/>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40" name="Google Shape;7240;p25"/>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41" name="Google Shape;7241;p25"/>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42" name="Google Shape;7242;p25"/>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43" name="Google Shape;7243;p25"/>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44" name="Google Shape;7244;p25"/>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45" name="Google Shape;7245;p25"/>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46" name="Google Shape;7246;p25"/>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47" name="Google Shape;7247;p25"/>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48" name="Google Shape;7248;p25"/>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49" name="Google Shape;7249;p25"/>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50" name="Google Shape;7250;p25"/>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51" name="Google Shape;7251;p25"/>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52" name="Google Shape;7252;p25"/>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53" name="Google Shape;7253;p25"/>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54" name="Google Shape;7254;p25"/>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55" name="Google Shape;7255;p25"/>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56" name="Google Shape;7256;p25"/>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57" name="Google Shape;7257;p25"/>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58" name="Google Shape;7258;p25"/>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59" name="Google Shape;7259;p25"/>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60" name="Google Shape;7260;p25"/>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61" name="Google Shape;7261;p25"/>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62" name="Google Shape;7262;p25"/>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63" name="Google Shape;7263;p25"/>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64" name="Google Shape;7264;p25"/>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65" name="Google Shape;7265;p25"/>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266" name="Google Shape;7266;p25"/>
          <p:cNvGrpSpPr/>
          <p:nvPr/>
        </p:nvGrpSpPr>
        <p:grpSpPr>
          <a:xfrm flipH="1">
            <a:off x="-184801" y="-209103"/>
            <a:ext cx="1034111" cy="1035928"/>
            <a:chOff x="7973149" y="-201092"/>
            <a:chExt cx="1116750" cy="1145263"/>
          </a:xfrm>
        </p:grpSpPr>
        <p:sp>
          <p:nvSpPr>
            <p:cNvPr id="7267" name="Google Shape;7267;p25"/>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68" name="Google Shape;7268;p25"/>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69" name="Google Shape;7269;p25"/>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70" name="Google Shape;7270;p25"/>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71" name="Google Shape;7271;p25"/>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72" name="Google Shape;7272;p25"/>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73" name="Google Shape;7273;p25"/>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74" name="Google Shape;7274;p25"/>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75" name="Google Shape;7275;p25"/>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76" name="Google Shape;7276;p25"/>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77" name="Google Shape;7277;p25"/>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78" name="Google Shape;7278;p25"/>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79" name="Google Shape;7279;p25"/>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80" name="Google Shape;7280;p25"/>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81" name="Google Shape;7281;p25"/>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82" name="Google Shape;7282;p25"/>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83" name="Google Shape;7283;p25"/>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84" name="Google Shape;7284;p25"/>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85" name="Google Shape;7285;p25"/>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86" name="Google Shape;7286;p25"/>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87" name="Google Shape;7287;p25"/>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88" name="Google Shape;7288;p25"/>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89" name="Google Shape;7289;p25"/>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90" name="Google Shape;7290;p25"/>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91" name="Google Shape;7291;p25"/>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92" name="Google Shape;7292;p25"/>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93" name="Google Shape;7293;p25"/>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94" name="Google Shape;7294;p25"/>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95" name="Google Shape;7295;p25"/>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96" name="Google Shape;7296;p25"/>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97" name="Google Shape;7297;p25"/>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98" name="Google Shape;7298;p25"/>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99" name="Google Shape;7299;p25"/>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00" name="Google Shape;7300;p25"/>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01" name="Google Shape;7301;p25"/>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02" name="Google Shape;7302;p25"/>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03" name="Google Shape;7303;p25"/>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04" name="Google Shape;7304;p25"/>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05" name="Google Shape;7305;p25"/>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06" name="Google Shape;7306;p25"/>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07" name="Google Shape;7307;p25"/>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08" name="Google Shape;7308;p25"/>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09" name="Google Shape;7309;p25"/>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10" name="Google Shape;7310;p25"/>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11" name="Google Shape;7311;p25"/>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12" name="Google Shape;7312;p25"/>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13" name="Google Shape;7313;p25"/>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14" name="Google Shape;7314;p25"/>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15" name="Google Shape;7315;p25"/>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16" name="Google Shape;7316;p25"/>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17" name="Google Shape;7317;p25"/>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18" name="Google Shape;7318;p25"/>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19" name="Google Shape;7319;p25"/>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20" name="Google Shape;7320;p25"/>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21" name="Google Shape;7321;p25"/>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22" name="Google Shape;7322;p25"/>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23" name="Google Shape;7323;p25"/>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24" name="Google Shape;7324;p25"/>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25" name="Google Shape;7325;p25"/>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26" name="Google Shape;7326;p25"/>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27" name="Google Shape;7327;p25"/>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328" name="Google Shape;7328;p25"/>
          <p:cNvGrpSpPr/>
          <p:nvPr/>
        </p:nvGrpSpPr>
        <p:grpSpPr>
          <a:xfrm rot="-5400000" flipH="1">
            <a:off x="11145299" y="5617374"/>
            <a:ext cx="571291" cy="1623076"/>
            <a:chOff x="7607455" y="4238363"/>
            <a:chExt cx="438017" cy="1186459"/>
          </a:xfrm>
        </p:grpSpPr>
        <p:sp>
          <p:nvSpPr>
            <p:cNvPr id="7329" name="Google Shape;7329;p2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30" name="Google Shape;7330;p2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31" name="Google Shape;7331;p2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32" name="Google Shape;7332;p2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33" name="Google Shape;7333;p2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34" name="Google Shape;7334;p2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35" name="Google Shape;7335;p2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36" name="Google Shape;7336;p2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37" name="Google Shape;7337;p2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38" name="Google Shape;7338;p2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39" name="Google Shape;7339;p2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40" name="Google Shape;7340;p2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41" name="Google Shape;7341;p2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42" name="Google Shape;7342;p2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43" name="Google Shape;7343;p2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44" name="Google Shape;7344;p2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45" name="Google Shape;7345;p2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46" name="Google Shape;7346;p2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47" name="Google Shape;7347;p2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48" name="Google Shape;7348;p2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49" name="Google Shape;7349;p2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50" name="Google Shape;7350;p2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51" name="Google Shape;7351;p2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52" name="Google Shape;7352;p2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spTree>
    <p:extLst>
      <p:ext uri="{BB962C8B-B14F-4D97-AF65-F5344CB8AC3E}">
        <p14:creationId xmlns:p14="http://schemas.microsoft.com/office/powerpoint/2010/main" val="4128111672"/>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Numbers and text ">
  <p:cSld name="Numbers and text ">
    <p:spTree>
      <p:nvGrpSpPr>
        <p:cNvPr id="1" name="Shape 7353"/>
        <p:cNvGrpSpPr/>
        <p:nvPr/>
      </p:nvGrpSpPr>
      <p:grpSpPr>
        <a:xfrm>
          <a:off x="0" y="0"/>
          <a:ext cx="0" cy="0"/>
          <a:chOff x="0" y="0"/>
          <a:chExt cx="0" cy="0"/>
        </a:xfrm>
      </p:grpSpPr>
      <p:sp>
        <p:nvSpPr>
          <p:cNvPr id="7354" name="Google Shape;7354;p26"/>
          <p:cNvSpPr txBox="1">
            <a:spLocks noGrp="1"/>
          </p:cNvSpPr>
          <p:nvPr>
            <p:ph type="subTitle" idx="1"/>
          </p:nvPr>
        </p:nvSpPr>
        <p:spPr>
          <a:xfrm>
            <a:off x="723700" y="5086599"/>
            <a:ext cx="3452000" cy="5108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133">
                <a:latin typeface="Nunito"/>
                <a:ea typeface="Nunito"/>
                <a:cs typeface="Nunito"/>
                <a:sym typeface="Nunito"/>
              </a:defRPr>
            </a:lvl1pPr>
            <a:lvl2pPr lvl="1" algn="ctr" rtl="0">
              <a:spcBef>
                <a:spcPts val="0"/>
              </a:spcBef>
              <a:spcAft>
                <a:spcPts val="0"/>
              </a:spcAft>
              <a:buNone/>
              <a:defRPr sz="2133">
                <a:latin typeface="Nunito"/>
                <a:ea typeface="Nunito"/>
                <a:cs typeface="Nunito"/>
                <a:sym typeface="Nunito"/>
              </a:defRPr>
            </a:lvl2pPr>
            <a:lvl3pPr lvl="2" algn="ctr" rtl="0">
              <a:spcBef>
                <a:spcPts val="0"/>
              </a:spcBef>
              <a:spcAft>
                <a:spcPts val="0"/>
              </a:spcAft>
              <a:buNone/>
              <a:defRPr sz="2133">
                <a:latin typeface="Nunito"/>
                <a:ea typeface="Nunito"/>
                <a:cs typeface="Nunito"/>
                <a:sym typeface="Nunito"/>
              </a:defRPr>
            </a:lvl3pPr>
            <a:lvl4pPr lvl="3" algn="ctr" rtl="0">
              <a:spcBef>
                <a:spcPts val="0"/>
              </a:spcBef>
              <a:spcAft>
                <a:spcPts val="0"/>
              </a:spcAft>
              <a:buNone/>
              <a:defRPr sz="2133">
                <a:latin typeface="Nunito"/>
                <a:ea typeface="Nunito"/>
                <a:cs typeface="Nunito"/>
                <a:sym typeface="Nunito"/>
              </a:defRPr>
            </a:lvl4pPr>
            <a:lvl5pPr lvl="4" algn="ctr" rtl="0">
              <a:spcBef>
                <a:spcPts val="0"/>
              </a:spcBef>
              <a:spcAft>
                <a:spcPts val="0"/>
              </a:spcAft>
              <a:buNone/>
              <a:defRPr sz="2133">
                <a:latin typeface="Nunito"/>
                <a:ea typeface="Nunito"/>
                <a:cs typeface="Nunito"/>
                <a:sym typeface="Nunito"/>
              </a:defRPr>
            </a:lvl5pPr>
            <a:lvl6pPr lvl="5" algn="ctr" rtl="0">
              <a:spcBef>
                <a:spcPts val="0"/>
              </a:spcBef>
              <a:spcAft>
                <a:spcPts val="0"/>
              </a:spcAft>
              <a:buNone/>
              <a:defRPr sz="2133">
                <a:latin typeface="Nunito"/>
                <a:ea typeface="Nunito"/>
                <a:cs typeface="Nunito"/>
                <a:sym typeface="Nunito"/>
              </a:defRPr>
            </a:lvl6pPr>
            <a:lvl7pPr lvl="6" algn="ctr" rtl="0">
              <a:spcBef>
                <a:spcPts val="0"/>
              </a:spcBef>
              <a:spcAft>
                <a:spcPts val="0"/>
              </a:spcAft>
              <a:buNone/>
              <a:defRPr sz="2133">
                <a:latin typeface="Nunito"/>
                <a:ea typeface="Nunito"/>
                <a:cs typeface="Nunito"/>
                <a:sym typeface="Nunito"/>
              </a:defRPr>
            </a:lvl7pPr>
            <a:lvl8pPr lvl="7" algn="ctr" rtl="0">
              <a:spcBef>
                <a:spcPts val="0"/>
              </a:spcBef>
              <a:spcAft>
                <a:spcPts val="0"/>
              </a:spcAft>
              <a:buNone/>
              <a:defRPr sz="2133">
                <a:latin typeface="Nunito"/>
                <a:ea typeface="Nunito"/>
                <a:cs typeface="Nunito"/>
                <a:sym typeface="Nunito"/>
              </a:defRPr>
            </a:lvl8pPr>
            <a:lvl9pPr lvl="8" algn="ctr" rtl="0">
              <a:spcBef>
                <a:spcPts val="0"/>
              </a:spcBef>
              <a:spcAft>
                <a:spcPts val="0"/>
              </a:spcAft>
              <a:buNone/>
              <a:defRPr sz="2133">
                <a:latin typeface="Nunito"/>
                <a:ea typeface="Nunito"/>
                <a:cs typeface="Nunito"/>
                <a:sym typeface="Nunito"/>
              </a:defRPr>
            </a:lvl9pPr>
          </a:lstStyle>
          <a:p>
            <a:endParaRPr/>
          </a:p>
        </p:txBody>
      </p:sp>
      <p:sp>
        <p:nvSpPr>
          <p:cNvPr id="7355" name="Google Shape;7355;p26"/>
          <p:cNvSpPr txBox="1">
            <a:spLocks noGrp="1"/>
          </p:cNvSpPr>
          <p:nvPr>
            <p:ph type="subTitle" idx="2"/>
          </p:nvPr>
        </p:nvSpPr>
        <p:spPr>
          <a:xfrm>
            <a:off x="4314400" y="5086599"/>
            <a:ext cx="3664400" cy="5108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133">
                <a:latin typeface="Nunito"/>
                <a:ea typeface="Nunito"/>
                <a:cs typeface="Nunito"/>
                <a:sym typeface="Nunito"/>
              </a:defRPr>
            </a:lvl1pPr>
            <a:lvl2pPr lvl="1" algn="ctr" rtl="0">
              <a:spcBef>
                <a:spcPts val="0"/>
              </a:spcBef>
              <a:spcAft>
                <a:spcPts val="0"/>
              </a:spcAft>
              <a:buNone/>
              <a:defRPr sz="2133">
                <a:latin typeface="Nunito"/>
                <a:ea typeface="Nunito"/>
                <a:cs typeface="Nunito"/>
                <a:sym typeface="Nunito"/>
              </a:defRPr>
            </a:lvl2pPr>
            <a:lvl3pPr lvl="2" algn="ctr" rtl="0">
              <a:spcBef>
                <a:spcPts val="0"/>
              </a:spcBef>
              <a:spcAft>
                <a:spcPts val="0"/>
              </a:spcAft>
              <a:buNone/>
              <a:defRPr sz="2133">
                <a:latin typeface="Nunito"/>
                <a:ea typeface="Nunito"/>
                <a:cs typeface="Nunito"/>
                <a:sym typeface="Nunito"/>
              </a:defRPr>
            </a:lvl3pPr>
            <a:lvl4pPr lvl="3" algn="ctr" rtl="0">
              <a:spcBef>
                <a:spcPts val="0"/>
              </a:spcBef>
              <a:spcAft>
                <a:spcPts val="0"/>
              </a:spcAft>
              <a:buNone/>
              <a:defRPr sz="2133">
                <a:latin typeface="Nunito"/>
                <a:ea typeface="Nunito"/>
                <a:cs typeface="Nunito"/>
                <a:sym typeface="Nunito"/>
              </a:defRPr>
            </a:lvl4pPr>
            <a:lvl5pPr lvl="4" algn="ctr" rtl="0">
              <a:spcBef>
                <a:spcPts val="0"/>
              </a:spcBef>
              <a:spcAft>
                <a:spcPts val="0"/>
              </a:spcAft>
              <a:buNone/>
              <a:defRPr sz="2133">
                <a:latin typeface="Nunito"/>
                <a:ea typeface="Nunito"/>
                <a:cs typeface="Nunito"/>
                <a:sym typeface="Nunito"/>
              </a:defRPr>
            </a:lvl5pPr>
            <a:lvl6pPr lvl="5" algn="ctr" rtl="0">
              <a:spcBef>
                <a:spcPts val="0"/>
              </a:spcBef>
              <a:spcAft>
                <a:spcPts val="0"/>
              </a:spcAft>
              <a:buNone/>
              <a:defRPr sz="2133">
                <a:latin typeface="Nunito"/>
                <a:ea typeface="Nunito"/>
                <a:cs typeface="Nunito"/>
                <a:sym typeface="Nunito"/>
              </a:defRPr>
            </a:lvl6pPr>
            <a:lvl7pPr lvl="6" algn="ctr" rtl="0">
              <a:spcBef>
                <a:spcPts val="0"/>
              </a:spcBef>
              <a:spcAft>
                <a:spcPts val="0"/>
              </a:spcAft>
              <a:buNone/>
              <a:defRPr sz="2133">
                <a:latin typeface="Nunito"/>
                <a:ea typeface="Nunito"/>
                <a:cs typeface="Nunito"/>
                <a:sym typeface="Nunito"/>
              </a:defRPr>
            </a:lvl7pPr>
            <a:lvl8pPr lvl="7" algn="ctr" rtl="0">
              <a:spcBef>
                <a:spcPts val="0"/>
              </a:spcBef>
              <a:spcAft>
                <a:spcPts val="0"/>
              </a:spcAft>
              <a:buNone/>
              <a:defRPr sz="2133">
                <a:latin typeface="Nunito"/>
                <a:ea typeface="Nunito"/>
                <a:cs typeface="Nunito"/>
                <a:sym typeface="Nunito"/>
              </a:defRPr>
            </a:lvl8pPr>
            <a:lvl9pPr lvl="8" algn="ctr" rtl="0">
              <a:spcBef>
                <a:spcPts val="0"/>
              </a:spcBef>
              <a:spcAft>
                <a:spcPts val="0"/>
              </a:spcAft>
              <a:buNone/>
              <a:defRPr sz="2133">
                <a:latin typeface="Nunito"/>
                <a:ea typeface="Nunito"/>
                <a:cs typeface="Nunito"/>
                <a:sym typeface="Nunito"/>
              </a:defRPr>
            </a:lvl9pPr>
          </a:lstStyle>
          <a:p>
            <a:endParaRPr/>
          </a:p>
        </p:txBody>
      </p:sp>
      <p:sp>
        <p:nvSpPr>
          <p:cNvPr id="7356" name="Google Shape;7356;p26"/>
          <p:cNvSpPr txBox="1">
            <a:spLocks noGrp="1"/>
          </p:cNvSpPr>
          <p:nvPr>
            <p:ph type="subTitle" idx="3"/>
          </p:nvPr>
        </p:nvSpPr>
        <p:spPr>
          <a:xfrm>
            <a:off x="8117500" y="5086599"/>
            <a:ext cx="3452000" cy="5108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133">
                <a:latin typeface="Nunito"/>
                <a:ea typeface="Nunito"/>
                <a:cs typeface="Nunito"/>
                <a:sym typeface="Nunito"/>
              </a:defRPr>
            </a:lvl1pPr>
            <a:lvl2pPr lvl="1" algn="ctr" rtl="0">
              <a:spcBef>
                <a:spcPts val="0"/>
              </a:spcBef>
              <a:spcAft>
                <a:spcPts val="0"/>
              </a:spcAft>
              <a:buNone/>
              <a:defRPr sz="2133">
                <a:latin typeface="Nunito"/>
                <a:ea typeface="Nunito"/>
                <a:cs typeface="Nunito"/>
                <a:sym typeface="Nunito"/>
              </a:defRPr>
            </a:lvl2pPr>
            <a:lvl3pPr lvl="2" algn="ctr" rtl="0">
              <a:spcBef>
                <a:spcPts val="0"/>
              </a:spcBef>
              <a:spcAft>
                <a:spcPts val="0"/>
              </a:spcAft>
              <a:buNone/>
              <a:defRPr sz="2133">
                <a:latin typeface="Nunito"/>
                <a:ea typeface="Nunito"/>
                <a:cs typeface="Nunito"/>
                <a:sym typeface="Nunito"/>
              </a:defRPr>
            </a:lvl3pPr>
            <a:lvl4pPr lvl="3" algn="ctr" rtl="0">
              <a:spcBef>
                <a:spcPts val="0"/>
              </a:spcBef>
              <a:spcAft>
                <a:spcPts val="0"/>
              </a:spcAft>
              <a:buNone/>
              <a:defRPr sz="2133">
                <a:latin typeface="Nunito"/>
                <a:ea typeface="Nunito"/>
                <a:cs typeface="Nunito"/>
                <a:sym typeface="Nunito"/>
              </a:defRPr>
            </a:lvl4pPr>
            <a:lvl5pPr lvl="4" algn="ctr" rtl="0">
              <a:spcBef>
                <a:spcPts val="0"/>
              </a:spcBef>
              <a:spcAft>
                <a:spcPts val="0"/>
              </a:spcAft>
              <a:buNone/>
              <a:defRPr sz="2133">
                <a:latin typeface="Nunito"/>
                <a:ea typeface="Nunito"/>
                <a:cs typeface="Nunito"/>
                <a:sym typeface="Nunito"/>
              </a:defRPr>
            </a:lvl5pPr>
            <a:lvl6pPr lvl="5" algn="ctr" rtl="0">
              <a:spcBef>
                <a:spcPts val="0"/>
              </a:spcBef>
              <a:spcAft>
                <a:spcPts val="0"/>
              </a:spcAft>
              <a:buNone/>
              <a:defRPr sz="2133">
                <a:latin typeface="Nunito"/>
                <a:ea typeface="Nunito"/>
                <a:cs typeface="Nunito"/>
                <a:sym typeface="Nunito"/>
              </a:defRPr>
            </a:lvl6pPr>
            <a:lvl7pPr lvl="6" algn="ctr" rtl="0">
              <a:spcBef>
                <a:spcPts val="0"/>
              </a:spcBef>
              <a:spcAft>
                <a:spcPts val="0"/>
              </a:spcAft>
              <a:buNone/>
              <a:defRPr sz="2133">
                <a:latin typeface="Nunito"/>
                <a:ea typeface="Nunito"/>
                <a:cs typeface="Nunito"/>
                <a:sym typeface="Nunito"/>
              </a:defRPr>
            </a:lvl7pPr>
            <a:lvl8pPr lvl="7" algn="ctr" rtl="0">
              <a:spcBef>
                <a:spcPts val="0"/>
              </a:spcBef>
              <a:spcAft>
                <a:spcPts val="0"/>
              </a:spcAft>
              <a:buNone/>
              <a:defRPr sz="2133">
                <a:latin typeface="Nunito"/>
                <a:ea typeface="Nunito"/>
                <a:cs typeface="Nunito"/>
                <a:sym typeface="Nunito"/>
              </a:defRPr>
            </a:lvl8pPr>
            <a:lvl9pPr lvl="8" algn="ctr" rtl="0">
              <a:spcBef>
                <a:spcPts val="0"/>
              </a:spcBef>
              <a:spcAft>
                <a:spcPts val="0"/>
              </a:spcAft>
              <a:buNone/>
              <a:defRPr sz="2133">
                <a:latin typeface="Nunito"/>
                <a:ea typeface="Nunito"/>
                <a:cs typeface="Nunito"/>
                <a:sym typeface="Nunito"/>
              </a:defRPr>
            </a:lvl9pPr>
          </a:lstStyle>
          <a:p>
            <a:endParaRPr/>
          </a:p>
        </p:txBody>
      </p:sp>
      <p:sp>
        <p:nvSpPr>
          <p:cNvPr id="7357" name="Google Shape;7357;p26"/>
          <p:cNvSpPr txBox="1">
            <a:spLocks noGrp="1"/>
          </p:cNvSpPr>
          <p:nvPr>
            <p:ph type="title" hasCustomPrompt="1"/>
          </p:nvPr>
        </p:nvSpPr>
        <p:spPr>
          <a:xfrm>
            <a:off x="723700" y="4376267"/>
            <a:ext cx="3452000" cy="930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4800"/>
            </a:lvl1pPr>
            <a:lvl2pPr lvl="1" algn="ctr" rtl="0">
              <a:spcBef>
                <a:spcPts val="0"/>
              </a:spcBef>
              <a:spcAft>
                <a:spcPts val="0"/>
              </a:spcAft>
              <a:buClr>
                <a:schemeClr val="dk1"/>
              </a:buClr>
              <a:buSzPts val="3600"/>
              <a:buNone/>
              <a:defRPr sz="4800">
                <a:solidFill>
                  <a:schemeClr val="dk1"/>
                </a:solidFill>
              </a:defRPr>
            </a:lvl2pPr>
            <a:lvl3pPr lvl="2" algn="ctr" rtl="0">
              <a:spcBef>
                <a:spcPts val="0"/>
              </a:spcBef>
              <a:spcAft>
                <a:spcPts val="0"/>
              </a:spcAft>
              <a:buClr>
                <a:schemeClr val="dk1"/>
              </a:buClr>
              <a:buSzPts val="3600"/>
              <a:buNone/>
              <a:defRPr sz="4800">
                <a:solidFill>
                  <a:schemeClr val="dk1"/>
                </a:solidFill>
              </a:defRPr>
            </a:lvl3pPr>
            <a:lvl4pPr lvl="3" algn="ctr" rtl="0">
              <a:spcBef>
                <a:spcPts val="0"/>
              </a:spcBef>
              <a:spcAft>
                <a:spcPts val="0"/>
              </a:spcAft>
              <a:buClr>
                <a:schemeClr val="dk1"/>
              </a:buClr>
              <a:buSzPts val="3600"/>
              <a:buNone/>
              <a:defRPr sz="4800">
                <a:solidFill>
                  <a:schemeClr val="dk1"/>
                </a:solidFill>
              </a:defRPr>
            </a:lvl4pPr>
            <a:lvl5pPr lvl="4" algn="ctr" rtl="0">
              <a:spcBef>
                <a:spcPts val="0"/>
              </a:spcBef>
              <a:spcAft>
                <a:spcPts val="0"/>
              </a:spcAft>
              <a:buClr>
                <a:schemeClr val="dk1"/>
              </a:buClr>
              <a:buSzPts val="3600"/>
              <a:buNone/>
              <a:defRPr sz="4800">
                <a:solidFill>
                  <a:schemeClr val="dk1"/>
                </a:solidFill>
              </a:defRPr>
            </a:lvl5pPr>
            <a:lvl6pPr lvl="5" algn="ctr" rtl="0">
              <a:spcBef>
                <a:spcPts val="0"/>
              </a:spcBef>
              <a:spcAft>
                <a:spcPts val="0"/>
              </a:spcAft>
              <a:buClr>
                <a:schemeClr val="dk1"/>
              </a:buClr>
              <a:buSzPts val="3600"/>
              <a:buNone/>
              <a:defRPr sz="4800">
                <a:solidFill>
                  <a:schemeClr val="dk1"/>
                </a:solidFill>
              </a:defRPr>
            </a:lvl6pPr>
            <a:lvl7pPr lvl="6" algn="ctr" rtl="0">
              <a:spcBef>
                <a:spcPts val="0"/>
              </a:spcBef>
              <a:spcAft>
                <a:spcPts val="0"/>
              </a:spcAft>
              <a:buClr>
                <a:schemeClr val="dk1"/>
              </a:buClr>
              <a:buSzPts val="3600"/>
              <a:buNone/>
              <a:defRPr sz="4800">
                <a:solidFill>
                  <a:schemeClr val="dk1"/>
                </a:solidFill>
              </a:defRPr>
            </a:lvl7pPr>
            <a:lvl8pPr lvl="7" algn="ctr" rtl="0">
              <a:spcBef>
                <a:spcPts val="0"/>
              </a:spcBef>
              <a:spcAft>
                <a:spcPts val="0"/>
              </a:spcAft>
              <a:buClr>
                <a:schemeClr val="dk1"/>
              </a:buClr>
              <a:buSzPts val="3600"/>
              <a:buNone/>
              <a:defRPr sz="4800">
                <a:solidFill>
                  <a:schemeClr val="dk1"/>
                </a:solidFill>
              </a:defRPr>
            </a:lvl8pPr>
            <a:lvl9pPr lvl="8" algn="ctr" rtl="0">
              <a:spcBef>
                <a:spcPts val="0"/>
              </a:spcBef>
              <a:spcAft>
                <a:spcPts val="0"/>
              </a:spcAft>
              <a:buClr>
                <a:schemeClr val="dk1"/>
              </a:buClr>
              <a:buSzPts val="3600"/>
              <a:buNone/>
              <a:defRPr sz="4800">
                <a:solidFill>
                  <a:schemeClr val="dk1"/>
                </a:solidFill>
              </a:defRPr>
            </a:lvl9pPr>
          </a:lstStyle>
          <a:p>
            <a:r>
              <a:t>xx%</a:t>
            </a:r>
          </a:p>
        </p:txBody>
      </p:sp>
      <p:sp>
        <p:nvSpPr>
          <p:cNvPr id="7358" name="Google Shape;7358;p26"/>
          <p:cNvSpPr txBox="1">
            <a:spLocks noGrp="1"/>
          </p:cNvSpPr>
          <p:nvPr>
            <p:ph type="title" idx="4" hasCustomPrompt="1"/>
          </p:nvPr>
        </p:nvSpPr>
        <p:spPr>
          <a:xfrm>
            <a:off x="4420600" y="4376267"/>
            <a:ext cx="3452000" cy="930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4800"/>
            </a:lvl1pPr>
            <a:lvl2pPr lvl="1" algn="ctr" rtl="0">
              <a:spcBef>
                <a:spcPts val="0"/>
              </a:spcBef>
              <a:spcAft>
                <a:spcPts val="0"/>
              </a:spcAft>
              <a:buClr>
                <a:schemeClr val="dk1"/>
              </a:buClr>
              <a:buSzPts val="3600"/>
              <a:buNone/>
              <a:defRPr sz="4800">
                <a:solidFill>
                  <a:schemeClr val="dk1"/>
                </a:solidFill>
              </a:defRPr>
            </a:lvl2pPr>
            <a:lvl3pPr lvl="2" algn="ctr" rtl="0">
              <a:spcBef>
                <a:spcPts val="0"/>
              </a:spcBef>
              <a:spcAft>
                <a:spcPts val="0"/>
              </a:spcAft>
              <a:buClr>
                <a:schemeClr val="dk1"/>
              </a:buClr>
              <a:buSzPts val="3600"/>
              <a:buNone/>
              <a:defRPr sz="4800">
                <a:solidFill>
                  <a:schemeClr val="dk1"/>
                </a:solidFill>
              </a:defRPr>
            </a:lvl3pPr>
            <a:lvl4pPr lvl="3" algn="ctr" rtl="0">
              <a:spcBef>
                <a:spcPts val="0"/>
              </a:spcBef>
              <a:spcAft>
                <a:spcPts val="0"/>
              </a:spcAft>
              <a:buClr>
                <a:schemeClr val="dk1"/>
              </a:buClr>
              <a:buSzPts val="3600"/>
              <a:buNone/>
              <a:defRPr sz="4800">
                <a:solidFill>
                  <a:schemeClr val="dk1"/>
                </a:solidFill>
              </a:defRPr>
            </a:lvl4pPr>
            <a:lvl5pPr lvl="4" algn="ctr" rtl="0">
              <a:spcBef>
                <a:spcPts val="0"/>
              </a:spcBef>
              <a:spcAft>
                <a:spcPts val="0"/>
              </a:spcAft>
              <a:buClr>
                <a:schemeClr val="dk1"/>
              </a:buClr>
              <a:buSzPts val="3600"/>
              <a:buNone/>
              <a:defRPr sz="4800">
                <a:solidFill>
                  <a:schemeClr val="dk1"/>
                </a:solidFill>
              </a:defRPr>
            </a:lvl5pPr>
            <a:lvl6pPr lvl="5" algn="ctr" rtl="0">
              <a:spcBef>
                <a:spcPts val="0"/>
              </a:spcBef>
              <a:spcAft>
                <a:spcPts val="0"/>
              </a:spcAft>
              <a:buClr>
                <a:schemeClr val="dk1"/>
              </a:buClr>
              <a:buSzPts val="3600"/>
              <a:buNone/>
              <a:defRPr sz="4800">
                <a:solidFill>
                  <a:schemeClr val="dk1"/>
                </a:solidFill>
              </a:defRPr>
            </a:lvl6pPr>
            <a:lvl7pPr lvl="6" algn="ctr" rtl="0">
              <a:spcBef>
                <a:spcPts val="0"/>
              </a:spcBef>
              <a:spcAft>
                <a:spcPts val="0"/>
              </a:spcAft>
              <a:buClr>
                <a:schemeClr val="dk1"/>
              </a:buClr>
              <a:buSzPts val="3600"/>
              <a:buNone/>
              <a:defRPr sz="4800">
                <a:solidFill>
                  <a:schemeClr val="dk1"/>
                </a:solidFill>
              </a:defRPr>
            </a:lvl7pPr>
            <a:lvl8pPr lvl="7" algn="ctr" rtl="0">
              <a:spcBef>
                <a:spcPts val="0"/>
              </a:spcBef>
              <a:spcAft>
                <a:spcPts val="0"/>
              </a:spcAft>
              <a:buClr>
                <a:schemeClr val="dk1"/>
              </a:buClr>
              <a:buSzPts val="3600"/>
              <a:buNone/>
              <a:defRPr sz="4800">
                <a:solidFill>
                  <a:schemeClr val="dk1"/>
                </a:solidFill>
              </a:defRPr>
            </a:lvl8pPr>
            <a:lvl9pPr lvl="8" algn="ctr" rtl="0">
              <a:spcBef>
                <a:spcPts val="0"/>
              </a:spcBef>
              <a:spcAft>
                <a:spcPts val="0"/>
              </a:spcAft>
              <a:buClr>
                <a:schemeClr val="dk1"/>
              </a:buClr>
              <a:buSzPts val="3600"/>
              <a:buNone/>
              <a:defRPr sz="4800">
                <a:solidFill>
                  <a:schemeClr val="dk1"/>
                </a:solidFill>
              </a:defRPr>
            </a:lvl9pPr>
          </a:lstStyle>
          <a:p>
            <a:r>
              <a:t>xx%</a:t>
            </a:r>
          </a:p>
        </p:txBody>
      </p:sp>
      <p:sp>
        <p:nvSpPr>
          <p:cNvPr id="7359" name="Google Shape;7359;p26"/>
          <p:cNvSpPr txBox="1">
            <a:spLocks noGrp="1"/>
          </p:cNvSpPr>
          <p:nvPr>
            <p:ph type="title" idx="5" hasCustomPrompt="1"/>
          </p:nvPr>
        </p:nvSpPr>
        <p:spPr>
          <a:xfrm>
            <a:off x="8117500" y="4376267"/>
            <a:ext cx="3452000" cy="930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4800"/>
            </a:lvl1pPr>
            <a:lvl2pPr lvl="1" algn="ctr" rtl="0">
              <a:spcBef>
                <a:spcPts val="0"/>
              </a:spcBef>
              <a:spcAft>
                <a:spcPts val="0"/>
              </a:spcAft>
              <a:buClr>
                <a:schemeClr val="dk1"/>
              </a:buClr>
              <a:buSzPts val="3600"/>
              <a:buNone/>
              <a:defRPr sz="4800">
                <a:solidFill>
                  <a:schemeClr val="dk1"/>
                </a:solidFill>
              </a:defRPr>
            </a:lvl2pPr>
            <a:lvl3pPr lvl="2" algn="ctr" rtl="0">
              <a:spcBef>
                <a:spcPts val="0"/>
              </a:spcBef>
              <a:spcAft>
                <a:spcPts val="0"/>
              </a:spcAft>
              <a:buClr>
                <a:schemeClr val="dk1"/>
              </a:buClr>
              <a:buSzPts val="3600"/>
              <a:buNone/>
              <a:defRPr sz="4800">
                <a:solidFill>
                  <a:schemeClr val="dk1"/>
                </a:solidFill>
              </a:defRPr>
            </a:lvl3pPr>
            <a:lvl4pPr lvl="3" algn="ctr" rtl="0">
              <a:spcBef>
                <a:spcPts val="0"/>
              </a:spcBef>
              <a:spcAft>
                <a:spcPts val="0"/>
              </a:spcAft>
              <a:buClr>
                <a:schemeClr val="dk1"/>
              </a:buClr>
              <a:buSzPts val="3600"/>
              <a:buNone/>
              <a:defRPr sz="4800">
                <a:solidFill>
                  <a:schemeClr val="dk1"/>
                </a:solidFill>
              </a:defRPr>
            </a:lvl4pPr>
            <a:lvl5pPr lvl="4" algn="ctr" rtl="0">
              <a:spcBef>
                <a:spcPts val="0"/>
              </a:spcBef>
              <a:spcAft>
                <a:spcPts val="0"/>
              </a:spcAft>
              <a:buClr>
                <a:schemeClr val="dk1"/>
              </a:buClr>
              <a:buSzPts val="3600"/>
              <a:buNone/>
              <a:defRPr sz="4800">
                <a:solidFill>
                  <a:schemeClr val="dk1"/>
                </a:solidFill>
              </a:defRPr>
            </a:lvl5pPr>
            <a:lvl6pPr lvl="5" algn="ctr" rtl="0">
              <a:spcBef>
                <a:spcPts val="0"/>
              </a:spcBef>
              <a:spcAft>
                <a:spcPts val="0"/>
              </a:spcAft>
              <a:buClr>
                <a:schemeClr val="dk1"/>
              </a:buClr>
              <a:buSzPts val="3600"/>
              <a:buNone/>
              <a:defRPr sz="4800">
                <a:solidFill>
                  <a:schemeClr val="dk1"/>
                </a:solidFill>
              </a:defRPr>
            </a:lvl6pPr>
            <a:lvl7pPr lvl="6" algn="ctr" rtl="0">
              <a:spcBef>
                <a:spcPts val="0"/>
              </a:spcBef>
              <a:spcAft>
                <a:spcPts val="0"/>
              </a:spcAft>
              <a:buClr>
                <a:schemeClr val="dk1"/>
              </a:buClr>
              <a:buSzPts val="3600"/>
              <a:buNone/>
              <a:defRPr sz="4800">
                <a:solidFill>
                  <a:schemeClr val="dk1"/>
                </a:solidFill>
              </a:defRPr>
            </a:lvl7pPr>
            <a:lvl8pPr lvl="7" algn="ctr" rtl="0">
              <a:spcBef>
                <a:spcPts val="0"/>
              </a:spcBef>
              <a:spcAft>
                <a:spcPts val="0"/>
              </a:spcAft>
              <a:buClr>
                <a:schemeClr val="dk1"/>
              </a:buClr>
              <a:buSzPts val="3600"/>
              <a:buNone/>
              <a:defRPr sz="4800">
                <a:solidFill>
                  <a:schemeClr val="dk1"/>
                </a:solidFill>
              </a:defRPr>
            </a:lvl8pPr>
            <a:lvl9pPr lvl="8" algn="ctr" rtl="0">
              <a:spcBef>
                <a:spcPts val="0"/>
              </a:spcBef>
              <a:spcAft>
                <a:spcPts val="0"/>
              </a:spcAft>
              <a:buClr>
                <a:schemeClr val="dk1"/>
              </a:buClr>
              <a:buSzPts val="3600"/>
              <a:buNone/>
              <a:defRPr sz="4800">
                <a:solidFill>
                  <a:schemeClr val="dk1"/>
                </a:solidFill>
              </a:defRPr>
            </a:lvl9pPr>
          </a:lstStyle>
          <a:p>
            <a:r>
              <a:t>xx%</a:t>
            </a:r>
          </a:p>
        </p:txBody>
      </p:sp>
      <p:sp>
        <p:nvSpPr>
          <p:cNvPr id="7360" name="Google Shape;7360;p26"/>
          <p:cNvSpPr/>
          <p:nvPr/>
        </p:nvSpPr>
        <p:spPr>
          <a:xfrm rot="10800000" flipH="1">
            <a:off x="10769065" y="300510"/>
            <a:ext cx="315923" cy="319343"/>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7361" name="Google Shape;7361;p26"/>
          <p:cNvGrpSpPr/>
          <p:nvPr/>
        </p:nvGrpSpPr>
        <p:grpSpPr>
          <a:xfrm rot="-8786653">
            <a:off x="11512179" y="6485251"/>
            <a:ext cx="160952" cy="145051"/>
            <a:chOff x="7737341" y="1046941"/>
            <a:chExt cx="161913" cy="145916"/>
          </a:xfrm>
        </p:grpSpPr>
        <p:sp>
          <p:nvSpPr>
            <p:cNvPr id="7362" name="Google Shape;7362;p26"/>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63" name="Google Shape;7363;p26"/>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64" name="Google Shape;7364;p26"/>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7365" name="Google Shape;7365;p26"/>
          <p:cNvSpPr/>
          <p:nvPr/>
        </p:nvSpPr>
        <p:spPr>
          <a:xfrm rot="10800000" flipH="1">
            <a:off x="6763191" y="-114654"/>
            <a:ext cx="5634107"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366" name="Google Shape;7366;p26"/>
          <p:cNvSpPr/>
          <p:nvPr/>
        </p:nvSpPr>
        <p:spPr>
          <a:xfrm rot="-5400000">
            <a:off x="-1474242" y="4904944"/>
            <a:ext cx="3378535" cy="52756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7367" name="Google Shape;7367;p26"/>
          <p:cNvGrpSpPr/>
          <p:nvPr/>
        </p:nvGrpSpPr>
        <p:grpSpPr>
          <a:xfrm rot="9643598">
            <a:off x="11537293" y="5909508"/>
            <a:ext cx="430611" cy="1116336"/>
            <a:chOff x="1823086" y="-208516"/>
            <a:chExt cx="433159" cy="1122944"/>
          </a:xfrm>
        </p:grpSpPr>
        <p:sp>
          <p:nvSpPr>
            <p:cNvPr id="7368" name="Google Shape;7368;p26"/>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69" name="Google Shape;7369;p26"/>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70" name="Google Shape;7370;p26"/>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71" name="Google Shape;7371;p26"/>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72" name="Google Shape;7372;p26"/>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73" name="Google Shape;7373;p26"/>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74" name="Google Shape;7374;p26"/>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75" name="Google Shape;7375;p26"/>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376" name="Google Shape;7376;p26"/>
          <p:cNvGrpSpPr/>
          <p:nvPr/>
        </p:nvGrpSpPr>
        <p:grpSpPr>
          <a:xfrm rot="9643598">
            <a:off x="11667995" y="5663090"/>
            <a:ext cx="435892" cy="1179749"/>
            <a:chOff x="904476" y="-243594"/>
            <a:chExt cx="438472" cy="1186732"/>
          </a:xfrm>
        </p:grpSpPr>
        <p:sp>
          <p:nvSpPr>
            <p:cNvPr id="7377" name="Google Shape;7377;p26"/>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78" name="Google Shape;7378;p26"/>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79" name="Google Shape;7379;p26"/>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80" name="Google Shape;7380;p26"/>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81" name="Google Shape;7381;p26"/>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82" name="Google Shape;7382;p26"/>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83" name="Google Shape;7383;p26"/>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84" name="Google Shape;7384;p26"/>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85" name="Google Shape;7385;p26"/>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86" name="Google Shape;7386;p26"/>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87" name="Google Shape;7387;p26"/>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88" name="Google Shape;7388;p26"/>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89" name="Google Shape;7389;p26"/>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90" name="Google Shape;7390;p26"/>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91" name="Google Shape;7391;p26"/>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92" name="Google Shape;7392;p26"/>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93" name="Google Shape;7393;p26"/>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94" name="Google Shape;7394;p26"/>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95" name="Google Shape;7395;p26"/>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96" name="Google Shape;7396;p26"/>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97" name="Google Shape;7397;p26"/>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98" name="Google Shape;7398;p26"/>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99" name="Google Shape;7399;p26"/>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00" name="Google Shape;7400;p26"/>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01" name="Google Shape;7401;p26"/>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02" name="Google Shape;7402;p26"/>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03" name="Google Shape;7403;p26"/>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404" name="Google Shape;7404;p26"/>
          <p:cNvGrpSpPr/>
          <p:nvPr/>
        </p:nvGrpSpPr>
        <p:grpSpPr>
          <a:xfrm rot="7823798" flipH="1">
            <a:off x="10906302" y="218717"/>
            <a:ext cx="2027625" cy="1297400"/>
            <a:chOff x="7750342" y="3926048"/>
            <a:chExt cx="1406709" cy="900099"/>
          </a:xfrm>
        </p:grpSpPr>
        <p:sp>
          <p:nvSpPr>
            <p:cNvPr id="7405" name="Google Shape;7405;p26"/>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06" name="Google Shape;7406;p26"/>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07" name="Google Shape;7407;p26"/>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08" name="Google Shape;7408;p26"/>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09" name="Google Shape;7409;p26"/>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10" name="Google Shape;7410;p26"/>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11" name="Google Shape;7411;p26"/>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12" name="Google Shape;7412;p26"/>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413" name="Google Shape;7413;p26"/>
          <p:cNvGrpSpPr/>
          <p:nvPr/>
        </p:nvGrpSpPr>
        <p:grpSpPr>
          <a:xfrm rot="-7107846">
            <a:off x="10348155" y="-582340"/>
            <a:ext cx="631312" cy="1710040"/>
            <a:chOff x="7607455" y="4238363"/>
            <a:chExt cx="438017" cy="1186459"/>
          </a:xfrm>
        </p:grpSpPr>
        <p:sp>
          <p:nvSpPr>
            <p:cNvPr id="7414" name="Google Shape;7414;p2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15" name="Google Shape;7415;p2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16" name="Google Shape;7416;p2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17" name="Google Shape;7417;p2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18" name="Google Shape;7418;p2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19" name="Google Shape;7419;p2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20" name="Google Shape;7420;p2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21" name="Google Shape;7421;p2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22" name="Google Shape;7422;p2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23" name="Google Shape;7423;p2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24" name="Google Shape;7424;p2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25" name="Google Shape;7425;p2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26" name="Google Shape;7426;p2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27" name="Google Shape;7427;p2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28" name="Google Shape;7428;p2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29" name="Google Shape;7429;p2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30" name="Google Shape;7430;p2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31" name="Google Shape;7431;p2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32" name="Google Shape;7432;p2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33" name="Google Shape;7433;p2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34" name="Google Shape;7434;p2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35" name="Google Shape;7435;p2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36" name="Google Shape;7436;p2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37" name="Google Shape;7437;p2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438" name="Google Shape;7438;p26"/>
          <p:cNvGrpSpPr/>
          <p:nvPr/>
        </p:nvGrpSpPr>
        <p:grpSpPr>
          <a:xfrm rot="6072848" flipH="1">
            <a:off x="10600182" y="-18855"/>
            <a:ext cx="1635175" cy="958648"/>
            <a:chOff x="8365864" y="2993835"/>
            <a:chExt cx="933472" cy="547264"/>
          </a:xfrm>
        </p:grpSpPr>
        <p:sp>
          <p:nvSpPr>
            <p:cNvPr id="7439" name="Google Shape;7439;p26"/>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40" name="Google Shape;7440;p26"/>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41" name="Google Shape;7441;p26"/>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42" name="Google Shape;7442;p26"/>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43" name="Google Shape;7443;p26"/>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44" name="Google Shape;7444;p26"/>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45" name="Google Shape;7445;p26"/>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446" name="Google Shape;7446;p26"/>
          <p:cNvGrpSpPr/>
          <p:nvPr/>
        </p:nvGrpSpPr>
        <p:grpSpPr>
          <a:xfrm rot="9201314">
            <a:off x="-387601" y="5095571"/>
            <a:ext cx="987405" cy="748435"/>
            <a:chOff x="8118223" y="2202382"/>
            <a:chExt cx="1151949" cy="873156"/>
          </a:xfrm>
        </p:grpSpPr>
        <p:sp>
          <p:nvSpPr>
            <p:cNvPr id="7447" name="Google Shape;7447;p26"/>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48" name="Google Shape;7448;p26"/>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49" name="Google Shape;7449;p26"/>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50" name="Google Shape;7450;p26"/>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51" name="Google Shape;7451;p26"/>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52" name="Google Shape;7452;p26"/>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53" name="Google Shape;7453;p26"/>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54" name="Google Shape;7454;p26"/>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55" name="Google Shape;7455;p26"/>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56" name="Google Shape;7456;p26"/>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57" name="Google Shape;7457;p26"/>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58" name="Google Shape;7458;p26"/>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59" name="Google Shape;7459;p26"/>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60" name="Google Shape;7460;p26"/>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61" name="Google Shape;7461;p26"/>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62" name="Google Shape;7462;p26"/>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63" name="Google Shape;7463;p26"/>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64" name="Google Shape;7464;p26"/>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65" name="Google Shape;7465;p26"/>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66" name="Google Shape;7466;p26"/>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467" name="Google Shape;7467;p26"/>
          <p:cNvGrpSpPr/>
          <p:nvPr/>
        </p:nvGrpSpPr>
        <p:grpSpPr>
          <a:xfrm rot="-10202320" flipH="1">
            <a:off x="-151672" y="25582"/>
            <a:ext cx="1515523" cy="1475300"/>
            <a:chOff x="-181020" y="4253777"/>
            <a:chExt cx="1117161" cy="1087511"/>
          </a:xfrm>
        </p:grpSpPr>
        <p:sp>
          <p:nvSpPr>
            <p:cNvPr id="7468" name="Google Shape;7468;p26"/>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69" name="Google Shape;7469;p26"/>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70" name="Google Shape;7470;p26"/>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71" name="Google Shape;7471;p26"/>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72" name="Google Shape;7472;p26"/>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73" name="Google Shape;7473;p26"/>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74" name="Google Shape;7474;p26"/>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75" name="Google Shape;7475;p26"/>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76" name="Google Shape;7476;p26"/>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77" name="Google Shape;7477;p26"/>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78" name="Google Shape;7478;p26"/>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79" name="Google Shape;7479;p26"/>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80" name="Google Shape;7480;p26"/>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81" name="Google Shape;7481;p26"/>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482" name="Google Shape;7482;p26"/>
          <p:cNvGrpSpPr/>
          <p:nvPr/>
        </p:nvGrpSpPr>
        <p:grpSpPr>
          <a:xfrm rot="10800000">
            <a:off x="-140594" y="5876274"/>
            <a:ext cx="957279" cy="981719"/>
            <a:chOff x="7973149" y="-201092"/>
            <a:chExt cx="1116750" cy="1145263"/>
          </a:xfrm>
        </p:grpSpPr>
        <p:sp>
          <p:nvSpPr>
            <p:cNvPr id="7483" name="Google Shape;7483;p26"/>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84" name="Google Shape;7484;p26"/>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85" name="Google Shape;7485;p26"/>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86" name="Google Shape;7486;p26"/>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87" name="Google Shape;7487;p26"/>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88" name="Google Shape;7488;p26"/>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89" name="Google Shape;7489;p26"/>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90" name="Google Shape;7490;p26"/>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91" name="Google Shape;7491;p26"/>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92" name="Google Shape;7492;p26"/>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93" name="Google Shape;7493;p26"/>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94" name="Google Shape;7494;p26"/>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95" name="Google Shape;7495;p26"/>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96" name="Google Shape;7496;p26"/>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97" name="Google Shape;7497;p26"/>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98" name="Google Shape;7498;p26"/>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99" name="Google Shape;7499;p26"/>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00" name="Google Shape;7500;p26"/>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01" name="Google Shape;7501;p26"/>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02" name="Google Shape;7502;p26"/>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03" name="Google Shape;7503;p26"/>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04" name="Google Shape;7504;p26"/>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05" name="Google Shape;7505;p26"/>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06" name="Google Shape;7506;p26"/>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07" name="Google Shape;7507;p26"/>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08" name="Google Shape;7508;p26"/>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09" name="Google Shape;7509;p26"/>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10" name="Google Shape;7510;p26"/>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11" name="Google Shape;7511;p26"/>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12" name="Google Shape;7512;p26"/>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13" name="Google Shape;7513;p26"/>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14" name="Google Shape;7514;p26"/>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15" name="Google Shape;7515;p26"/>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16" name="Google Shape;7516;p26"/>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17" name="Google Shape;7517;p26"/>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18" name="Google Shape;7518;p26"/>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19" name="Google Shape;7519;p26"/>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20" name="Google Shape;7520;p26"/>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21" name="Google Shape;7521;p26"/>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22" name="Google Shape;7522;p26"/>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23" name="Google Shape;7523;p26"/>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24" name="Google Shape;7524;p26"/>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25" name="Google Shape;7525;p26"/>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26" name="Google Shape;7526;p26"/>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27" name="Google Shape;7527;p26"/>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28" name="Google Shape;7528;p26"/>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29" name="Google Shape;7529;p26"/>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30" name="Google Shape;7530;p26"/>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31" name="Google Shape;7531;p26"/>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32" name="Google Shape;7532;p26"/>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33" name="Google Shape;7533;p26"/>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34" name="Google Shape;7534;p26"/>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35" name="Google Shape;7535;p26"/>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36" name="Google Shape;7536;p26"/>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37" name="Google Shape;7537;p26"/>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38" name="Google Shape;7538;p26"/>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39" name="Google Shape;7539;p26"/>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40" name="Google Shape;7540;p26"/>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41" name="Google Shape;7541;p26"/>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42" name="Google Shape;7542;p26"/>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43" name="Google Shape;7543;p26"/>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544" name="Google Shape;7544;p26"/>
          <p:cNvGrpSpPr/>
          <p:nvPr/>
        </p:nvGrpSpPr>
        <p:grpSpPr>
          <a:xfrm rot="5997680" flipH="1">
            <a:off x="580143" y="-441614"/>
            <a:ext cx="594207" cy="1609532"/>
            <a:chOff x="7607455" y="4238363"/>
            <a:chExt cx="438017" cy="1186459"/>
          </a:xfrm>
        </p:grpSpPr>
        <p:sp>
          <p:nvSpPr>
            <p:cNvPr id="7545" name="Google Shape;7545;p2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46" name="Google Shape;7546;p2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47" name="Google Shape;7547;p2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48" name="Google Shape;7548;p2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49" name="Google Shape;7549;p2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50" name="Google Shape;7550;p2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51" name="Google Shape;7551;p2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52" name="Google Shape;7552;p2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53" name="Google Shape;7553;p2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54" name="Google Shape;7554;p2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55" name="Google Shape;7555;p2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56" name="Google Shape;7556;p2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57" name="Google Shape;7557;p2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58" name="Google Shape;7558;p2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59" name="Google Shape;7559;p2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60" name="Google Shape;7560;p2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61" name="Google Shape;7561;p2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62" name="Google Shape;7562;p2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63" name="Google Shape;7563;p2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64" name="Google Shape;7564;p2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65" name="Google Shape;7565;p2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66" name="Google Shape;7566;p2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67" name="Google Shape;7567;p2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68" name="Google Shape;7568;p2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569" name="Google Shape;7569;p26"/>
          <p:cNvGrpSpPr/>
          <p:nvPr/>
        </p:nvGrpSpPr>
        <p:grpSpPr>
          <a:xfrm rot="5400000">
            <a:off x="379770" y="5634872"/>
            <a:ext cx="215884" cy="194555"/>
            <a:chOff x="7737341" y="1046941"/>
            <a:chExt cx="161913" cy="145916"/>
          </a:xfrm>
        </p:grpSpPr>
        <p:sp>
          <p:nvSpPr>
            <p:cNvPr id="7570" name="Google Shape;7570;p26"/>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71" name="Google Shape;7571;p26"/>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72" name="Google Shape;7572;p26"/>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573" name="Google Shape;7573;p26"/>
          <p:cNvGrpSpPr/>
          <p:nvPr/>
        </p:nvGrpSpPr>
        <p:grpSpPr>
          <a:xfrm rot="-10202469">
            <a:off x="299029" y="965384"/>
            <a:ext cx="288736" cy="260208"/>
            <a:chOff x="7737341" y="1046941"/>
            <a:chExt cx="161913" cy="145916"/>
          </a:xfrm>
        </p:grpSpPr>
        <p:sp>
          <p:nvSpPr>
            <p:cNvPr id="7574" name="Google Shape;7574;p26"/>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75" name="Google Shape;7575;p26"/>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76" name="Google Shape;7576;p26"/>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577" name="Google Shape;7577;p26"/>
          <p:cNvGrpSpPr/>
          <p:nvPr/>
        </p:nvGrpSpPr>
        <p:grpSpPr>
          <a:xfrm rot="-10202469">
            <a:off x="1310225" y="1016757"/>
            <a:ext cx="288736" cy="260208"/>
            <a:chOff x="7737341" y="1046941"/>
            <a:chExt cx="161913" cy="145916"/>
          </a:xfrm>
        </p:grpSpPr>
        <p:sp>
          <p:nvSpPr>
            <p:cNvPr id="7578" name="Google Shape;7578;p26"/>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79" name="Google Shape;7579;p26"/>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80" name="Google Shape;7580;p26"/>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581" name="Google Shape;7581;p26"/>
          <p:cNvGrpSpPr/>
          <p:nvPr/>
        </p:nvGrpSpPr>
        <p:grpSpPr>
          <a:xfrm>
            <a:off x="8563033" y="-311711"/>
            <a:ext cx="1078472" cy="1108153"/>
            <a:chOff x="6422275" y="-233784"/>
            <a:chExt cx="808854" cy="831115"/>
          </a:xfrm>
        </p:grpSpPr>
        <p:sp>
          <p:nvSpPr>
            <p:cNvPr id="7582" name="Google Shape;7582;p26"/>
            <p:cNvSpPr/>
            <p:nvPr/>
          </p:nvSpPr>
          <p:spPr>
            <a:xfrm rot="-476255">
              <a:off x="6465304" y="-187103"/>
              <a:ext cx="722797" cy="673207"/>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83" name="Google Shape;7583;p26"/>
            <p:cNvSpPr/>
            <p:nvPr/>
          </p:nvSpPr>
          <p:spPr>
            <a:xfrm rot="-476255">
              <a:off x="6951280" y="16199"/>
              <a:ext cx="47204" cy="88589"/>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84" name="Google Shape;7584;p26"/>
            <p:cNvSpPr/>
            <p:nvPr/>
          </p:nvSpPr>
          <p:spPr>
            <a:xfrm rot="-476255">
              <a:off x="6856562" y="-15014"/>
              <a:ext cx="73022" cy="66823"/>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85" name="Google Shape;7585;p26"/>
            <p:cNvSpPr/>
            <p:nvPr/>
          </p:nvSpPr>
          <p:spPr>
            <a:xfrm rot="-476255">
              <a:off x="6826204" y="78864"/>
              <a:ext cx="49285" cy="68286"/>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86" name="Google Shape;7586;p26"/>
            <p:cNvSpPr/>
            <p:nvPr/>
          </p:nvSpPr>
          <p:spPr>
            <a:xfrm rot="-476255">
              <a:off x="6704514" y="52604"/>
              <a:ext cx="74957" cy="61884"/>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87" name="Google Shape;7587;p26"/>
            <p:cNvSpPr/>
            <p:nvPr/>
          </p:nvSpPr>
          <p:spPr>
            <a:xfrm rot="-476255">
              <a:off x="6707287" y="137803"/>
              <a:ext cx="43085" cy="74139"/>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88" name="Google Shape;7588;p26"/>
            <p:cNvSpPr/>
            <p:nvPr/>
          </p:nvSpPr>
          <p:spPr>
            <a:xfrm rot="-476255">
              <a:off x="6601381" y="122997"/>
              <a:ext cx="70359" cy="50280"/>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89" name="Google Shape;7589;p26"/>
            <p:cNvSpPr/>
            <p:nvPr/>
          </p:nvSpPr>
          <p:spPr>
            <a:xfrm rot="-476255">
              <a:off x="6603827" y="202323"/>
              <a:ext cx="40963" cy="79362"/>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90" name="Google Shape;7590;p26"/>
            <p:cNvSpPr/>
            <p:nvPr/>
          </p:nvSpPr>
          <p:spPr>
            <a:xfrm rot="-476255">
              <a:off x="6488569" y="222270"/>
              <a:ext cx="90165" cy="50076"/>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91" name="Google Shape;7591;p26"/>
            <p:cNvSpPr/>
            <p:nvPr/>
          </p:nvSpPr>
          <p:spPr>
            <a:xfrm rot="-476255">
              <a:off x="6534492" y="315368"/>
              <a:ext cx="53446" cy="73794"/>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92" name="Google Shape;7592;p26"/>
            <p:cNvSpPr/>
            <p:nvPr/>
          </p:nvSpPr>
          <p:spPr>
            <a:xfrm rot="-476255">
              <a:off x="6457140" y="365268"/>
              <a:ext cx="71941" cy="48999"/>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93" name="Google Shape;7593;p26"/>
            <p:cNvSpPr/>
            <p:nvPr/>
          </p:nvSpPr>
          <p:spPr>
            <a:xfrm rot="-476255">
              <a:off x="6513705" y="434076"/>
              <a:ext cx="86483" cy="58592"/>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94" name="Google Shape;7594;p26"/>
            <p:cNvSpPr/>
            <p:nvPr/>
          </p:nvSpPr>
          <p:spPr>
            <a:xfrm rot="-476255">
              <a:off x="6457631" y="474443"/>
              <a:ext cx="64555" cy="49365"/>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95" name="Google Shape;7595;p26"/>
            <p:cNvSpPr/>
            <p:nvPr/>
          </p:nvSpPr>
          <p:spPr>
            <a:xfrm rot="-476255">
              <a:off x="6509184" y="515686"/>
              <a:ext cx="63473" cy="77635"/>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7596" name="Google Shape;7596;p26"/>
          <p:cNvSpPr/>
          <p:nvPr/>
        </p:nvSpPr>
        <p:spPr>
          <a:xfrm rot="-476255">
            <a:off x="8925793" y="-107108"/>
            <a:ext cx="665315" cy="873248"/>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597" name="Google Shape;7597;p26"/>
          <p:cNvSpPr/>
          <p:nvPr/>
        </p:nvSpPr>
        <p:spPr>
          <a:xfrm rot="-476255">
            <a:off x="9454973" y="120138"/>
            <a:ext cx="18529" cy="1449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598" name="Google Shape;7598;p26"/>
          <p:cNvSpPr/>
          <p:nvPr/>
        </p:nvSpPr>
        <p:spPr>
          <a:xfrm rot="-476255">
            <a:off x="9430555" y="192832"/>
            <a:ext cx="19445" cy="1449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599" name="Google Shape;7599;p26"/>
          <p:cNvSpPr/>
          <p:nvPr/>
        </p:nvSpPr>
        <p:spPr>
          <a:xfrm rot="-476255">
            <a:off x="9387580" y="213491"/>
            <a:ext cx="18529" cy="13576"/>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00" name="Google Shape;7600;p26"/>
          <p:cNvSpPr/>
          <p:nvPr/>
        </p:nvSpPr>
        <p:spPr>
          <a:xfrm rot="-476255">
            <a:off x="9358893" y="288681"/>
            <a:ext cx="18529" cy="14471"/>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01" name="Google Shape;7601;p26"/>
          <p:cNvSpPr/>
          <p:nvPr/>
        </p:nvSpPr>
        <p:spPr>
          <a:xfrm rot="-476255">
            <a:off x="9322653" y="310149"/>
            <a:ext cx="18529" cy="1449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02" name="Google Shape;7602;p26"/>
          <p:cNvSpPr/>
          <p:nvPr/>
        </p:nvSpPr>
        <p:spPr>
          <a:xfrm rot="-476255">
            <a:off x="9321807" y="377784"/>
            <a:ext cx="18557" cy="1449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03" name="Google Shape;7603;p26"/>
          <p:cNvSpPr/>
          <p:nvPr/>
        </p:nvSpPr>
        <p:spPr>
          <a:xfrm rot="-476255">
            <a:off x="9280697" y="398121"/>
            <a:ext cx="18529" cy="13603"/>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04" name="Google Shape;7604;p26"/>
          <p:cNvSpPr/>
          <p:nvPr/>
        </p:nvSpPr>
        <p:spPr>
          <a:xfrm rot="-476255">
            <a:off x="9282537" y="464488"/>
            <a:ext cx="18529" cy="1449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05" name="Google Shape;7605;p26"/>
          <p:cNvSpPr/>
          <p:nvPr/>
        </p:nvSpPr>
        <p:spPr>
          <a:xfrm rot="-476255">
            <a:off x="9243209" y="477276"/>
            <a:ext cx="18529" cy="1449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06" name="Google Shape;7606;p26"/>
          <p:cNvSpPr/>
          <p:nvPr/>
        </p:nvSpPr>
        <p:spPr>
          <a:xfrm rot="-476255">
            <a:off x="9252228" y="528949"/>
            <a:ext cx="18529" cy="13576"/>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07" name="Google Shape;7607;p26"/>
          <p:cNvSpPr/>
          <p:nvPr/>
        </p:nvSpPr>
        <p:spPr>
          <a:xfrm rot="-476255">
            <a:off x="9205876" y="544528"/>
            <a:ext cx="18529" cy="1449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08" name="Google Shape;7608;p26"/>
          <p:cNvSpPr/>
          <p:nvPr/>
        </p:nvSpPr>
        <p:spPr>
          <a:xfrm rot="-476255">
            <a:off x="9213054" y="596459"/>
            <a:ext cx="18529" cy="13603"/>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09" name="Google Shape;7609;p26"/>
          <p:cNvSpPr/>
          <p:nvPr/>
        </p:nvSpPr>
        <p:spPr>
          <a:xfrm rot="-476255">
            <a:off x="9172508" y="606686"/>
            <a:ext cx="18529" cy="1449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10" name="Google Shape;7610;p26"/>
          <p:cNvSpPr/>
          <p:nvPr/>
        </p:nvSpPr>
        <p:spPr>
          <a:xfrm rot="-476255">
            <a:off x="9167450" y="657591"/>
            <a:ext cx="18557" cy="14471"/>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11" name="Google Shape;7611;p26"/>
          <p:cNvSpPr/>
          <p:nvPr/>
        </p:nvSpPr>
        <p:spPr>
          <a:xfrm rot="-476255">
            <a:off x="9133673" y="676880"/>
            <a:ext cx="18529" cy="13603"/>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12" name="Google Shape;7612;p26"/>
          <p:cNvSpPr/>
          <p:nvPr/>
        </p:nvSpPr>
        <p:spPr>
          <a:xfrm rot="-476255">
            <a:off x="9391294" y="118977"/>
            <a:ext cx="18529" cy="1449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13" name="Google Shape;7613;p26"/>
          <p:cNvSpPr/>
          <p:nvPr/>
        </p:nvSpPr>
        <p:spPr>
          <a:xfrm rot="-476255">
            <a:off x="9342850" y="174095"/>
            <a:ext cx="18529" cy="13576"/>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14" name="Google Shape;7614;p26"/>
          <p:cNvSpPr/>
          <p:nvPr/>
        </p:nvSpPr>
        <p:spPr>
          <a:xfrm rot="-476255">
            <a:off x="9290409" y="185981"/>
            <a:ext cx="18529" cy="14471"/>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15" name="Google Shape;7615;p26"/>
          <p:cNvSpPr/>
          <p:nvPr/>
        </p:nvSpPr>
        <p:spPr>
          <a:xfrm rot="-476255">
            <a:off x="9277394" y="233427"/>
            <a:ext cx="18529" cy="14471"/>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16" name="Google Shape;7616;p26"/>
          <p:cNvSpPr/>
          <p:nvPr/>
        </p:nvSpPr>
        <p:spPr>
          <a:xfrm rot="-476255">
            <a:off x="9216025" y="249257"/>
            <a:ext cx="18529" cy="13603"/>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17" name="Google Shape;7617;p26"/>
          <p:cNvSpPr/>
          <p:nvPr/>
        </p:nvSpPr>
        <p:spPr>
          <a:xfrm rot="-476255">
            <a:off x="9214872" y="294153"/>
            <a:ext cx="18529" cy="1449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18" name="Google Shape;7618;p26"/>
          <p:cNvSpPr/>
          <p:nvPr/>
        </p:nvSpPr>
        <p:spPr>
          <a:xfrm rot="-476255">
            <a:off x="9165146" y="306552"/>
            <a:ext cx="18529" cy="13576"/>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19" name="Google Shape;7619;p26"/>
          <p:cNvSpPr/>
          <p:nvPr/>
        </p:nvSpPr>
        <p:spPr>
          <a:xfrm rot="-476255">
            <a:off x="9169947" y="360566"/>
            <a:ext cx="19472" cy="1449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20" name="Google Shape;7620;p26"/>
          <p:cNvSpPr/>
          <p:nvPr/>
        </p:nvSpPr>
        <p:spPr>
          <a:xfrm rot="-476255">
            <a:off x="9116358" y="358090"/>
            <a:ext cx="18529" cy="14471"/>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21" name="Google Shape;7621;p26"/>
          <p:cNvSpPr/>
          <p:nvPr/>
        </p:nvSpPr>
        <p:spPr>
          <a:xfrm rot="-476255">
            <a:off x="9118098" y="410694"/>
            <a:ext cx="19445" cy="1449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22" name="Google Shape;7622;p26"/>
          <p:cNvSpPr/>
          <p:nvPr/>
        </p:nvSpPr>
        <p:spPr>
          <a:xfrm rot="-476255">
            <a:off x="9062732" y="415742"/>
            <a:ext cx="18529" cy="1449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23" name="Google Shape;7623;p26"/>
          <p:cNvSpPr/>
          <p:nvPr/>
        </p:nvSpPr>
        <p:spPr>
          <a:xfrm rot="-476255">
            <a:off x="9077309" y="466648"/>
            <a:ext cx="18529" cy="1449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24" name="Google Shape;7624;p26"/>
          <p:cNvSpPr/>
          <p:nvPr/>
        </p:nvSpPr>
        <p:spPr>
          <a:xfrm rot="-476255">
            <a:off x="9024928" y="459341"/>
            <a:ext cx="18529" cy="1449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25" name="Google Shape;7625;p26"/>
          <p:cNvSpPr/>
          <p:nvPr/>
        </p:nvSpPr>
        <p:spPr>
          <a:xfrm rot="-476255">
            <a:off x="9010471" y="516961"/>
            <a:ext cx="19445" cy="13576"/>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26" name="Google Shape;7626;p26"/>
          <p:cNvSpPr/>
          <p:nvPr/>
        </p:nvSpPr>
        <p:spPr>
          <a:xfrm rot="-476255">
            <a:off x="9464425" y="254789"/>
            <a:ext cx="18529" cy="1449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27" name="Google Shape;7627;p26"/>
          <p:cNvSpPr/>
          <p:nvPr/>
        </p:nvSpPr>
        <p:spPr>
          <a:xfrm rot="-476255">
            <a:off x="9478161" y="320415"/>
            <a:ext cx="18529" cy="13576"/>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28" name="Google Shape;7628;p26"/>
          <p:cNvSpPr/>
          <p:nvPr/>
        </p:nvSpPr>
        <p:spPr>
          <a:xfrm rot="-476255">
            <a:off x="9434896" y="344698"/>
            <a:ext cx="18557" cy="14471"/>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29" name="Google Shape;7629;p26"/>
          <p:cNvSpPr/>
          <p:nvPr/>
        </p:nvSpPr>
        <p:spPr>
          <a:xfrm rot="-476255">
            <a:off x="9453306" y="409589"/>
            <a:ext cx="19445" cy="1449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30" name="Google Shape;7630;p26"/>
          <p:cNvSpPr/>
          <p:nvPr/>
        </p:nvSpPr>
        <p:spPr>
          <a:xfrm rot="-476255">
            <a:off x="9411016" y="434725"/>
            <a:ext cx="18557" cy="14471"/>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31" name="Google Shape;7631;p26"/>
          <p:cNvSpPr/>
          <p:nvPr/>
        </p:nvSpPr>
        <p:spPr>
          <a:xfrm rot="-476255">
            <a:off x="9430430" y="486764"/>
            <a:ext cx="18529" cy="1449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32" name="Google Shape;7632;p26"/>
          <p:cNvSpPr/>
          <p:nvPr/>
        </p:nvSpPr>
        <p:spPr>
          <a:xfrm rot="-476255">
            <a:off x="9382330" y="510808"/>
            <a:ext cx="18557" cy="13576"/>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33" name="Google Shape;7633;p26"/>
          <p:cNvSpPr/>
          <p:nvPr/>
        </p:nvSpPr>
        <p:spPr>
          <a:xfrm rot="-476255">
            <a:off x="9399309" y="565024"/>
            <a:ext cx="18529" cy="1449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34" name="Google Shape;7634;p26"/>
          <p:cNvSpPr/>
          <p:nvPr/>
        </p:nvSpPr>
        <p:spPr>
          <a:xfrm rot="-476255">
            <a:off x="9353856" y="574032"/>
            <a:ext cx="19472" cy="1449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35" name="Google Shape;7635;p26"/>
          <p:cNvSpPr/>
          <p:nvPr/>
        </p:nvSpPr>
        <p:spPr>
          <a:xfrm rot="-476255">
            <a:off x="9366096" y="641742"/>
            <a:ext cx="18529" cy="1449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36" name="Google Shape;7636;p26"/>
          <p:cNvSpPr/>
          <p:nvPr/>
        </p:nvSpPr>
        <p:spPr>
          <a:xfrm rot="-476255">
            <a:off x="9319085" y="652866"/>
            <a:ext cx="18529" cy="1449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37" name="Google Shape;7637;p26"/>
          <p:cNvSpPr/>
          <p:nvPr/>
        </p:nvSpPr>
        <p:spPr>
          <a:xfrm rot="-476255">
            <a:off x="9315426" y="720827"/>
            <a:ext cx="19445" cy="13603"/>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38" name="Google Shape;7638;p26"/>
          <p:cNvSpPr/>
          <p:nvPr/>
        </p:nvSpPr>
        <p:spPr>
          <a:xfrm rot="-476255">
            <a:off x="9475875" y="202926"/>
            <a:ext cx="19445" cy="1449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39" name="Google Shape;7639;p26"/>
          <p:cNvSpPr/>
          <p:nvPr/>
        </p:nvSpPr>
        <p:spPr>
          <a:xfrm rot="-476255">
            <a:off x="9437273" y="60553"/>
            <a:ext cx="18529" cy="13576"/>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40" name="Google Shape;7640;p26"/>
          <p:cNvSpPr/>
          <p:nvPr/>
        </p:nvSpPr>
        <p:spPr>
          <a:xfrm rot="-476255">
            <a:off x="9505344" y="79291"/>
            <a:ext cx="19445" cy="14471"/>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41" name="Google Shape;7641;p26"/>
          <p:cNvSpPr/>
          <p:nvPr/>
        </p:nvSpPr>
        <p:spPr>
          <a:xfrm rot="-476255">
            <a:off x="9476224" y="11236"/>
            <a:ext cx="19445" cy="1449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42" name="Google Shape;7642;p26"/>
          <p:cNvSpPr/>
          <p:nvPr/>
        </p:nvSpPr>
        <p:spPr>
          <a:xfrm rot="-476255">
            <a:off x="9497424" y="-17214"/>
            <a:ext cx="18529" cy="13603"/>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Tree>
    <p:extLst>
      <p:ext uri="{BB962C8B-B14F-4D97-AF65-F5344CB8AC3E}">
        <p14:creationId xmlns:p14="http://schemas.microsoft.com/office/powerpoint/2010/main" val="218749295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hanks! ">
  <p:cSld name="Thanks! ">
    <p:spTree>
      <p:nvGrpSpPr>
        <p:cNvPr id="1" name="Shape 7643"/>
        <p:cNvGrpSpPr/>
        <p:nvPr/>
      </p:nvGrpSpPr>
      <p:grpSpPr>
        <a:xfrm>
          <a:off x="0" y="0"/>
          <a:ext cx="0" cy="0"/>
          <a:chOff x="0" y="0"/>
          <a:chExt cx="0" cy="0"/>
        </a:xfrm>
      </p:grpSpPr>
      <p:sp>
        <p:nvSpPr>
          <p:cNvPr id="7644" name="Google Shape;7644;p27"/>
          <p:cNvSpPr txBox="1">
            <a:spLocks noGrp="1"/>
          </p:cNvSpPr>
          <p:nvPr>
            <p:ph type="title"/>
          </p:nvPr>
        </p:nvSpPr>
        <p:spPr>
          <a:xfrm>
            <a:off x="6416400" y="1346633"/>
            <a:ext cx="4236000" cy="12132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3300"/>
              <a:buNone/>
              <a:defRPr sz="9600" i="0"/>
            </a:lvl1pPr>
            <a:lvl2pPr lvl="1" algn="ctr" rtl="0">
              <a:spcBef>
                <a:spcPts val="0"/>
              </a:spcBef>
              <a:spcAft>
                <a:spcPts val="0"/>
              </a:spcAft>
              <a:buClr>
                <a:srgbClr val="C6D9BB"/>
              </a:buClr>
              <a:buSzPts val="3300"/>
              <a:buNone/>
              <a:defRPr sz="4400">
                <a:solidFill>
                  <a:srgbClr val="C6D9BB"/>
                </a:solidFill>
              </a:defRPr>
            </a:lvl2pPr>
            <a:lvl3pPr lvl="2" algn="ctr" rtl="0">
              <a:spcBef>
                <a:spcPts val="0"/>
              </a:spcBef>
              <a:spcAft>
                <a:spcPts val="0"/>
              </a:spcAft>
              <a:buClr>
                <a:srgbClr val="C6D9BB"/>
              </a:buClr>
              <a:buSzPts val="3300"/>
              <a:buNone/>
              <a:defRPr sz="4400">
                <a:solidFill>
                  <a:srgbClr val="C6D9BB"/>
                </a:solidFill>
              </a:defRPr>
            </a:lvl3pPr>
            <a:lvl4pPr lvl="3" algn="ctr" rtl="0">
              <a:spcBef>
                <a:spcPts val="0"/>
              </a:spcBef>
              <a:spcAft>
                <a:spcPts val="0"/>
              </a:spcAft>
              <a:buClr>
                <a:srgbClr val="C6D9BB"/>
              </a:buClr>
              <a:buSzPts val="3300"/>
              <a:buNone/>
              <a:defRPr sz="4400">
                <a:solidFill>
                  <a:srgbClr val="C6D9BB"/>
                </a:solidFill>
              </a:defRPr>
            </a:lvl4pPr>
            <a:lvl5pPr lvl="4" algn="ctr" rtl="0">
              <a:spcBef>
                <a:spcPts val="0"/>
              </a:spcBef>
              <a:spcAft>
                <a:spcPts val="0"/>
              </a:spcAft>
              <a:buClr>
                <a:srgbClr val="C6D9BB"/>
              </a:buClr>
              <a:buSzPts val="3300"/>
              <a:buNone/>
              <a:defRPr sz="4400">
                <a:solidFill>
                  <a:srgbClr val="C6D9BB"/>
                </a:solidFill>
              </a:defRPr>
            </a:lvl5pPr>
            <a:lvl6pPr lvl="5" algn="ctr" rtl="0">
              <a:spcBef>
                <a:spcPts val="0"/>
              </a:spcBef>
              <a:spcAft>
                <a:spcPts val="0"/>
              </a:spcAft>
              <a:buClr>
                <a:srgbClr val="C6D9BB"/>
              </a:buClr>
              <a:buSzPts val="3300"/>
              <a:buNone/>
              <a:defRPr sz="4400">
                <a:solidFill>
                  <a:srgbClr val="C6D9BB"/>
                </a:solidFill>
              </a:defRPr>
            </a:lvl6pPr>
            <a:lvl7pPr lvl="6" algn="ctr" rtl="0">
              <a:spcBef>
                <a:spcPts val="0"/>
              </a:spcBef>
              <a:spcAft>
                <a:spcPts val="0"/>
              </a:spcAft>
              <a:buClr>
                <a:srgbClr val="C6D9BB"/>
              </a:buClr>
              <a:buSzPts val="3300"/>
              <a:buNone/>
              <a:defRPr sz="4400">
                <a:solidFill>
                  <a:srgbClr val="C6D9BB"/>
                </a:solidFill>
              </a:defRPr>
            </a:lvl7pPr>
            <a:lvl8pPr lvl="7" algn="ctr" rtl="0">
              <a:spcBef>
                <a:spcPts val="0"/>
              </a:spcBef>
              <a:spcAft>
                <a:spcPts val="0"/>
              </a:spcAft>
              <a:buClr>
                <a:srgbClr val="C6D9BB"/>
              </a:buClr>
              <a:buSzPts val="3300"/>
              <a:buNone/>
              <a:defRPr sz="4400">
                <a:solidFill>
                  <a:srgbClr val="C6D9BB"/>
                </a:solidFill>
              </a:defRPr>
            </a:lvl8pPr>
            <a:lvl9pPr lvl="8" algn="ctr" rtl="0">
              <a:spcBef>
                <a:spcPts val="0"/>
              </a:spcBef>
              <a:spcAft>
                <a:spcPts val="0"/>
              </a:spcAft>
              <a:buClr>
                <a:srgbClr val="C6D9BB"/>
              </a:buClr>
              <a:buSzPts val="3300"/>
              <a:buNone/>
              <a:defRPr sz="4400">
                <a:solidFill>
                  <a:srgbClr val="C6D9BB"/>
                </a:solidFill>
              </a:defRPr>
            </a:lvl9pPr>
          </a:lstStyle>
          <a:p>
            <a:endParaRPr/>
          </a:p>
        </p:txBody>
      </p:sp>
      <p:sp>
        <p:nvSpPr>
          <p:cNvPr id="7645" name="Google Shape;7645;p27"/>
          <p:cNvSpPr txBox="1">
            <a:spLocks noGrp="1"/>
          </p:cNvSpPr>
          <p:nvPr>
            <p:ph type="subTitle" idx="1"/>
          </p:nvPr>
        </p:nvSpPr>
        <p:spPr>
          <a:xfrm>
            <a:off x="6120400" y="3245033"/>
            <a:ext cx="4828000" cy="1213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67">
                <a:latin typeface="Nunito"/>
                <a:ea typeface="Nunito"/>
                <a:cs typeface="Nunito"/>
                <a:sym typeface="Nunito"/>
              </a:defRPr>
            </a:lvl1pPr>
            <a:lvl2pPr lvl="1" algn="ctr" rtl="0">
              <a:spcBef>
                <a:spcPts val="0"/>
              </a:spcBef>
              <a:spcAft>
                <a:spcPts val="0"/>
              </a:spcAft>
              <a:buNone/>
              <a:defRPr sz="1867">
                <a:latin typeface="Nunito"/>
                <a:ea typeface="Nunito"/>
                <a:cs typeface="Nunito"/>
                <a:sym typeface="Nunito"/>
              </a:defRPr>
            </a:lvl2pPr>
            <a:lvl3pPr lvl="2" algn="ctr" rtl="0">
              <a:spcBef>
                <a:spcPts val="0"/>
              </a:spcBef>
              <a:spcAft>
                <a:spcPts val="0"/>
              </a:spcAft>
              <a:buNone/>
              <a:defRPr sz="1867">
                <a:latin typeface="Nunito"/>
                <a:ea typeface="Nunito"/>
                <a:cs typeface="Nunito"/>
                <a:sym typeface="Nunito"/>
              </a:defRPr>
            </a:lvl3pPr>
            <a:lvl4pPr lvl="3" algn="ctr" rtl="0">
              <a:spcBef>
                <a:spcPts val="0"/>
              </a:spcBef>
              <a:spcAft>
                <a:spcPts val="0"/>
              </a:spcAft>
              <a:buNone/>
              <a:defRPr sz="1867">
                <a:latin typeface="Nunito"/>
                <a:ea typeface="Nunito"/>
                <a:cs typeface="Nunito"/>
                <a:sym typeface="Nunito"/>
              </a:defRPr>
            </a:lvl4pPr>
            <a:lvl5pPr lvl="4" algn="ctr" rtl="0">
              <a:spcBef>
                <a:spcPts val="0"/>
              </a:spcBef>
              <a:spcAft>
                <a:spcPts val="0"/>
              </a:spcAft>
              <a:buNone/>
              <a:defRPr sz="1867">
                <a:latin typeface="Nunito"/>
                <a:ea typeface="Nunito"/>
                <a:cs typeface="Nunito"/>
                <a:sym typeface="Nunito"/>
              </a:defRPr>
            </a:lvl5pPr>
            <a:lvl6pPr lvl="5" algn="ctr" rtl="0">
              <a:spcBef>
                <a:spcPts val="0"/>
              </a:spcBef>
              <a:spcAft>
                <a:spcPts val="0"/>
              </a:spcAft>
              <a:buNone/>
              <a:defRPr sz="1867">
                <a:latin typeface="Nunito"/>
                <a:ea typeface="Nunito"/>
                <a:cs typeface="Nunito"/>
                <a:sym typeface="Nunito"/>
              </a:defRPr>
            </a:lvl6pPr>
            <a:lvl7pPr lvl="6" algn="ctr" rtl="0">
              <a:spcBef>
                <a:spcPts val="0"/>
              </a:spcBef>
              <a:spcAft>
                <a:spcPts val="0"/>
              </a:spcAft>
              <a:buNone/>
              <a:defRPr sz="1867">
                <a:latin typeface="Nunito"/>
                <a:ea typeface="Nunito"/>
                <a:cs typeface="Nunito"/>
                <a:sym typeface="Nunito"/>
              </a:defRPr>
            </a:lvl7pPr>
            <a:lvl8pPr lvl="7" algn="ctr" rtl="0">
              <a:spcBef>
                <a:spcPts val="0"/>
              </a:spcBef>
              <a:spcAft>
                <a:spcPts val="0"/>
              </a:spcAft>
              <a:buNone/>
              <a:defRPr sz="1867">
                <a:latin typeface="Nunito"/>
                <a:ea typeface="Nunito"/>
                <a:cs typeface="Nunito"/>
                <a:sym typeface="Nunito"/>
              </a:defRPr>
            </a:lvl8pPr>
            <a:lvl9pPr lvl="8" algn="ctr" rtl="0">
              <a:spcBef>
                <a:spcPts val="0"/>
              </a:spcBef>
              <a:spcAft>
                <a:spcPts val="0"/>
              </a:spcAft>
              <a:buNone/>
              <a:defRPr sz="1867">
                <a:latin typeface="Nunito"/>
                <a:ea typeface="Nunito"/>
                <a:cs typeface="Nunito"/>
                <a:sym typeface="Nunito"/>
              </a:defRPr>
            </a:lvl9pPr>
          </a:lstStyle>
          <a:p>
            <a:endParaRPr/>
          </a:p>
        </p:txBody>
      </p:sp>
      <p:sp>
        <p:nvSpPr>
          <p:cNvPr id="7646" name="Google Shape;7646;p27"/>
          <p:cNvSpPr txBox="1">
            <a:spLocks noGrp="1"/>
          </p:cNvSpPr>
          <p:nvPr>
            <p:ph type="subTitle" idx="2"/>
          </p:nvPr>
        </p:nvSpPr>
        <p:spPr>
          <a:xfrm>
            <a:off x="6120400" y="5321433"/>
            <a:ext cx="4828000" cy="569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67">
                <a:latin typeface="Nunito"/>
                <a:ea typeface="Nunito"/>
                <a:cs typeface="Nunito"/>
                <a:sym typeface="Nunito"/>
              </a:defRPr>
            </a:lvl1pPr>
            <a:lvl2pPr lvl="1" algn="ctr" rtl="0">
              <a:spcBef>
                <a:spcPts val="0"/>
              </a:spcBef>
              <a:spcAft>
                <a:spcPts val="0"/>
              </a:spcAft>
              <a:buNone/>
              <a:defRPr sz="1867">
                <a:latin typeface="Nunito"/>
                <a:ea typeface="Nunito"/>
                <a:cs typeface="Nunito"/>
                <a:sym typeface="Nunito"/>
              </a:defRPr>
            </a:lvl2pPr>
            <a:lvl3pPr lvl="2" algn="ctr" rtl="0">
              <a:spcBef>
                <a:spcPts val="0"/>
              </a:spcBef>
              <a:spcAft>
                <a:spcPts val="0"/>
              </a:spcAft>
              <a:buNone/>
              <a:defRPr sz="1867">
                <a:latin typeface="Nunito"/>
                <a:ea typeface="Nunito"/>
                <a:cs typeface="Nunito"/>
                <a:sym typeface="Nunito"/>
              </a:defRPr>
            </a:lvl3pPr>
            <a:lvl4pPr lvl="3" algn="ctr" rtl="0">
              <a:spcBef>
                <a:spcPts val="0"/>
              </a:spcBef>
              <a:spcAft>
                <a:spcPts val="0"/>
              </a:spcAft>
              <a:buNone/>
              <a:defRPr sz="1867">
                <a:latin typeface="Nunito"/>
                <a:ea typeface="Nunito"/>
                <a:cs typeface="Nunito"/>
                <a:sym typeface="Nunito"/>
              </a:defRPr>
            </a:lvl4pPr>
            <a:lvl5pPr lvl="4" algn="ctr" rtl="0">
              <a:spcBef>
                <a:spcPts val="0"/>
              </a:spcBef>
              <a:spcAft>
                <a:spcPts val="0"/>
              </a:spcAft>
              <a:buNone/>
              <a:defRPr sz="1867">
                <a:latin typeface="Nunito"/>
                <a:ea typeface="Nunito"/>
                <a:cs typeface="Nunito"/>
                <a:sym typeface="Nunito"/>
              </a:defRPr>
            </a:lvl5pPr>
            <a:lvl6pPr lvl="5" algn="ctr" rtl="0">
              <a:spcBef>
                <a:spcPts val="0"/>
              </a:spcBef>
              <a:spcAft>
                <a:spcPts val="0"/>
              </a:spcAft>
              <a:buNone/>
              <a:defRPr sz="1867">
                <a:latin typeface="Nunito"/>
                <a:ea typeface="Nunito"/>
                <a:cs typeface="Nunito"/>
                <a:sym typeface="Nunito"/>
              </a:defRPr>
            </a:lvl6pPr>
            <a:lvl7pPr lvl="6" algn="ctr" rtl="0">
              <a:spcBef>
                <a:spcPts val="0"/>
              </a:spcBef>
              <a:spcAft>
                <a:spcPts val="0"/>
              </a:spcAft>
              <a:buNone/>
              <a:defRPr sz="1867">
                <a:latin typeface="Nunito"/>
                <a:ea typeface="Nunito"/>
                <a:cs typeface="Nunito"/>
                <a:sym typeface="Nunito"/>
              </a:defRPr>
            </a:lvl7pPr>
            <a:lvl8pPr lvl="7" algn="ctr" rtl="0">
              <a:spcBef>
                <a:spcPts val="0"/>
              </a:spcBef>
              <a:spcAft>
                <a:spcPts val="0"/>
              </a:spcAft>
              <a:buNone/>
              <a:defRPr sz="1867">
                <a:latin typeface="Nunito"/>
                <a:ea typeface="Nunito"/>
                <a:cs typeface="Nunito"/>
                <a:sym typeface="Nunito"/>
              </a:defRPr>
            </a:lvl8pPr>
            <a:lvl9pPr lvl="8" algn="ctr" rtl="0">
              <a:spcBef>
                <a:spcPts val="0"/>
              </a:spcBef>
              <a:spcAft>
                <a:spcPts val="0"/>
              </a:spcAft>
              <a:buNone/>
              <a:defRPr sz="1867">
                <a:latin typeface="Nunito"/>
                <a:ea typeface="Nunito"/>
                <a:cs typeface="Nunito"/>
                <a:sym typeface="Nunito"/>
              </a:defRPr>
            </a:lvl9pPr>
          </a:lstStyle>
          <a:p>
            <a:endParaRPr/>
          </a:p>
        </p:txBody>
      </p:sp>
      <p:sp>
        <p:nvSpPr>
          <p:cNvPr id="7647" name="Google Shape;7647;p27"/>
          <p:cNvSpPr txBox="1"/>
          <p:nvPr/>
        </p:nvSpPr>
        <p:spPr>
          <a:xfrm>
            <a:off x="6399600" y="4559967"/>
            <a:ext cx="4269600" cy="757600"/>
          </a:xfrm>
          <a:prstGeom prst="rect">
            <a:avLst/>
          </a:prstGeom>
          <a:noFill/>
          <a:ln>
            <a:noFill/>
          </a:ln>
        </p:spPr>
        <p:txBody>
          <a:bodyPr spcFirstLastPara="1" wrap="square" lIns="121900" tIns="121900" rIns="121900" bIns="121900" anchor="t" anchorCtr="0">
            <a:noAutofit/>
          </a:bodyPr>
          <a:lstStyle/>
          <a:p>
            <a:pPr algn="ctr">
              <a:lnSpc>
                <a:spcPct val="114000"/>
              </a:lnSpc>
              <a:buClr>
                <a:srgbClr val="841F00"/>
              </a:buClr>
              <a:buSzPts val="1100"/>
              <a:buFont typeface="Arial"/>
              <a:buNone/>
            </a:pPr>
            <a:r>
              <a:rPr lang="en" sz="1200">
                <a:solidFill>
                  <a:srgbClr val="000000"/>
                </a:solidFill>
                <a:latin typeface="Nunito"/>
                <a:ea typeface="Nunito"/>
                <a:cs typeface="Nunito"/>
                <a:sym typeface="Nunito"/>
              </a:rPr>
              <a:t>CREDITS: This presentation template was created by </a:t>
            </a:r>
            <a:r>
              <a:rPr lang="en" sz="1200">
                <a:solidFill>
                  <a:srgbClr val="000000"/>
                </a:solidFill>
                <a:uFill>
                  <a:noFill/>
                </a:uFill>
                <a:latin typeface="Nunito"/>
                <a:ea typeface="Nunito"/>
                <a:cs typeface="Nunito"/>
                <a:sym typeface="Nunito"/>
                <a:hlinkClick r:id="rId2">
                  <a:extLst>
                    <a:ext uri="{A12FA001-AC4F-418D-AE19-62706E023703}">
                      <ahyp:hlinkClr xmlns:ahyp="http://schemas.microsoft.com/office/drawing/2018/hyperlinkcolor" val="tx"/>
                    </a:ext>
                  </a:extLst>
                </a:hlinkClick>
              </a:rPr>
              <a:t>Slidesgo</a:t>
            </a:r>
            <a:r>
              <a:rPr lang="en" sz="1200">
                <a:solidFill>
                  <a:srgbClr val="000000"/>
                </a:solidFill>
                <a:latin typeface="Nunito"/>
                <a:ea typeface="Nunito"/>
                <a:cs typeface="Nunito"/>
                <a:sym typeface="Nunito"/>
              </a:rPr>
              <a:t>, including icons by </a:t>
            </a:r>
            <a:r>
              <a:rPr lang="en" sz="1200">
                <a:solidFill>
                  <a:srgbClr val="000000"/>
                </a:solidFill>
                <a:uFill>
                  <a:noFill/>
                </a:uFill>
                <a:latin typeface="Nunito"/>
                <a:ea typeface="Nunito"/>
                <a:cs typeface="Nunito"/>
                <a:sym typeface="Nunito"/>
                <a:hlinkClick r:id="rId3">
                  <a:extLst>
                    <a:ext uri="{A12FA001-AC4F-418D-AE19-62706E023703}">
                      <ahyp:hlinkClr xmlns:ahyp="http://schemas.microsoft.com/office/drawing/2018/hyperlinkcolor" val="tx"/>
                    </a:ext>
                  </a:extLst>
                </a:hlinkClick>
              </a:rPr>
              <a:t>Flaticon</a:t>
            </a:r>
            <a:r>
              <a:rPr lang="en" sz="1200">
                <a:solidFill>
                  <a:srgbClr val="000000"/>
                </a:solidFill>
                <a:latin typeface="Nunito"/>
                <a:ea typeface="Nunito"/>
                <a:cs typeface="Nunito"/>
                <a:sym typeface="Nunito"/>
              </a:rPr>
              <a:t>, infographics &amp; images by </a:t>
            </a:r>
            <a:r>
              <a:rPr lang="en" sz="1200">
                <a:solidFill>
                  <a:srgbClr val="000000"/>
                </a:solidFill>
                <a:uFill>
                  <a:noFill/>
                </a:uFill>
                <a:latin typeface="Nunito"/>
                <a:ea typeface="Nunito"/>
                <a:cs typeface="Nunito"/>
                <a:sym typeface="Nunito"/>
                <a:hlinkClick r:id="rId4">
                  <a:extLst>
                    <a:ext uri="{A12FA001-AC4F-418D-AE19-62706E023703}">
                      <ahyp:hlinkClr xmlns:ahyp="http://schemas.microsoft.com/office/drawing/2018/hyperlinkcolor" val="tx"/>
                    </a:ext>
                  </a:extLst>
                </a:hlinkClick>
              </a:rPr>
              <a:t>Freepik</a:t>
            </a:r>
            <a:r>
              <a:rPr lang="en" sz="1200">
                <a:solidFill>
                  <a:srgbClr val="000000"/>
                </a:solidFill>
                <a:latin typeface="Nunito"/>
                <a:ea typeface="Nunito"/>
                <a:cs typeface="Nunito"/>
                <a:sym typeface="Nunito"/>
              </a:rPr>
              <a:t> </a:t>
            </a:r>
            <a:endParaRPr sz="2400">
              <a:solidFill>
                <a:srgbClr val="000000"/>
              </a:solidFill>
              <a:latin typeface="Nunito"/>
              <a:ea typeface="Nunito"/>
              <a:cs typeface="Nunito"/>
              <a:sym typeface="Nunito"/>
            </a:endParaRPr>
          </a:p>
        </p:txBody>
      </p:sp>
      <p:grpSp>
        <p:nvGrpSpPr>
          <p:cNvPr id="7648" name="Google Shape;7648;p27"/>
          <p:cNvGrpSpPr/>
          <p:nvPr/>
        </p:nvGrpSpPr>
        <p:grpSpPr>
          <a:xfrm rot="5400000">
            <a:off x="11135143" y="-219023"/>
            <a:ext cx="340579" cy="882933"/>
            <a:chOff x="1823086" y="-208516"/>
            <a:chExt cx="433159" cy="1122944"/>
          </a:xfrm>
        </p:grpSpPr>
        <p:sp>
          <p:nvSpPr>
            <p:cNvPr id="7649" name="Google Shape;7649;p27"/>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50" name="Google Shape;7650;p27"/>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51" name="Google Shape;7651;p27"/>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52" name="Google Shape;7652;p27"/>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53" name="Google Shape;7653;p27"/>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54" name="Google Shape;7654;p27"/>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55" name="Google Shape;7655;p27"/>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56" name="Google Shape;7656;p27"/>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657" name="Google Shape;7657;p27"/>
          <p:cNvGrpSpPr/>
          <p:nvPr/>
        </p:nvGrpSpPr>
        <p:grpSpPr>
          <a:xfrm flipH="1">
            <a:off x="11202633" y="-234667"/>
            <a:ext cx="629304" cy="879633"/>
            <a:chOff x="1897495" y="-461400"/>
            <a:chExt cx="815443" cy="1139815"/>
          </a:xfrm>
        </p:grpSpPr>
        <p:sp>
          <p:nvSpPr>
            <p:cNvPr id="7658" name="Google Shape;7658;p2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59" name="Google Shape;7659;p2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60" name="Google Shape;7660;p2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61" name="Google Shape;7661;p2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62" name="Google Shape;7662;p2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63" name="Google Shape;7663;p2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64" name="Google Shape;7664;p2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65" name="Google Shape;7665;p2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66" name="Google Shape;7666;p2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67" name="Google Shape;7667;p2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68" name="Google Shape;7668;p2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69" name="Google Shape;7669;p2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70" name="Google Shape;7670;p2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71" name="Google Shape;7671;p2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72" name="Google Shape;7672;p2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73" name="Google Shape;7673;p2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74" name="Google Shape;7674;p2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75" name="Google Shape;7675;p2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76" name="Google Shape;7676;p2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77" name="Google Shape;7677;p2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78" name="Google Shape;7678;p2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79" name="Google Shape;7679;p2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680" name="Google Shape;7680;p27"/>
          <p:cNvGrpSpPr/>
          <p:nvPr/>
        </p:nvGrpSpPr>
        <p:grpSpPr>
          <a:xfrm flipH="1">
            <a:off x="11312053" y="839638"/>
            <a:ext cx="164892" cy="149639"/>
            <a:chOff x="737385" y="1492952"/>
            <a:chExt cx="161913" cy="146935"/>
          </a:xfrm>
        </p:grpSpPr>
        <p:sp>
          <p:nvSpPr>
            <p:cNvPr id="7681" name="Google Shape;7681;p27"/>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82" name="Google Shape;7682;p27"/>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83" name="Google Shape;7683;p27"/>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7684" name="Google Shape;7684;p27"/>
          <p:cNvSpPr/>
          <p:nvPr/>
        </p:nvSpPr>
        <p:spPr>
          <a:xfrm flipH="1">
            <a:off x="-203198" y="-62933"/>
            <a:ext cx="5717947" cy="89295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7685" name="Google Shape;7685;p27"/>
          <p:cNvGrpSpPr/>
          <p:nvPr/>
        </p:nvGrpSpPr>
        <p:grpSpPr>
          <a:xfrm flipH="1">
            <a:off x="11654741" y="-268128"/>
            <a:ext cx="446540" cy="1208568"/>
            <a:chOff x="904476" y="-243594"/>
            <a:chExt cx="438472" cy="1186732"/>
          </a:xfrm>
        </p:grpSpPr>
        <p:sp>
          <p:nvSpPr>
            <p:cNvPr id="7686" name="Google Shape;7686;p27"/>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87" name="Google Shape;7687;p27"/>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88" name="Google Shape;7688;p27"/>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89" name="Google Shape;7689;p27"/>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90" name="Google Shape;7690;p27"/>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91" name="Google Shape;7691;p27"/>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92" name="Google Shape;7692;p27"/>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93" name="Google Shape;7693;p27"/>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94" name="Google Shape;7694;p27"/>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95" name="Google Shape;7695;p27"/>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96" name="Google Shape;7696;p27"/>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97" name="Google Shape;7697;p27"/>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98" name="Google Shape;7698;p27"/>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99" name="Google Shape;7699;p27"/>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00" name="Google Shape;7700;p27"/>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01" name="Google Shape;7701;p27"/>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02" name="Google Shape;7702;p27"/>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03" name="Google Shape;7703;p27"/>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04" name="Google Shape;7704;p27"/>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05" name="Google Shape;7705;p27"/>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06" name="Google Shape;7706;p27"/>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07" name="Google Shape;7707;p27"/>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08" name="Google Shape;7708;p27"/>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09" name="Google Shape;7709;p27"/>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10" name="Google Shape;7710;p27"/>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11" name="Google Shape;7711;p27"/>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12" name="Google Shape;7712;p27"/>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713" name="Google Shape;7713;p27"/>
          <p:cNvGrpSpPr/>
          <p:nvPr/>
        </p:nvGrpSpPr>
        <p:grpSpPr>
          <a:xfrm flipH="1">
            <a:off x="168405" y="5664331"/>
            <a:ext cx="507223" cy="1373920"/>
            <a:chOff x="7607455" y="4238363"/>
            <a:chExt cx="438017" cy="1186459"/>
          </a:xfrm>
        </p:grpSpPr>
        <p:sp>
          <p:nvSpPr>
            <p:cNvPr id="7714" name="Google Shape;7714;p27"/>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15" name="Google Shape;7715;p27"/>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16" name="Google Shape;7716;p27"/>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17" name="Google Shape;7717;p27"/>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18" name="Google Shape;7718;p27"/>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19" name="Google Shape;7719;p27"/>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20" name="Google Shape;7720;p27"/>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21" name="Google Shape;7721;p27"/>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22" name="Google Shape;7722;p27"/>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23" name="Google Shape;7723;p27"/>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24" name="Google Shape;7724;p27"/>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25" name="Google Shape;7725;p27"/>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26" name="Google Shape;7726;p27"/>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27" name="Google Shape;7727;p27"/>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28" name="Google Shape;7728;p27"/>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29" name="Google Shape;7729;p27"/>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30" name="Google Shape;7730;p27"/>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31" name="Google Shape;7731;p27"/>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32" name="Google Shape;7732;p27"/>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33" name="Google Shape;7733;p27"/>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34" name="Google Shape;7734;p27"/>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35" name="Google Shape;7735;p27"/>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36" name="Google Shape;7736;p27"/>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37" name="Google Shape;7737;p27"/>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738" name="Google Shape;7738;p27"/>
          <p:cNvGrpSpPr/>
          <p:nvPr/>
        </p:nvGrpSpPr>
        <p:grpSpPr>
          <a:xfrm>
            <a:off x="11081349" y="5936809"/>
            <a:ext cx="895184" cy="980512"/>
            <a:chOff x="2318158" y="4088320"/>
            <a:chExt cx="1256104" cy="1375835"/>
          </a:xfrm>
        </p:grpSpPr>
        <p:sp>
          <p:nvSpPr>
            <p:cNvPr id="7739" name="Google Shape;7739;p27"/>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40" name="Google Shape;7740;p27"/>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41" name="Google Shape;7741;p27"/>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42" name="Google Shape;7742;p27"/>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43" name="Google Shape;7743;p27"/>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44" name="Google Shape;7744;p27"/>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45" name="Google Shape;7745;p27"/>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46" name="Google Shape;7746;p27"/>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47" name="Google Shape;7747;p27"/>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48" name="Google Shape;7748;p27"/>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49" name="Google Shape;7749;p27"/>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50" name="Google Shape;7750;p27"/>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51" name="Google Shape;7751;p27"/>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52" name="Google Shape;7752;p27"/>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53" name="Google Shape;7753;p27"/>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54" name="Google Shape;7754;p27"/>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55" name="Google Shape;7755;p27"/>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56" name="Google Shape;7756;p27"/>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57" name="Google Shape;7757;p27"/>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58" name="Google Shape;7758;p27"/>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59" name="Google Shape;7759;p27"/>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60" name="Google Shape;7760;p27"/>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61" name="Google Shape;7761;p27"/>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62" name="Google Shape;7762;p27"/>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63" name="Google Shape;7763;p27"/>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64" name="Google Shape;7764;p27"/>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65" name="Google Shape;7765;p27"/>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66" name="Google Shape;7766;p27"/>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67" name="Google Shape;7767;p27"/>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rgbClr val="A1D3C3"/>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68" name="Google Shape;7768;p27"/>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69" name="Google Shape;7769;p27"/>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70" name="Google Shape;7770;p27"/>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71" name="Google Shape;7771;p27"/>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72" name="Google Shape;7772;p27"/>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73" name="Google Shape;7773;p27"/>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74" name="Google Shape;7774;p27"/>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75" name="Google Shape;7775;p27"/>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76" name="Google Shape;7776;p27"/>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77" name="Google Shape;7777;p27"/>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78" name="Google Shape;7778;p27"/>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79" name="Google Shape;7779;p27"/>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80" name="Google Shape;7780;p27"/>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81" name="Google Shape;7781;p27"/>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82" name="Google Shape;7782;p27"/>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83" name="Google Shape;7783;p27"/>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84" name="Google Shape;7784;p27"/>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85" name="Google Shape;7785;p27"/>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86" name="Google Shape;7786;p27"/>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87" name="Google Shape;7787;p27"/>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88" name="Google Shape;7788;p27"/>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789" name="Google Shape;7789;p27"/>
          <p:cNvGrpSpPr/>
          <p:nvPr/>
        </p:nvGrpSpPr>
        <p:grpSpPr>
          <a:xfrm flipH="1">
            <a:off x="3703750" y="644974"/>
            <a:ext cx="569956" cy="742748"/>
            <a:chOff x="3289399" y="3455662"/>
            <a:chExt cx="436502" cy="569243"/>
          </a:xfrm>
        </p:grpSpPr>
        <p:sp>
          <p:nvSpPr>
            <p:cNvPr id="7790" name="Google Shape;7790;p27"/>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91" name="Google Shape;7791;p27"/>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92" name="Google Shape;7792;p27"/>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93" name="Google Shape;7793;p27"/>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94" name="Google Shape;7794;p27"/>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95" name="Google Shape;7795;p27"/>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96" name="Google Shape;7796;p27"/>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97" name="Google Shape;7797;p27"/>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98" name="Google Shape;7798;p27"/>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99" name="Google Shape;7799;p27"/>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00" name="Google Shape;7800;p27"/>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01" name="Google Shape;7801;p27"/>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02" name="Google Shape;7802;p27"/>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03" name="Google Shape;7803;p27"/>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04" name="Google Shape;7804;p27"/>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05" name="Google Shape;7805;p27"/>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06" name="Google Shape;7806;p27"/>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07" name="Google Shape;7807;p27"/>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08" name="Google Shape;7808;p27"/>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09" name="Google Shape;7809;p27"/>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10" name="Google Shape;7810;p27"/>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11" name="Google Shape;7811;p27"/>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812" name="Google Shape;7812;p27"/>
          <p:cNvGrpSpPr/>
          <p:nvPr/>
        </p:nvGrpSpPr>
        <p:grpSpPr>
          <a:xfrm rot="494480" flipH="1">
            <a:off x="167883" y="-334438"/>
            <a:ext cx="2039100" cy="2091161"/>
            <a:chOff x="7973149" y="-201092"/>
            <a:chExt cx="1116750" cy="1145263"/>
          </a:xfrm>
        </p:grpSpPr>
        <p:sp>
          <p:nvSpPr>
            <p:cNvPr id="7813" name="Google Shape;7813;p27"/>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14" name="Google Shape;7814;p27"/>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15" name="Google Shape;7815;p27"/>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16" name="Google Shape;7816;p27"/>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17" name="Google Shape;7817;p27"/>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18" name="Google Shape;7818;p27"/>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19" name="Google Shape;7819;p27"/>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20" name="Google Shape;7820;p27"/>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21" name="Google Shape;7821;p27"/>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22" name="Google Shape;7822;p27"/>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23" name="Google Shape;7823;p27"/>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24" name="Google Shape;7824;p27"/>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25" name="Google Shape;7825;p27"/>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26" name="Google Shape;7826;p27"/>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27" name="Google Shape;7827;p27"/>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28" name="Google Shape;7828;p27"/>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29" name="Google Shape;7829;p27"/>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30" name="Google Shape;7830;p27"/>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31" name="Google Shape;7831;p27"/>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32" name="Google Shape;7832;p27"/>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33" name="Google Shape;7833;p27"/>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34" name="Google Shape;7834;p27"/>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35" name="Google Shape;7835;p27"/>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36" name="Google Shape;7836;p27"/>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37" name="Google Shape;7837;p27"/>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38" name="Google Shape;7838;p27"/>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39" name="Google Shape;7839;p27"/>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40" name="Google Shape;7840;p27"/>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41" name="Google Shape;7841;p27"/>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42" name="Google Shape;7842;p27"/>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43" name="Google Shape;7843;p27"/>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44" name="Google Shape;7844;p27"/>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45" name="Google Shape;7845;p27"/>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46" name="Google Shape;7846;p27"/>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47" name="Google Shape;7847;p27"/>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48" name="Google Shape;7848;p27"/>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49" name="Google Shape;7849;p27"/>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50" name="Google Shape;7850;p27"/>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51" name="Google Shape;7851;p27"/>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52" name="Google Shape;7852;p27"/>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53" name="Google Shape;7853;p27"/>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54" name="Google Shape;7854;p27"/>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55" name="Google Shape;7855;p27"/>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56" name="Google Shape;7856;p27"/>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57" name="Google Shape;7857;p27"/>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58" name="Google Shape;7858;p27"/>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59" name="Google Shape;7859;p27"/>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60" name="Google Shape;7860;p27"/>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61" name="Google Shape;7861;p27"/>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62" name="Google Shape;7862;p27"/>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63" name="Google Shape;7863;p27"/>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64" name="Google Shape;7864;p27"/>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65" name="Google Shape;7865;p27"/>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66" name="Google Shape;7866;p27"/>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67" name="Google Shape;7867;p27"/>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68" name="Google Shape;7868;p27"/>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69" name="Google Shape;7869;p27"/>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70" name="Google Shape;7870;p27"/>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71" name="Google Shape;7871;p27"/>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72" name="Google Shape;7872;p27"/>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73" name="Google Shape;7873;p27"/>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874" name="Google Shape;7874;p27"/>
          <p:cNvGrpSpPr/>
          <p:nvPr/>
        </p:nvGrpSpPr>
        <p:grpSpPr>
          <a:xfrm rot="5400000" flipH="1">
            <a:off x="1757143" y="125172"/>
            <a:ext cx="215884" cy="194555"/>
            <a:chOff x="7737341" y="1046941"/>
            <a:chExt cx="161913" cy="145916"/>
          </a:xfrm>
        </p:grpSpPr>
        <p:sp>
          <p:nvSpPr>
            <p:cNvPr id="7875" name="Google Shape;7875;p2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76" name="Google Shape;7876;p2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77" name="Google Shape;7877;p2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878" name="Google Shape;7878;p27"/>
          <p:cNvGrpSpPr/>
          <p:nvPr/>
        </p:nvGrpSpPr>
        <p:grpSpPr>
          <a:xfrm rot="5400000" flipH="1">
            <a:off x="157743" y="1284939"/>
            <a:ext cx="215884" cy="194555"/>
            <a:chOff x="7737341" y="1046941"/>
            <a:chExt cx="161913" cy="145916"/>
          </a:xfrm>
        </p:grpSpPr>
        <p:sp>
          <p:nvSpPr>
            <p:cNvPr id="7879" name="Google Shape;7879;p2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80" name="Google Shape;7880;p2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81" name="Google Shape;7881;p2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882" name="Google Shape;7882;p27"/>
          <p:cNvGrpSpPr/>
          <p:nvPr/>
        </p:nvGrpSpPr>
        <p:grpSpPr>
          <a:xfrm rot="5400000" flipH="1">
            <a:off x="1420677" y="1500839"/>
            <a:ext cx="215884" cy="194555"/>
            <a:chOff x="7737341" y="1046941"/>
            <a:chExt cx="161913" cy="145916"/>
          </a:xfrm>
        </p:grpSpPr>
        <p:sp>
          <p:nvSpPr>
            <p:cNvPr id="7883" name="Google Shape;7883;p2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84" name="Google Shape;7884;p2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85" name="Google Shape;7885;p2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spTree>
    <p:extLst>
      <p:ext uri="{BB962C8B-B14F-4D97-AF65-F5344CB8AC3E}">
        <p14:creationId xmlns:p14="http://schemas.microsoft.com/office/powerpoint/2010/main" val="2174909093"/>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itle">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A9DAF64E-6CCA-4C71-BD72-DBFC556EDAD3}" type="datetimeFigureOut">
              <a:rPr lang="zh-CN" altLang="en-US" smtClean="0">
                <a:solidFill>
                  <a:srgbClr val="841F00"/>
                </a:solidFill>
              </a:rPr>
              <a:pPr/>
              <a:t>2022/12/30</a:t>
            </a:fld>
            <a:endParaRPr lang="zh-CN" altLang="en-US">
              <a:solidFill>
                <a:srgbClr val="841F00"/>
              </a:solidFill>
            </a:endParaRPr>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solidFill>
                <a:srgbClr val="841F00"/>
              </a:solidFill>
            </a:endParaRPr>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82E0791F-05A3-48DB-ADDB-28E0D19067A6}" type="slidenum">
              <a:rPr lang="zh-CN" altLang="en-US" smtClean="0">
                <a:solidFill>
                  <a:srgbClr val="841F00"/>
                </a:solidFill>
              </a:rPr>
              <a:pPr/>
              <a:t>‹#›</a:t>
            </a:fld>
            <a:endParaRPr lang="zh-CN" altLang="en-US">
              <a:solidFill>
                <a:srgbClr val="841F00"/>
              </a:solidFill>
            </a:endParaRPr>
          </a:p>
        </p:txBody>
      </p:sp>
    </p:spTree>
    <p:extLst>
      <p:ext uri="{BB962C8B-B14F-4D97-AF65-F5344CB8AC3E}">
        <p14:creationId xmlns:p14="http://schemas.microsoft.com/office/powerpoint/2010/main" val="2541754424"/>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type="obj">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A9DAF64E-6CCA-4C71-BD72-DBFC556EDAD3}" type="datetimeFigureOut">
              <a:rPr lang="zh-CN" altLang="en-US" smtClean="0">
                <a:solidFill>
                  <a:srgbClr val="841F00"/>
                </a:solidFill>
              </a:rPr>
              <a:pPr/>
              <a:t>2022/12/30</a:t>
            </a:fld>
            <a:endParaRPr lang="zh-CN" altLang="en-US">
              <a:solidFill>
                <a:srgbClr val="841F00"/>
              </a:solidFill>
            </a:endParaRPr>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solidFill>
                <a:srgbClr val="841F00"/>
              </a:solidFill>
            </a:endParaRPr>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82E0791F-05A3-48DB-ADDB-28E0D19067A6}" type="slidenum">
              <a:rPr lang="zh-CN" altLang="en-US" smtClean="0">
                <a:solidFill>
                  <a:srgbClr val="841F00"/>
                </a:solidFill>
              </a:rPr>
              <a:pPr/>
              <a:t>‹#›</a:t>
            </a:fld>
            <a:endParaRPr lang="zh-CN" altLang="en-US">
              <a:solidFill>
                <a:srgbClr val="841F00"/>
              </a:solidFill>
            </a:endParaRPr>
          </a:p>
        </p:txBody>
      </p:sp>
    </p:spTree>
    <p:extLst>
      <p:ext uri="{BB962C8B-B14F-4D97-AF65-F5344CB8AC3E}">
        <p14:creationId xmlns:p14="http://schemas.microsoft.com/office/powerpoint/2010/main" val="2955486943"/>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type="blank">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a:xfrm>
            <a:off x="838200" y="6356350"/>
            <a:ext cx="2743200" cy="365125"/>
          </a:xfrm>
          <a:prstGeom prst="rect">
            <a:avLst/>
          </a:prstGeom>
        </p:spPr>
        <p:txBody>
          <a:bodyPr/>
          <a:lstStyle/>
          <a:p>
            <a:fld id="{842FE942-8C21-4115-8680-D88995117483}" type="datetimeFigureOut">
              <a:rPr lang="zh-CN" altLang="en-US" smtClean="0">
                <a:solidFill>
                  <a:srgbClr val="841F00"/>
                </a:solidFill>
              </a:rPr>
              <a:pPr/>
              <a:t>2022/12/30</a:t>
            </a:fld>
            <a:endParaRPr lang="zh-CN" altLang="en-US">
              <a:solidFill>
                <a:srgbClr val="841F00"/>
              </a:solidFill>
            </a:endParaRPr>
          </a:p>
        </p:txBody>
      </p:sp>
      <p:sp>
        <p:nvSpPr>
          <p:cNvPr id="3" name="页脚占位符 2"/>
          <p:cNvSpPr>
            <a:spLocks noGrp="1"/>
          </p:cNvSpPr>
          <p:nvPr>
            <p:ph type="ftr" sz="quarter" idx="11"/>
          </p:nvPr>
        </p:nvSpPr>
        <p:spPr>
          <a:xfrm>
            <a:off x="4038600" y="6356350"/>
            <a:ext cx="4114800" cy="365125"/>
          </a:xfrm>
          <a:prstGeom prst="rect">
            <a:avLst/>
          </a:prstGeom>
        </p:spPr>
        <p:txBody>
          <a:bodyPr/>
          <a:lstStyle/>
          <a:p>
            <a:endParaRPr lang="zh-CN" altLang="en-US">
              <a:solidFill>
                <a:srgbClr val="841F00"/>
              </a:solidFill>
            </a:endParaRPr>
          </a:p>
        </p:txBody>
      </p:sp>
      <p:sp>
        <p:nvSpPr>
          <p:cNvPr id="4" name="灯片编号占位符 3"/>
          <p:cNvSpPr>
            <a:spLocks noGrp="1"/>
          </p:cNvSpPr>
          <p:nvPr>
            <p:ph type="sldNum" sz="quarter" idx="12"/>
          </p:nvPr>
        </p:nvSpPr>
        <p:spPr>
          <a:xfrm>
            <a:off x="8610600" y="6356350"/>
            <a:ext cx="2743200" cy="365125"/>
          </a:xfrm>
          <a:prstGeom prst="rect">
            <a:avLst/>
          </a:prstGeom>
        </p:spPr>
        <p:txBody>
          <a:bodyPr/>
          <a:lstStyle/>
          <a:p>
            <a:fld id="{34DD77F0-F64C-4D05-AF46-5691E19E7AC6}" type="slidenum">
              <a:rPr lang="zh-CN" altLang="en-US" smtClean="0">
                <a:solidFill>
                  <a:srgbClr val="841F00"/>
                </a:solidFill>
              </a:rPr>
              <a:pPr/>
              <a:t>‹#›</a:t>
            </a:fld>
            <a:endParaRPr lang="zh-CN" altLang="en-US">
              <a:solidFill>
                <a:srgbClr val="841F00"/>
              </a:solidFill>
            </a:endParaRPr>
          </a:p>
        </p:txBody>
      </p:sp>
    </p:spTree>
    <p:extLst>
      <p:ext uri="{BB962C8B-B14F-4D97-AF65-F5344CB8AC3E}">
        <p14:creationId xmlns:p14="http://schemas.microsoft.com/office/powerpoint/2010/main" val="3594337033"/>
      </p:ext>
    </p:extLst>
  </p:cSld>
  <p:clrMapOvr>
    <a:masterClrMapping/>
  </p:clrMapOvr>
  <mc:AlternateContent xmlns:mc="http://schemas.openxmlformats.org/markup-compatibility/2006" xmlns:p14="http://schemas.microsoft.com/office/powerpoint/2010/main">
    <mc:Choice Requires="p14">
      <p:transition spd="slow" p14:dur="2500" advTm="1000">
        <p:fade/>
      </p:transition>
    </mc:Choice>
    <mc:Fallback xmlns="">
      <p:transition spd="slow" advTm="1000">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a:prstGeom prst="rect">
            <a:avLst/>
          </a:prstGeo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a:prstGeom prst="rect">
            <a:avLst/>
          </a:prstGeo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a:prstGeom prst="rect">
            <a:avLst/>
          </a:prstGeo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a:xfrm>
            <a:off x="838200" y="6356350"/>
            <a:ext cx="2743200" cy="365125"/>
          </a:xfrm>
          <a:prstGeom prst="rect">
            <a:avLst/>
          </a:prstGeom>
        </p:spPr>
        <p:txBody>
          <a:bodyPr/>
          <a:lstStyle/>
          <a:p>
            <a:fld id="{D997B5FA-0921-464F-AAE1-844C04324D75}" type="datetimeFigureOut">
              <a:rPr lang="zh-CN" altLang="en-US" smtClean="0"/>
              <a:t>2022/12/30</a:t>
            </a:fld>
            <a:endParaRPr lang="zh-CN" altLang="en-US"/>
          </a:p>
        </p:txBody>
      </p:sp>
      <p:sp>
        <p:nvSpPr>
          <p:cNvPr id="8" name="页脚占位符 7"/>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9" name="灯片编号占位符 8"/>
          <p:cNvSpPr>
            <a:spLocks noGrp="1"/>
          </p:cNvSpPr>
          <p:nvPr>
            <p:ph type="sldNum" sz="quarter" idx="12"/>
          </p:nvPr>
        </p:nvSpPr>
        <p:spPr>
          <a:xfrm>
            <a:off x="8610600" y="6356350"/>
            <a:ext cx="2743200" cy="365125"/>
          </a:xfrm>
          <a:prstGeom prst="rect">
            <a:avLst/>
          </a:prstGeom>
        </p:spPr>
        <p:txBody>
          <a:bodyPr/>
          <a:lstStyle/>
          <a:p>
            <a:fld id="{565CE74E-AB26-4998-AD42-012C4C1AD076}" type="slidenum">
              <a:rPr lang="zh-CN" altLang="en-US" smtClean="0"/>
              <a:t>‹#›</a:t>
            </a:fld>
            <a:endParaRPr lang="zh-CN" altLang="en-US"/>
          </a:p>
        </p:txBody>
      </p:sp>
    </p:spTree>
    <p:extLst>
      <p:ext uri="{BB962C8B-B14F-4D97-AF65-F5344CB8AC3E}">
        <p14:creationId xmlns:p14="http://schemas.microsoft.com/office/powerpoint/2010/main" val="94736218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838200" y="6356350"/>
            <a:ext cx="2743200" cy="365125"/>
          </a:xfrm>
          <a:prstGeom prst="rect">
            <a:avLst/>
          </a:prstGeom>
        </p:spPr>
        <p:txBody>
          <a:bodyPr/>
          <a:lstStyle/>
          <a:p>
            <a:fld id="{5FFBF3B5-9DD2-44B0-BC4E-76596BEE669C}" type="datetimeFigureOut">
              <a:rPr lang="en-US" smtClean="0">
                <a:solidFill>
                  <a:srgbClr val="841F00"/>
                </a:solidFill>
              </a:rPr>
              <a:pPr/>
              <a:t>30/12/2022</a:t>
            </a:fld>
            <a:endParaRPr lang="en-US">
              <a:solidFill>
                <a:srgbClr val="841F00"/>
              </a:solidFill>
            </a:endParaRPr>
          </a:p>
        </p:txBody>
      </p:sp>
      <p:sp>
        <p:nvSpPr>
          <p:cNvPr id="6" name="Footer Placeholder 5"/>
          <p:cNvSpPr>
            <a:spLocks noGrp="1"/>
          </p:cNvSpPr>
          <p:nvPr>
            <p:ph type="ftr" sz="quarter" idx="11"/>
          </p:nvPr>
        </p:nvSpPr>
        <p:spPr>
          <a:xfrm>
            <a:off x="4038600" y="6356350"/>
            <a:ext cx="4114800" cy="365125"/>
          </a:xfrm>
          <a:prstGeom prst="rect">
            <a:avLst/>
          </a:prstGeom>
        </p:spPr>
        <p:txBody>
          <a:bodyPr/>
          <a:lstStyle/>
          <a:p>
            <a:endParaRPr lang="en-US">
              <a:solidFill>
                <a:srgbClr val="841F00"/>
              </a:solidFill>
            </a:endParaRPr>
          </a:p>
        </p:txBody>
      </p:sp>
      <p:sp>
        <p:nvSpPr>
          <p:cNvPr id="7" name="Slide Number Placeholder 6"/>
          <p:cNvSpPr>
            <a:spLocks noGrp="1"/>
          </p:cNvSpPr>
          <p:nvPr>
            <p:ph type="sldNum" sz="quarter" idx="12"/>
          </p:nvPr>
        </p:nvSpPr>
        <p:spPr>
          <a:xfrm>
            <a:off x="8610600" y="6356350"/>
            <a:ext cx="2743200" cy="365125"/>
          </a:xfrm>
          <a:prstGeom prst="rect">
            <a:avLst/>
          </a:prstGeom>
        </p:spPr>
        <p:txBody>
          <a:bodyPr/>
          <a:lstStyle/>
          <a:p>
            <a:fld id="{9F3214F9-DFA8-4165-BCD8-7A46F4E9D3B7}" type="slidenum">
              <a:rPr lang="en-US" smtClean="0">
                <a:solidFill>
                  <a:srgbClr val="841F00"/>
                </a:solidFill>
              </a:rPr>
              <a:pPr/>
              <a:t>‹#›</a:t>
            </a:fld>
            <a:endParaRPr lang="en-US">
              <a:solidFill>
                <a:srgbClr val="841F00"/>
              </a:solidFill>
            </a:endParaRPr>
          </a:p>
        </p:txBody>
      </p:sp>
    </p:spTree>
    <p:extLst>
      <p:ext uri="{BB962C8B-B14F-4D97-AF65-F5344CB8AC3E}">
        <p14:creationId xmlns:p14="http://schemas.microsoft.com/office/powerpoint/2010/main" val="123663362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748"/>
        <p:cNvGrpSpPr/>
        <p:nvPr/>
      </p:nvGrpSpPr>
      <p:grpSpPr>
        <a:xfrm>
          <a:off x="0" y="0"/>
          <a:ext cx="0" cy="0"/>
          <a:chOff x="0" y="0"/>
          <a:chExt cx="0" cy="0"/>
        </a:xfrm>
      </p:grpSpPr>
      <p:grpSp>
        <p:nvGrpSpPr>
          <p:cNvPr id="749" name="Google Shape;749;p4"/>
          <p:cNvGrpSpPr/>
          <p:nvPr/>
        </p:nvGrpSpPr>
        <p:grpSpPr>
          <a:xfrm rot="-5400000" flipH="1">
            <a:off x="625560" y="-219023"/>
            <a:ext cx="340579" cy="882933"/>
            <a:chOff x="1823086" y="-208516"/>
            <a:chExt cx="433159" cy="1122944"/>
          </a:xfrm>
        </p:grpSpPr>
        <p:sp>
          <p:nvSpPr>
            <p:cNvPr id="750" name="Google Shape;750;p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 name="Google Shape;751;p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58" name="Google Shape;758;p4"/>
          <p:cNvGrpSpPr/>
          <p:nvPr/>
        </p:nvGrpSpPr>
        <p:grpSpPr>
          <a:xfrm>
            <a:off x="269344" y="-234667"/>
            <a:ext cx="629304" cy="879633"/>
            <a:chOff x="1897495" y="-461400"/>
            <a:chExt cx="815443" cy="1139815"/>
          </a:xfrm>
        </p:grpSpPr>
        <p:sp>
          <p:nvSpPr>
            <p:cNvPr id="759" name="Google Shape;759;p4"/>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4"/>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4"/>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4"/>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4"/>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4"/>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4"/>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4"/>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4"/>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4"/>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4"/>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4"/>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4"/>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4"/>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4"/>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4"/>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4"/>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4"/>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4"/>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4"/>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4"/>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4"/>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81" name="Google Shape;781;p4"/>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82" name="Google Shape;782;p4"/>
          <p:cNvSpPr txBox="1">
            <a:spLocks noGrp="1"/>
          </p:cNvSpPr>
          <p:nvPr>
            <p:ph type="body" idx="1"/>
          </p:nvPr>
        </p:nvSpPr>
        <p:spPr>
          <a:xfrm>
            <a:off x="1252200" y="1523767"/>
            <a:ext cx="9941200" cy="4849200"/>
          </a:xfrm>
          <a:prstGeom prst="rect">
            <a:avLst/>
          </a:prstGeom>
        </p:spPr>
        <p:txBody>
          <a:bodyPr spcFirstLastPara="1" wrap="square" lIns="91425" tIns="91425" rIns="91425" bIns="91425" anchor="t" anchorCtr="0">
            <a:noAutofit/>
          </a:bodyPr>
          <a:lstStyle>
            <a:lvl1pPr marL="609585" lvl="0" indent="-406390" rtl="0">
              <a:spcBef>
                <a:spcPts val="0"/>
              </a:spcBef>
              <a:spcAft>
                <a:spcPts val="0"/>
              </a:spcAft>
              <a:buClr>
                <a:srgbClr val="091179"/>
              </a:buClr>
              <a:buSzPts val="1200"/>
              <a:buFont typeface="Nunito"/>
              <a:buAutoNum type="arabicPeriod"/>
              <a:defRPr sz="1600">
                <a:latin typeface="Nunito"/>
                <a:ea typeface="Nunito"/>
                <a:cs typeface="Nunito"/>
                <a:sym typeface="Nunito"/>
              </a:defRPr>
            </a:lvl1pPr>
            <a:lvl2pPr marL="1219170" lvl="1" indent="-406390" rtl="0">
              <a:spcBef>
                <a:spcPts val="0"/>
              </a:spcBef>
              <a:spcAft>
                <a:spcPts val="0"/>
              </a:spcAft>
              <a:buClr>
                <a:srgbClr val="091179"/>
              </a:buClr>
              <a:buSzPts val="1200"/>
              <a:buFont typeface="Nunito"/>
              <a:buAutoNum type="alphaLcPeriod"/>
              <a:defRPr/>
            </a:lvl2pPr>
            <a:lvl3pPr marL="1828754" lvl="2" indent="-406390" rtl="0">
              <a:spcBef>
                <a:spcPts val="0"/>
              </a:spcBef>
              <a:spcAft>
                <a:spcPts val="0"/>
              </a:spcAft>
              <a:buClr>
                <a:srgbClr val="091179"/>
              </a:buClr>
              <a:buSzPts val="1200"/>
              <a:buFont typeface="Nunito"/>
              <a:buAutoNum type="romanLcPeriod"/>
              <a:defRPr/>
            </a:lvl3pPr>
            <a:lvl4pPr marL="2438339" lvl="3" indent="-406390" rtl="0">
              <a:spcBef>
                <a:spcPts val="0"/>
              </a:spcBef>
              <a:spcAft>
                <a:spcPts val="0"/>
              </a:spcAft>
              <a:buClr>
                <a:srgbClr val="091179"/>
              </a:buClr>
              <a:buSzPts val="1200"/>
              <a:buFont typeface="Nunito"/>
              <a:buAutoNum type="arabicPeriod"/>
              <a:defRPr/>
            </a:lvl4pPr>
            <a:lvl5pPr marL="3047924" lvl="4" indent="-406390" rtl="0">
              <a:spcBef>
                <a:spcPts val="0"/>
              </a:spcBef>
              <a:spcAft>
                <a:spcPts val="0"/>
              </a:spcAft>
              <a:buClr>
                <a:srgbClr val="091179"/>
              </a:buClr>
              <a:buSzPts val="1200"/>
              <a:buFont typeface="Nunito"/>
              <a:buAutoNum type="alphaLcPeriod"/>
              <a:defRPr/>
            </a:lvl5pPr>
            <a:lvl6pPr marL="3657509" lvl="5" indent="-406390" rtl="0">
              <a:spcBef>
                <a:spcPts val="0"/>
              </a:spcBef>
              <a:spcAft>
                <a:spcPts val="0"/>
              </a:spcAft>
              <a:buClr>
                <a:srgbClr val="091179"/>
              </a:buClr>
              <a:buSzPts val="1200"/>
              <a:buFont typeface="Nunito"/>
              <a:buAutoNum type="romanLcPeriod"/>
              <a:defRPr/>
            </a:lvl6pPr>
            <a:lvl7pPr marL="4267093" lvl="6" indent="-406390" rtl="0">
              <a:spcBef>
                <a:spcPts val="0"/>
              </a:spcBef>
              <a:spcAft>
                <a:spcPts val="0"/>
              </a:spcAft>
              <a:buClr>
                <a:srgbClr val="091179"/>
              </a:buClr>
              <a:buSzPts val="1200"/>
              <a:buFont typeface="Nunito"/>
              <a:buAutoNum type="arabicPeriod"/>
              <a:defRPr/>
            </a:lvl7pPr>
            <a:lvl8pPr marL="4876678" lvl="7" indent="-406390" rtl="0">
              <a:spcBef>
                <a:spcPts val="0"/>
              </a:spcBef>
              <a:spcAft>
                <a:spcPts val="0"/>
              </a:spcAft>
              <a:buClr>
                <a:srgbClr val="674EA7"/>
              </a:buClr>
              <a:buSzPts val="1200"/>
              <a:buFont typeface="Inconsolata"/>
              <a:buAutoNum type="alphaLcPeriod"/>
              <a:defRPr/>
            </a:lvl8pPr>
            <a:lvl9pPr marL="5486263" lvl="8" indent="-406390" rtl="0">
              <a:spcBef>
                <a:spcPts val="0"/>
              </a:spcBef>
              <a:spcAft>
                <a:spcPts val="0"/>
              </a:spcAft>
              <a:buClr>
                <a:srgbClr val="674EA7"/>
              </a:buClr>
              <a:buSzPts val="1200"/>
              <a:buFont typeface="Arial"/>
              <a:buAutoNum type="romanLcPeriod"/>
              <a:defRPr/>
            </a:lvl9pPr>
          </a:lstStyle>
          <a:p>
            <a:endParaRPr/>
          </a:p>
        </p:txBody>
      </p:sp>
      <p:grpSp>
        <p:nvGrpSpPr>
          <p:cNvPr id="783" name="Google Shape;783;p4"/>
          <p:cNvGrpSpPr/>
          <p:nvPr/>
        </p:nvGrpSpPr>
        <p:grpSpPr>
          <a:xfrm>
            <a:off x="624338" y="839638"/>
            <a:ext cx="164892" cy="149639"/>
            <a:chOff x="737385" y="1492952"/>
            <a:chExt cx="161913" cy="146935"/>
          </a:xfrm>
        </p:grpSpPr>
        <p:sp>
          <p:nvSpPr>
            <p:cNvPr id="784" name="Google Shape;784;p4"/>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4"/>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4"/>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87" name="Google Shape;787;p4"/>
          <p:cNvSpPr/>
          <p:nvPr/>
        </p:nvSpPr>
        <p:spPr>
          <a:xfrm>
            <a:off x="6586532" y="-62933"/>
            <a:ext cx="5717947" cy="89295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788" name="Google Shape;788;p4"/>
          <p:cNvGrpSpPr/>
          <p:nvPr/>
        </p:nvGrpSpPr>
        <p:grpSpPr>
          <a:xfrm>
            <a:off x="3" y="-268128"/>
            <a:ext cx="446540" cy="1208568"/>
            <a:chOff x="904476" y="-243594"/>
            <a:chExt cx="438472" cy="1186732"/>
          </a:xfrm>
        </p:grpSpPr>
        <p:sp>
          <p:nvSpPr>
            <p:cNvPr id="789" name="Google Shape;789;p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16" name="Google Shape;816;p4"/>
          <p:cNvGrpSpPr/>
          <p:nvPr/>
        </p:nvGrpSpPr>
        <p:grpSpPr>
          <a:xfrm>
            <a:off x="11425655" y="5664331"/>
            <a:ext cx="507223" cy="1373920"/>
            <a:chOff x="7607455" y="4238363"/>
            <a:chExt cx="438017" cy="1186459"/>
          </a:xfrm>
        </p:grpSpPr>
        <p:sp>
          <p:nvSpPr>
            <p:cNvPr id="817" name="Google Shape;817;p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41" name="Google Shape;841;p4"/>
          <p:cNvGrpSpPr/>
          <p:nvPr/>
        </p:nvGrpSpPr>
        <p:grpSpPr>
          <a:xfrm flipH="1">
            <a:off x="124748" y="5936809"/>
            <a:ext cx="895184" cy="980512"/>
            <a:chOff x="2318158" y="4088320"/>
            <a:chExt cx="1256104" cy="1375835"/>
          </a:xfrm>
        </p:grpSpPr>
        <p:sp>
          <p:nvSpPr>
            <p:cNvPr id="842" name="Google Shape;842;p4"/>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4"/>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4"/>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4"/>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4"/>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4"/>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4"/>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4"/>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4"/>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4"/>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4"/>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4"/>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4"/>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4"/>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4"/>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4"/>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4"/>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4"/>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4"/>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 name="Google Shape;861;p4"/>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4"/>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4"/>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4"/>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4"/>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4"/>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4"/>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4"/>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4"/>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4"/>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4"/>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4"/>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4"/>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4"/>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4"/>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4"/>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4"/>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4"/>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4"/>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4"/>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4"/>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4"/>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4"/>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4"/>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4"/>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4"/>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4"/>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 name="Google Shape;888;p4"/>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 name="Google Shape;889;p4"/>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4"/>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4"/>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92" name="Google Shape;892;p4"/>
          <p:cNvGrpSpPr/>
          <p:nvPr/>
        </p:nvGrpSpPr>
        <p:grpSpPr>
          <a:xfrm>
            <a:off x="7932083" y="151782"/>
            <a:ext cx="527120" cy="687191"/>
            <a:chOff x="3289399" y="3455662"/>
            <a:chExt cx="436502" cy="569243"/>
          </a:xfrm>
        </p:grpSpPr>
        <p:sp>
          <p:nvSpPr>
            <p:cNvPr id="893" name="Google Shape;893;p4"/>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 name="Google Shape;894;p4"/>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4"/>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4"/>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4"/>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4"/>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4"/>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4"/>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4"/>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4"/>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4"/>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4"/>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 name="Google Shape;905;p4"/>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 name="Google Shape;906;p4"/>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4"/>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4"/>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4"/>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4"/>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4"/>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4"/>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4"/>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4"/>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15" name="Google Shape;915;p4"/>
          <p:cNvGrpSpPr/>
          <p:nvPr/>
        </p:nvGrpSpPr>
        <p:grpSpPr>
          <a:xfrm>
            <a:off x="10702999" y="-379955"/>
            <a:ext cx="1489000" cy="1527017"/>
            <a:chOff x="7973149" y="-201092"/>
            <a:chExt cx="1116750" cy="1145263"/>
          </a:xfrm>
        </p:grpSpPr>
        <p:sp>
          <p:nvSpPr>
            <p:cNvPr id="916" name="Google Shape;916;p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 name="Google Shape;969;p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 name="Google Shape;971;p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 name="Google Shape;972;p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77" name="Google Shape;977;p4"/>
          <p:cNvGrpSpPr/>
          <p:nvPr/>
        </p:nvGrpSpPr>
        <p:grpSpPr>
          <a:xfrm rot="-5400000">
            <a:off x="9285189" y="125172"/>
            <a:ext cx="215884" cy="194555"/>
            <a:chOff x="7737341" y="1046941"/>
            <a:chExt cx="161913" cy="145916"/>
          </a:xfrm>
        </p:grpSpPr>
        <p:sp>
          <p:nvSpPr>
            <p:cNvPr id="978" name="Google Shape;978;p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552819734"/>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981"/>
        <p:cNvGrpSpPr/>
        <p:nvPr/>
      </p:nvGrpSpPr>
      <p:grpSpPr>
        <a:xfrm>
          <a:off x="0" y="0"/>
          <a:ext cx="0" cy="0"/>
          <a:chOff x="0" y="0"/>
          <a:chExt cx="0" cy="0"/>
        </a:xfrm>
      </p:grpSpPr>
      <p:sp>
        <p:nvSpPr>
          <p:cNvPr id="982" name="Google Shape;982;p5"/>
          <p:cNvSpPr/>
          <p:nvPr/>
        </p:nvSpPr>
        <p:spPr>
          <a:xfrm rot="10800000">
            <a:off x="6936621" y="-138427"/>
            <a:ext cx="5428832" cy="910069"/>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83" name="Google Shape;983;p5"/>
          <p:cNvSpPr txBox="1">
            <a:spLocks noGrp="1"/>
          </p:cNvSpPr>
          <p:nvPr>
            <p:ph type="ctrTitle"/>
          </p:nvPr>
        </p:nvSpPr>
        <p:spPr>
          <a:xfrm>
            <a:off x="2128325" y="3726867"/>
            <a:ext cx="3757600" cy="5276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Clr>
                <a:schemeClr val="accent2"/>
              </a:buClr>
              <a:buSzPts val="2400"/>
              <a:buNone/>
              <a:defRPr sz="2667">
                <a:solidFill>
                  <a:schemeClr val="accent2"/>
                </a:solidFill>
              </a:defRPr>
            </a:lvl1pPr>
            <a:lvl2pPr lvl="1" algn="ctr" rtl="0">
              <a:spcBef>
                <a:spcPts val="0"/>
              </a:spcBef>
              <a:spcAft>
                <a:spcPts val="0"/>
              </a:spcAft>
              <a:buClr>
                <a:schemeClr val="accent2"/>
              </a:buClr>
              <a:buSzPts val="2400"/>
              <a:buNone/>
              <a:defRPr sz="3200" b="0">
                <a:solidFill>
                  <a:schemeClr val="accent2"/>
                </a:solidFill>
              </a:defRPr>
            </a:lvl2pPr>
            <a:lvl3pPr lvl="2" algn="ctr" rtl="0">
              <a:spcBef>
                <a:spcPts val="0"/>
              </a:spcBef>
              <a:spcAft>
                <a:spcPts val="0"/>
              </a:spcAft>
              <a:buClr>
                <a:schemeClr val="accent2"/>
              </a:buClr>
              <a:buSzPts val="2400"/>
              <a:buNone/>
              <a:defRPr sz="3200" b="0">
                <a:solidFill>
                  <a:schemeClr val="accent2"/>
                </a:solidFill>
              </a:defRPr>
            </a:lvl3pPr>
            <a:lvl4pPr lvl="3" algn="ctr" rtl="0">
              <a:spcBef>
                <a:spcPts val="0"/>
              </a:spcBef>
              <a:spcAft>
                <a:spcPts val="0"/>
              </a:spcAft>
              <a:buClr>
                <a:schemeClr val="accent2"/>
              </a:buClr>
              <a:buSzPts val="2400"/>
              <a:buNone/>
              <a:defRPr sz="3200" b="0">
                <a:solidFill>
                  <a:schemeClr val="accent2"/>
                </a:solidFill>
              </a:defRPr>
            </a:lvl4pPr>
            <a:lvl5pPr lvl="4" algn="ctr" rtl="0">
              <a:spcBef>
                <a:spcPts val="0"/>
              </a:spcBef>
              <a:spcAft>
                <a:spcPts val="0"/>
              </a:spcAft>
              <a:buClr>
                <a:schemeClr val="accent2"/>
              </a:buClr>
              <a:buSzPts val="2400"/>
              <a:buNone/>
              <a:defRPr sz="3200" b="0">
                <a:solidFill>
                  <a:schemeClr val="accent2"/>
                </a:solidFill>
              </a:defRPr>
            </a:lvl5pPr>
            <a:lvl6pPr lvl="5" algn="ctr" rtl="0">
              <a:spcBef>
                <a:spcPts val="0"/>
              </a:spcBef>
              <a:spcAft>
                <a:spcPts val="0"/>
              </a:spcAft>
              <a:buClr>
                <a:schemeClr val="accent2"/>
              </a:buClr>
              <a:buSzPts val="2400"/>
              <a:buNone/>
              <a:defRPr sz="3200" b="0">
                <a:solidFill>
                  <a:schemeClr val="accent2"/>
                </a:solidFill>
              </a:defRPr>
            </a:lvl6pPr>
            <a:lvl7pPr lvl="6" algn="ctr" rtl="0">
              <a:spcBef>
                <a:spcPts val="0"/>
              </a:spcBef>
              <a:spcAft>
                <a:spcPts val="0"/>
              </a:spcAft>
              <a:buClr>
                <a:schemeClr val="accent2"/>
              </a:buClr>
              <a:buSzPts val="2400"/>
              <a:buNone/>
              <a:defRPr sz="3200" b="0">
                <a:solidFill>
                  <a:schemeClr val="accent2"/>
                </a:solidFill>
              </a:defRPr>
            </a:lvl7pPr>
            <a:lvl8pPr lvl="7" algn="ctr" rtl="0">
              <a:spcBef>
                <a:spcPts val="0"/>
              </a:spcBef>
              <a:spcAft>
                <a:spcPts val="0"/>
              </a:spcAft>
              <a:buClr>
                <a:schemeClr val="accent2"/>
              </a:buClr>
              <a:buSzPts val="2400"/>
              <a:buNone/>
              <a:defRPr sz="3200" b="0">
                <a:solidFill>
                  <a:schemeClr val="accent2"/>
                </a:solidFill>
              </a:defRPr>
            </a:lvl8pPr>
            <a:lvl9pPr lvl="8" algn="ctr" rtl="0">
              <a:spcBef>
                <a:spcPts val="0"/>
              </a:spcBef>
              <a:spcAft>
                <a:spcPts val="0"/>
              </a:spcAft>
              <a:buClr>
                <a:schemeClr val="accent2"/>
              </a:buClr>
              <a:buSzPts val="2400"/>
              <a:buNone/>
              <a:defRPr sz="3200" b="0">
                <a:solidFill>
                  <a:schemeClr val="accent2"/>
                </a:solidFill>
              </a:defRPr>
            </a:lvl9pPr>
          </a:lstStyle>
          <a:p>
            <a:endParaRPr/>
          </a:p>
        </p:txBody>
      </p:sp>
      <p:sp>
        <p:nvSpPr>
          <p:cNvPr id="984" name="Google Shape;984;p5"/>
          <p:cNvSpPr txBox="1">
            <a:spLocks noGrp="1"/>
          </p:cNvSpPr>
          <p:nvPr>
            <p:ph type="subTitle" idx="1"/>
          </p:nvPr>
        </p:nvSpPr>
        <p:spPr>
          <a:xfrm>
            <a:off x="2430125" y="4151767"/>
            <a:ext cx="3154000" cy="9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Nunito"/>
              <a:buNone/>
              <a:defRPr sz="1867">
                <a:latin typeface="Nunito"/>
                <a:ea typeface="Nunito"/>
                <a:cs typeface="Nunito"/>
                <a:sym typeface="Nunito"/>
              </a:defRPr>
            </a:lvl1pPr>
            <a:lvl2pPr lvl="1" algn="ctr" rtl="0">
              <a:lnSpc>
                <a:spcPct val="100000"/>
              </a:lnSpc>
              <a:spcBef>
                <a:spcPts val="0"/>
              </a:spcBef>
              <a:spcAft>
                <a:spcPts val="0"/>
              </a:spcAft>
              <a:buSzPts val="1400"/>
              <a:buFont typeface="Nunito"/>
              <a:buNone/>
              <a:defRPr sz="1867">
                <a:latin typeface="Nunito"/>
                <a:ea typeface="Nunito"/>
                <a:cs typeface="Nunito"/>
                <a:sym typeface="Nunito"/>
              </a:defRPr>
            </a:lvl2pPr>
            <a:lvl3pPr lvl="2" algn="ctr" rtl="0">
              <a:lnSpc>
                <a:spcPct val="100000"/>
              </a:lnSpc>
              <a:spcBef>
                <a:spcPts val="0"/>
              </a:spcBef>
              <a:spcAft>
                <a:spcPts val="0"/>
              </a:spcAft>
              <a:buSzPts val="1400"/>
              <a:buFont typeface="Nunito"/>
              <a:buNone/>
              <a:defRPr sz="1867">
                <a:latin typeface="Nunito"/>
                <a:ea typeface="Nunito"/>
                <a:cs typeface="Nunito"/>
                <a:sym typeface="Nunito"/>
              </a:defRPr>
            </a:lvl3pPr>
            <a:lvl4pPr lvl="3" algn="ctr" rtl="0">
              <a:lnSpc>
                <a:spcPct val="100000"/>
              </a:lnSpc>
              <a:spcBef>
                <a:spcPts val="0"/>
              </a:spcBef>
              <a:spcAft>
                <a:spcPts val="0"/>
              </a:spcAft>
              <a:buSzPts val="1400"/>
              <a:buFont typeface="Nunito"/>
              <a:buNone/>
              <a:defRPr sz="1867">
                <a:latin typeface="Nunito"/>
                <a:ea typeface="Nunito"/>
                <a:cs typeface="Nunito"/>
                <a:sym typeface="Nunito"/>
              </a:defRPr>
            </a:lvl4pPr>
            <a:lvl5pPr lvl="4" algn="ctr" rtl="0">
              <a:lnSpc>
                <a:spcPct val="100000"/>
              </a:lnSpc>
              <a:spcBef>
                <a:spcPts val="0"/>
              </a:spcBef>
              <a:spcAft>
                <a:spcPts val="0"/>
              </a:spcAft>
              <a:buSzPts val="1400"/>
              <a:buFont typeface="Nunito"/>
              <a:buNone/>
              <a:defRPr sz="1867">
                <a:latin typeface="Nunito"/>
                <a:ea typeface="Nunito"/>
                <a:cs typeface="Nunito"/>
                <a:sym typeface="Nunito"/>
              </a:defRPr>
            </a:lvl5pPr>
            <a:lvl6pPr lvl="5" algn="ctr" rtl="0">
              <a:lnSpc>
                <a:spcPct val="100000"/>
              </a:lnSpc>
              <a:spcBef>
                <a:spcPts val="0"/>
              </a:spcBef>
              <a:spcAft>
                <a:spcPts val="0"/>
              </a:spcAft>
              <a:buSzPts val="1400"/>
              <a:buFont typeface="Nunito"/>
              <a:buNone/>
              <a:defRPr sz="1867">
                <a:latin typeface="Nunito"/>
                <a:ea typeface="Nunito"/>
                <a:cs typeface="Nunito"/>
                <a:sym typeface="Nunito"/>
              </a:defRPr>
            </a:lvl6pPr>
            <a:lvl7pPr lvl="6" algn="ctr" rtl="0">
              <a:lnSpc>
                <a:spcPct val="100000"/>
              </a:lnSpc>
              <a:spcBef>
                <a:spcPts val="0"/>
              </a:spcBef>
              <a:spcAft>
                <a:spcPts val="0"/>
              </a:spcAft>
              <a:buSzPts val="1400"/>
              <a:buFont typeface="Nunito"/>
              <a:buNone/>
              <a:defRPr sz="1867">
                <a:latin typeface="Nunito"/>
                <a:ea typeface="Nunito"/>
                <a:cs typeface="Nunito"/>
                <a:sym typeface="Nunito"/>
              </a:defRPr>
            </a:lvl7pPr>
            <a:lvl8pPr lvl="7" algn="ctr" rtl="0">
              <a:lnSpc>
                <a:spcPct val="100000"/>
              </a:lnSpc>
              <a:spcBef>
                <a:spcPts val="0"/>
              </a:spcBef>
              <a:spcAft>
                <a:spcPts val="0"/>
              </a:spcAft>
              <a:buSzPts val="1400"/>
              <a:buFont typeface="Nunito"/>
              <a:buNone/>
              <a:defRPr sz="1867">
                <a:latin typeface="Nunito"/>
                <a:ea typeface="Nunito"/>
                <a:cs typeface="Nunito"/>
                <a:sym typeface="Nunito"/>
              </a:defRPr>
            </a:lvl8pPr>
            <a:lvl9pPr lvl="8" algn="ctr" rtl="0">
              <a:lnSpc>
                <a:spcPct val="100000"/>
              </a:lnSpc>
              <a:spcBef>
                <a:spcPts val="0"/>
              </a:spcBef>
              <a:spcAft>
                <a:spcPts val="0"/>
              </a:spcAft>
              <a:buSzPts val="1400"/>
              <a:buFont typeface="Nunito"/>
              <a:buNone/>
              <a:defRPr sz="1867">
                <a:latin typeface="Nunito"/>
                <a:ea typeface="Nunito"/>
                <a:cs typeface="Nunito"/>
                <a:sym typeface="Nunito"/>
              </a:defRPr>
            </a:lvl9pPr>
          </a:lstStyle>
          <a:p>
            <a:endParaRPr/>
          </a:p>
        </p:txBody>
      </p:sp>
      <p:sp>
        <p:nvSpPr>
          <p:cNvPr id="985" name="Google Shape;985;p5"/>
          <p:cNvSpPr txBox="1">
            <a:spLocks noGrp="1"/>
          </p:cNvSpPr>
          <p:nvPr>
            <p:ph type="ctrTitle" idx="2"/>
          </p:nvPr>
        </p:nvSpPr>
        <p:spPr>
          <a:xfrm>
            <a:off x="6306075" y="3726867"/>
            <a:ext cx="3757600" cy="5276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Clr>
                <a:schemeClr val="accent2"/>
              </a:buClr>
              <a:buSzPts val="2400"/>
              <a:buNone/>
              <a:defRPr sz="2667">
                <a:solidFill>
                  <a:schemeClr val="accent2"/>
                </a:solidFill>
              </a:defRPr>
            </a:lvl1pPr>
            <a:lvl2pPr lvl="1" algn="ctr" rtl="0">
              <a:spcBef>
                <a:spcPts val="0"/>
              </a:spcBef>
              <a:spcAft>
                <a:spcPts val="0"/>
              </a:spcAft>
              <a:buClr>
                <a:schemeClr val="accent2"/>
              </a:buClr>
              <a:buSzPts val="2400"/>
              <a:buNone/>
              <a:defRPr sz="3200" b="0">
                <a:solidFill>
                  <a:schemeClr val="accent2"/>
                </a:solidFill>
              </a:defRPr>
            </a:lvl2pPr>
            <a:lvl3pPr lvl="2" algn="ctr" rtl="0">
              <a:spcBef>
                <a:spcPts val="0"/>
              </a:spcBef>
              <a:spcAft>
                <a:spcPts val="0"/>
              </a:spcAft>
              <a:buClr>
                <a:schemeClr val="accent2"/>
              </a:buClr>
              <a:buSzPts val="2400"/>
              <a:buNone/>
              <a:defRPr sz="3200" b="0">
                <a:solidFill>
                  <a:schemeClr val="accent2"/>
                </a:solidFill>
              </a:defRPr>
            </a:lvl3pPr>
            <a:lvl4pPr lvl="3" algn="ctr" rtl="0">
              <a:spcBef>
                <a:spcPts val="0"/>
              </a:spcBef>
              <a:spcAft>
                <a:spcPts val="0"/>
              </a:spcAft>
              <a:buClr>
                <a:schemeClr val="accent2"/>
              </a:buClr>
              <a:buSzPts val="2400"/>
              <a:buNone/>
              <a:defRPr sz="3200" b="0">
                <a:solidFill>
                  <a:schemeClr val="accent2"/>
                </a:solidFill>
              </a:defRPr>
            </a:lvl4pPr>
            <a:lvl5pPr lvl="4" algn="ctr" rtl="0">
              <a:spcBef>
                <a:spcPts val="0"/>
              </a:spcBef>
              <a:spcAft>
                <a:spcPts val="0"/>
              </a:spcAft>
              <a:buClr>
                <a:schemeClr val="accent2"/>
              </a:buClr>
              <a:buSzPts val="2400"/>
              <a:buNone/>
              <a:defRPr sz="3200" b="0">
                <a:solidFill>
                  <a:schemeClr val="accent2"/>
                </a:solidFill>
              </a:defRPr>
            </a:lvl5pPr>
            <a:lvl6pPr lvl="5" algn="ctr" rtl="0">
              <a:spcBef>
                <a:spcPts val="0"/>
              </a:spcBef>
              <a:spcAft>
                <a:spcPts val="0"/>
              </a:spcAft>
              <a:buClr>
                <a:schemeClr val="accent2"/>
              </a:buClr>
              <a:buSzPts val="2400"/>
              <a:buNone/>
              <a:defRPr sz="3200" b="0">
                <a:solidFill>
                  <a:schemeClr val="accent2"/>
                </a:solidFill>
              </a:defRPr>
            </a:lvl6pPr>
            <a:lvl7pPr lvl="6" algn="ctr" rtl="0">
              <a:spcBef>
                <a:spcPts val="0"/>
              </a:spcBef>
              <a:spcAft>
                <a:spcPts val="0"/>
              </a:spcAft>
              <a:buClr>
                <a:schemeClr val="accent2"/>
              </a:buClr>
              <a:buSzPts val="2400"/>
              <a:buNone/>
              <a:defRPr sz="3200" b="0">
                <a:solidFill>
                  <a:schemeClr val="accent2"/>
                </a:solidFill>
              </a:defRPr>
            </a:lvl7pPr>
            <a:lvl8pPr lvl="7" algn="ctr" rtl="0">
              <a:spcBef>
                <a:spcPts val="0"/>
              </a:spcBef>
              <a:spcAft>
                <a:spcPts val="0"/>
              </a:spcAft>
              <a:buClr>
                <a:schemeClr val="accent2"/>
              </a:buClr>
              <a:buSzPts val="2400"/>
              <a:buNone/>
              <a:defRPr sz="3200" b="0">
                <a:solidFill>
                  <a:schemeClr val="accent2"/>
                </a:solidFill>
              </a:defRPr>
            </a:lvl8pPr>
            <a:lvl9pPr lvl="8" algn="ctr" rtl="0">
              <a:spcBef>
                <a:spcPts val="0"/>
              </a:spcBef>
              <a:spcAft>
                <a:spcPts val="0"/>
              </a:spcAft>
              <a:buClr>
                <a:schemeClr val="accent2"/>
              </a:buClr>
              <a:buSzPts val="2400"/>
              <a:buNone/>
              <a:defRPr sz="3200" b="0">
                <a:solidFill>
                  <a:schemeClr val="accent2"/>
                </a:solidFill>
              </a:defRPr>
            </a:lvl9pPr>
          </a:lstStyle>
          <a:p>
            <a:endParaRPr/>
          </a:p>
        </p:txBody>
      </p:sp>
      <p:sp>
        <p:nvSpPr>
          <p:cNvPr id="986" name="Google Shape;986;p5"/>
          <p:cNvSpPr txBox="1">
            <a:spLocks noGrp="1"/>
          </p:cNvSpPr>
          <p:nvPr>
            <p:ph type="subTitle" idx="3"/>
          </p:nvPr>
        </p:nvSpPr>
        <p:spPr>
          <a:xfrm>
            <a:off x="6607875" y="4151767"/>
            <a:ext cx="3154000" cy="9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Nunito"/>
              <a:buNone/>
              <a:defRPr sz="1867">
                <a:latin typeface="Catamaran"/>
                <a:ea typeface="Catamaran"/>
                <a:cs typeface="Catamaran"/>
                <a:sym typeface="Catamaran"/>
              </a:defRPr>
            </a:lvl1pPr>
            <a:lvl2pPr lvl="1" algn="ctr" rtl="0">
              <a:lnSpc>
                <a:spcPct val="100000"/>
              </a:lnSpc>
              <a:spcBef>
                <a:spcPts val="0"/>
              </a:spcBef>
              <a:spcAft>
                <a:spcPts val="0"/>
              </a:spcAft>
              <a:buSzPts val="1400"/>
              <a:buFont typeface="Nunito"/>
              <a:buNone/>
              <a:defRPr sz="1867">
                <a:latin typeface="Nunito"/>
                <a:ea typeface="Nunito"/>
                <a:cs typeface="Nunito"/>
                <a:sym typeface="Nunito"/>
              </a:defRPr>
            </a:lvl2pPr>
            <a:lvl3pPr lvl="2" algn="ctr" rtl="0">
              <a:lnSpc>
                <a:spcPct val="100000"/>
              </a:lnSpc>
              <a:spcBef>
                <a:spcPts val="0"/>
              </a:spcBef>
              <a:spcAft>
                <a:spcPts val="0"/>
              </a:spcAft>
              <a:buSzPts val="1400"/>
              <a:buFont typeface="Nunito"/>
              <a:buNone/>
              <a:defRPr sz="1867">
                <a:latin typeface="Nunito"/>
                <a:ea typeface="Nunito"/>
                <a:cs typeface="Nunito"/>
                <a:sym typeface="Nunito"/>
              </a:defRPr>
            </a:lvl3pPr>
            <a:lvl4pPr lvl="3" algn="ctr" rtl="0">
              <a:lnSpc>
                <a:spcPct val="100000"/>
              </a:lnSpc>
              <a:spcBef>
                <a:spcPts val="0"/>
              </a:spcBef>
              <a:spcAft>
                <a:spcPts val="0"/>
              </a:spcAft>
              <a:buSzPts val="1400"/>
              <a:buFont typeface="Nunito"/>
              <a:buNone/>
              <a:defRPr sz="1867">
                <a:latin typeface="Nunito"/>
                <a:ea typeface="Nunito"/>
                <a:cs typeface="Nunito"/>
                <a:sym typeface="Nunito"/>
              </a:defRPr>
            </a:lvl4pPr>
            <a:lvl5pPr lvl="4" algn="ctr" rtl="0">
              <a:lnSpc>
                <a:spcPct val="100000"/>
              </a:lnSpc>
              <a:spcBef>
                <a:spcPts val="0"/>
              </a:spcBef>
              <a:spcAft>
                <a:spcPts val="0"/>
              </a:spcAft>
              <a:buSzPts val="1400"/>
              <a:buFont typeface="Nunito"/>
              <a:buNone/>
              <a:defRPr sz="1867">
                <a:latin typeface="Nunito"/>
                <a:ea typeface="Nunito"/>
                <a:cs typeface="Nunito"/>
                <a:sym typeface="Nunito"/>
              </a:defRPr>
            </a:lvl5pPr>
            <a:lvl6pPr lvl="5" algn="ctr" rtl="0">
              <a:lnSpc>
                <a:spcPct val="100000"/>
              </a:lnSpc>
              <a:spcBef>
                <a:spcPts val="0"/>
              </a:spcBef>
              <a:spcAft>
                <a:spcPts val="0"/>
              </a:spcAft>
              <a:buSzPts val="1400"/>
              <a:buFont typeface="Nunito"/>
              <a:buNone/>
              <a:defRPr sz="1867">
                <a:latin typeface="Nunito"/>
                <a:ea typeface="Nunito"/>
                <a:cs typeface="Nunito"/>
                <a:sym typeface="Nunito"/>
              </a:defRPr>
            </a:lvl6pPr>
            <a:lvl7pPr lvl="6" algn="ctr" rtl="0">
              <a:lnSpc>
                <a:spcPct val="100000"/>
              </a:lnSpc>
              <a:spcBef>
                <a:spcPts val="0"/>
              </a:spcBef>
              <a:spcAft>
                <a:spcPts val="0"/>
              </a:spcAft>
              <a:buSzPts val="1400"/>
              <a:buFont typeface="Nunito"/>
              <a:buNone/>
              <a:defRPr sz="1867">
                <a:latin typeface="Nunito"/>
                <a:ea typeface="Nunito"/>
                <a:cs typeface="Nunito"/>
                <a:sym typeface="Nunito"/>
              </a:defRPr>
            </a:lvl7pPr>
            <a:lvl8pPr lvl="7" algn="ctr" rtl="0">
              <a:lnSpc>
                <a:spcPct val="100000"/>
              </a:lnSpc>
              <a:spcBef>
                <a:spcPts val="0"/>
              </a:spcBef>
              <a:spcAft>
                <a:spcPts val="0"/>
              </a:spcAft>
              <a:buSzPts val="1400"/>
              <a:buFont typeface="Nunito"/>
              <a:buNone/>
              <a:defRPr sz="1867">
                <a:latin typeface="Nunito"/>
                <a:ea typeface="Nunito"/>
                <a:cs typeface="Nunito"/>
                <a:sym typeface="Nunito"/>
              </a:defRPr>
            </a:lvl8pPr>
            <a:lvl9pPr lvl="8" algn="ctr" rtl="0">
              <a:lnSpc>
                <a:spcPct val="100000"/>
              </a:lnSpc>
              <a:spcBef>
                <a:spcPts val="0"/>
              </a:spcBef>
              <a:spcAft>
                <a:spcPts val="0"/>
              </a:spcAft>
              <a:buSzPts val="1400"/>
              <a:buFont typeface="Nunito"/>
              <a:buNone/>
              <a:defRPr sz="1867">
                <a:latin typeface="Nunito"/>
                <a:ea typeface="Nunito"/>
                <a:cs typeface="Nunito"/>
                <a:sym typeface="Nunito"/>
              </a:defRPr>
            </a:lvl9pPr>
          </a:lstStyle>
          <a:p>
            <a:endParaRPr/>
          </a:p>
        </p:txBody>
      </p:sp>
      <p:sp>
        <p:nvSpPr>
          <p:cNvPr id="987" name="Google Shape;987;p5"/>
          <p:cNvSpPr txBox="1">
            <a:spLocks noGrp="1"/>
          </p:cNvSpPr>
          <p:nvPr>
            <p:ph type="title" idx="4"/>
          </p:nvPr>
        </p:nvSpPr>
        <p:spPr>
          <a:xfrm>
            <a:off x="1237300" y="695500"/>
            <a:ext cx="73460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988" name="Google Shape;988;p5"/>
          <p:cNvGrpSpPr/>
          <p:nvPr/>
        </p:nvGrpSpPr>
        <p:grpSpPr>
          <a:xfrm rot="5400000">
            <a:off x="11561424" y="5511576"/>
            <a:ext cx="780584" cy="350259"/>
            <a:chOff x="8502760" y="3542528"/>
            <a:chExt cx="711519" cy="319269"/>
          </a:xfrm>
        </p:grpSpPr>
        <p:sp>
          <p:nvSpPr>
            <p:cNvPr id="989" name="Google Shape;989;p5"/>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5"/>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5"/>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5"/>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5"/>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5"/>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5"/>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 name="Google Shape;996;p5"/>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 name="Google Shape;997;p5"/>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98" name="Google Shape;998;p5"/>
          <p:cNvSpPr/>
          <p:nvPr/>
        </p:nvSpPr>
        <p:spPr>
          <a:xfrm>
            <a:off x="7522321" y="6336518"/>
            <a:ext cx="4690303"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9" name="Google Shape;999;p5"/>
          <p:cNvSpPr/>
          <p:nvPr/>
        </p:nvSpPr>
        <p:spPr>
          <a:xfrm rot="-5400000">
            <a:off x="-1528825" y="1309332"/>
            <a:ext cx="3610648" cy="81626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000" name="Google Shape;1000;p5"/>
          <p:cNvGrpSpPr/>
          <p:nvPr/>
        </p:nvGrpSpPr>
        <p:grpSpPr>
          <a:xfrm rot="-8956076">
            <a:off x="-356329" y="192745"/>
            <a:ext cx="585429" cy="1517697"/>
            <a:chOff x="1823086" y="-208516"/>
            <a:chExt cx="433159" cy="1122944"/>
          </a:xfrm>
        </p:grpSpPr>
        <p:sp>
          <p:nvSpPr>
            <p:cNvPr id="1001" name="Google Shape;1001;p5"/>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 name="Google Shape;1002;p5"/>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5"/>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5"/>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5"/>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5"/>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 name="Google Shape;1007;p5"/>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 name="Google Shape;1008;p5"/>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09" name="Google Shape;1009;p5"/>
          <p:cNvGrpSpPr/>
          <p:nvPr/>
        </p:nvGrpSpPr>
        <p:grpSpPr>
          <a:xfrm rot="-8956076">
            <a:off x="-47214" y="383195"/>
            <a:ext cx="592611" cy="1603909"/>
            <a:chOff x="904476" y="-243594"/>
            <a:chExt cx="438472" cy="1186732"/>
          </a:xfrm>
        </p:grpSpPr>
        <p:sp>
          <p:nvSpPr>
            <p:cNvPr id="1010" name="Google Shape;1010;p5"/>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 name="Google Shape;1011;p5"/>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 name="Google Shape;1012;p5"/>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5"/>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 name="Google Shape;1014;p5"/>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 name="Google Shape;1015;p5"/>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 name="Google Shape;1016;p5"/>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 name="Google Shape;1017;p5"/>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 name="Google Shape;1018;p5"/>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 name="Google Shape;1019;p5"/>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 name="Google Shape;1020;p5"/>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 name="Google Shape;1021;p5"/>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5"/>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 name="Google Shape;1023;p5"/>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 name="Google Shape;1024;p5"/>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 name="Google Shape;1025;p5"/>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5"/>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 name="Google Shape;1027;p5"/>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 name="Google Shape;1028;p5"/>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5"/>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 name="Google Shape;1030;p5"/>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 name="Google Shape;1031;p5"/>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 name="Google Shape;1032;p5"/>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 name="Google Shape;1033;p5"/>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5"/>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 name="Google Shape;1035;p5"/>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 name="Google Shape;1036;p5"/>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37" name="Google Shape;1037;p5"/>
          <p:cNvGrpSpPr/>
          <p:nvPr/>
        </p:nvGrpSpPr>
        <p:grpSpPr>
          <a:xfrm>
            <a:off x="11041972" y="6038960"/>
            <a:ext cx="1169069" cy="748043"/>
            <a:chOff x="7750342" y="3926048"/>
            <a:chExt cx="1406709" cy="900099"/>
          </a:xfrm>
        </p:grpSpPr>
        <p:sp>
          <p:nvSpPr>
            <p:cNvPr id="1038" name="Google Shape;1038;p5"/>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 name="Google Shape;1039;p5"/>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 name="Google Shape;1040;p5"/>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 name="Google Shape;1041;p5"/>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 name="Google Shape;1042;p5"/>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 name="Google Shape;1043;p5"/>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 name="Google Shape;1044;p5"/>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 name="Google Shape;1045;p5"/>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46" name="Google Shape;1046;p5"/>
          <p:cNvGrpSpPr/>
          <p:nvPr/>
        </p:nvGrpSpPr>
        <p:grpSpPr>
          <a:xfrm>
            <a:off x="11549717" y="5642023"/>
            <a:ext cx="1029827" cy="1034524"/>
            <a:chOff x="8276926" y="3750868"/>
            <a:chExt cx="1239162" cy="1244814"/>
          </a:xfrm>
        </p:grpSpPr>
        <p:sp>
          <p:nvSpPr>
            <p:cNvPr id="1047" name="Google Shape;1047;p5"/>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 name="Google Shape;1048;p5"/>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 name="Google Shape;1049;p5"/>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 name="Google Shape;1050;p5"/>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 name="Google Shape;1051;p5"/>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 name="Google Shape;1052;p5"/>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 name="Google Shape;1053;p5"/>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 name="Google Shape;1054;p5"/>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 name="Google Shape;1055;p5"/>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 name="Google Shape;1056;p5"/>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 name="Google Shape;1057;p5"/>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 name="Google Shape;1058;p5"/>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 name="Google Shape;1059;p5"/>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5"/>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5"/>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 name="Google Shape;1062;p5"/>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 name="Google Shape;1063;p5"/>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 name="Google Shape;1064;p5"/>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 name="Google Shape;1065;p5"/>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 name="Google Shape;1066;p5"/>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 name="Google Shape;1067;p5"/>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 name="Google Shape;1068;p5"/>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 name="Google Shape;1069;p5"/>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 name="Google Shape;1070;p5"/>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 name="Google Shape;1071;p5"/>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 name="Google Shape;1072;p5"/>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 name="Google Shape;1073;p5"/>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74" name="Google Shape;1074;p5"/>
          <p:cNvGrpSpPr/>
          <p:nvPr/>
        </p:nvGrpSpPr>
        <p:grpSpPr>
          <a:xfrm>
            <a:off x="11488253" y="6246622"/>
            <a:ext cx="748761" cy="724561"/>
            <a:chOff x="8202967" y="4478366"/>
            <a:chExt cx="900965" cy="871845"/>
          </a:xfrm>
        </p:grpSpPr>
        <p:sp>
          <p:nvSpPr>
            <p:cNvPr id="1075" name="Google Shape;1075;p5"/>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 name="Google Shape;1076;p5"/>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 name="Google Shape;1077;p5"/>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 name="Google Shape;1078;p5"/>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 name="Google Shape;1079;p5"/>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 name="Google Shape;1080;p5"/>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 name="Google Shape;1081;p5"/>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 name="Google Shape;1082;p5"/>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 name="Google Shape;1083;p5"/>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 name="Google Shape;1084;p5"/>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 name="Google Shape;1085;p5"/>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5"/>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 name="Google Shape;1087;p5"/>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 name="Google Shape;1088;p5"/>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5"/>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5"/>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091;p5"/>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5"/>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5"/>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94" name="Google Shape;1094;p5"/>
          <p:cNvGrpSpPr/>
          <p:nvPr/>
        </p:nvGrpSpPr>
        <p:grpSpPr>
          <a:xfrm rot="-5400000">
            <a:off x="11093880" y="6143395"/>
            <a:ext cx="364021" cy="986027"/>
            <a:chOff x="7607455" y="4238363"/>
            <a:chExt cx="438017" cy="1186459"/>
          </a:xfrm>
        </p:grpSpPr>
        <p:sp>
          <p:nvSpPr>
            <p:cNvPr id="1095" name="Google Shape;1095;p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 name="Google Shape;1096;p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 name="Google Shape;1097;p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 name="Google Shape;1098;p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 name="Google Shape;1099;p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 name="Google Shape;1100;p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 name="Google Shape;1101;p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 name="Google Shape;1102;p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 name="Google Shape;1103;p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 name="Google Shape;1104;p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 name="Google Shape;1105;p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 name="Google Shape;1106;p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 name="Google Shape;1107;p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 name="Google Shape;1108;p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 name="Google Shape;1109;p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 name="Google Shape;1110;p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 name="Google Shape;1111;p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 name="Google Shape;1112;p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 name="Google Shape;1113;p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 name="Google Shape;1114;p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 name="Google Shape;1115;p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 name="Google Shape;1116;p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 name="Google Shape;1117;p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 name="Google Shape;1118;p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19" name="Google Shape;1119;p5"/>
          <p:cNvGrpSpPr/>
          <p:nvPr/>
        </p:nvGrpSpPr>
        <p:grpSpPr>
          <a:xfrm>
            <a:off x="8587285" y="438340"/>
            <a:ext cx="1210776" cy="726693"/>
            <a:chOff x="8365864" y="2993835"/>
            <a:chExt cx="933472" cy="547264"/>
          </a:xfrm>
        </p:grpSpPr>
        <p:sp>
          <p:nvSpPr>
            <p:cNvPr id="1120" name="Google Shape;1120;p5"/>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 name="Google Shape;1121;p5"/>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 name="Google Shape;1122;p5"/>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 name="Google Shape;1123;p5"/>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 name="Google Shape;1124;p5"/>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 name="Google Shape;1125;p5"/>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 name="Google Shape;1126;p5"/>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27" name="Google Shape;1127;p5"/>
          <p:cNvGrpSpPr/>
          <p:nvPr/>
        </p:nvGrpSpPr>
        <p:grpSpPr>
          <a:xfrm rot="-1533232">
            <a:off x="9850558" y="-249669"/>
            <a:ext cx="1529668" cy="1132536"/>
            <a:chOff x="8118223" y="2202382"/>
            <a:chExt cx="1151949" cy="873156"/>
          </a:xfrm>
        </p:grpSpPr>
        <p:sp>
          <p:nvSpPr>
            <p:cNvPr id="1128" name="Google Shape;1128;p5"/>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 name="Google Shape;1129;p5"/>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 name="Google Shape;1130;p5"/>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 name="Google Shape;1131;p5"/>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 name="Google Shape;1132;p5"/>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 name="Google Shape;1133;p5"/>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 name="Google Shape;1134;p5"/>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 name="Google Shape;1135;p5"/>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 name="Google Shape;1136;p5"/>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 name="Google Shape;1137;p5"/>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 name="Google Shape;1138;p5"/>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 name="Google Shape;1139;p5"/>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 name="Google Shape;1140;p5"/>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 name="Google Shape;1141;p5"/>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 name="Google Shape;1142;p5"/>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 name="Google Shape;1143;p5"/>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 name="Google Shape;1144;p5"/>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 name="Google Shape;1145;p5"/>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 name="Google Shape;1146;p5"/>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 name="Google Shape;1147;p5"/>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48" name="Google Shape;1148;p5"/>
          <p:cNvGrpSpPr/>
          <p:nvPr/>
        </p:nvGrpSpPr>
        <p:grpSpPr>
          <a:xfrm>
            <a:off x="-283422" y="5296389"/>
            <a:ext cx="1528276" cy="1418404"/>
            <a:chOff x="-181020" y="4253777"/>
            <a:chExt cx="1117161" cy="1087511"/>
          </a:xfrm>
        </p:grpSpPr>
        <p:sp>
          <p:nvSpPr>
            <p:cNvPr id="1149" name="Google Shape;1149;p5"/>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 name="Google Shape;1150;p5"/>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 name="Google Shape;1151;p5"/>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 name="Google Shape;1152;p5"/>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 name="Google Shape;1153;p5"/>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 name="Google Shape;1154;p5"/>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 name="Google Shape;1155;p5"/>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 name="Google Shape;1156;p5"/>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 name="Google Shape;1157;p5"/>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 name="Google Shape;1158;p5"/>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 name="Google Shape;1159;p5"/>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 name="Google Shape;1160;p5"/>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 name="Google Shape;1161;p5"/>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 name="Google Shape;1162;p5"/>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63" name="Google Shape;1163;p5"/>
          <p:cNvGrpSpPr/>
          <p:nvPr/>
        </p:nvGrpSpPr>
        <p:grpSpPr>
          <a:xfrm>
            <a:off x="-265651" y="4932569"/>
            <a:ext cx="1209272" cy="1546943"/>
            <a:chOff x="-168050" y="4195214"/>
            <a:chExt cx="719519" cy="965231"/>
          </a:xfrm>
        </p:grpSpPr>
        <p:sp>
          <p:nvSpPr>
            <p:cNvPr id="1164" name="Google Shape;1164;p5"/>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 name="Google Shape;1165;p5"/>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 name="Google Shape;1166;p5"/>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 name="Google Shape;1167;p5"/>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 name="Google Shape;1168;p5"/>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 name="Google Shape;1169;p5"/>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 name="Google Shape;1170;p5"/>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 name="Google Shape;1171;p5"/>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 name="Google Shape;1172;p5"/>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 name="Google Shape;1173;p5"/>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 name="Google Shape;1174;p5"/>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 name="Google Shape;1175;p5"/>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 name="Google Shape;1176;p5"/>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 name="Google Shape;1177;p5"/>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 name="Google Shape;1178;p5"/>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 name="Google Shape;1179;p5"/>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 name="Google Shape;1180;p5"/>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 name="Google Shape;1181;p5"/>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 name="Google Shape;1182;p5"/>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 name="Google Shape;1183;p5"/>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 name="Google Shape;1184;p5"/>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 name="Google Shape;1185;p5"/>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 name="Google Shape;1186;p5"/>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 name="Google Shape;1187;p5"/>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 name="Google Shape;1188;p5"/>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 name="Google Shape;1189;p5"/>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 name="Google Shape;1190;p5"/>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 name="Google Shape;1191;p5"/>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 name="Google Shape;1192;p5"/>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 name="Google Shape;1193;p5"/>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 name="Google Shape;1194;p5"/>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 name="Google Shape;1195;p5"/>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 name="Google Shape;1196;p5"/>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 name="Google Shape;1197;p5"/>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 name="Google Shape;1198;p5"/>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 name="Google Shape;1199;p5"/>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 name="Google Shape;1200;p5"/>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 name="Google Shape;1201;p5"/>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 name="Google Shape;1202;p5"/>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 name="Google Shape;1203;p5"/>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 name="Google Shape;1204;p5"/>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 name="Google Shape;1205;p5"/>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 name="Google Shape;1206;p5"/>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 name="Google Shape;1207;p5"/>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 name="Google Shape;1208;p5"/>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 name="Google Shape;1209;p5"/>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 name="Google Shape;1210;p5"/>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11" name="Google Shape;1211;p5"/>
          <p:cNvGrpSpPr/>
          <p:nvPr/>
        </p:nvGrpSpPr>
        <p:grpSpPr>
          <a:xfrm rot="5400000">
            <a:off x="11043255" y="58933"/>
            <a:ext cx="1482895" cy="1485483"/>
            <a:chOff x="7973149" y="-201092"/>
            <a:chExt cx="1116750" cy="1145263"/>
          </a:xfrm>
        </p:grpSpPr>
        <p:sp>
          <p:nvSpPr>
            <p:cNvPr id="1212" name="Google Shape;1212;p5"/>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 name="Google Shape;1213;p5"/>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 name="Google Shape;1214;p5"/>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 name="Google Shape;1215;p5"/>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 name="Google Shape;1216;p5"/>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 name="Google Shape;1217;p5"/>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 name="Google Shape;1218;p5"/>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 name="Google Shape;1219;p5"/>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 name="Google Shape;1220;p5"/>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 name="Google Shape;1221;p5"/>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 name="Google Shape;1222;p5"/>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 name="Google Shape;1223;p5"/>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 name="Google Shape;1224;p5"/>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 name="Google Shape;1225;p5"/>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 name="Google Shape;1226;p5"/>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 name="Google Shape;1227;p5"/>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 name="Google Shape;1228;p5"/>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 name="Google Shape;1229;p5"/>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 name="Google Shape;1230;p5"/>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 name="Google Shape;1231;p5"/>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 name="Google Shape;1232;p5"/>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 name="Google Shape;1233;p5"/>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 name="Google Shape;1234;p5"/>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 name="Google Shape;1235;p5"/>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 name="Google Shape;1236;p5"/>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 name="Google Shape;1237;p5"/>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 name="Google Shape;1238;p5"/>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 name="Google Shape;1239;p5"/>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 name="Google Shape;1240;p5"/>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 name="Google Shape;1241;p5"/>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 name="Google Shape;1242;p5"/>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 name="Google Shape;1243;p5"/>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 name="Google Shape;1244;p5"/>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 name="Google Shape;1245;p5"/>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 name="Google Shape;1246;p5"/>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 name="Google Shape;1247;p5"/>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 name="Google Shape;1248;p5"/>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 name="Google Shape;1249;p5"/>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 name="Google Shape;1250;p5"/>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 name="Google Shape;1251;p5"/>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 name="Google Shape;1252;p5"/>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 name="Google Shape;1253;p5"/>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 name="Google Shape;1254;p5"/>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 name="Google Shape;1255;p5"/>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 name="Google Shape;1256;p5"/>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 name="Google Shape;1257;p5"/>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 name="Google Shape;1258;p5"/>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 name="Google Shape;1259;p5"/>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 name="Google Shape;1260;p5"/>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 name="Google Shape;1261;p5"/>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 name="Google Shape;1262;p5"/>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 name="Google Shape;1263;p5"/>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 name="Google Shape;1264;p5"/>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 name="Google Shape;1265;p5"/>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 name="Google Shape;1266;p5"/>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 name="Google Shape;1267;p5"/>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 name="Google Shape;1268;p5"/>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 name="Google Shape;1269;p5"/>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 name="Google Shape;1270;p5"/>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 name="Google Shape;1271;p5"/>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 name="Google Shape;1272;p5"/>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73" name="Google Shape;1273;p5"/>
          <p:cNvGrpSpPr/>
          <p:nvPr/>
        </p:nvGrpSpPr>
        <p:grpSpPr>
          <a:xfrm rot="5400000">
            <a:off x="394267" y="5617374"/>
            <a:ext cx="571291" cy="1623076"/>
            <a:chOff x="7607455" y="4238363"/>
            <a:chExt cx="438017" cy="1186459"/>
          </a:xfrm>
        </p:grpSpPr>
        <p:sp>
          <p:nvSpPr>
            <p:cNvPr id="1274" name="Google Shape;1274;p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 name="Google Shape;1275;p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 name="Google Shape;1276;p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 name="Google Shape;1277;p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 name="Google Shape;1278;p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 name="Google Shape;1279;p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 name="Google Shape;1280;p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 name="Google Shape;1281;p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 name="Google Shape;1282;p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 name="Google Shape;1283;p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 name="Google Shape;1284;p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 name="Google Shape;1285;p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 name="Google Shape;1286;p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 name="Google Shape;1287;p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 name="Google Shape;1288;p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 name="Google Shape;1289;p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 name="Google Shape;1290;p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 name="Google Shape;1291;p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 name="Google Shape;1292;p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 name="Google Shape;1293;p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 name="Google Shape;1294;p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 name="Google Shape;1295;p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 name="Google Shape;1296;p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 name="Google Shape;1297;p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626537782"/>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298"/>
        <p:cNvGrpSpPr/>
        <p:nvPr/>
      </p:nvGrpSpPr>
      <p:grpSpPr>
        <a:xfrm>
          <a:off x="0" y="0"/>
          <a:ext cx="0" cy="0"/>
          <a:chOff x="0" y="0"/>
          <a:chExt cx="0" cy="0"/>
        </a:xfrm>
      </p:grpSpPr>
      <p:sp>
        <p:nvSpPr>
          <p:cNvPr id="1299" name="Google Shape;1299;p6"/>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1300" name="Google Shape;1300;p6"/>
          <p:cNvGrpSpPr/>
          <p:nvPr/>
        </p:nvGrpSpPr>
        <p:grpSpPr>
          <a:xfrm rot="-5400000" flipH="1">
            <a:off x="-235121" y="5730644"/>
            <a:ext cx="615132" cy="276019"/>
            <a:chOff x="8502760" y="3542528"/>
            <a:chExt cx="711519" cy="319269"/>
          </a:xfrm>
        </p:grpSpPr>
        <p:sp>
          <p:nvSpPr>
            <p:cNvPr id="1301" name="Google Shape;1301;p6"/>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 name="Google Shape;1302;p6"/>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 name="Google Shape;1303;p6"/>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 name="Google Shape;1304;p6"/>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 name="Google Shape;1305;p6"/>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 name="Google Shape;1306;p6"/>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 name="Google Shape;1307;p6"/>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 name="Google Shape;1308;p6"/>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 name="Google Shape;1309;p6"/>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10" name="Google Shape;1310;p6"/>
          <p:cNvSpPr/>
          <p:nvPr/>
        </p:nvSpPr>
        <p:spPr>
          <a:xfrm flipH="1">
            <a:off x="-133304" y="6380562"/>
            <a:ext cx="3696240" cy="500133"/>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11" name="Google Shape;1311;p6"/>
          <p:cNvSpPr/>
          <p:nvPr/>
        </p:nvSpPr>
        <p:spPr>
          <a:xfrm flipH="1">
            <a:off x="7194594" y="-20100"/>
            <a:ext cx="5256007" cy="571008"/>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312" name="Google Shape;1312;p6"/>
          <p:cNvGrpSpPr/>
          <p:nvPr/>
        </p:nvGrpSpPr>
        <p:grpSpPr>
          <a:xfrm rot="5400000" flipH="1">
            <a:off x="11481667" y="-386271"/>
            <a:ext cx="585400" cy="1517621"/>
            <a:chOff x="1823086" y="-208516"/>
            <a:chExt cx="433159" cy="1122944"/>
          </a:xfrm>
        </p:grpSpPr>
        <p:sp>
          <p:nvSpPr>
            <p:cNvPr id="1313" name="Google Shape;1313;p6"/>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 name="Google Shape;1314;p6"/>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 name="Google Shape;1315;p6"/>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 name="Google Shape;1316;p6"/>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 name="Google Shape;1317;p6"/>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 name="Google Shape;1318;p6"/>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 name="Google Shape;1319;p6"/>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 name="Google Shape;1320;p6"/>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21" name="Google Shape;1321;p6"/>
          <p:cNvGrpSpPr/>
          <p:nvPr/>
        </p:nvGrpSpPr>
        <p:grpSpPr>
          <a:xfrm rot="5400000" flipH="1">
            <a:off x="11262293" y="-161884"/>
            <a:ext cx="592580" cy="1603829"/>
            <a:chOff x="904476" y="-243594"/>
            <a:chExt cx="438472" cy="1186732"/>
          </a:xfrm>
        </p:grpSpPr>
        <p:sp>
          <p:nvSpPr>
            <p:cNvPr id="1322" name="Google Shape;1322;p6"/>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 name="Google Shape;1323;p6"/>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 name="Google Shape;1324;p6"/>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 name="Google Shape;1325;p6"/>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 name="Google Shape;1326;p6"/>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 name="Google Shape;1327;p6"/>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 name="Google Shape;1328;p6"/>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 name="Google Shape;1329;p6"/>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 name="Google Shape;1330;p6"/>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 name="Google Shape;1331;p6"/>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 name="Google Shape;1332;p6"/>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 name="Google Shape;1333;p6"/>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 name="Google Shape;1334;p6"/>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 name="Google Shape;1335;p6"/>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 name="Google Shape;1336;p6"/>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 name="Google Shape;1337;p6"/>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 name="Google Shape;1338;p6"/>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 name="Google Shape;1339;p6"/>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 name="Google Shape;1340;p6"/>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 name="Google Shape;1341;p6"/>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 name="Google Shape;1342;p6"/>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 name="Google Shape;1343;p6"/>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 name="Google Shape;1344;p6"/>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 name="Google Shape;1345;p6"/>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 name="Google Shape;1346;p6"/>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 name="Google Shape;1347;p6"/>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 name="Google Shape;1348;p6"/>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49" name="Google Shape;1349;p6"/>
          <p:cNvGrpSpPr/>
          <p:nvPr/>
        </p:nvGrpSpPr>
        <p:grpSpPr>
          <a:xfrm flipH="1">
            <a:off x="-128391" y="6018808"/>
            <a:ext cx="921300" cy="589505"/>
            <a:chOff x="7750342" y="3926048"/>
            <a:chExt cx="1406709" cy="900099"/>
          </a:xfrm>
        </p:grpSpPr>
        <p:sp>
          <p:nvSpPr>
            <p:cNvPr id="1350" name="Google Shape;1350;p6"/>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 name="Google Shape;1351;p6"/>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 name="Google Shape;1352;p6"/>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 name="Google Shape;1353;p6"/>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 name="Google Shape;1354;p6"/>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 name="Google Shape;1355;p6"/>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 name="Google Shape;1356;p6"/>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 name="Google Shape;1357;p6"/>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58" name="Google Shape;1358;p6"/>
          <p:cNvGrpSpPr/>
          <p:nvPr/>
        </p:nvGrpSpPr>
        <p:grpSpPr>
          <a:xfrm flipH="1">
            <a:off x="-422561" y="5833406"/>
            <a:ext cx="811568" cy="815271"/>
            <a:chOff x="8276926" y="3750868"/>
            <a:chExt cx="1239162" cy="1244814"/>
          </a:xfrm>
        </p:grpSpPr>
        <p:sp>
          <p:nvSpPr>
            <p:cNvPr id="1359" name="Google Shape;1359;p6"/>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 name="Google Shape;1360;p6"/>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 name="Google Shape;1361;p6"/>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 name="Google Shape;1362;p6"/>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 name="Google Shape;1363;p6"/>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 name="Google Shape;1364;p6"/>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 name="Google Shape;1365;p6"/>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 name="Google Shape;1366;p6"/>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 name="Google Shape;1367;p6"/>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 name="Google Shape;1368;p6"/>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 name="Google Shape;1369;p6"/>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 name="Google Shape;1370;p6"/>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 name="Google Shape;1371;p6"/>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 name="Google Shape;1372;p6"/>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 name="Google Shape;1373;p6"/>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 name="Google Shape;1374;p6"/>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 name="Google Shape;1375;p6"/>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 name="Google Shape;1376;p6"/>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 name="Google Shape;1377;p6"/>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 name="Google Shape;1378;p6"/>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 name="Google Shape;1379;p6"/>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6"/>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 name="Google Shape;1381;p6"/>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 name="Google Shape;1382;p6"/>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 name="Google Shape;1383;p6"/>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 name="Google Shape;1384;p6"/>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 name="Google Shape;1385;p6"/>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86" name="Google Shape;1386;p6"/>
          <p:cNvGrpSpPr/>
          <p:nvPr/>
        </p:nvGrpSpPr>
        <p:grpSpPr>
          <a:xfrm flipH="1">
            <a:off x="-152625" y="6309868"/>
            <a:ext cx="590072" cy="571000"/>
            <a:chOff x="8202967" y="4478366"/>
            <a:chExt cx="900965" cy="871845"/>
          </a:xfrm>
        </p:grpSpPr>
        <p:sp>
          <p:nvSpPr>
            <p:cNvPr id="1387" name="Google Shape;1387;p6"/>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 name="Google Shape;1388;p6"/>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 name="Google Shape;1389;p6"/>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 name="Google Shape;1390;p6"/>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 name="Google Shape;1391;p6"/>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 name="Google Shape;1392;p6"/>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 name="Google Shape;1393;p6"/>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 name="Google Shape;1394;p6"/>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 name="Google Shape;1395;p6"/>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 name="Google Shape;1396;p6"/>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 name="Google Shape;1397;p6"/>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 name="Google Shape;1398;p6"/>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 name="Google Shape;1399;p6"/>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 name="Google Shape;1400;p6"/>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 name="Google Shape;1401;p6"/>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 name="Google Shape;1402;p6"/>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 name="Google Shape;1403;p6"/>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 name="Google Shape;1404;p6"/>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 name="Google Shape;1405;p6"/>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06" name="Google Shape;1406;p6"/>
          <p:cNvGrpSpPr/>
          <p:nvPr/>
        </p:nvGrpSpPr>
        <p:grpSpPr>
          <a:xfrm rot="5400000" flipH="1">
            <a:off x="551507" y="6326038"/>
            <a:ext cx="286872" cy="777052"/>
            <a:chOff x="7607455" y="4238363"/>
            <a:chExt cx="438017" cy="1186459"/>
          </a:xfrm>
        </p:grpSpPr>
        <p:sp>
          <p:nvSpPr>
            <p:cNvPr id="1407" name="Google Shape;1407;p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 name="Google Shape;1408;p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 name="Google Shape;1409;p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 name="Google Shape;1410;p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 name="Google Shape;1411;p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 name="Google Shape;1412;p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 name="Google Shape;1413;p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 name="Google Shape;1414;p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 name="Google Shape;1415;p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 name="Google Shape;1416;p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 name="Google Shape;1417;p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 name="Google Shape;1418;p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 name="Google Shape;1419;p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 name="Google Shape;1420;p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 name="Google Shape;1421;p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 name="Google Shape;1422;p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 name="Google Shape;1423;p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 name="Google Shape;1424;p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 name="Google Shape;1425;p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 name="Google Shape;1426;p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 name="Google Shape;1427;p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 name="Google Shape;1428;p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 name="Google Shape;1429;p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 name="Google Shape;1430;p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31" name="Google Shape;1431;p6"/>
          <p:cNvGrpSpPr/>
          <p:nvPr/>
        </p:nvGrpSpPr>
        <p:grpSpPr>
          <a:xfrm rot="5400000" flipH="1">
            <a:off x="-89914" y="1750445"/>
            <a:ext cx="844356" cy="506767"/>
            <a:chOff x="8365864" y="2993835"/>
            <a:chExt cx="933472" cy="547264"/>
          </a:xfrm>
        </p:grpSpPr>
        <p:sp>
          <p:nvSpPr>
            <p:cNvPr id="1432" name="Google Shape;1432;p6"/>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 name="Google Shape;1433;p6"/>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 name="Google Shape;1434;p6"/>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 name="Google Shape;1435;p6"/>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 name="Google Shape;1436;p6"/>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 name="Google Shape;1437;p6"/>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 name="Google Shape;1438;p6"/>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39" name="Google Shape;1439;p6"/>
          <p:cNvGrpSpPr/>
          <p:nvPr/>
        </p:nvGrpSpPr>
        <p:grpSpPr>
          <a:xfrm flipH="1">
            <a:off x="-247415" y="669199"/>
            <a:ext cx="1066705" cy="789799"/>
            <a:chOff x="8118223" y="2202382"/>
            <a:chExt cx="1151949" cy="873156"/>
          </a:xfrm>
        </p:grpSpPr>
        <p:sp>
          <p:nvSpPr>
            <p:cNvPr id="1440" name="Google Shape;1440;p6"/>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 name="Google Shape;1441;p6"/>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 name="Google Shape;1442;p6"/>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 name="Google Shape;1443;p6"/>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 name="Google Shape;1444;p6"/>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 name="Google Shape;1445;p6"/>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 name="Google Shape;1446;p6"/>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 name="Google Shape;1447;p6"/>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 name="Google Shape;1448;p6"/>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 name="Google Shape;1449;p6"/>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 name="Google Shape;1450;p6"/>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 name="Google Shape;1451;p6"/>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 name="Google Shape;1452;p6"/>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 name="Google Shape;1453;p6"/>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 name="Google Shape;1454;p6"/>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 name="Google Shape;1455;p6"/>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 name="Google Shape;1456;p6"/>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 name="Google Shape;1457;p6"/>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 name="Google Shape;1458;p6"/>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 name="Google Shape;1459;p6"/>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 name="Google Shape;1460;p6"/>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61" name="Google Shape;1461;p6"/>
          <p:cNvGrpSpPr/>
          <p:nvPr/>
        </p:nvGrpSpPr>
        <p:grpSpPr>
          <a:xfrm rot="970126" flipH="1">
            <a:off x="11218986" y="5030357"/>
            <a:ext cx="1306781" cy="1212764"/>
            <a:chOff x="-181020" y="4253777"/>
            <a:chExt cx="1117161" cy="1087511"/>
          </a:xfrm>
        </p:grpSpPr>
        <p:sp>
          <p:nvSpPr>
            <p:cNvPr id="1462" name="Google Shape;1462;p6"/>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 name="Google Shape;1463;p6"/>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 name="Google Shape;1464;p6"/>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 name="Google Shape;1465;p6"/>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 name="Google Shape;1466;p6"/>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 name="Google Shape;1467;p6"/>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 name="Google Shape;1468;p6"/>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 name="Google Shape;1469;p6"/>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 name="Google Shape;1470;p6"/>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 name="Google Shape;1471;p6"/>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 name="Google Shape;1472;p6"/>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 name="Google Shape;1473;p6"/>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 name="Google Shape;1474;p6"/>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 name="Google Shape;1475;p6"/>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76" name="Google Shape;1476;p6"/>
          <p:cNvGrpSpPr/>
          <p:nvPr/>
        </p:nvGrpSpPr>
        <p:grpSpPr>
          <a:xfrm rot="475448" flipH="1">
            <a:off x="11198970" y="5652156"/>
            <a:ext cx="1034085" cy="1322771"/>
            <a:chOff x="-168050" y="4195214"/>
            <a:chExt cx="719519" cy="965231"/>
          </a:xfrm>
        </p:grpSpPr>
        <p:sp>
          <p:nvSpPr>
            <p:cNvPr id="1477" name="Google Shape;1477;p6"/>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 name="Google Shape;1478;p6"/>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 name="Google Shape;1479;p6"/>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 name="Google Shape;1480;p6"/>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 name="Google Shape;1481;p6"/>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 name="Google Shape;1482;p6"/>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 name="Google Shape;1483;p6"/>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 name="Google Shape;1484;p6"/>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 name="Google Shape;1485;p6"/>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 name="Google Shape;1486;p6"/>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 name="Google Shape;1487;p6"/>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 name="Google Shape;1488;p6"/>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 name="Google Shape;1489;p6"/>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 name="Google Shape;1490;p6"/>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 name="Google Shape;1491;p6"/>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 name="Google Shape;1492;p6"/>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 name="Google Shape;1493;p6"/>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 name="Google Shape;1494;p6"/>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 name="Google Shape;1495;p6"/>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 name="Google Shape;1496;p6"/>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 name="Google Shape;1497;p6"/>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 name="Google Shape;1498;p6"/>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 name="Google Shape;1499;p6"/>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 name="Google Shape;1500;p6"/>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 name="Google Shape;1501;p6"/>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 name="Google Shape;1502;p6"/>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 name="Google Shape;1503;p6"/>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 name="Google Shape;1504;p6"/>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 name="Google Shape;1505;p6"/>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 name="Google Shape;1506;p6"/>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 name="Google Shape;1507;p6"/>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 name="Google Shape;1508;p6"/>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 name="Google Shape;1509;p6"/>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 name="Google Shape;1510;p6"/>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 name="Google Shape;1511;p6"/>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 name="Google Shape;1512;p6"/>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 name="Google Shape;1513;p6"/>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 name="Google Shape;1514;p6"/>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 name="Google Shape;1515;p6"/>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 name="Google Shape;1516;p6"/>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 name="Google Shape;1517;p6"/>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 name="Google Shape;1518;p6"/>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 name="Google Shape;1519;p6"/>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 name="Google Shape;1520;p6"/>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 name="Google Shape;1521;p6"/>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 name="Google Shape;1522;p6"/>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 name="Google Shape;1523;p6"/>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24" name="Google Shape;1524;p6"/>
          <p:cNvGrpSpPr/>
          <p:nvPr/>
        </p:nvGrpSpPr>
        <p:grpSpPr>
          <a:xfrm flipH="1">
            <a:off x="-184801" y="-209103"/>
            <a:ext cx="1034111" cy="1035928"/>
            <a:chOff x="7973149" y="-201092"/>
            <a:chExt cx="1116750" cy="1145263"/>
          </a:xfrm>
        </p:grpSpPr>
        <p:sp>
          <p:nvSpPr>
            <p:cNvPr id="1525" name="Google Shape;1525;p6"/>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 name="Google Shape;1526;p6"/>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 name="Google Shape;1527;p6"/>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 name="Google Shape;1528;p6"/>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 name="Google Shape;1529;p6"/>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 name="Google Shape;1530;p6"/>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 name="Google Shape;1531;p6"/>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 name="Google Shape;1532;p6"/>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 name="Google Shape;1533;p6"/>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 name="Google Shape;1534;p6"/>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 name="Google Shape;1535;p6"/>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 name="Google Shape;1536;p6"/>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 name="Google Shape;1537;p6"/>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 name="Google Shape;1538;p6"/>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 name="Google Shape;1539;p6"/>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 name="Google Shape;1540;p6"/>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 name="Google Shape;1541;p6"/>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 name="Google Shape;1542;p6"/>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 name="Google Shape;1543;p6"/>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 name="Google Shape;1544;p6"/>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 name="Google Shape;1545;p6"/>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 name="Google Shape;1546;p6"/>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 name="Google Shape;1547;p6"/>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 name="Google Shape;1548;p6"/>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 name="Google Shape;1549;p6"/>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 name="Google Shape;1550;p6"/>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 name="Google Shape;1551;p6"/>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 name="Google Shape;1552;p6"/>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 name="Google Shape;1553;p6"/>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 name="Google Shape;1554;p6"/>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 name="Google Shape;1555;p6"/>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 name="Google Shape;1556;p6"/>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 name="Google Shape;1557;p6"/>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 name="Google Shape;1558;p6"/>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 name="Google Shape;1559;p6"/>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 name="Google Shape;1560;p6"/>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 name="Google Shape;1561;p6"/>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 name="Google Shape;1562;p6"/>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 name="Google Shape;1563;p6"/>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 name="Google Shape;1564;p6"/>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 name="Google Shape;1565;p6"/>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 name="Google Shape;1566;p6"/>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 name="Google Shape;1567;p6"/>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 name="Google Shape;1568;p6"/>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 name="Google Shape;1569;p6"/>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 name="Google Shape;1570;p6"/>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 name="Google Shape;1571;p6"/>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 name="Google Shape;1572;p6"/>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 name="Google Shape;1573;p6"/>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 name="Google Shape;1574;p6"/>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 name="Google Shape;1575;p6"/>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 name="Google Shape;1576;p6"/>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 name="Google Shape;1577;p6"/>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 name="Google Shape;1578;p6"/>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 name="Google Shape;1579;p6"/>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 name="Google Shape;1580;p6"/>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 name="Google Shape;1581;p6"/>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 name="Google Shape;1582;p6"/>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 name="Google Shape;1583;p6"/>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 name="Google Shape;1584;p6"/>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 name="Google Shape;1585;p6"/>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86" name="Google Shape;1586;p6"/>
          <p:cNvGrpSpPr/>
          <p:nvPr/>
        </p:nvGrpSpPr>
        <p:grpSpPr>
          <a:xfrm rot="-958644" flipH="1">
            <a:off x="11784522" y="4420012"/>
            <a:ext cx="488421" cy="1387941"/>
            <a:chOff x="7607455" y="4238363"/>
            <a:chExt cx="438017" cy="1186459"/>
          </a:xfrm>
        </p:grpSpPr>
        <p:sp>
          <p:nvSpPr>
            <p:cNvPr id="1587" name="Google Shape;1587;p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 name="Google Shape;1588;p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 name="Google Shape;1589;p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 name="Google Shape;1590;p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 name="Google Shape;1591;p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 name="Google Shape;1592;p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 name="Google Shape;1593;p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 name="Google Shape;1594;p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 name="Google Shape;1595;p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 name="Google Shape;1596;p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 name="Google Shape;1597;p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 name="Google Shape;1598;p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 name="Google Shape;1599;p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 name="Google Shape;1600;p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 name="Google Shape;1601;p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 name="Google Shape;1602;p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 name="Google Shape;1603;p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 name="Google Shape;1604;p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 name="Google Shape;1605;p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 name="Google Shape;1606;p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 name="Google Shape;1607;p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 name="Google Shape;1608;p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 name="Google Shape;1609;p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 name="Google Shape;1610;p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565859802"/>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611"/>
        <p:cNvGrpSpPr/>
        <p:nvPr/>
      </p:nvGrpSpPr>
      <p:grpSpPr>
        <a:xfrm>
          <a:off x="0" y="0"/>
          <a:ext cx="0" cy="0"/>
          <a:chOff x="0" y="0"/>
          <a:chExt cx="0" cy="0"/>
        </a:xfrm>
      </p:grpSpPr>
      <p:sp>
        <p:nvSpPr>
          <p:cNvPr id="1612" name="Google Shape;1612;p7"/>
          <p:cNvSpPr/>
          <p:nvPr/>
        </p:nvSpPr>
        <p:spPr>
          <a:xfrm>
            <a:off x="7005934" y="6099067"/>
            <a:ext cx="5263047" cy="821375"/>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3" name="Google Shape;1613;p7"/>
          <p:cNvSpPr txBox="1">
            <a:spLocks noGrp="1"/>
          </p:cNvSpPr>
          <p:nvPr>
            <p:ph type="title"/>
          </p:nvPr>
        </p:nvSpPr>
        <p:spPr>
          <a:xfrm>
            <a:off x="6546168" y="2287233"/>
            <a:ext cx="3744000" cy="727200"/>
          </a:xfrm>
          <a:prstGeom prst="rect">
            <a:avLst/>
          </a:prstGeom>
        </p:spPr>
        <p:txBody>
          <a:bodyPr spcFirstLastPara="1" wrap="square" lIns="91425" tIns="91425" rIns="91425" bIns="91425" anchor="t" anchorCtr="0">
            <a:noAutofit/>
          </a:bodyPr>
          <a:lstStyle>
            <a:lvl1pPr lvl="0" algn="r">
              <a:spcBef>
                <a:spcPts val="0"/>
              </a:spcBef>
              <a:spcAft>
                <a:spcPts val="0"/>
              </a:spcAft>
              <a:buSzPts val="2400"/>
              <a:buNone/>
              <a:defRPr/>
            </a:lvl1pPr>
            <a:lvl2pPr lvl="1">
              <a:spcBef>
                <a:spcPts val="0"/>
              </a:spcBef>
              <a:spcAft>
                <a:spcPts val="0"/>
              </a:spcAft>
              <a:buSzPts val="2400"/>
              <a:buNone/>
              <a:defRPr sz="3200"/>
            </a:lvl2pPr>
            <a:lvl3pPr lvl="2">
              <a:spcBef>
                <a:spcPts val="0"/>
              </a:spcBef>
              <a:spcAft>
                <a:spcPts val="0"/>
              </a:spcAft>
              <a:buSzPts val="2400"/>
              <a:buNone/>
              <a:defRPr sz="3200"/>
            </a:lvl3pPr>
            <a:lvl4pPr lvl="3">
              <a:spcBef>
                <a:spcPts val="0"/>
              </a:spcBef>
              <a:spcAft>
                <a:spcPts val="0"/>
              </a:spcAft>
              <a:buSzPts val="2400"/>
              <a:buNone/>
              <a:defRPr sz="3200"/>
            </a:lvl4pPr>
            <a:lvl5pPr lvl="4">
              <a:spcBef>
                <a:spcPts val="0"/>
              </a:spcBef>
              <a:spcAft>
                <a:spcPts val="0"/>
              </a:spcAft>
              <a:buSzPts val="2400"/>
              <a:buNone/>
              <a:defRPr sz="3200"/>
            </a:lvl5pPr>
            <a:lvl6pPr lvl="5">
              <a:spcBef>
                <a:spcPts val="0"/>
              </a:spcBef>
              <a:spcAft>
                <a:spcPts val="0"/>
              </a:spcAft>
              <a:buSzPts val="2400"/>
              <a:buNone/>
              <a:defRPr sz="3200"/>
            </a:lvl6pPr>
            <a:lvl7pPr lvl="6">
              <a:spcBef>
                <a:spcPts val="0"/>
              </a:spcBef>
              <a:spcAft>
                <a:spcPts val="0"/>
              </a:spcAft>
              <a:buSzPts val="2400"/>
              <a:buNone/>
              <a:defRPr sz="3200"/>
            </a:lvl7pPr>
            <a:lvl8pPr lvl="7">
              <a:spcBef>
                <a:spcPts val="0"/>
              </a:spcBef>
              <a:spcAft>
                <a:spcPts val="0"/>
              </a:spcAft>
              <a:buSzPts val="2400"/>
              <a:buNone/>
              <a:defRPr sz="3200"/>
            </a:lvl8pPr>
            <a:lvl9pPr lvl="8">
              <a:spcBef>
                <a:spcPts val="0"/>
              </a:spcBef>
              <a:spcAft>
                <a:spcPts val="0"/>
              </a:spcAft>
              <a:buSzPts val="2400"/>
              <a:buNone/>
              <a:defRPr sz="3200"/>
            </a:lvl9pPr>
          </a:lstStyle>
          <a:p>
            <a:endParaRPr/>
          </a:p>
        </p:txBody>
      </p:sp>
      <p:sp>
        <p:nvSpPr>
          <p:cNvPr id="1614" name="Google Shape;1614;p7"/>
          <p:cNvSpPr txBox="1">
            <a:spLocks noGrp="1"/>
          </p:cNvSpPr>
          <p:nvPr>
            <p:ph type="body" idx="1"/>
          </p:nvPr>
        </p:nvSpPr>
        <p:spPr>
          <a:xfrm>
            <a:off x="6311368" y="3014433"/>
            <a:ext cx="3978800" cy="1662400"/>
          </a:xfrm>
          <a:prstGeom prst="rect">
            <a:avLst/>
          </a:prstGeom>
        </p:spPr>
        <p:txBody>
          <a:bodyPr spcFirstLastPara="1" wrap="square" lIns="91425" tIns="91425" rIns="91425" bIns="91425" anchor="t" anchorCtr="0">
            <a:noAutofit/>
          </a:bodyPr>
          <a:lstStyle>
            <a:lvl1pPr marL="609585" lvl="0" indent="-406390" algn="r">
              <a:spcBef>
                <a:spcPts val="0"/>
              </a:spcBef>
              <a:spcAft>
                <a:spcPts val="0"/>
              </a:spcAft>
              <a:buSzPts val="1200"/>
              <a:buChar char="●"/>
              <a:defRPr>
                <a:latin typeface="Nunito"/>
                <a:ea typeface="Nunito"/>
                <a:cs typeface="Nunito"/>
                <a:sym typeface="Nunito"/>
              </a:defRPr>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sp>
        <p:nvSpPr>
          <p:cNvPr id="1615" name="Google Shape;1615;p7"/>
          <p:cNvSpPr/>
          <p:nvPr/>
        </p:nvSpPr>
        <p:spPr>
          <a:xfrm flipH="1">
            <a:off x="-269970" y="-119310"/>
            <a:ext cx="4503516" cy="70324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616" name="Google Shape;1616;p7"/>
          <p:cNvGrpSpPr/>
          <p:nvPr/>
        </p:nvGrpSpPr>
        <p:grpSpPr>
          <a:xfrm flipH="1">
            <a:off x="10693523" y="-225529"/>
            <a:ext cx="1432199" cy="915695"/>
            <a:chOff x="-206267" y="355694"/>
            <a:chExt cx="1406323" cy="899150"/>
          </a:xfrm>
        </p:grpSpPr>
        <p:sp>
          <p:nvSpPr>
            <p:cNvPr id="1617" name="Google Shape;1617;p7"/>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 name="Google Shape;1618;p7"/>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 name="Google Shape;1619;p7"/>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 name="Google Shape;1620;p7"/>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 name="Google Shape;1621;p7"/>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 name="Google Shape;1622;p7"/>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 name="Google Shape;1623;p7"/>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 name="Google Shape;1624;p7"/>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25" name="Google Shape;1625;p7"/>
          <p:cNvGrpSpPr/>
          <p:nvPr/>
        </p:nvGrpSpPr>
        <p:grpSpPr>
          <a:xfrm>
            <a:off x="10550295" y="5162843"/>
            <a:ext cx="1718685" cy="1882509"/>
            <a:chOff x="2318158" y="4088320"/>
            <a:chExt cx="1256104" cy="1375835"/>
          </a:xfrm>
        </p:grpSpPr>
        <p:sp>
          <p:nvSpPr>
            <p:cNvPr id="1626" name="Google Shape;1626;p7"/>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 name="Google Shape;1627;p7"/>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 name="Google Shape;1628;p7"/>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 name="Google Shape;1629;p7"/>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 name="Google Shape;1630;p7"/>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 name="Google Shape;1631;p7"/>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 name="Google Shape;1632;p7"/>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 name="Google Shape;1633;p7"/>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 name="Google Shape;1634;p7"/>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 name="Google Shape;1635;p7"/>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 name="Google Shape;1636;p7"/>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 name="Google Shape;1637;p7"/>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 name="Google Shape;1638;p7"/>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 name="Google Shape;1639;p7"/>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 name="Google Shape;1640;p7"/>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 name="Google Shape;1641;p7"/>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 name="Google Shape;1642;p7"/>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 name="Google Shape;1643;p7"/>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 name="Google Shape;1644;p7"/>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 name="Google Shape;1645;p7"/>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 name="Google Shape;1646;p7"/>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 name="Google Shape;1647;p7"/>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 name="Google Shape;1648;p7"/>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 name="Google Shape;1649;p7"/>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 name="Google Shape;1650;p7"/>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 name="Google Shape;1651;p7"/>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 name="Google Shape;1652;p7"/>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 name="Google Shape;1653;p7"/>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 name="Google Shape;1654;p7"/>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 name="Google Shape;1655;p7"/>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 name="Google Shape;1656;p7"/>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 name="Google Shape;1657;p7"/>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 name="Google Shape;1658;p7"/>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 name="Google Shape;1659;p7"/>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 name="Google Shape;1660;p7"/>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 name="Google Shape;1661;p7"/>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 name="Google Shape;1662;p7"/>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 name="Google Shape;1663;p7"/>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 name="Google Shape;1664;p7"/>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 name="Google Shape;1665;p7"/>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 name="Google Shape;1666;p7"/>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 name="Google Shape;1667;p7"/>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 name="Google Shape;1668;p7"/>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 name="Google Shape;1669;p7"/>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 name="Google Shape;1670;p7"/>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 name="Google Shape;1671;p7"/>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 name="Google Shape;1672;p7"/>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 name="Google Shape;1673;p7"/>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 name="Google Shape;1674;p7"/>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 name="Google Shape;1675;p7"/>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76" name="Google Shape;1676;p7"/>
          <p:cNvGrpSpPr/>
          <p:nvPr/>
        </p:nvGrpSpPr>
        <p:grpSpPr>
          <a:xfrm flipH="1">
            <a:off x="-269889" y="6180597"/>
            <a:ext cx="1163855" cy="522281"/>
            <a:chOff x="8502760" y="3542528"/>
            <a:chExt cx="711519" cy="319269"/>
          </a:xfrm>
        </p:grpSpPr>
        <p:sp>
          <p:nvSpPr>
            <p:cNvPr id="1677" name="Google Shape;1677;p7"/>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 name="Google Shape;1678;p7"/>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 name="Google Shape;1679;p7"/>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 name="Google Shape;1680;p7"/>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 name="Google Shape;1681;p7"/>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 name="Google Shape;1682;p7"/>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 name="Google Shape;1683;p7"/>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 name="Google Shape;1684;p7"/>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 name="Google Shape;1685;p7"/>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86" name="Google Shape;1686;p7"/>
          <p:cNvGrpSpPr/>
          <p:nvPr/>
        </p:nvGrpSpPr>
        <p:grpSpPr>
          <a:xfrm flipH="1">
            <a:off x="-186014" y="-101851"/>
            <a:ext cx="1079972" cy="1107545"/>
            <a:chOff x="7973149" y="-201092"/>
            <a:chExt cx="1116750" cy="1145263"/>
          </a:xfrm>
        </p:grpSpPr>
        <p:sp>
          <p:nvSpPr>
            <p:cNvPr id="1687" name="Google Shape;1687;p7"/>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 name="Google Shape;1688;p7"/>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 name="Google Shape;1689;p7"/>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 name="Google Shape;1690;p7"/>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 name="Google Shape;1691;p7"/>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 name="Google Shape;1692;p7"/>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 name="Google Shape;1693;p7"/>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 name="Google Shape;1694;p7"/>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 name="Google Shape;1695;p7"/>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 name="Google Shape;1696;p7"/>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 name="Google Shape;1697;p7"/>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 name="Google Shape;1698;p7"/>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 name="Google Shape;1699;p7"/>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 name="Google Shape;1700;p7"/>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 name="Google Shape;1701;p7"/>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 name="Google Shape;1702;p7"/>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 name="Google Shape;1703;p7"/>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 name="Google Shape;1704;p7"/>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 name="Google Shape;1705;p7"/>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 name="Google Shape;1706;p7"/>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 name="Google Shape;1707;p7"/>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 name="Google Shape;1708;p7"/>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 name="Google Shape;1709;p7"/>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 name="Google Shape;1710;p7"/>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 name="Google Shape;1711;p7"/>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 name="Google Shape;1712;p7"/>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 name="Google Shape;1713;p7"/>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 name="Google Shape;1714;p7"/>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 name="Google Shape;1715;p7"/>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 name="Google Shape;1716;p7"/>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 name="Google Shape;1717;p7"/>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 name="Google Shape;1718;p7"/>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 name="Google Shape;1719;p7"/>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 name="Google Shape;1720;p7"/>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 name="Google Shape;1721;p7"/>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 name="Google Shape;1722;p7"/>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 name="Google Shape;1723;p7"/>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 name="Google Shape;1724;p7"/>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 name="Google Shape;1725;p7"/>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 name="Google Shape;1726;p7"/>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 name="Google Shape;1727;p7"/>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 name="Google Shape;1728;p7"/>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 name="Google Shape;1729;p7"/>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 name="Google Shape;1730;p7"/>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 name="Google Shape;1731;p7"/>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 name="Google Shape;1732;p7"/>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 name="Google Shape;1733;p7"/>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 name="Google Shape;1734;p7"/>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 name="Google Shape;1735;p7"/>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 name="Google Shape;1736;p7"/>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 name="Google Shape;1737;p7"/>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 name="Google Shape;1738;p7"/>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 name="Google Shape;1739;p7"/>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 name="Google Shape;1740;p7"/>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 name="Google Shape;1741;p7"/>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 name="Google Shape;1742;p7"/>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 name="Google Shape;1743;p7"/>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 name="Google Shape;1744;p7"/>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 name="Google Shape;1745;p7"/>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 name="Google Shape;1746;p7"/>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 name="Google Shape;1747;p7"/>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48" name="Google Shape;1748;p7"/>
          <p:cNvGrpSpPr/>
          <p:nvPr/>
        </p:nvGrpSpPr>
        <p:grpSpPr>
          <a:xfrm rot="5400000" flipH="1">
            <a:off x="1763423" y="16841"/>
            <a:ext cx="156581" cy="141111"/>
            <a:chOff x="7737341" y="1046941"/>
            <a:chExt cx="161913" cy="145916"/>
          </a:xfrm>
        </p:grpSpPr>
        <p:sp>
          <p:nvSpPr>
            <p:cNvPr id="1749" name="Google Shape;1749;p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 name="Google Shape;1750;p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 name="Google Shape;1751;p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52" name="Google Shape;1752;p7"/>
          <p:cNvSpPr txBox="1">
            <a:spLocks noGrp="1"/>
          </p:cNvSpPr>
          <p:nvPr>
            <p:ph type="subTitle" idx="2"/>
          </p:nvPr>
        </p:nvSpPr>
        <p:spPr>
          <a:xfrm>
            <a:off x="2457145" y="4676832"/>
            <a:ext cx="2702800" cy="558000"/>
          </a:xfrm>
          <a:prstGeom prst="rect">
            <a:avLst/>
          </a:prstGeom>
        </p:spPr>
        <p:txBody>
          <a:bodyPr spcFirstLastPara="1" wrap="square" lIns="91425" tIns="91425" rIns="91425" bIns="91425" anchor="t" anchorCtr="0">
            <a:noAutofit/>
          </a:bodyPr>
          <a:lstStyle>
            <a:lvl1pPr lvl="0" algn="ctr">
              <a:spcBef>
                <a:spcPts val="0"/>
              </a:spcBef>
              <a:spcAft>
                <a:spcPts val="0"/>
              </a:spcAft>
              <a:buSzPts val="2000"/>
              <a:buNone/>
              <a:defRPr/>
            </a:lvl1pPr>
            <a:lvl2pPr lvl="1">
              <a:spcBef>
                <a:spcPts val="0"/>
              </a:spcBef>
              <a:spcAft>
                <a:spcPts val="0"/>
              </a:spcAft>
              <a:buSzPts val="1600"/>
              <a:buNone/>
              <a:defRPr>
                <a:latin typeface="Maven Pro"/>
                <a:ea typeface="Maven Pro"/>
                <a:cs typeface="Maven Pro"/>
                <a:sym typeface="Maven Pro"/>
              </a:defRPr>
            </a:lvl2pPr>
            <a:lvl3pPr lvl="2">
              <a:spcBef>
                <a:spcPts val="0"/>
              </a:spcBef>
              <a:spcAft>
                <a:spcPts val="0"/>
              </a:spcAft>
              <a:buSzPts val="1600"/>
              <a:buNone/>
              <a:defRPr>
                <a:latin typeface="Maven Pro"/>
                <a:ea typeface="Maven Pro"/>
                <a:cs typeface="Maven Pro"/>
                <a:sym typeface="Maven Pro"/>
              </a:defRPr>
            </a:lvl3pPr>
            <a:lvl4pPr lvl="3">
              <a:spcBef>
                <a:spcPts val="0"/>
              </a:spcBef>
              <a:spcAft>
                <a:spcPts val="0"/>
              </a:spcAft>
              <a:buSzPts val="1600"/>
              <a:buNone/>
              <a:defRPr>
                <a:latin typeface="Maven Pro"/>
                <a:ea typeface="Maven Pro"/>
                <a:cs typeface="Maven Pro"/>
                <a:sym typeface="Maven Pro"/>
              </a:defRPr>
            </a:lvl4pPr>
            <a:lvl5pPr lvl="4">
              <a:spcBef>
                <a:spcPts val="0"/>
              </a:spcBef>
              <a:spcAft>
                <a:spcPts val="0"/>
              </a:spcAft>
              <a:buSzPts val="1600"/>
              <a:buNone/>
              <a:defRPr>
                <a:latin typeface="Maven Pro"/>
                <a:ea typeface="Maven Pro"/>
                <a:cs typeface="Maven Pro"/>
                <a:sym typeface="Maven Pro"/>
              </a:defRPr>
            </a:lvl5pPr>
            <a:lvl6pPr lvl="5">
              <a:spcBef>
                <a:spcPts val="0"/>
              </a:spcBef>
              <a:spcAft>
                <a:spcPts val="0"/>
              </a:spcAft>
              <a:buSzPts val="1600"/>
              <a:buNone/>
              <a:defRPr>
                <a:latin typeface="Maven Pro"/>
                <a:ea typeface="Maven Pro"/>
                <a:cs typeface="Maven Pro"/>
                <a:sym typeface="Maven Pro"/>
              </a:defRPr>
            </a:lvl6pPr>
            <a:lvl7pPr lvl="6">
              <a:spcBef>
                <a:spcPts val="0"/>
              </a:spcBef>
              <a:spcAft>
                <a:spcPts val="0"/>
              </a:spcAft>
              <a:buSzPts val="1600"/>
              <a:buNone/>
              <a:defRPr>
                <a:latin typeface="Maven Pro"/>
                <a:ea typeface="Maven Pro"/>
                <a:cs typeface="Maven Pro"/>
                <a:sym typeface="Maven Pro"/>
              </a:defRPr>
            </a:lvl7pPr>
            <a:lvl8pPr lvl="7">
              <a:spcBef>
                <a:spcPts val="0"/>
              </a:spcBef>
              <a:spcAft>
                <a:spcPts val="0"/>
              </a:spcAft>
              <a:buSzPts val="1600"/>
              <a:buNone/>
              <a:defRPr>
                <a:latin typeface="Maven Pro"/>
                <a:ea typeface="Maven Pro"/>
                <a:cs typeface="Maven Pro"/>
                <a:sym typeface="Maven Pro"/>
              </a:defRPr>
            </a:lvl8pPr>
            <a:lvl9pPr lvl="8">
              <a:spcBef>
                <a:spcPts val="0"/>
              </a:spcBef>
              <a:spcAft>
                <a:spcPts val="0"/>
              </a:spcAft>
              <a:buSzPts val="1600"/>
              <a:buNone/>
              <a:defRPr>
                <a:latin typeface="Maven Pro"/>
                <a:ea typeface="Maven Pro"/>
                <a:cs typeface="Maven Pro"/>
                <a:sym typeface="Maven Pro"/>
              </a:defRPr>
            </a:lvl9pPr>
          </a:lstStyle>
          <a:p>
            <a:endParaRPr/>
          </a:p>
        </p:txBody>
      </p:sp>
      <p:grpSp>
        <p:nvGrpSpPr>
          <p:cNvPr id="1753" name="Google Shape;1753;p7"/>
          <p:cNvGrpSpPr/>
          <p:nvPr/>
        </p:nvGrpSpPr>
        <p:grpSpPr>
          <a:xfrm>
            <a:off x="228352" y="-225509"/>
            <a:ext cx="916057" cy="918956"/>
            <a:chOff x="-566600" y="186057"/>
            <a:chExt cx="1240151" cy="1244074"/>
          </a:xfrm>
        </p:grpSpPr>
        <p:sp>
          <p:nvSpPr>
            <p:cNvPr id="1754" name="Google Shape;1754;p7"/>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 name="Google Shape;1755;p7"/>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 name="Google Shape;1756;p7"/>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 name="Google Shape;1757;p7"/>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 name="Google Shape;1758;p7"/>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 name="Google Shape;1759;p7"/>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 name="Google Shape;1760;p7"/>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 name="Google Shape;1761;p7"/>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 name="Google Shape;1762;p7"/>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 name="Google Shape;1763;p7"/>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 name="Google Shape;1764;p7"/>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 name="Google Shape;1765;p7"/>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 name="Google Shape;1766;p7"/>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 name="Google Shape;1767;p7"/>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 name="Google Shape;1768;p7"/>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 name="Google Shape;1769;p7"/>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 name="Google Shape;1770;p7"/>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 name="Google Shape;1771;p7"/>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 name="Google Shape;1772;p7"/>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 name="Google Shape;1773;p7"/>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 name="Google Shape;1774;p7"/>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 name="Google Shape;1775;p7"/>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 name="Google Shape;1776;p7"/>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 name="Google Shape;1777;p7"/>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 name="Google Shape;1778;p7"/>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 name="Google Shape;1779;p7"/>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 name="Google Shape;1780;p7"/>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81" name="Google Shape;1781;p7"/>
          <p:cNvGrpSpPr/>
          <p:nvPr/>
        </p:nvGrpSpPr>
        <p:grpSpPr>
          <a:xfrm>
            <a:off x="819611" y="-260977"/>
            <a:ext cx="665584" cy="643609"/>
            <a:chOff x="-168381" y="-168706"/>
            <a:chExt cx="901061" cy="871312"/>
          </a:xfrm>
        </p:grpSpPr>
        <p:sp>
          <p:nvSpPr>
            <p:cNvPr id="1782" name="Google Shape;1782;p7"/>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 name="Google Shape;1783;p7"/>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 name="Google Shape;1784;p7"/>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 name="Google Shape;1785;p7"/>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 name="Google Shape;1786;p7"/>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 name="Google Shape;1787;p7"/>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 name="Google Shape;1788;p7"/>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 name="Google Shape;1789;p7"/>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 name="Google Shape;1790;p7"/>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 name="Google Shape;1791;p7"/>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 name="Google Shape;1792;p7"/>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 name="Google Shape;1793;p7"/>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 name="Google Shape;1794;p7"/>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 name="Google Shape;1795;p7"/>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 name="Google Shape;1796;p7"/>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 name="Google Shape;1797;p7"/>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 name="Google Shape;1798;p7"/>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 name="Google Shape;1799;p7"/>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 name="Google Shape;1800;p7"/>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01" name="Google Shape;1801;p7"/>
          <p:cNvGrpSpPr/>
          <p:nvPr/>
        </p:nvGrpSpPr>
        <p:grpSpPr>
          <a:xfrm flipH="1">
            <a:off x="2056057" y="-236825"/>
            <a:ext cx="530147" cy="741032"/>
            <a:chOff x="1897495" y="-461400"/>
            <a:chExt cx="815443" cy="1139815"/>
          </a:xfrm>
        </p:grpSpPr>
        <p:sp>
          <p:nvSpPr>
            <p:cNvPr id="1802" name="Google Shape;1802;p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 name="Google Shape;1803;p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 name="Google Shape;1804;p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 name="Google Shape;1805;p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 name="Google Shape;1806;p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 name="Google Shape;1807;p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 name="Google Shape;1808;p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 name="Google Shape;1809;p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 name="Google Shape;1810;p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 name="Google Shape;1811;p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 name="Google Shape;1812;p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 name="Google Shape;1813;p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 name="Google Shape;1814;p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 name="Google Shape;1815;p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 name="Google Shape;1816;p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 name="Google Shape;1817;p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 name="Google Shape;1818;p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 name="Google Shape;1819;p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 name="Google Shape;1820;p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 name="Google Shape;1821;p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 name="Google Shape;1822;p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 name="Google Shape;1823;p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24" name="Google Shape;1824;p7"/>
          <p:cNvGrpSpPr/>
          <p:nvPr/>
        </p:nvGrpSpPr>
        <p:grpSpPr>
          <a:xfrm flipH="1">
            <a:off x="11475062" y="-90176"/>
            <a:ext cx="692257" cy="1084192"/>
            <a:chOff x="1897495" y="-461400"/>
            <a:chExt cx="815443" cy="1139815"/>
          </a:xfrm>
        </p:grpSpPr>
        <p:sp>
          <p:nvSpPr>
            <p:cNvPr id="1825" name="Google Shape;1825;p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 name="Google Shape;1826;p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 name="Google Shape;1827;p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 name="Google Shape;1828;p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 name="Google Shape;1829;p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 name="Google Shape;1830;p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 name="Google Shape;1831;p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 name="Google Shape;1832;p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 name="Google Shape;1833;p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 name="Google Shape;1834;p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 name="Google Shape;1835;p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 name="Google Shape;1836;p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 name="Google Shape;1837;p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 name="Google Shape;1838;p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 name="Google Shape;1839;p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 name="Google Shape;1840;p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 name="Google Shape;1841;p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 name="Google Shape;1842;p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 name="Google Shape;1843;p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 name="Google Shape;1844;p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 name="Google Shape;1845;p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 name="Google Shape;1846;p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47" name="Google Shape;1847;p7"/>
          <p:cNvGrpSpPr/>
          <p:nvPr/>
        </p:nvGrpSpPr>
        <p:grpSpPr>
          <a:xfrm flipH="1">
            <a:off x="11132610" y="1178146"/>
            <a:ext cx="1173972" cy="889837"/>
            <a:chOff x="-320607" y="2105391"/>
            <a:chExt cx="1152762" cy="873760"/>
          </a:xfrm>
        </p:grpSpPr>
        <p:sp>
          <p:nvSpPr>
            <p:cNvPr id="1848" name="Google Shape;1848;p7"/>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 name="Google Shape;1849;p7"/>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 name="Google Shape;1850;p7"/>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 name="Google Shape;1851;p7"/>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 name="Google Shape;1852;p7"/>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 name="Google Shape;1853;p7"/>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 name="Google Shape;1854;p7"/>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 name="Google Shape;1855;p7"/>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 name="Google Shape;1856;p7"/>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 name="Google Shape;1857;p7"/>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 name="Google Shape;1858;p7"/>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 name="Google Shape;1859;p7"/>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 name="Google Shape;1860;p7"/>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 name="Google Shape;1861;p7"/>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 name="Google Shape;1862;p7"/>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 name="Google Shape;1863;p7"/>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 name="Google Shape;1864;p7"/>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 name="Google Shape;1865;p7"/>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 name="Google Shape;1866;p7"/>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67" name="Google Shape;1867;p7"/>
          <p:cNvGrpSpPr/>
          <p:nvPr/>
        </p:nvGrpSpPr>
        <p:grpSpPr>
          <a:xfrm rot="5400000" flipH="1">
            <a:off x="11742907" y="1129407"/>
            <a:ext cx="156581" cy="141111"/>
            <a:chOff x="7737341" y="1046941"/>
            <a:chExt cx="161913" cy="145916"/>
          </a:xfrm>
        </p:grpSpPr>
        <p:sp>
          <p:nvSpPr>
            <p:cNvPr id="1868" name="Google Shape;1868;p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 name="Google Shape;1869;p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 name="Google Shape;1870;p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590912461"/>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871"/>
        <p:cNvGrpSpPr/>
        <p:nvPr/>
      </p:nvGrpSpPr>
      <p:grpSpPr>
        <a:xfrm>
          <a:off x="0" y="0"/>
          <a:ext cx="0" cy="0"/>
          <a:chOff x="0" y="0"/>
          <a:chExt cx="0" cy="0"/>
        </a:xfrm>
      </p:grpSpPr>
      <p:sp>
        <p:nvSpPr>
          <p:cNvPr id="1872" name="Google Shape;1872;p8"/>
          <p:cNvSpPr/>
          <p:nvPr/>
        </p:nvSpPr>
        <p:spPr>
          <a:xfrm rot="10800000">
            <a:off x="-482302" y="6006684"/>
            <a:ext cx="5717947" cy="89295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73" name="Google Shape;1873;p8"/>
          <p:cNvSpPr txBox="1">
            <a:spLocks noGrp="1"/>
          </p:cNvSpPr>
          <p:nvPr>
            <p:ph type="title"/>
          </p:nvPr>
        </p:nvSpPr>
        <p:spPr>
          <a:xfrm>
            <a:off x="1250400" y="2038400"/>
            <a:ext cx="9691200" cy="2781200"/>
          </a:xfrm>
          <a:prstGeom prst="rect">
            <a:avLst/>
          </a:prstGeom>
        </p:spPr>
        <p:txBody>
          <a:bodyPr spcFirstLastPara="1" wrap="square" lIns="91425" tIns="91425" rIns="91425" bIns="91425" anchor="ctr" anchorCtr="0">
            <a:noAutofit/>
          </a:bodyPr>
          <a:lstStyle>
            <a:lvl1pPr lvl="0" algn="ctr">
              <a:spcBef>
                <a:spcPts val="0"/>
              </a:spcBef>
              <a:spcAft>
                <a:spcPts val="0"/>
              </a:spcAft>
              <a:buSzPts val="7200"/>
              <a:buNone/>
              <a:defRPr sz="10800"/>
            </a:lvl1pPr>
            <a:lvl2pPr lvl="1" algn="ctr">
              <a:spcBef>
                <a:spcPts val="0"/>
              </a:spcBef>
              <a:spcAft>
                <a:spcPts val="0"/>
              </a:spcAft>
              <a:buSzPts val="7200"/>
              <a:buNone/>
              <a:defRPr sz="9600"/>
            </a:lvl2pPr>
            <a:lvl3pPr lvl="2" algn="ctr">
              <a:spcBef>
                <a:spcPts val="0"/>
              </a:spcBef>
              <a:spcAft>
                <a:spcPts val="0"/>
              </a:spcAft>
              <a:buSzPts val="7200"/>
              <a:buNone/>
              <a:defRPr sz="9600"/>
            </a:lvl3pPr>
            <a:lvl4pPr lvl="3" algn="ctr">
              <a:spcBef>
                <a:spcPts val="0"/>
              </a:spcBef>
              <a:spcAft>
                <a:spcPts val="0"/>
              </a:spcAft>
              <a:buSzPts val="7200"/>
              <a:buNone/>
              <a:defRPr sz="9600"/>
            </a:lvl4pPr>
            <a:lvl5pPr lvl="4" algn="ctr">
              <a:spcBef>
                <a:spcPts val="0"/>
              </a:spcBef>
              <a:spcAft>
                <a:spcPts val="0"/>
              </a:spcAft>
              <a:buSzPts val="7200"/>
              <a:buNone/>
              <a:defRPr sz="9600"/>
            </a:lvl5pPr>
            <a:lvl6pPr lvl="5" algn="ctr">
              <a:spcBef>
                <a:spcPts val="0"/>
              </a:spcBef>
              <a:spcAft>
                <a:spcPts val="0"/>
              </a:spcAft>
              <a:buSzPts val="7200"/>
              <a:buNone/>
              <a:defRPr sz="9600"/>
            </a:lvl6pPr>
            <a:lvl7pPr lvl="6" algn="ctr">
              <a:spcBef>
                <a:spcPts val="0"/>
              </a:spcBef>
              <a:spcAft>
                <a:spcPts val="0"/>
              </a:spcAft>
              <a:buSzPts val="7200"/>
              <a:buNone/>
              <a:defRPr sz="9600"/>
            </a:lvl7pPr>
            <a:lvl8pPr lvl="7" algn="ctr">
              <a:spcBef>
                <a:spcPts val="0"/>
              </a:spcBef>
              <a:spcAft>
                <a:spcPts val="0"/>
              </a:spcAft>
              <a:buSzPts val="7200"/>
              <a:buNone/>
              <a:defRPr sz="9600"/>
            </a:lvl8pPr>
            <a:lvl9pPr lvl="8" algn="ctr">
              <a:spcBef>
                <a:spcPts val="0"/>
              </a:spcBef>
              <a:spcAft>
                <a:spcPts val="0"/>
              </a:spcAft>
              <a:buSzPts val="7200"/>
              <a:buNone/>
              <a:defRPr sz="9600"/>
            </a:lvl9pPr>
          </a:lstStyle>
          <a:p>
            <a:endParaRPr/>
          </a:p>
        </p:txBody>
      </p:sp>
      <p:grpSp>
        <p:nvGrpSpPr>
          <p:cNvPr id="1874" name="Google Shape;1874;p8"/>
          <p:cNvGrpSpPr/>
          <p:nvPr/>
        </p:nvGrpSpPr>
        <p:grpSpPr>
          <a:xfrm rot="-5400000" flipH="1">
            <a:off x="895527" y="-105323"/>
            <a:ext cx="340579" cy="882933"/>
            <a:chOff x="1823086" y="-208516"/>
            <a:chExt cx="433159" cy="1122944"/>
          </a:xfrm>
        </p:grpSpPr>
        <p:sp>
          <p:nvSpPr>
            <p:cNvPr id="1875" name="Google Shape;1875;p8"/>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 name="Google Shape;1876;p8"/>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 name="Google Shape;1877;p8"/>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 name="Google Shape;1878;p8"/>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 name="Google Shape;1879;p8"/>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 name="Google Shape;1880;p8"/>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 name="Google Shape;1881;p8"/>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 name="Google Shape;1882;p8"/>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83" name="Google Shape;1883;p8"/>
          <p:cNvGrpSpPr/>
          <p:nvPr/>
        </p:nvGrpSpPr>
        <p:grpSpPr>
          <a:xfrm>
            <a:off x="269344" y="-234667"/>
            <a:ext cx="629304" cy="879633"/>
            <a:chOff x="1897495" y="-461400"/>
            <a:chExt cx="815443" cy="1139815"/>
          </a:xfrm>
        </p:grpSpPr>
        <p:sp>
          <p:nvSpPr>
            <p:cNvPr id="1884" name="Google Shape;1884;p8"/>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 name="Google Shape;1885;p8"/>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 name="Google Shape;1886;p8"/>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 name="Google Shape;1887;p8"/>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 name="Google Shape;1888;p8"/>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 name="Google Shape;1889;p8"/>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 name="Google Shape;1890;p8"/>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 name="Google Shape;1891;p8"/>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 name="Google Shape;1892;p8"/>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 name="Google Shape;1893;p8"/>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 name="Google Shape;1894;p8"/>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 name="Google Shape;1895;p8"/>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 name="Google Shape;1896;p8"/>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 name="Google Shape;1897;p8"/>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 name="Google Shape;1898;p8"/>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 name="Google Shape;1899;p8"/>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 name="Google Shape;1900;p8"/>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 name="Google Shape;1901;p8"/>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 name="Google Shape;1902;p8"/>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 name="Google Shape;1903;p8"/>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 name="Google Shape;1904;p8"/>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 name="Google Shape;1905;p8"/>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06" name="Google Shape;1906;p8"/>
          <p:cNvGrpSpPr/>
          <p:nvPr/>
        </p:nvGrpSpPr>
        <p:grpSpPr>
          <a:xfrm>
            <a:off x="624338" y="839638"/>
            <a:ext cx="164892" cy="149639"/>
            <a:chOff x="737385" y="1492952"/>
            <a:chExt cx="161913" cy="146935"/>
          </a:xfrm>
        </p:grpSpPr>
        <p:sp>
          <p:nvSpPr>
            <p:cNvPr id="1907" name="Google Shape;1907;p8"/>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 name="Google Shape;1908;p8"/>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 name="Google Shape;1909;p8"/>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10" name="Google Shape;1910;p8"/>
          <p:cNvSpPr/>
          <p:nvPr/>
        </p:nvSpPr>
        <p:spPr>
          <a:xfrm>
            <a:off x="6600865" y="-110333"/>
            <a:ext cx="5717947" cy="89295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911" name="Google Shape;1911;p8"/>
          <p:cNvGrpSpPr/>
          <p:nvPr/>
        </p:nvGrpSpPr>
        <p:grpSpPr>
          <a:xfrm>
            <a:off x="3" y="-268128"/>
            <a:ext cx="446540" cy="1208568"/>
            <a:chOff x="904476" y="-243594"/>
            <a:chExt cx="438472" cy="1186732"/>
          </a:xfrm>
        </p:grpSpPr>
        <p:sp>
          <p:nvSpPr>
            <p:cNvPr id="1912" name="Google Shape;1912;p8"/>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 name="Google Shape;1913;p8"/>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 name="Google Shape;1914;p8"/>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 name="Google Shape;1915;p8"/>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 name="Google Shape;1916;p8"/>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 name="Google Shape;1917;p8"/>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 name="Google Shape;1918;p8"/>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 name="Google Shape;1919;p8"/>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 name="Google Shape;1920;p8"/>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 name="Google Shape;1921;p8"/>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 name="Google Shape;1922;p8"/>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 name="Google Shape;1923;p8"/>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 name="Google Shape;1924;p8"/>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 name="Google Shape;1925;p8"/>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 name="Google Shape;1926;p8"/>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 name="Google Shape;1927;p8"/>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 name="Google Shape;1928;p8"/>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 name="Google Shape;1929;p8"/>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 name="Google Shape;1930;p8"/>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 name="Google Shape;1931;p8"/>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 name="Google Shape;1932;p8"/>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 name="Google Shape;1933;p8"/>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 name="Google Shape;1934;p8"/>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 name="Google Shape;1935;p8"/>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 name="Google Shape;1936;p8"/>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 name="Google Shape;1937;p8"/>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 name="Google Shape;1938;p8"/>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39" name="Google Shape;1939;p8"/>
          <p:cNvGrpSpPr/>
          <p:nvPr/>
        </p:nvGrpSpPr>
        <p:grpSpPr>
          <a:xfrm>
            <a:off x="7932083" y="151782"/>
            <a:ext cx="527120" cy="687191"/>
            <a:chOff x="3289399" y="3455662"/>
            <a:chExt cx="436502" cy="569243"/>
          </a:xfrm>
        </p:grpSpPr>
        <p:sp>
          <p:nvSpPr>
            <p:cNvPr id="1940" name="Google Shape;1940;p8"/>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 name="Google Shape;1941;p8"/>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 name="Google Shape;1942;p8"/>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 name="Google Shape;1943;p8"/>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 name="Google Shape;1944;p8"/>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 name="Google Shape;1945;p8"/>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 name="Google Shape;1946;p8"/>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 name="Google Shape;1947;p8"/>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 name="Google Shape;1948;p8"/>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 name="Google Shape;1949;p8"/>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 name="Google Shape;1950;p8"/>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 name="Google Shape;1951;p8"/>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 name="Google Shape;1952;p8"/>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 name="Google Shape;1953;p8"/>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 name="Google Shape;1954;p8"/>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 name="Google Shape;1955;p8"/>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 name="Google Shape;1956;p8"/>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 name="Google Shape;1957;p8"/>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 name="Google Shape;1958;p8"/>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 name="Google Shape;1959;p8"/>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 name="Google Shape;1960;p8"/>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 name="Google Shape;1961;p8"/>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62" name="Google Shape;1962;p8"/>
          <p:cNvGrpSpPr/>
          <p:nvPr/>
        </p:nvGrpSpPr>
        <p:grpSpPr>
          <a:xfrm>
            <a:off x="10630865" y="-268122"/>
            <a:ext cx="1489000" cy="1527017"/>
            <a:chOff x="7973149" y="-201092"/>
            <a:chExt cx="1116750" cy="1145263"/>
          </a:xfrm>
        </p:grpSpPr>
        <p:sp>
          <p:nvSpPr>
            <p:cNvPr id="1963" name="Google Shape;1963;p8"/>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 name="Google Shape;1964;p8"/>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 name="Google Shape;1965;p8"/>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 name="Google Shape;1966;p8"/>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 name="Google Shape;1967;p8"/>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 name="Google Shape;1968;p8"/>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 name="Google Shape;1969;p8"/>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 name="Google Shape;1970;p8"/>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 name="Google Shape;1971;p8"/>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 name="Google Shape;1972;p8"/>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 name="Google Shape;1973;p8"/>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 name="Google Shape;1974;p8"/>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 name="Google Shape;1975;p8"/>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 name="Google Shape;1976;p8"/>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 name="Google Shape;1977;p8"/>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 name="Google Shape;1978;p8"/>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 name="Google Shape;1979;p8"/>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 name="Google Shape;1980;p8"/>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 name="Google Shape;1981;p8"/>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 name="Google Shape;1982;p8"/>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 name="Google Shape;1983;p8"/>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 name="Google Shape;1984;p8"/>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 name="Google Shape;1985;p8"/>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 name="Google Shape;1986;p8"/>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 name="Google Shape;1987;p8"/>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 name="Google Shape;1988;p8"/>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 name="Google Shape;1989;p8"/>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 name="Google Shape;1990;p8"/>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 name="Google Shape;1991;p8"/>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 name="Google Shape;1992;p8"/>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 name="Google Shape;1993;p8"/>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 name="Google Shape;1994;p8"/>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 name="Google Shape;1995;p8"/>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 name="Google Shape;1996;p8"/>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 name="Google Shape;1997;p8"/>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 name="Google Shape;1998;p8"/>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 name="Google Shape;1999;p8"/>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 name="Google Shape;2000;p8"/>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 name="Google Shape;2001;p8"/>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 name="Google Shape;2002;p8"/>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 name="Google Shape;2003;p8"/>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 name="Google Shape;2004;p8"/>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 name="Google Shape;2005;p8"/>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 name="Google Shape;2006;p8"/>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 name="Google Shape;2007;p8"/>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 name="Google Shape;2008;p8"/>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 name="Google Shape;2009;p8"/>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 name="Google Shape;2010;p8"/>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 name="Google Shape;2011;p8"/>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 name="Google Shape;2012;p8"/>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 name="Google Shape;2013;p8"/>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 name="Google Shape;2014;p8"/>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 name="Google Shape;2015;p8"/>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 name="Google Shape;2016;p8"/>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 name="Google Shape;2017;p8"/>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 name="Google Shape;2018;p8"/>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 name="Google Shape;2019;p8"/>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 name="Google Shape;2020;p8"/>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 name="Google Shape;2021;p8"/>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 name="Google Shape;2022;p8"/>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 name="Google Shape;2023;p8"/>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24" name="Google Shape;2024;p8"/>
          <p:cNvGrpSpPr/>
          <p:nvPr/>
        </p:nvGrpSpPr>
        <p:grpSpPr>
          <a:xfrm rot="-5400000">
            <a:off x="9285189" y="125172"/>
            <a:ext cx="215884" cy="194555"/>
            <a:chOff x="7737341" y="1046941"/>
            <a:chExt cx="161913" cy="145916"/>
          </a:xfrm>
        </p:grpSpPr>
        <p:sp>
          <p:nvSpPr>
            <p:cNvPr id="2025" name="Google Shape;2025;p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 name="Google Shape;2026;p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 name="Google Shape;2027;p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28" name="Google Shape;2028;p8"/>
          <p:cNvGrpSpPr/>
          <p:nvPr/>
        </p:nvGrpSpPr>
        <p:grpSpPr>
          <a:xfrm>
            <a:off x="11092374" y="4805856"/>
            <a:ext cx="1586693" cy="1009432"/>
            <a:chOff x="7742212" y="3926048"/>
            <a:chExt cx="1414838" cy="900099"/>
          </a:xfrm>
        </p:grpSpPr>
        <p:sp>
          <p:nvSpPr>
            <p:cNvPr id="2029" name="Google Shape;2029;p8"/>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 name="Google Shape;2030;p8"/>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 name="Google Shape;2031;p8"/>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 name="Google Shape;2032;p8"/>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 name="Google Shape;2033;p8"/>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 name="Google Shape;2034;p8"/>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 name="Google Shape;2035;p8"/>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 name="Google Shape;2036;p8"/>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37" name="Google Shape;2037;p8"/>
          <p:cNvGrpSpPr/>
          <p:nvPr/>
        </p:nvGrpSpPr>
        <p:grpSpPr>
          <a:xfrm>
            <a:off x="11460151" y="5217917"/>
            <a:ext cx="1389679" cy="1396017"/>
            <a:chOff x="8276926" y="3750868"/>
            <a:chExt cx="1239162" cy="1244814"/>
          </a:xfrm>
        </p:grpSpPr>
        <p:sp>
          <p:nvSpPr>
            <p:cNvPr id="2038" name="Google Shape;2038;p8"/>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 name="Google Shape;2039;p8"/>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 name="Google Shape;2040;p8"/>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 name="Google Shape;2041;p8"/>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 name="Google Shape;2042;p8"/>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 name="Google Shape;2043;p8"/>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 name="Google Shape;2044;p8"/>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 name="Google Shape;2045;p8"/>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 name="Google Shape;2046;p8"/>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 name="Google Shape;2047;p8"/>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 name="Google Shape;2048;p8"/>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 name="Google Shape;2049;p8"/>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 name="Google Shape;2050;p8"/>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 name="Google Shape;2051;p8"/>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 name="Google Shape;2052;p8"/>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 name="Google Shape;2053;p8"/>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 name="Google Shape;2054;p8"/>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 name="Google Shape;2055;p8"/>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 name="Google Shape;2056;p8"/>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 name="Google Shape;2057;p8"/>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 name="Google Shape;2058;p8"/>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 name="Google Shape;2059;p8"/>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 name="Google Shape;2060;p8"/>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 name="Google Shape;2061;p8"/>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 name="Google Shape;2062;p8"/>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 name="Google Shape;2063;p8"/>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 name="Google Shape;2064;p8"/>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65" name="Google Shape;2065;p8"/>
          <p:cNvGrpSpPr/>
          <p:nvPr/>
        </p:nvGrpSpPr>
        <p:grpSpPr>
          <a:xfrm>
            <a:off x="11378331" y="5903209"/>
            <a:ext cx="491221" cy="1330575"/>
            <a:chOff x="7607455" y="4238363"/>
            <a:chExt cx="438017" cy="1186459"/>
          </a:xfrm>
        </p:grpSpPr>
        <p:sp>
          <p:nvSpPr>
            <p:cNvPr id="2066" name="Google Shape;2066;p8"/>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 name="Google Shape;2067;p8"/>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 name="Google Shape;2068;p8"/>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 name="Google Shape;2069;p8"/>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 name="Google Shape;2070;p8"/>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 name="Google Shape;2071;p8"/>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 name="Google Shape;2072;p8"/>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 name="Google Shape;2073;p8"/>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 name="Google Shape;2074;p8"/>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 name="Google Shape;2075;p8"/>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 name="Google Shape;2076;p8"/>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 name="Google Shape;2077;p8"/>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 name="Google Shape;2078;p8"/>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 name="Google Shape;2079;p8"/>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 name="Google Shape;2080;p8"/>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 name="Google Shape;2081;p8"/>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 name="Google Shape;2082;p8"/>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 name="Google Shape;2083;p8"/>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 name="Google Shape;2084;p8"/>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 name="Google Shape;2085;p8"/>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 name="Google Shape;2086;p8"/>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 name="Google Shape;2087;p8"/>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 name="Google Shape;2088;p8"/>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8"/>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90" name="Google Shape;2090;p8"/>
          <p:cNvGrpSpPr/>
          <p:nvPr/>
        </p:nvGrpSpPr>
        <p:grpSpPr>
          <a:xfrm rot="-5400000" flipH="1">
            <a:off x="9862471" y="5940300"/>
            <a:ext cx="485736" cy="1259299"/>
            <a:chOff x="7916001" y="4222802"/>
            <a:chExt cx="364302" cy="944474"/>
          </a:xfrm>
        </p:grpSpPr>
        <p:sp>
          <p:nvSpPr>
            <p:cNvPr id="2091" name="Google Shape;2091;p8"/>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 name="Google Shape;2092;p8"/>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 name="Google Shape;2093;p8"/>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8"/>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 name="Google Shape;2095;p8"/>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 name="Google Shape;2096;p8"/>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 name="Google Shape;2097;p8"/>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 name="Google Shape;2098;p8"/>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99" name="Google Shape;2099;p8"/>
          <p:cNvSpPr/>
          <p:nvPr/>
        </p:nvSpPr>
        <p:spPr>
          <a:xfrm>
            <a:off x="10720520" y="5866435"/>
            <a:ext cx="730728" cy="1173464"/>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00" name="Google Shape;2100;p8"/>
          <p:cNvSpPr/>
          <p:nvPr/>
        </p:nvSpPr>
        <p:spPr>
          <a:xfrm>
            <a:off x="10711047" y="5950857"/>
            <a:ext cx="648047" cy="1188751"/>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01" name="Google Shape;2101;p8"/>
          <p:cNvSpPr/>
          <p:nvPr/>
        </p:nvSpPr>
        <p:spPr>
          <a:xfrm>
            <a:off x="11148978" y="6050329"/>
            <a:ext cx="226711" cy="187436"/>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02" name="Google Shape;2102;p8"/>
          <p:cNvSpPr/>
          <p:nvPr/>
        </p:nvSpPr>
        <p:spPr>
          <a:xfrm>
            <a:off x="11062305" y="6155981"/>
            <a:ext cx="314835" cy="243576"/>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03" name="Google Shape;2103;p8"/>
          <p:cNvSpPr/>
          <p:nvPr/>
        </p:nvSpPr>
        <p:spPr>
          <a:xfrm>
            <a:off x="10952487" y="6272519"/>
            <a:ext cx="434943" cy="29800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04" name="Google Shape;2104;p8"/>
          <p:cNvSpPr/>
          <p:nvPr/>
        </p:nvSpPr>
        <p:spPr>
          <a:xfrm>
            <a:off x="10864403" y="6495516"/>
            <a:ext cx="501732" cy="279557"/>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05" name="Google Shape;2105;p8"/>
          <p:cNvSpPr/>
          <p:nvPr/>
        </p:nvSpPr>
        <p:spPr>
          <a:xfrm>
            <a:off x="10842132" y="6740250"/>
            <a:ext cx="313625" cy="19922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06" name="Google Shape;2106;p8"/>
          <p:cNvSpPr/>
          <p:nvPr/>
        </p:nvSpPr>
        <p:spPr>
          <a:xfrm>
            <a:off x="10896453" y="6385295"/>
            <a:ext cx="35881" cy="28053"/>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07" name="Google Shape;2107;p8"/>
          <p:cNvSpPr/>
          <p:nvPr/>
        </p:nvSpPr>
        <p:spPr>
          <a:xfrm>
            <a:off x="10857249" y="6422248"/>
            <a:ext cx="34772" cy="28053"/>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08" name="Google Shape;2108;p8"/>
          <p:cNvSpPr/>
          <p:nvPr/>
        </p:nvSpPr>
        <p:spPr>
          <a:xfrm>
            <a:off x="10841561" y="6356135"/>
            <a:ext cx="35881" cy="28053"/>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09" name="Google Shape;2109;p8"/>
          <p:cNvSpPr/>
          <p:nvPr/>
        </p:nvSpPr>
        <p:spPr>
          <a:xfrm>
            <a:off x="11269614" y="6553366"/>
            <a:ext cx="34772" cy="28053"/>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10" name="Google Shape;2110;p8"/>
          <p:cNvSpPr/>
          <p:nvPr/>
        </p:nvSpPr>
        <p:spPr>
          <a:xfrm>
            <a:off x="11225907" y="6586993"/>
            <a:ext cx="34772" cy="26944"/>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11" name="Google Shape;2111;p8"/>
          <p:cNvSpPr/>
          <p:nvPr/>
        </p:nvSpPr>
        <p:spPr>
          <a:xfrm>
            <a:off x="11101510" y="6874995"/>
            <a:ext cx="34772" cy="28053"/>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12" name="Google Shape;2112;p8"/>
          <p:cNvSpPr/>
          <p:nvPr/>
        </p:nvSpPr>
        <p:spPr>
          <a:xfrm>
            <a:off x="11054445" y="6911982"/>
            <a:ext cx="34772" cy="26911"/>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13" name="Google Shape;2113;p8"/>
          <p:cNvSpPr/>
          <p:nvPr/>
        </p:nvSpPr>
        <p:spPr>
          <a:xfrm>
            <a:off x="11046617" y="6331511"/>
            <a:ext cx="34772" cy="26911"/>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14" name="Google Shape;2114;p8"/>
          <p:cNvSpPr/>
          <p:nvPr/>
        </p:nvSpPr>
        <p:spPr>
          <a:xfrm>
            <a:off x="11020852" y="6265364"/>
            <a:ext cx="35881" cy="26944"/>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15" name="Google Shape;2115;p8"/>
          <p:cNvSpPr/>
          <p:nvPr/>
        </p:nvSpPr>
        <p:spPr>
          <a:xfrm>
            <a:off x="11339086" y="6213831"/>
            <a:ext cx="34772" cy="28053"/>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16" name="Google Shape;2116;p8"/>
          <p:cNvSpPr/>
          <p:nvPr/>
        </p:nvSpPr>
        <p:spPr>
          <a:xfrm>
            <a:off x="11284193" y="6254178"/>
            <a:ext cx="34772" cy="28053"/>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17" name="Google Shape;2117;p8"/>
          <p:cNvSpPr/>
          <p:nvPr/>
        </p:nvSpPr>
        <p:spPr>
          <a:xfrm>
            <a:off x="11218081" y="6016600"/>
            <a:ext cx="35881" cy="28053"/>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18" name="Google Shape;2118;p8"/>
          <p:cNvSpPr/>
          <p:nvPr/>
        </p:nvSpPr>
        <p:spPr>
          <a:xfrm>
            <a:off x="11255034" y="5958349"/>
            <a:ext cx="34772" cy="28020"/>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19" name="Google Shape;2119;p8"/>
          <p:cNvSpPr/>
          <p:nvPr/>
        </p:nvSpPr>
        <p:spPr>
          <a:xfrm>
            <a:off x="10042563" y="5894788"/>
            <a:ext cx="914837" cy="1148032"/>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0" name="Google Shape;2120;p8"/>
          <p:cNvSpPr/>
          <p:nvPr/>
        </p:nvSpPr>
        <p:spPr>
          <a:xfrm>
            <a:off x="10126346" y="5997384"/>
            <a:ext cx="644485" cy="1175984"/>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1" name="Google Shape;2121;p8"/>
          <p:cNvSpPr/>
          <p:nvPr/>
        </p:nvSpPr>
        <p:spPr>
          <a:xfrm>
            <a:off x="10528600" y="6820068"/>
            <a:ext cx="186361" cy="177827"/>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2" name="Google Shape;2122;p8"/>
          <p:cNvSpPr/>
          <p:nvPr/>
        </p:nvSpPr>
        <p:spPr>
          <a:xfrm>
            <a:off x="10384044" y="6550006"/>
            <a:ext cx="256981" cy="255772"/>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3" name="Google Shape;2123;p8"/>
          <p:cNvSpPr/>
          <p:nvPr/>
        </p:nvSpPr>
        <p:spPr>
          <a:xfrm>
            <a:off x="10277553" y="6306853"/>
            <a:ext cx="288393" cy="365364"/>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4" name="Google Shape;2124;p8"/>
          <p:cNvSpPr/>
          <p:nvPr/>
        </p:nvSpPr>
        <p:spPr>
          <a:xfrm>
            <a:off x="10296331" y="6298993"/>
            <a:ext cx="148564" cy="192711"/>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5" name="Google Shape;2125;p8"/>
          <p:cNvSpPr/>
          <p:nvPr/>
        </p:nvSpPr>
        <p:spPr>
          <a:xfrm>
            <a:off x="10150231" y="6091684"/>
            <a:ext cx="190460" cy="22812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6" name="Google Shape;2126;p8"/>
          <p:cNvSpPr/>
          <p:nvPr/>
        </p:nvSpPr>
        <p:spPr>
          <a:xfrm>
            <a:off x="10120635" y="6021102"/>
            <a:ext cx="135999" cy="158039"/>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7" name="Google Shape;2127;p8"/>
          <p:cNvSpPr/>
          <p:nvPr/>
        </p:nvSpPr>
        <p:spPr>
          <a:xfrm>
            <a:off x="10712660" y="6314681"/>
            <a:ext cx="38165" cy="2916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8" name="Google Shape;2128;p8"/>
          <p:cNvSpPr/>
          <p:nvPr/>
        </p:nvSpPr>
        <p:spPr>
          <a:xfrm>
            <a:off x="10673457" y="6267616"/>
            <a:ext cx="38132" cy="2916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9" name="Google Shape;2129;p8"/>
          <p:cNvSpPr/>
          <p:nvPr/>
        </p:nvSpPr>
        <p:spPr>
          <a:xfrm>
            <a:off x="10657767" y="6333729"/>
            <a:ext cx="38132" cy="291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0" name="Google Shape;2130;p8"/>
          <p:cNvSpPr/>
          <p:nvPr/>
        </p:nvSpPr>
        <p:spPr>
          <a:xfrm>
            <a:off x="10125473" y="6611652"/>
            <a:ext cx="38132" cy="2916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1" name="Google Shape;2131;p8"/>
          <p:cNvSpPr/>
          <p:nvPr/>
        </p:nvSpPr>
        <p:spPr>
          <a:xfrm>
            <a:off x="10136693" y="6548898"/>
            <a:ext cx="38132" cy="2916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2" name="Google Shape;2132;p8"/>
          <p:cNvSpPr/>
          <p:nvPr/>
        </p:nvSpPr>
        <p:spPr>
          <a:xfrm>
            <a:off x="10199446" y="6595964"/>
            <a:ext cx="38132" cy="2916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3" name="Google Shape;2133;p8"/>
          <p:cNvSpPr/>
          <p:nvPr/>
        </p:nvSpPr>
        <p:spPr>
          <a:xfrm>
            <a:off x="10293577" y="5969536"/>
            <a:ext cx="38132" cy="2916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4" name="Google Shape;2134;p8"/>
          <p:cNvSpPr/>
          <p:nvPr/>
        </p:nvSpPr>
        <p:spPr>
          <a:xfrm>
            <a:off x="10250979" y="5950488"/>
            <a:ext cx="37024" cy="2916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5" name="Google Shape;2135;p8"/>
          <p:cNvSpPr/>
          <p:nvPr/>
        </p:nvSpPr>
        <p:spPr>
          <a:xfrm>
            <a:off x="10086269" y="6189173"/>
            <a:ext cx="38132" cy="2916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6" name="Google Shape;2136;p8"/>
          <p:cNvSpPr/>
          <p:nvPr/>
        </p:nvSpPr>
        <p:spPr>
          <a:xfrm>
            <a:off x="10086269" y="6228412"/>
            <a:ext cx="38132" cy="2916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7" name="Google Shape;2137;p8"/>
          <p:cNvSpPr/>
          <p:nvPr/>
        </p:nvSpPr>
        <p:spPr>
          <a:xfrm>
            <a:off x="10673457" y="6682233"/>
            <a:ext cx="38132" cy="291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8" name="Google Shape;2138;p8"/>
          <p:cNvSpPr/>
          <p:nvPr/>
        </p:nvSpPr>
        <p:spPr>
          <a:xfrm>
            <a:off x="10445958" y="6858164"/>
            <a:ext cx="38165" cy="30304"/>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9" name="Google Shape;2139;p8"/>
          <p:cNvSpPr/>
          <p:nvPr/>
        </p:nvSpPr>
        <p:spPr>
          <a:xfrm>
            <a:off x="10317092" y="6514162"/>
            <a:ext cx="38165" cy="2916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40" name="Google Shape;2140;p8"/>
          <p:cNvSpPr/>
          <p:nvPr/>
        </p:nvSpPr>
        <p:spPr>
          <a:xfrm>
            <a:off x="10610703" y="6486145"/>
            <a:ext cx="38132" cy="30271"/>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141" name="Google Shape;2141;p8"/>
          <p:cNvGrpSpPr/>
          <p:nvPr/>
        </p:nvGrpSpPr>
        <p:grpSpPr>
          <a:xfrm rot="1693484">
            <a:off x="429143" y="5263526"/>
            <a:ext cx="2189608" cy="2131495"/>
            <a:chOff x="-181020" y="4253777"/>
            <a:chExt cx="1117161" cy="1087511"/>
          </a:xfrm>
        </p:grpSpPr>
        <p:sp>
          <p:nvSpPr>
            <p:cNvPr id="2142" name="Google Shape;2142;p8"/>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 name="Google Shape;2143;p8"/>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 name="Google Shape;2144;p8"/>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 name="Google Shape;2145;p8"/>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 name="Google Shape;2146;p8"/>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 name="Google Shape;2147;p8"/>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 name="Google Shape;2148;p8"/>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 name="Google Shape;2149;p8"/>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 name="Google Shape;2150;p8"/>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 name="Google Shape;2151;p8"/>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 name="Google Shape;2152;p8"/>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 name="Google Shape;2153;p8"/>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 name="Google Shape;2154;p8"/>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 name="Google Shape;2155;p8"/>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56" name="Google Shape;2156;p8"/>
          <p:cNvGrpSpPr/>
          <p:nvPr/>
        </p:nvGrpSpPr>
        <p:grpSpPr>
          <a:xfrm>
            <a:off x="-75913" y="4725004"/>
            <a:ext cx="1319791" cy="1770491"/>
            <a:chOff x="-168050" y="4195214"/>
            <a:chExt cx="719519" cy="965231"/>
          </a:xfrm>
        </p:grpSpPr>
        <p:sp>
          <p:nvSpPr>
            <p:cNvPr id="2157" name="Google Shape;2157;p8"/>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 name="Google Shape;2158;p8"/>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 name="Google Shape;2159;p8"/>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 name="Google Shape;2160;p8"/>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 name="Google Shape;2161;p8"/>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 name="Google Shape;2162;p8"/>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 name="Google Shape;2163;p8"/>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 name="Google Shape;2164;p8"/>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 name="Google Shape;2165;p8"/>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 name="Google Shape;2166;p8"/>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 name="Google Shape;2167;p8"/>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 name="Google Shape;2168;p8"/>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 name="Google Shape;2169;p8"/>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 name="Google Shape;2170;p8"/>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 name="Google Shape;2171;p8"/>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 name="Google Shape;2172;p8"/>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 name="Google Shape;2173;p8"/>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 name="Google Shape;2174;p8"/>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 name="Google Shape;2175;p8"/>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 name="Google Shape;2176;p8"/>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 name="Google Shape;2177;p8"/>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 name="Google Shape;2178;p8"/>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 name="Google Shape;2179;p8"/>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 name="Google Shape;2180;p8"/>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 name="Google Shape;2181;p8"/>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 name="Google Shape;2182;p8"/>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 name="Google Shape;2183;p8"/>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 name="Google Shape;2184;p8"/>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 name="Google Shape;2185;p8"/>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 name="Google Shape;2186;p8"/>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 name="Google Shape;2187;p8"/>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 name="Google Shape;2188;p8"/>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 name="Google Shape;2189;p8"/>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 name="Google Shape;2190;p8"/>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 name="Google Shape;2191;p8"/>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 name="Google Shape;2192;p8"/>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 name="Google Shape;2193;p8"/>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 name="Google Shape;2194;p8"/>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 name="Google Shape;2195;p8"/>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 name="Google Shape;2196;p8"/>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 name="Google Shape;2197;p8"/>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 name="Google Shape;2198;p8"/>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 name="Google Shape;2199;p8"/>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 name="Google Shape;2200;p8"/>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 name="Google Shape;2201;p8"/>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 name="Google Shape;2202;p8"/>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 name="Google Shape;2203;p8"/>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04" name="Google Shape;2204;p8"/>
          <p:cNvGrpSpPr/>
          <p:nvPr/>
        </p:nvGrpSpPr>
        <p:grpSpPr>
          <a:xfrm rot="-2320759">
            <a:off x="-693019" y="3765545"/>
            <a:ext cx="1502988" cy="1479232"/>
            <a:chOff x="-181020" y="4253777"/>
            <a:chExt cx="1117161" cy="1087511"/>
          </a:xfrm>
        </p:grpSpPr>
        <p:sp>
          <p:nvSpPr>
            <p:cNvPr id="2205" name="Google Shape;2205;p8"/>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 name="Google Shape;2206;p8"/>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 name="Google Shape;2207;p8"/>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 name="Google Shape;2208;p8"/>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 name="Google Shape;2209;p8"/>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 name="Google Shape;2210;p8"/>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 name="Google Shape;2211;p8"/>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 name="Google Shape;2212;p8"/>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 name="Google Shape;2213;p8"/>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 name="Google Shape;2214;p8"/>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 name="Google Shape;2215;p8"/>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 name="Google Shape;2216;p8"/>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 name="Google Shape;2217;p8"/>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 name="Google Shape;2218;p8"/>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19" name="Google Shape;2219;p8"/>
          <p:cNvGrpSpPr/>
          <p:nvPr/>
        </p:nvGrpSpPr>
        <p:grpSpPr>
          <a:xfrm rot="5595891">
            <a:off x="-110828" y="5830784"/>
            <a:ext cx="1389621" cy="1395960"/>
            <a:chOff x="8276926" y="3750868"/>
            <a:chExt cx="1239162" cy="1244814"/>
          </a:xfrm>
        </p:grpSpPr>
        <p:sp>
          <p:nvSpPr>
            <p:cNvPr id="2220" name="Google Shape;2220;p8"/>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 name="Google Shape;2221;p8"/>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 name="Google Shape;2222;p8"/>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 name="Google Shape;2223;p8"/>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 name="Google Shape;2224;p8"/>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 name="Google Shape;2225;p8"/>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 name="Google Shape;2226;p8"/>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 name="Google Shape;2227;p8"/>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 name="Google Shape;2228;p8"/>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 name="Google Shape;2229;p8"/>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 name="Google Shape;2230;p8"/>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 name="Google Shape;2231;p8"/>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 name="Google Shape;2232;p8"/>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 name="Google Shape;2233;p8"/>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 name="Google Shape;2234;p8"/>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 name="Google Shape;2235;p8"/>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 name="Google Shape;2236;p8"/>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 name="Google Shape;2237;p8"/>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 name="Google Shape;2238;p8"/>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 name="Google Shape;2239;p8"/>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 name="Google Shape;2240;p8"/>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 name="Google Shape;2241;p8"/>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 name="Google Shape;2242;p8"/>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 name="Google Shape;2243;p8"/>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 name="Google Shape;2244;p8"/>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 name="Google Shape;2245;p8"/>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 name="Google Shape;2246;p8"/>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000650234"/>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247"/>
        <p:cNvGrpSpPr/>
        <p:nvPr/>
      </p:nvGrpSpPr>
      <p:grpSpPr>
        <a:xfrm>
          <a:off x="0" y="0"/>
          <a:ext cx="0" cy="0"/>
          <a:chOff x="0" y="0"/>
          <a:chExt cx="0" cy="0"/>
        </a:xfrm>
      </p:grpSpPr>
      <p:sp>
        <p:nvSpPr>
          <p:cNvPr id="2248" name="Google Shape;2248;p9"/>
          <p:cNvSpPr txBox="1">
            <a:spLocks noGrp="1"/>
          </p:cNvSpPr>
          <p:nvPr>
            <p:ph type="title"/>
          </p:nvPr>
        </p:nvSpPr>
        <p:spPr>
          <a:xfrm>
            <a:off x="1038500" y="2538233"/>
            <a:ext cx="5393600" cy="800400"/>
          </a:xfrm>
          <a:prstGeom prst="rect">
            <a:avLst/>
          </a:prstGeom>
        </p:spPr>
        <p:txBody>
          <a:bodyPr spcFirstLastPara="1" wrap="square" lIns="91425" tIns="91425" rIns="91425" bIns="91425" anchor="t" anchorCtr="0">
            <a:noAutofit/>
          </a:bodyPr>
          <a:lstStyle>
            <a:lvl1pPr lvl="0">
              <a:spcBef>
                <a:spcPts val="0"/>
              </a:spcBef>
              <a:spcAft>
                <a:spcPts val="0"/>
              </a:spcAft>
              <a:buSzPts val="4200"/>
              <a:buNone/>
              <a:defRPr/>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2249" name="Google Shape;2249;p9"/>
          <p:cNvSpPr txBox="1">
            <a:spLocks noGrp="1"/>
          </p:cNvSpPr>
          <p:nvPr>
            <p:ph type="subTitle" idx="1"/>
          </p:nvPr>
        </p:nvSpPr>
        <p:spPr>
          <a:xfrm>
            <a:off x="1038500" y="3329040"/>
            <a:ext cx="4884000" cy="12132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100"/>
              <a:buNone/>
              <a:defRPr sz="1867">
                <a:latin typeface="Nunito"/>
                <a:ea typeface="Nunito"/>
                <a:cs typeface="Nunito"/>
                <a:sym typeface="Nunito"/>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grpSp>
        <p:nvGrpSpPr>
          <p:cNvPr id="2250" name="Google Shape;2250;p9"/>
          <p:cNvGrpSpPr/>
          <p:nvPr/>
        </p:nvGrpSpPr>
        <p:grpSpPr>
          <a:xfrm rot="5400000">
            <a:off x="11561424" y="5511576"/>
            <a:ext cx="780584" cy="350259"/>
            <a:chOff x="8502760" y="3542528"/>
            <a:chExt cx="711519" cy="319269"/>
          </a:xfrm>
        </p:grpSpPr>
        <p:sp>
          <p:nvSpPr>
            <p:cNvPr id="2251" name="Google Shape;2251;p9"/>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 name="Google Shape;2252;p9"/>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 name="Google Shape;2253;p9"/>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 name="Google Shape;2254;p9"/>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 name="Google Shape;2255;p9"/>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 name="Google Shape;2256;p9"/>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 name="Google Shape;2257;p9"/>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 name="Google Shape;2258;p9"/>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 name="Google Shape;2259;p9"/>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260" name="Google Shape;2260;p9"/>
          <p:cNvSpPr/>
          <p:nvPr/>
        </p:nvSpPr>
        <p:spPr>
          <a:xfrm>
            <a:off x="7522321" y="6336518"/>
            <a:ext cx="4690303"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61" name="Google Shape;2261;p9"/>
          <p:cNvSpPr/>
          <p:nvPr/>
        </p:nvSpPr>
        <p:spPr>
          <a:xfrm rot="-5400000">
            <a:off x="-1528825" y="1309332"/>
            <a:ext cx="3610648" cy="81626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262" name="Google Shape;2262;p9"/>
          <p:cNvGrpSpPr/>
          <p:nvPr/>
        </p:nvGrpSpPr>
        <p:grpSpPr>
          <a:xfrm rot="-8956076">
            <a:off x="-383863" y="475045"/>
            <a:ext cx="585429" cy="1517697"/>
            <a:chOff x="1823086" y="-208516"/>
            <a:chExt cx="433159" cy="1122944"/>
          </a:xfrm>
        </p:grpSpPr>
        <p:sp>
          <p:nvSpPr>
            <p:cNvPr id="2263" name="Google Shape;2263;p9"/>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 name="Google Shape;2264;p9"/>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 name="Google Shape;2265;p9"/>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 name="Google Shape;2266;p9"/>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 name="Google Shape;2267;p9"/>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 name="Google Shape;2268;p9"/>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 name="Google Shape;2269;p9"/>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 name="Google Shape;2270;p9"/>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71" name="Google Shape;2271;p9"/>
          <p:cNvGrpSpPr/>
          <p:nvPr/>
        </p:nvGrpSpPr>
        <p:grpSpPr>
          <a:xfrm rot="-8956076">
            <a:off x="-47214" y="383195"/>
            <a:ext cx="592611" cy="1603909"/>
            <a:chOff x="904476" y="-243594"/>
            <a:chExt cx="438472" cy="1186732"/>
          </a:xfrm>
        </p:grpSpPr>
        <p:sp>
          <p:nvSpPr>
            <p:cNvPr id="2272" name="Google Shape;2272;p9"/>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 name="Google Shape;2273;p9"/>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 name="Google Shape;2274;p9"/>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 name="Google Shape;2275;p9"/>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 name="Google Shape;2276;p9"/>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 name="Google Shape;2277;p9"/>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 name="Google Shape;2278;p9"/>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 name="Google Shape;2279;p9"/>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 name="Google Shape;2280;p9"/>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 name="Google Shape;2281;p9"/>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 name="Google Shape;2282;p9"/>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 name="Google Shape;2283;p9"/>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 name="Google Shape;2284;p9"/>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 name="Google Shape;2285;p9"/>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 name="Google Shape;2286;p9"/>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 name="Google Shape;2287;p9"/>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 name="Google Shape;2288;p9"/>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 name="Google Shape;2289;p9"/>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 name="Google Shape;2290;p9"/>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 name="Google Shape;2291;p9"/>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 name="Google Shape;2292;p9"/>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 name="Google Shape;2293;p9"/>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 name="Google Shape;2294;p9"/>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 name="Google Shape;2295;p9"/>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 name="Google Shape;2296;p9"/>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 name="Google Shape;2297;p9"/>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 name="Google Shape;2298;p9"/>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99" name="Google Shape;2299;p9"/>
          <p:cNvGrpSpPr/>
          <p:nvPr/>
        </p:nvGrpSpPr>
        <p:grpSpPr>
          <a:xfrm>
            <a:off x="11022939" y="5841660"/>
            <a:ext cx="1169069" cy="748043"/>
            <a:chOff x="7750342" y="3926048"/>
            <a:chExt cx="1406709" cy="900099"/>
          </a:xfrm>
        </p:grpSpPr>
        <p:sp>
          <p:nvSpPr>
            <p:cNvPr id="2300" name="Google Shape;2300;p9"/>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 name="Google Shape;2301;p9"/>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 name="Google Shape;2302;p9"/>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 name="Google Shape;2303;p9"/>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 name="Google Shape;2304;p9"/>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 name="Google Shape;2305;p9"/>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 name="Google Shape;2306;p9"/>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 name="Google Shape;2307;p9"/>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08" name="Google Shape;2308;p9"/>
          <p:cNvGrpSpPr/>
          <p:nvPr/>
        </p:nvGrpSpPr>
        <p:grpSpPr>
          <a:xfrm>
            <a:off x="11549717" y="5642023"/>
            <a:ext cx="1029827" cy="1034524"/>
            <a:chOff x="8276926" y="3750868"/>
            <a:chExt cx="1239162" cy="1244814"/>
          </a:xfrm>
        </p:grpSpPr>
        <p:sp>
          <p:nvSpPr>
            <p:cNvPr id="2309" name="Google Shape;2309;p9"/>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 name="Google Shape;2310;p9"/>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 name="Google Shape;2311;p9"/>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 name="Google Shape;2312;p9"/>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 name="Google Shape;2313;p9"/>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 name="Google Shape;2314;p9"/>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 name="Google Shape;2315;p9"/>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 name="Google Shape;2316;p9"/>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 name="Google Shape;2317;p9"/>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 name="Google Shape;2318;p9"/>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 name="Google Shape;2319;p9"/>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 name="Google Shape;2320;p9"/>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 name="Google Shape;2321;p9"/>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 name="Google Shape;2322;p9"/>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 name="Google Shape;2323;p9"/>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 name="Google Shape;2324;p9"/>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 name="Google Shape;2325;p9"/>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 name="Google Shape;2326;p9"/>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 name="Google Shape;2327;p9"/>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 name="Google Shape;2328;p9"/>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 name="Google Shape;2329;p9"/>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 name="Google Shape;2330;p9"/>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 name="Google Shape;2331;p9"/>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 name="Google Shape;2332;p9"/>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 name="Google Shape;2333;p9"/>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 name="Google Shape;2334;p9"/>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 name="Google Shape;2335;p9"/>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36" name="Google Shape;2336;p9"/>
          <p:cNvGrpSpPr/>
          <p:nvPr/>
        </p:nvGrpSpPr>
        <p:grpSpPr>
          <a:xfrm rot="-5400000">
            <a:off x="11093880" y="6143395"/>
            <a:ext cx="364021" cy="986027"/>
            <a:chOff x="7607455" y="4238363"/>
            <a:chExt cx="438017" cy="1186459"/>
          </a:xfrm>
        </p:grpSpPr>
        <p:sp>
          <p:nvSpPr>
            <p:cNvPr id="2337" name="Google Shape;2337;p9"/>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 name="Google Shape;2338;p9"/>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 name="Google Shape;2339;p9"/>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 name="Google Shape;2340;p9"/>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 name="Google Shape;2341;p9"/>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 name="Google Shape;2342;p9"/>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 name="Google Shape;2343;p9"/>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 name="Google Shape;2344;p9"/>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 name="Google Shape;2345;p9"/>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 name="Google Shape;2346;p9"/>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 name="Google Shape;2347;p9"/>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 name="Google Shape;2348;p9"/>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 name="Google Shape;2349;p9"/>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 name="Google Shape;2350;p9"/>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 name="Google Shape;2351;p9"/>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 name="Google Shape;2352;p9"/>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 name="Google Shape;2353;p9"/>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 name="Google Shape;2354;p9"/>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 name="Google Shape;2355;p9"/>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 name="Google Shape;2356;p9"/>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 name="Google Shape;2357;p9"/>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 name="Google Shape;2358;p9"/>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 name="Google Shape;2359;p9"/>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 name="Google Shape;2360;p9"/>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61" name="Google Shape;2361;p9"/>
          <p:cNvGrpSpPr/>
          <p:nvPr/>
        </p:nvGrpSpPr>
        <p:grpSpPr>
          <a:xfrm>
            <a:off x="9730355" y="263653"/>
            <a:ext cx="844356" cy="506767"/>
            <a:chOff x="8365864" y="2993835"/>
            <a:chExt cx="933472" cy="547264"/>
          </a:xfrm>
        </p:grpSpPr>
        <p:sp>
          <p:nvSpPr>
            <p:cNvPr id="2362" name="Google Shape;2362;p9"/>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 name="Google Shape;2363;p9"/>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 name="Google Shape;2364;p9"/>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 name="Google Shape;2365;p9"/>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 name="Google Shape;2366;p9"/>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 name="Google Shape;2367;p9"/>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 name="Google Shape;2368;p9"/>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69" name="Google Shape;2369;p9"/>
          <p:cNvGrpSpPr/>
          <p:nvPr/>
        </p:nvGrpSpPr>
        <p:grpSpPr>
          <a:xfrm rot="-1533248">
            <a:off x="10545273" y="52878"/>
            <a:ext cx="1066769" cy="789791"/>
            <a:chOff x="8118223" y="2202382"/>
            <a:chExt cx="1151949" cy="873156"/>
          </a:xfrm>
        </p:grpSpPr>
        <p:sp>
          <p:nvSpPr>
            <p:cNvPr id="2370" name="Google Shape;2370;p9"/>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 name="Google Shape;2371;p9"/>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 name="Google Shape;2372;p9"/>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 name="Google Shape;2373;p9"/>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 name="Google Shape;2374;p9"/>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 name="Google Shape;2375;p9"/>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 name="Google Shape;2376;p9"/>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 name="Google Shape;2377;p9"/>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 name="Google Shape;2378;p9"/>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 name="Google Shape;2379;p9"/>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 name="Google Shape;2380;p9"/>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 name="Google Shape;2381;p9"/>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 name="Google Shape;2382;p9"/>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 name="Google Shape;2383;p9"/>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 name="Google Shape;2384;p9"/>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 name="Google Shape;2385;p9"/>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 name="Google Shape;2386;p9"/>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 name="Google Shape;2387;p9"/>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 name="Google Shape;2388;p9"/>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 name="Google Shape;2389;p9"/>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 name="Google Shape;2390;p9"/>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91" name="Google Shape;2391;p9"/>
          <p:cNvGrpSpPr/>
          <p:nvPr/>
        </p:nvGrpSpPr>
        <p:grpSpPr>
          <a:xfrm>
            <a:off x="-283422" y="5296389"/>
            <a:ext cx="1528276" cy="1418404"/>
            <a:chOff x="-181020" y="4253777"/>
            <a:chExt cx="1117161" cy="1087511"/>
          </a:xfrm>
        </p:grpSpPr>
        <p:sp>
          <p:nvSpPr>
            <p:cNvPr id="2392" name="Google Shape;2392;p9"/>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 name="Google Shape;2393;p9"/>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 name="Google Shape;2394;p9"/>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 name="Google Shape;2395;p9"/>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 name="Google Shape;2396;p9"/>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 name="Google Shape;2397;p9"/>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 name="Google Shape;2398;p9"/>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 name="Google Shape;2399;p9"/>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 name="Google Shape;2400;p9"/>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 name="Google Shape;2401;p9"/>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 name="Google Shape;2402;p9"/>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 name="Google Shape;2403;p9"/>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 name="Google Shape;2404;p9"/>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 name="Google Shape;2405;p9"/>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06" name="Google Shape;2406;p9"/>
          <p:cNvGrpSpPr/>
          <p:nvPr/>
        </p:nvGrpSpPr>
        <p:grpSpPr>
          <a:xfrm>
            <a:off x="-265651" y="4932569"/>
            <a:ext cx="1209272" cy="1546943"/>
            <a:chOff x="-168050" y="4195214"/>
            <a:chExt cx="719519" cy="965231"/>
          </a:xfrm>
        </p:grpSpPr>
        <p:sp>
          <p:nvSpPr>
            <p:cNvPr id="2407" name="Google Shape;2407;p9"/>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 name="Google Shape;2408;p9"/>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 name="Google Shape;2409;p9"/>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 name="Google Shape;2410;p9"/>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 name="Google Shape;2411;p9"/>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 name="Google Shape;2412;p9"/>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 name="Google Shape;2413;p9"/>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 name="Google Shape;2414;p9"/>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 name="Google Shape;2415;p9"/>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 name="Google Shape;2416;p9"/>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 name="Google Shape;2417;p9"/>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 name="Google Shape;2418;p9"/>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 name="Google Shape;2419;p9"/>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 name="Google Shape;2420;p9"/>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 name="Google Shape;2421;p9"/>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 name="Google Shape;2422;p9"/>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 name="Google Shape;2423;p9"/>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 name="Google Shape;2424;p9"/>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 name="Google Shape;2425;p9"/>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 name="Google Shape;2426;p9"/>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 name="Google Shape;2427;p9"/>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 name="Google Shape;2428;p9"/>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 name="Google Shape;2429;p9"/>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 name="Google Shape;2430;p9"/>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 name="Google Shape;2431;p9"/>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 name="Google Shape;2432;p9"/>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 name="Google Shape;2433;p9"/>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 name="Google Shape;2434;p9"/>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 name="Google Shape;2435;p9"/>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 name="Google Shape;2436;p9"/>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 name="Google Shape;2437;p9"/>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 name="Google Shape;2438;p9"/>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 name="Google Shape;2439;p9"/>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 name="Google Shape;2440;p9"/>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 name="Google Shape;2441;p9"/>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 name="Google Shape;2442;p9"/>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 name="Google Shape;2443;p9"/>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 name="Google Shape;2444;p9"/>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 name="Google Shape;2445;p9"/>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 name="Google Shape;2446;p9"/>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 name="Google Shape;2447;p9"/>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 name="Google Shape;2448;p9"/>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 name="Google Shape;2449;p9"/>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 name="Google Shape;2450;p9"/>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 name="Google Shape;2451;p9"/>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 name="Google Shape;2452;p9"/>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 name="Google Shape;2453;p9"/>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54" name="Google Shape;2454;p9"/>
          <p:cNvGrpSpPr/>
          <p:nvPr/>
        </p:nvGrpSpPr>
        <p:grpSpPr>
          <a:xfrm rot="5400000">
            <a:off x="11330445" y="-920"/>
            <a:ext cx="1034111" cy="1035928"/>
            <a:chOff x="7973149" y="-201092"/>
            <a:chExt cx="1116750" cy="1145263"/>
          </a:xfrm>
        </p:grpSpPr>
        <p:sp>
          <p:nvSpPr>
            <p:cNvPr id="2455" name="Google Shape;2455;p9"/>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 name="Google Shape;2456;p9"/>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 name="Google Shape;2457;p9"/>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 name="Google Shape;2458;p9"/>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 name="Google Shape;2459;p9"/>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 name="Google Shape;2460;p9"/>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 name="Google Shape;2461;p9"/>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 name="Google Shape;2462;p9"/>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 name="Google Shape;2463;p9"/>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 name="Google Shape;2464;p9"/>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 name="Google Shape;2465;p9"/>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 name="Google Shape;2466;p9"/>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 name="Google Shape;2467;p9"/>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 name="Google Shape;2468;p9"/>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 name="Google Shape;2469;p9"/>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 name="Google Shape;2470;p9"/>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 name="Google Shape;2471;p9"/>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 name="Google Shape;2472;p9"/>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 name="Google Shape;2473;p9"/>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 name="Google Shape;2474;p9"/>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 name="Google Shape;2475;p9"/>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 name="Google Shape;2476;p9"/>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 name="Google Shape;2477;p9"/>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 name="Google Shape;2478;p9"/>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 name="Google Shape;2479;p9"/>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 name="Google Shape;2480;p9"/>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 name="Google Shape;2481;p9"/>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 name="Google Shape;2482;p9"/>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 name="Google Shape;2483;p9"/>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 name="Google Shape;2484;p9"/>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 name="Google Shape;2485;p9"/>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 name="Google Shape;2486;p9"/>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 name="Google Shape;2487;p9"/>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 name="Google Shape;2488;p9"/>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 name="Google Shape;2489;p9"/>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 name="Google Shape;2490;p9"/>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 name="Google Shape;2491;p9"/>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 name="Google Shape;2492;p9"/>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 name="Google Shape;2493;p9"/>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 name="Google Shape;2494;p9"/>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 name="Google Shape;2495;p9"/>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 name="Google Shape;2496;p9"/>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 name="Google Shape;2497;p9"/>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 name="Google Shape;2498;p9"/>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 name="Google Shape;2499;p9"/>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 name="Google Shape;2500;p9"/>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 name="Google Shape;2501;p9"/>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 name="Google Shape;2502;p9"/>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 name="Google Shape;2503;p9"/>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 name="Google Shape;2504;p9"/>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 name="Google Shape;2505;p9"/>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 name="Google Shape;2506;p9"/>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 name="Google Shape;2507;p9"/>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 name="Google Shape;2508;p9"/>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 name="Google Shape;2509;p9"/>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 name="Google Shape;2510;p9"/>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 name="Google Shape;2511;p9"/>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 name="Google Shape;2512;p9"/>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 name="Google Shape;2513;p9"/>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 name="Google Shape;2514;p9"/>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 name="Google Shape;2515;p9"/>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16" name="Google Shape;2516;p9"/>
          <p:cNvGrpSpPr/>
          <p:nvPr/>
        </p:nvGrpSpPr>
        <p:grpSpPr>
          <a:xfrm rot="5400000">
            <a:off x="394267" y="5617374"/>
            <a:ext cx="571291" cy="1623076"/>
            <a:chOff x="7607455" y="4238363"/>
            <a:chExt cx="438017" cy="1186459"/>
          </a:xfrm>
        </p:grpSpPr>
        <p:sp>
          <p:nvSpPr>
            <p:cNvPr id="2517" name="Google Shape;2517;p9"/>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 name="Google Shape;2518;p9"/>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 name="Google Shape;2519;p9"/>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 name="Google Shape;2520;p9"/>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 name="Google Shape;2521;p9"/>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 name="Google Shape;2522;p9"/>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 name="Google Shape;2523;p9"/>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 name="Google Shape;2524;p9"/>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 name="Google Shape;2525;p9"/>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 name="Google Shape;2526;p9"/>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 name="Google Shape;2527;p9"/>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 name="Google Shape;2528;p9"/>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 name="Google Shape;2529;p9"/>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 name="Google Shape;2530;p9"/>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 name="Google Shape;2531;p9"/>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 name="Google Shape;2532;p9"/>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 name="Google Shape;2533;p9"/>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 name="Google Shape;2534;p9"/>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 name="Google Shape;2535;p9"/>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 name="Google Shape;2536;p9"/>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 name="Google Shape;2537;p9"/>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 name="Google Shape;2538;p9"/>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 name="Google Shape;2539;p9"/>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 name="Google Shape;2540;p9"/>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41" name="Google Shape;2541;p9"/>
          <p:cNvGrpSpPr/>
          <p:nvPr/>
        </p:nvGrpSpPr>
        <p:grpSpPr>
          <a:xfrm>
            <a:off x="11488253" y="6246622"/>
            <a:ext cx="748761" cy="724561"/>
            <a:chOff x="8202967" y="4478366"/>
            <a:chExt cx="900965" cy="871845"/>
          </a:xfrm>
        </p:grpSpPr>
        <p:sp>
          <p:nvSpPr>
            <p:cNvPr id="2542" name="Google Shape;2542;p9"/>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 name="Google Shape;2543;p9"/>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 name="Google Shape;2544;p9"/>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 name="Google Shape;2545;p9"/>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 name="Google Shape;2546;p9"/>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 name="Google Shape;2547;p9"/>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 name="Google Shape;2548;p9"/>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 name="Google Shape;2549;p9"/>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 name="Google Shape;2550;p9"/>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 name="Google Shape;2551;p9"/>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 name="Google Shape;2552;p9"/>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 name="Google Shape;2553;p9"/>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 name="Google Shape;2554;p9"/>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 name="Google Shape;2555;p9"/>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 name="Google Shape;2556;p9"/>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 name="Google Shape;2557;p9"/>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 name="Google Shape;2558;p9"/>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 name="Google Shape;2559;p9"/>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 name="Google Shape;2560;p9"/>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054383356"/>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2561"/>
        <p:cNvGrpSpPr/>
        <p:nvPr/>
      </p:nvGrpSpPr>
      <p:grpSpPr>
        <a:xfrm>
          <a:off x="0" y="0"/>
          <a:ext cx="0" cy="0"/>
          <a:chOff x="0" y="0"/>
          <a:chExt cx="0" cy="0"/>
        </a:xfrm>
      </p:grpSpPr>
      <p:sp>
        <p:nvSpPr>
          <p:cNvPr id="2562" name="Google Shape;2562;p10"/>
          <p:cNvSpPr txBox="1">
            <a:spLocks noGrp="1"/>
          </p:cNvSpPr>
          <p:nvPr>
            <p:ph type="title"/>
          </p:nvPr>
        </p:nvSpPr>
        <p:spPr>
          <a:xfrm>
            <a:off x="7110467" y="919267"/>
            <a:ext cx="4064000" cy="10232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000"/>
              <a:buNone/>
              <a:defRPr sz="2800"/>
            </a:lvl1pPr>
            <a:lvl2pPr lvl="1" rtl="0">
              <a:spcBef>
                <a:spcPts val="0"/>
              </a:spcBef>
              <a:spcAft>
                <a:spcPts val="0"/>
              </a:spcAft>
              <a:buSzPts val="1400"/>
              <a:buFont typeface="Montserrat"/>
              <a:buNone/>
              <a:defRPr b="0">
                <a:latin typeface="Montserrat"/>
                <a:ea typeface="Montserrat"/>
                <a:cs typeface="Montserrat"/>
                <a:sym typeface="Montserrat"/>
              </a:defRPr>
            </a:lvl2pPr>
            <a:lvl3pPr lvl="2" rtl="0">
              <a:spcBef>
                <a:spcPts val="0"/>
              </a:spcBef>
              <a:spcAft>
                <a:spcPts val="0"/>
              </a:spcAft>
              <a:buSzPts val="1400"/>
              <a:buFont typeface="Montserrat"/>
              <a:buNone/>
              <a:defRPr b="0">
                <a:latin typeface="Montserrat"/>
                <a:ea typeface="Montserrat"/>
                <a:cs typeface="Montserrat"/>
                <a:sym typeface="Montserrat"/>
              </a:defRPr>
            </a:lvl3pPr>
            <a:lvl4pPr lvl="3" rtl="0">
              <a:spcBef>
                <a:spcPts val="0"/>
              </a:spcBef>
              <a:spcAft>
                <a:spcPts val="0"/>
              </a:spcAft>
              <a:buSzPts val="1400"/>
              <a:buFont typeface="Montserrat"/>
              <a:buNone/>
              <a:defRPr b="0">
                <a:latin typeface="Montserrat"/>
                <a:ea typeface="Montserrat"/>
                <a:cs typeface="Montserrat"/>
                <a:sym typeface="Montserrat"/>
              </a:defRPr>
            </a:lvl4pPr>
            <a:lvl5pPr lvl="4" rtl="0">
              <a:spcBef>
                <a:spcPts val="0"/>
              </a:spcBef>
              <a:spcAft>
                <a:spcPts val="0"/>
              </a:spcAft>
              <a:buSzPts val="1400"/>
              <a:buFont typeface="Montserrat"/>
              <a:buNone/>
              <a:defRPr b="0">
                <a:latin typeface="Montserrat"/>
                <a:ea typeface="Montserrat"/>
                <a:cs typeface="Montserrat"/>
                <a:sym typeface="Montserrat"/>
              </a:defRPr>
            </a:lvl5pPr>
            <a:lvl6pPr lvl="5" rtl="0">
              <a:spcBef>
                <a:spcPts val="0"/>
              </a:spcBef>
              <a:spcAft>
                <a:spcPts val="0"/>
              </a:spcAft>
              <a:buSzPts val="1400"/>
              <a:buFont typeface="Montserrat"/>
              <a:buNone/>
              <a:defRPr b="0">
                <a:latin typeface="Montserrat"/>
                <a:ea typeface="Montserrat"/>
                <a:cs typeface="Montserrat"/>
                <a:sym typeface="Montserrat"/>
              </a:defRPr>
            </a:lvl6pPr>
            <a:lvl7pPr lvl="6" rtl="0">
              <a:spcBef>
                <a:spcPts val="0"/>
              </a:spcBef>
              <a:spcAft>
                <a:spcPts val="0"/>
              </a:spcAft>
              <a:buSzPts val="1400"/>
              <a:buFont typeface="Montserrat"/>
              <a:buNone/>
              <a:defRPr b="0">
                <a:latin typeface="Montserrat"/>
                <a:ea typeface="Montserrat"/>
                <a:cs typeface="Montserrat"/>
                <a:sym typeface="Montserrat"/>
              </a:defRPr>
            </a:lvl7pPr>
            <a:lvl8pPr lvl="7" rtl="0">
              <a:spcBef>
                <a:spcPts val="0"/>
              </a:spcBef>
              <a:spcAft>
                <a:spcPts val="0"/>
              </a:spcAft>
              <a:buSzPts val="1400"/>
              <a:buFont typeface="Montserrat"/>
              <a:buNone/>
              <a:defRPr b="0">
                <a:latin typeface="Montserrat"/>
                <a:ea typeface="Montserrat"/>
                <a:cs typeface="Montserrat"/>
                <a:sym typeface="Montserrat"/>
              </a:defRPr>
            </a:lvl8pPr>
            <a:lvl9pPr lvl="8" rtl="0">
              <a:spcBef>
                <a:spcPts val="0"/>
              </a:spcBef>
              <a:spcAft>
                <a:spcPts val="0"/>
              </a:spcAft>
              <a:buSzPts val="1400"/>
              <a:buFont typeface="Montserrat"/>
              <a:buNone/>
              <a:defRPr b="0">
                <a:latin typeface="Montserrat"/>
                <a:ea typeface="Montserrat"/>
                <a:cs typeface="Montserrat"/>
                <a:sym typeface="Montserrat"/>
              </a:defRPr>
            </a:lvl9pPr>
          </a:lstStyle>
          <a:p>
            <a:endParaRPr/>
          </a:p>
        </p:txBody>
      </p:sp>
      <p:grpSp>
        <p:nvGrpSpPr>
          <p:cNvPr id="2563" name="Google Shape;2563;p10"/>
          <p:cNvGrpSpPr/>
          <p:nvPr/>
        </p:nvGrpSpPr>
        <p:grpSpPr>
          <a:xfrm rot="5400000">
            <a:off x="11632488" y="5569361"/>
            <a:ext cx="688845" cy="309095"/>
            <a:chOff x="8502760" y="3542528"/>
            <a:chExt cx="711519" cy="319269"/>
          </a:xfrm>
        </p:grpSpPr>
        <p:sp>
          <p:nvSpPr>
            <p:cNvPr id="2564" name="Google Shape;2564;p10"/>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 name="Google Shape;2565;p10"/>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 name="Google Shape;2566;p10"/>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 name="Google Shape;2567;p10"/>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 name="Google Shape;2568;p10"/>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 name="Google Shape;2569;p10"/>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 name="Google Shape;2570;p10"/>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 name="Google Shape;2571;p10"/>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 name="Google Shape;2572;p10"/>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573" name="Google Shape;2573;p10"/>
          <p:cNvSpPr/>
          <p:nvPr/>
        </p:nvSpPr>
        <p:spPr>
          <a:xfrm>
            <a:off x="8123057" y="6366529"/>
            <a:ext cx="4139097" cy="56009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74" name="Google Shape;2574;p10"/>
          <p:cNvSpPr/>
          <p:nvPr/>
        </p:nvSpPr>
        <p:spPr>
          <a:xfrm rot="-5400000">
            <a:off x="-1249747" y="1107372"/>
            <a:ext cx="2861748" cy="64698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575" name="Google Shape;2575;p10"/>
          <p:cNvGrpSpPr/>
          <p:nvPr/>
        </p:nvGrpSpPr>
        <p:grpSpPr>
          <a:xfrm rot="-8955970">
            <a:off x="-342274" y="445976"/>
            <a:ext cx="464025" cy="1202963"/>
            <a:chOff x="1823086" y="-208516"/>
            <a:chExt cx="433159" cy="1122944"/>
          </a:xfrm>
        </p:grpSpPr>
        <p:sp>
          <p:nvSpPr>
            <p:cNvPr id="2576" name="Google Shape;2576;p10"/>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 name="Google Shape;2577;p10"/>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 name="Google Shape;2578;p10"/>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 name="Google Shape;2579;p10"/>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 name="Google Shape;2580;p10"/>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 name="Google Shape;2581;p10"/>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 name="Google Shape;2582;p10"/>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 name="Google Shape;2583;p10"/>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84" name="Google Shape;2584;p10"/>
          <p:cNvGrpSpPr/>
          <p:nvPr/>
        </p:nvGrpSpPr>
        <p:grpSpPr>
          <a:xfrm rot="-8955970">
            <a:off x="-75445" y="373201"/>
            <a:ext cx="469716" cy="1271296"/>
            <a:chOff x="904476" y="-243594"/>
            <a:chExt cx="438472" cy="1186732"/>
          </a:xfrm>
        </p:grpSpPr>
        <p:sp>
          <p:nvSpPr>
            <p:cNvPr id="2585" name="Google Shape;2585;p10"/>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 name="Google Shape;2586;p10"/>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 name="Google Shape;2587;p10"/>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 name="Google Shape;2588;p10"/>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 name="Google Shape;2589;p10"/>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 name="Google Shape;2590;p10"/>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 name="Google Shape;2591;p10"/>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 name="Google Shape;2592;p10"/>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 name="Google Shape;2593;p10"/>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 name="Google Shape;2594;p10"/>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 name="Google Shape;2595;p10"/>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 name="Google Shape;2596;p10"/>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 name="Google Shape;2597;p10"/>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 name="Google Shape;2598;p10"/>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 name="Google Shape;2599;p10"/>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 name="Google Shape;2600;p10"/>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 name="Google Shape;2601;p10"/>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 name="Google Shape;2602;p10"/>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 name="Google Shape;2603;p10"/>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 name="Google Shape;2604;p10"/>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 name="Google Shape;2605;p10"/>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 name="Google Shape;2606;p10"/>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 name="Google Shape;2607;p10"/>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 name="Google Shape;2608;p10"/>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 name="Google Shape;2609;p10"/>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 name="Google Shape;2610;p10"/>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 name="Google Shape;2611;p10"/>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12" name="Google Shape;2612;p10"/>
          <p:cNvGrpSpPr/>
          <p:nvPr/>
        </p:nvGrpSpPr>
        <p:grpSpPr>
          <a:xfrm>
            <a:off x="11174471" y="5811366"/>
            <a:ext cx="1031773" cy="660193"/>
            <a:chOff x="7750342" y="3926048"/>
            <a:chExt cx="1406709" cy="900099"/>
          </a:xfrm>
        </p:grpSpPr>
        <p:sp>
          <p:nvSpPr>
            <p:cNvPr id="2613" name="Google Shape;2613;p10"/>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 name="Google Shape;2614;p10"/>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 name="Google Shape;2615;p10"/>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 name="Google Shape;2616;p10"/>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 name="Google Shape;2617;p10"/>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 name="Google Shape;2618;p10"/>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 name="Google Shape;2619;p10"/>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 name="Google Shape;2620;p10"/>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21" name="Google Shape;2621;p10"/>
          <p:cNvGrpSpPr/>
          <p:nvPr/>
        </p:nvGrpSpPr>
        <p:grpSpPr>
          <a:xfrm>
            <a:off x="11622582" y="5684942"/>
            <a:ext cx="908884" cy="913029"/>
            <a:chOff x="8276926" y="3750868"/>
            <a:chExt cx="1239162" cy="1244814"/>
          </a:xfrm>
        </p:grpSpPr>
        <p:sp>
          <p:nvSpPr>
            <p:cNvPr id="2622" name="Google Shape;2622;p10"/>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 name="Google Shape;2623;p10"/>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 name="Google Shape;2624;p10"/>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 name="Google Shape;2625;p10"/>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 name="Google Shape;2626;p10"/>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 name="Google Shape;2627;p10"/>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 name="Google Shape;2628;p10"/>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 name="Google Shape;2629;p10"/>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 name="Google Shape;2630;p10"/>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 name="Google Shape;2631;p10"/>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 name="Google Shape;2632;p10"/>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 name="Google Shape;2633;p10"/>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 name="Google Shape;2634;p10"/>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 name="Google Shape;2635;p10"/>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 name="Google Shape;2636;p10"/>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 name="Google Shape;2637;p10"/>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 name="Google Shape;2638;p10"/>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 name="Google Shape;2639;p10"/>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 name="Google Shape;2640;p10"/>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 name="Google Shape;2641;p10"/>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 name="Google Shape;2642;p10"/>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 name="Google Shape;2643;p10"/>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 name="Google Shape;2644;p10"/>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 name="Google Shape;2645;p10"/>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 name="Google Shape;2646;p10"/>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 name="Google Shape;2647;p10"/>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 name="Google Shape;2648;p10"/>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49" name="Google Shape;2649;p10"/>
          <p:cNvGrpSpPr/>
          <p:nvPr/>
        </p:nvGrpSpPr>
        <p:grpSpPr>
          <a:xfrm>
            <a:off x="11568335" y="6218536"/>
            <a:ext cx="660828" cy="639469"/>
            <a:chOff x="8202967" y="4478366"/>
            <a:chExt cx="900965" cy="871845"/>
          </a:xfrm>
        </p:grpSpPr>
        <p:sp>
          <p:nvSpPr>
            <p:cNvPr id="2650" name="Google Shape;2650;p10"/>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 name="Google Shape;2651;p10"/>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 name="Google Shape;2652;p10"/>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 name="Google Shape;2653;p10"/>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 name="Google Shape;2654;p10"/>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 name="Google Shape;2655;p10"/>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 name="Google Shape;2656;p10"/>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 name="Google Shape;2657;p10"/>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 name="Google Shape;2658;p10"/>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 name="Google Shape;2659;p10"/>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 name="Google Shape;2660;p10"/>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 name="Google Shape;2661;p10"/>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 name="Google Shape;2662;p10"/>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 name="Google Shape;2663;p10"/>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 name="Google Shape;2664;p10"/>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 name="Google Shape;2665;p10"/>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 name="Google Shape;2666;p10"/>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 name="Google Shape;2667;p10"/>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 name="Google Shape;2668;p10"/>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69" name="Google Shape;2669;p10"/>
          <p:cNvGrpSpPr/>
          <p:nvPr/>
        </p:nvGrpSpPr>
        <p:grpSpPr>
          <a:xfrm rot="-5400000">
            <a:off x="11220094" y="6126839"/>
            <a:ext cx="321271" cy="870228"/>
            <a:chOff x="7607455" y="4238363"/>
            <a:chExt cx="438017" cy="1186459"/>
          </a:xfrm>
        </p:grpSpPr>
        <p:sp>
          <p:nvSpPr>
            <p:cNvPr id="2670" name="Google Shape;2670;p10"/>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 name="Google Shape;2671;p10"/>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 name="Google Shape;2672;p10"/>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3" name="Google Shape;2673;p10"/>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 name="Google Shape;2674;p10"/>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 name="Google Shape;2675;p10"/>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6" name="Google Shape;2676;p10"/>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7" name="Google Shape;2677;p10"/>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8" name="Google Shape;2678;p10"/>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9" name="Google Shape;2679;p10"/>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0" name="Google Shape;2680;p10"/>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1" name="Google Shape;2681;p10"/>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2" name="Google Shape;2682;p10"/>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3" name="Google Shape;2683;p10"/>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4" name="Google Shape;2684;p10"/>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5" name="Google Shape;2685;p10"/>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6" name="Google Shape;2686;p10"/>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7" name="Google Shape;2687;p10"/>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8" name="Google Shape;2688;p10"/>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9" name="Google Shape;2689;p10"/>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0" name="Google Shape;2690;p10"/>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1" name="Google Shape;2691;p10"/>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2" name="Google Shape;2692;p10"/>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3" name="Google Shape;2693;p10"/>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94" name="Google Shape;2694;p10"/>
          <p:cNvGrpSpPr/>
          <p:nvPr/>
        </p:nvGrpSpPr>
        <p:grpSpPr>
          <a:xfrm>
            <a:off x="9730355" y="263653"/>
            <a:ext cx="844356" cy="506767"/>
            <a:chOff x="8365864" y="2993835"/>
            <a:chExt cx="933472" cy="547264"/>
          </a:xfrm>
        </p:grpSpPr>
        <p:sp>
          <p:nvSpPr>
            <p:cNvPr id="2695" name="Google Shape;2695;p10"/>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6" name="Google Shape;2696;p10"/>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7" name="Google Shape;2697;p10"/>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8" name="Google Shape;2698;p10"/>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9" name="Google Shape;2699;p10"/>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0" name="Google Shape;2700;p10"/>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1" name="Google Shape;2701;p10"/>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02" name="Google Shape;2702;p10"/>
          <p:cNvGrpSpPr/>
          <p:nvPr/>
        </p:nvGrpSpPr>
        <p:grpSpPr>
          <a:xfrm rot="-1533248">
            <a:off x="10545273" y="52878"/>
            <a:ext cx="1066769" cy="789791"/>
            <a:chOff x="8118223" y="2202382"/>
            <a:chExt cx="1151949" cy="873156"/>
          </a:xfrm>
        </p:grpSpPr>
        <p:sp>
          <p:nvSpPr>
            <p:cNvPr id="2703" name="Google Shape;2703;p10"/>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4" name="Google Shape;2704;p10"/>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5" name="Google Shape;2705;p10"/>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6" name="Google Shape;2706;p10"/>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7" name="Google Shape;2707;p10"/>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8" name="Google Shape;2708;p10"/>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9" name="Google Shape;2709;p10"/>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0" name="Google Shape;2710;p10"/>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1" name="Google Shape;2711;p10"/>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2" name="Google Shape;2712;p10"/>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3" name="Google Shape;2713;p10"/>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4" name="Google Shape;2714;p10"/>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5" name="Google Shape;2715;p10"/>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6" name="Google Shape;2716;p10"/>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7" name="Google Shape;2717;p10"/>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8" name="Google Shape;2718;p10"/>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9" name="Google Shape;2719;p10"/>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0" name="Google Shape;2720;p10"/>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1" name="Google Shape;2721;p10"/>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2" name="Google Shape;2722;p10"/>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3" name="Google Shape;2723;p10"/>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24" name="Google Shape;2724;p10"/>
          <p:cNvGrpSpPr/>
          <p:nvPr/>
        </p:nvGrpSpPr>
        <p:grpSpPr>
          <a:xfrm rot="-943149">
            <a:off x="-163297" y="5855027"/>
            <a:ext cx="1269503" cy="1178148"/>
            <a:chOff x="-181020" y="4253777"/>
            <a:chExt cx="1117161" cy="1087511"/>
          </a:xfrm>
        </p:grpSpPr>
        <p:sp>
          <p:nvSpPr>
            <p:cNvPr id="2725" name="Google Shape;2725;p10"/>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6" name="Google Shape;2726;p10"/>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7" name="Google Shape;2727;p10"/>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8" name="Google Shape;2728;p10"/>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9" name="Google Shape;2729;p10"/>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0" name="Google Shape;2730;p10"/>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1" name="Google Shape;2731;p10"/>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2" name="Google Shape;2732;p10"/>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3" name="Google Shape;2733;p10"/>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4" name="Google Shape;2734;p10"/>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5" name="Google Shape;2735;p10"/>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6" name="Google Shape;2736;p10"/>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7" name="Google Shape;2737;p10"/>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8" name="Google Shape;2738;p10"/>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39" name="Google Shape;2739;p10"/>
          <p:cNvGrpSpPr/>
          <p:nvPr/>
        </p:nvGrpSpPr>
        <p:grpSpPr>
          <a:xfrm rot="-943328">
            <a:off x="-212041" y="5594359"/>
            <a:ext cx="1004420" cy="1284967"/>
            <a:chOff x="-168050" y="4195214"/>
            <a:chExt cx="719519" cy="965231"/>
          </a:xfrm>
        </p:grpSpPr>
        <p:sp>
          <p:nvSpPr>
            <p:cNvPr id="2740" name="Google Shape;2740;p10"/>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1" name="Google Shape;2741;p10"/>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2" name="Google Shape;2742;p10"/>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3" name="Google Shape;2743;p10"/>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4" name="Google Shape;2744;p10"/>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5" name="Google Shape;2745;p10"/>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6" name="Google Shape;2746;p10"/>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7" name="Google Shape;2747;p10"/>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8" name="Google Shape;2748;p10"/>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9" name="Google Shape;2749;p10"/>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0" name="Google Shape;2750;p10"/>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1" name="Google Shape;2751;p10"/>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2" name="Google Shape;2752;p10"/>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3" name="Google Shape;2753;p10"/>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4" name="Google Shape;2754;p10"/>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5" name="Google Shape;2755;p10"/>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6" name="Google Shape;2756;p10"/>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7" name="Google Shape;2757;p10"/>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8" name="Google Shape;2758;p10"/>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9" name="Google Shape;2759;p10"/>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0" name="Google Shape;2760;p10"/>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1" name="Google Shape;2761;p10"/>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2" name="Google Shape;2762;p10"/>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3" name="Google Shape;2763;p10"/>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4" name="Google Shape;2764;p10"/>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5" name="Google Shape;2765;p10"/>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6" name="Google Shape;2766;p10"/>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7" name="Google Shape;2767;p10"/>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8" name="Google Shape;2768;p10"/>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9" name="Google Shape;2769;p10"/>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0" name="Google Shape;2770;p10"/>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1" name="Google Shape;2771;p10"/>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2" name="Google Shape;2772;p10"/>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3" name="Google Shape;2773;p10"/>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4" name="Google Shape;2774;p10"/>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5" name="Google Shape;2775;p10"/>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6" name="Google Shape;2776;p10"/>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7" name="Google Shape;2777;p10"/>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8" name="Google Shape;2778;p10"/>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9" name="Google Shape;2779;p10"/>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0" name="Google Shape;2780;p10"/>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1" name="Google Shape;2781;p10"/>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2" name="Google Shape;2782;p10"/>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3" name="Google Shape;2783;p10"/>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4" name="Google Shape;2784;p10"/>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5" name="Google Shape;2785;p10"/>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6" name="Google Shape;2786;p10"/>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87" name="Google Shape;2787;p10"/>
          <p:cNvGrpSpPr/>
          <p:nvPr/>
        </p:nvGrpSpPr>
        <p:grpSpPr>
          <a:xfrm rot="5400000">
            <a:off x="11330445" y="-920"/>
            <a:ext cx="1034111" cy="1035928"/>
            <a:chOff x="7973149" y="-201092"/>
            <a:chExt cx="1116750" cy="1145263"/>
          </a:xfrm>
        </p:grpSpPr>
        <p:sp>
          <p:nvSpPr>
            <p:cNvPr id="2788" name="Google Shape;2788;p10"/>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9" name="Google Shape;2789;p10"/>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0" name="Google Shape;2790;p10"/>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1" name="Google Shape;2791;p10"/>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2" name="Google Shape;2792;p10"/>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3" name="Google Shape;2793;p10"/>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4" name="Google Shape;2794;p10"/>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5" name="Google Shape;2795;p10"/>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6" name="Google Shape;2796;p10"/>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7" name="Google Shape;2797;p10"/>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8" name="Google Shape;2798;p10"/>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9" name="Google Shape;2799;p10"/>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0" name="Google Shape;2800;p10"/>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1" name="Google Shape;2801;p10"/>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2" name="Google Shape;2802;p10"/>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3" name="Google Shape;2803;p10"/>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4" name="Google Shape;2804;p10"/>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5" name="Google Shape;2805;p10"/>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6" name="Google Shape;2806;p10"/>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7" name="Google Shape;2807;p10"/>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8" name="Google Shape;2808;p10"/>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9" name="Google Shape;2809;p10"/>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0" name="Google Shape;2810;p10"/>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1" name="Google Shape;2811;p10"/>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2" name="Google Shape;2812;p10"/>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 name="Google Shape;2813;p10"/>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 name="Google Shape;2814;p10"/>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5" name="Google Shape;2815;p10"/>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6" name="Google Shape;2816;p10"/>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7" name="Google Shape;2817;p10"/>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8" name="Google Shape;2818;p10"/>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9" name="Google Shape;2819;p10"/>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0" name="Google Shape;2820;p10"/>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1" name="Google Shape;2821;p10"/>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2" name="Google Shape;2822;p10"/>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3" name="Google Shape;2823;p10"/>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4" name="Google Shape;2824;p10"/>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5" name="Google Shape;2825;p10"/>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6" name="Google Shape;2826;p10"/>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7" name="Google Shape;2827;p10"/>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8" name="Google Shape;2828;p10"/>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9" name="Google Shape;2829;p10"/>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0" name="Google Shape;2830;p10"/>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1" name="Google Shape;2831;p10"/>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2" name="Google Shape;2832;p10"/>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3" name="Google Shape;2833;p10"/>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4" name="Google Shape;2834;p10"/>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5" name="Google Shape;2835;p10"/>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6" name="Google Shape;2836;p10"/>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7" name="Google Shape;2837;p10"/>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8" name="Google Shape;2838;p10"/>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9" name="Google Shape;2839;p10"/>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0" name="Google Shape;2840;p10"/>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1" name="Google Shape;2841;p10"/>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2" name="Google Shape;2842;p10"/>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3" name="Google Shape;2843;p10"/>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4" name="Google Shape;2844;p10"/>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5" name="Google Shape;2845;p10"/>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6" name="Google Shape;2846;p10"/>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7" name="Google Shape;2847;p10"/>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8" name="Google Shape;2848;p10"/>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49" name="Google Shape;2849;p10"/>
          <p:cNvGrpSpPr/>
          <p:nvPr/>
        </p:nvGrpSpPr>
        <p:grpSpPr>
          <a:xfrm rot="4456527">
            <a:off x="488515" y="6063065"/>
            <a:ext cx="474523" cy="1348251"/>
            <a:chOff x="7607455" y="4238363"/>
            <a:chExt cx="438017" cy="1186459"/>
          </a:xfrm>
        </p:grpSpPr>
        <p:sp>
          <p:nvSpPr>
            <p:cNvPr id="2850" name="Google Shape;2850;p10"/>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1" name="Google Shape;2851;p10"/>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2" name="Google Shape;2852;p10"/>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3" name="Google Shape;2853;p10"/>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4" name="Google Shape;2854;p10"/>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5" name="Google Shape;2855;p10"/>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6" name="Google Shape;2856;p10"/>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7" name="Google Shape;2857;p10"/>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8" name="Google Shape;2858;p10"/>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9" name="Google Shape;2859;p10"/>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0" name="Google Shape;2860;p10"/>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1" name="Google Shape;2861;p10"/>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2" name="Google Shape;2862;p10"/>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3" name="Google Shape;2863;p10"/>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4" name="Google Shape;2864;p10"/>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5" name="Google Shape;2865;p10"/>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6" name="Google Shape;2866;p10"/>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7" name="Google Shape;2867;p10"/>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8" name="Google Shape;2868;p10"/>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9" name="Google Shape;2869;p10"/>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0" name="Google Shape;2870;p10"/>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1" name="Google Shape;2871;p10"/>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2" name="Google Shape;2872;p10"/>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3" name="Google Shape;2873;p10"/>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11265584"/>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2874"/>
        <p:cNvGrpSpPr/>
        <p:nvPr/>
      </p:nvGrpSpPr>
      <p:grpSpPr>
        <a:xfrm>
          <a:off x="0" y="0"/>
          <a:ext cx="0" cy="0"/>
          <a:chOff x="0" y="0"/>
          <a:chExt cx="0" cy="0"/>
        </a:xfrm>
      </p:grpSpPr>
      <p:sp>
        <p:nvSpPr>
          <p:cNvPr id="2875" name="Google Shape;2875;p11"/>
          <p:cNvSpPr txBox="1">
            <a:spLocks noGrp="1"/>
          </p:cNvSpPr>
          <p:nvPr>
            <p:ph type="title" hasCustomPrompt="1"/>
          </p:nvPr>
        </p:nvSpPr>
        <p:spPr>
          <a:xfrm>
            <a:off x="415600" y="1678033"/>
            <a:ext cx="11360800" cy="26180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0133"/>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2876" name="Google Shape;2876;p11"/>
          <p:cNvSpPr txBox="1">
            <a:spLocks noGrp="1"/>
          </p:cNvSpPr>
          <p:nvPr>
            <p:ph type="body" idx="1"/>
          </p:nvPr>
        </p:nvSpPr>
        <p:spPr>
          <a:xfrm>
            <a:off x="3114000" y="4095000"/>
            <a:ext cx="5964000" cy="640400"/>
          </a:xfrm>
          <a:prstGeom prst="rect">
            <a:avLst/>
          </a:prstGeom>
        </p:spPr>
        <p:txBody>
          <a:bodyPr spcFirstLastPara="1" wrap="square" lIns="91425" tIns="91425" rIns="91425" bIns="91425" anchor="t" anchorCtr="0">
            <a:noAutofit/>
          </a:bodyPr>
          <a:lstStyle>
            <a:lvl1pPr marL="609585" lvl="0" indent="-423323" algn="ctr">
              <a:spcBef>
                <a:spcPts val="0"/>
              </a:spcBef>
              <a:spcAft>
                <a:spcPts val="0"/>
              </a:spcAft>
              <a:buSzPts val="1400"/>
              <a:buChar char="●"/>
              <a:defRPr/>
            </a:lvl1pPr>
            <a:lvl2pPr marL="1219170" lvl="1" indent="-423323" algn="ctr">
              <a:spcBef>
                <a:spcPts val="0"/>
              </a:spcBef>
              <a:spcAft>
                <a:spcPts val="0"/>
              </a:spcAft>
              <a:buSzPts val="1400"/>
              <a:buChar char="○"/>
              <a:defRPr/>
            </a:lvl2pPr>
            <a:lvl3pPr marL="1828754" lvl="2" indent="-423323" algn="ctr">
              <a:spcBef>
                <a:spcPts val="0"/>
              </a:spcBef>
              <a:spcAft>
                <a:spcPts val="0"/>
              </a:spcAft>
              <a:buSzPts val="1400"/>
              <a:buChar char="■"/>
              <a:defRPr/>
            </a:lvl3pPr>
            <a:lvl4pPr marL="2438339" lvl="3" indent="-423323" algn="ctr">
              <a:spcBef>
                <a:spcPts val="0"/>
              </a:spcBef>
              <a:spcAft>
                <a:spcPts val="0"/>
              </a:spcAft>
              <a:buSzPts val="1400"/>
              <a:buChar char="●"/>
              <a:defRPr/>
            </a:lvl4pPr>
            <a:lvl5pPr marL="3047924" lvl="4" indent="-423323" algn="ctr">
              <a:spcBef>
                <a:spcPts val="0"/>
              </a:spcBef>
              <a:spcAft>
                <a:spcPts val="0"/>
              </a:spcAft>
              <a:buSzPts val="1400"/>
              <a:buChar char="○"/>
              <a:defRPr/>
            </a:lvl5pPr>
            <a:lvl6pPr marL="3657509" lvl="5" indent="-423323" algn="ctr">
              <a:spcBef>
                <a:spcPts val="0"/>
              </a:spcBef>
              <a:spcAft>
                <a:spcPts val="0"/>
              </a:spcAft>
              <a:buSzPts val="1400"/>
              <a:buChar char="■"/>
              <a:defRPr/>
            </a:lvl6pPr>
            <a:lvl7pPr marL="4267093" lvl="6" indent="-423323" algn="ctr">
              <a:spcBef>
                <a:spcPts val="0"/>
              </a:spcBef>
              <a:spcAft>
                <a:spcPts val="0"/>
              </a:spcAft>
              <a:buSzPts val="1400"/>
              <a:buChar char="●"/>
              <a:defRPr/>
            </a:lvl7pPr>
            <a:lvl8pPr marL="4876678" lvl="7" indent="-423323" algn="ctr">
              <a:spcBef>
                <a:spcPts val="0"/>
              </a:spcBef>
              <a:spcAft>
                <a:spcPts val="0"/>
              </a:spcAft>
              <a:buSzPts val="1400"/>
              <a:buChar char="○"/>
              <a:defRPr/>
            </a:lvl8pPr>
            <a:lvl9pPr marL="5486263" lvl="8" indent="-423323" algn="ctr">
              <a:spcBef>
                <a:spcPts val="0"/>
              </a:spcBef>
              <a:spcAft>
                <a:spcPts val="0"/>
              </a:spcAft>
              <a:buSzPts val="1400"/>
              <a:buChar char="■"/>
              <a:defRPr/>
            </a:lvl9pPr>
          </a:lstStyle>
          <a:p>
            <a:endParaRPr/>
          </a:p>
        </p:txBody>
      </p:sp>
      <p:grpSp>
        <p:nvGrpSpPr>
          <p:cNvPr id="2877" name="Google Shape;2877;p11"/>
          <p:cNvGrpSpPr/>
          <p:nvPr/>
        </p:nvGrpSpPr>
        <p:grpSpPr>
          <a:xfrm rot="10800000" flipH="1">
            <a:off x="11838239" y="5589877"/>
            <a:ext cx="215884" cy="194555"/>
            <a:chOff x="7737341" y="1046941"/>
            <a:chExt cx="161913" cy="145916"/>
          </a:xfrm>
        </p:grpSpPr>
        <p:sp>
          <p:nvSpPr>
            <p:cNvPr id="2878" name="Google Shape;2878;p11"/>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9" name="Google Shape;2879;p11"/>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0" name="Google Shape;2880;p11"/>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81" name="Google Shape;2881;p11"/>
          <p:cNvGrpSpPr/>
          <p:nvPr/>
        </p:nvGrpSpPr>
        <p:grpSpPr>
          <a:xfrm rot="10800000" flipH="1">
            <a:off x="177442" y="5539114"/>
            <a:ext cx="207292" cy="188116"/>
            <a:chOff x="737385" y="1492952"/>
            <a:chExt cx="161913" cy="146935"/>
          </a:xfrm>
        </p:grpSpPr>
        <p:sp>
          <p:nvSpPr>
            <p:cNvPr id="2882" name="Google Shape;2882;p11"/>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3" name="Google Shape;2883;p11"/>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4" name="Google Shape;2884;p11"/>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885" name="Google Shape;2885;p11"/>
          <p:cNvSpPr/>
          <p:nvPr/>
        </p:nvSpPr>
        <p:spPr>
          <a:xfrm rot="10800000" flipH="1">
            <a:off x="-294449" y="-52518"/>
            <a:ext cx="5448413" cy="8503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86" name="Google Shape;2886;p11"/>
          <p:cNvSpPr/>
          <p:nvPr/>
        </p:nvSpPr>
        <p:spPr>
          <a:xfrm rot="10800000" flipH="1">
            <a:off x="6029618" y="5966589"/>
            <a:ext cx="6209269" cy="96963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887" name="Google Shape;2887;p11"/>
          <p:cNvGrpSpPr/>
          <p:nvPr/>
        </p:nvGrpSpPr>
        <p:grpSpPr>
          <a:xfrm rot="10800000" flipH="1">
            <a:off x="2175555" y="5731123"/>
            <a:ext cx="554560" cy="1437668"/>
            <a:chOff x="1823086" y="-208516"/>
            <a:chExt cx="433159" cy="1122944"/>
          </a:xfrm>
        </p:grpSpPr>
        <p:sp>
          <p:nvSpPr>
            <p:cNvPr id="2888" name="Google Shape;2888;p11"/>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9" name="Google Shape;2889;p11"/>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0" name="Google Shape;2890;p11"/>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1" name="Google Shape;2891;p11"/>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2" name="Google Shape;2892;p11"/>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3" name="Google Shape;2893;p11"/>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4" name="Google Shape;2894;p11"/>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5" name="Google Shape;2895;p11"/>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96" name="Google Shape;2896;p11"/>
          <p:cNvGrpSpPr/>
          <p:nvPr/>
        </p:nvGrpSpPr>
        <p:grpSpPr>
          <a:xfrm rot="10800000" flipH="1">
            <a:off x="-422591" y="5291232"/>
            <a:ext cx="1800468" cy="1151152"/>
            <a:chOff x="-206267" y="355694"/>
            <a:chExt cx="1406323" cy="899150"/>
          </a:xfrm>
        </p:grpSpPr>
        <p:sp>
          <p:nvSpPr>
            <p:cNvPr id="2897" name="Google Shape;2897;p11"/>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8" name="Google Shape;2898;p11"/>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9" name="Google Shape;2899;p11"/>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0" name="Google Shape;2900;p11"/>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1" name="Google Shape;2901;p11"/>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2" name="Google Shape;2902;p11"/>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3" name="Google Shape;2903;p11"/>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4" name="Google Shape;2904;p11"/>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05" name="Google Shape;2905;p11"/>
          <p:cNvGrpSpPr/>
          <p:nvPr/>
        </p:nvGrpSpPr>
        <p:grpSpPr>
          <a:xfrm rot="10800000" flipH="1">
            <a:off x="-224342" y="5924229"/>
            <a:ext cx="1153599" cy="1115511"/>
            <a:chOff x="-168381" y="-168706"/>
            <a:chExt cx="901061" cy="871312"/>
          </a:xfrm>
        </p:grpSpPr>
        <p:sp>
          <p:nvSpPr>
            <p:cNvPr id="2906" name="Google Shape;2906;p11"/>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7" name="Google Shape;2907;p11"/>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8" name="Google Shape;2908;p11"/>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9" name="Google Shape;2909;p11"/>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0" name="Google Shape;2910;p11"/>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1" name="Google Shape;2911;p11"/>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2" name="Google Shape;2912;p11"/>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3" name="Google Shape;2913;p11"/>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4" name="Google Shape;2914;p11"/>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5" name="Google Shape;2915;p11"/>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6" name="Google Shape;2916;p11"/>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7" name="Google Shape;2917;p11"/>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8" name="Google Shape;2918;p11"/>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9" name="Google Shape;2919;p11"/>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0" name="Google Shape;2920;p11"/>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1" name="Google Shape;2921;p11"/>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2" name="Google Shape;2922;p11"/>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3" name="Google Shape;2923;p11"/>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4" name="Google Shape;2924;p11"/>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25" name="Google Shape;2925;p11"/>
          <p:cNvGrpSpPr/>
          <p:nvPr/>
        </p:nvGrpSpPr>
        <p:grpSpPr>
          <a:xfrm rot="10800000" flipH="1">
            <a:off x="999457" y="5690299"/>
            <a:ext cx="561361" cy="1519333"/>
            <a:chOff x="904476" y="-243594"/>
            <a:chExt cx="438472" cy="1186732"/>
          </a:xfrm>
        </p:grpSpPr>
        <p:sp>
          <p:nvSpPr>
            <p:cNvPr id="2926" name="Google Shape;2926;p11"/>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7" name="Google Shape;2927;p11"/>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8" name="Google Shape;2928;p11"/>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9" name="Google Shape;2929;p11"/>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0" name="Google Shape;2930;p11"/>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1" name="Google Shape;2931;p11"/>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2" name="Google Shape;2932;p11"/>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3" name="Google Shape;2933;p11"/>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4" name="Google Shape;2934;p11"/>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5" name="Google Shape;2935;p11"/>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6" name="Google Shape;2936;p11"/>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7" name="Google Shape;2937;p11"/>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8" name="Google Shape;2938;p11"/>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9" name="Google Shape;2939;p11"/>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0" name="Google Shape;2940;p11"/>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1" name="Google Shape;2941;p11"/>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2" name="Google Shape;2942;p11"/>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3" name="Google Shape;2943;p11"/>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4" name="Google Shape;2944;p11"/>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5" name="Google Shape;2945;p11"/>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6" name="Google Shape;2946;p11"/>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7" name="Google Shape;2947;p11"/>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8" name="Google Shape;2948;p11"/>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9" name="Google Shape;2949;p11"/>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0" name="Google Shape;2950;p11"/>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1" name="Google Shape;2951;p11"/>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2" name="Google Shape;2952;p11"/>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53" name="Google Shape;2953;p11"/>
          <p:cNvGrpSpPr/>
          <p:nvPr/>
        </p:nvGrpSpPr>
        <p:grpSpPr>
          <a:xfrm rot="10800000" flipH="1">
            <a:off x="1705340" y="5995617"/>
            <a:ext cx="845843" cy="1453939"/>
            <a:chOff x="1455834" y="-430995"/>
            <a:chExt cx="660677" cy="1135653"/>
          </a:xfrm>
        </p:grpSpPr>
        <p:sp>
          <p:nvSpPr>
            <p:cNvPr id="2954" name="Google Shape;2954;p11"/>
            <p:cNvSpPr/>
            <p:nvPr/>
          </p:nvSpPr>
          <p:spPr>
            <a:xfrm>
              <a:off x="1455834" y="-342088"/>
              <a:ext cx="651576" cy="1046745"/>
            </a:xfrm>
            <a:custGeom>
              <a:avLst/>
              <a:gdLst/>
              <a:ahLst/>
              <a:cxnLst/>
              <a:rect l="l" t="t" r="r" b="b"/>
              <a:pathLst>
                <a:path w="21750" h="34941" extrusionOk="0">
                  <a:moveTo>
                    <a:pt x="16913" y="1"/>
                  </a:moveTo>
                  <a:cubicBezTo>
                    <a:pt x="14337" y="1"/>
                    <a:pt x="10562" y="1386"/>
                    <a:pt x="8840" y="2318"/>
                  </a:cubicBezTo>
                  <a:cubicBezTo>
                    <a:pt x="5904" y="3852"/>
                    <a:pt x="3603" y="5920"/>
                    <a:pt x="2202" y="8856"/>
                  </a:cubicBezTo>
                  <a:cubicBezTo>
                    <a:pt x="0" y="13192"/>
                    <a:pt x="334" y="18396"/>
                    <a:pt x="667" y="23199"/>
                  </a:cubicBezTo>
                  <a:cubicBezTo>
                    <a:pt x="901" y="27102"/>
                    <a:pt x="1535" y="31138"/>
                    <a:pt x="901" y="34941"/>
                  </a:cubicBezTo>
                  <a:cubicBezTo>
                    <a:pt x="6338" y="32439"/>
                    <a:pt x="12843" y="29704"/>
                    <a:pt x="16445" y="24600"/>
                  </a:cubicBezTo>
                  <a:cubicBezTo>
                    <a:pt x="20248" y="19163"/>
                    <a:pt x="21749" y="14159"/>
                    <a:pt x="20548" y="7521"/>
                  </a:cubicBezTo>
                  <a:cubicBezTo>
                    <a:pt x="20148" y="5153"/>
                    <a:pt x="18380" y="2084"/>
                    <a:pt x="18513" y="49"/>
                  </a:cubicBezTo>
                  <a:lnTo>
                    <a:pt x="18513" y="49"/>
                  </a:lnTo>
                  <a:lnTo>
                    <a:pt x="18180" y="149"/>
                  </a:lnTo>
                  <a:cubicBezTo>
                    <a:pt x="17810" y="47"/>
                    <a:pt x="17382" y="1"/>
                    <a:pt x="16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5" name="Google Shape;2955;p11"/>
            <p:cNvSpPr/>
            <p:nvPr/>
          </p:nvSpPr>
          <p:spPr>
            <a:xfrm>
              <a:off x="1538301" y="-430995"/>
              <a:ext cx="578210" cy="1060406"/>
            </a:xfrm>
            <a:custGeom>
              <a:avLst/>
              <a:gdLst/>
              <a:ahLst/>
              <a:cxnLst/>
              <a:rect l="l" t="t" r="r" b="b"/>
              <a:pathLst>
                <a:path w="19301" h="35397" extrusionOk="0">
                  <a:moveTo>
                    <a:pt x="18677" y="0"/>
                  </a:moveTo>
                  <a:cubicBezTo>
                    <a:pt x="18582" y="0"/>
                    <a:pt x="18484" y="34"/>
                    <a:pt x="18396" y="115"/>
                  </a:cubicBezTo>
                  <a:cubicBezTo>
                    <a:pt x="15027" y="2917"/>
                    <a:pt x="12191" y="6153"/>
                    <a:pt x="10490" y="10256"/>
                  </a:cubicBezTo>
                  <a:cubicBezTo>
                    <a:pt x="9423" y="12824"/>
                    <a:pt x="8622" y="15459"/>
                    <a:pt x="7588" y="18061"/>
                  </a:cubicBezTo>
                  <a:cubicBezTo>
                    <a:pt x="6520" y="20730"/>
                    <a:pt x="5420" y="23365"/>
                    <a:pt x="4252" y="26000"/>
                  </a:cubicBezTo>
                  <a:cubicBezTo>
                    <a:pt x="2951" y="28936"/>
                    <a:pt x="1584" y="31871"/>
                    <a:pt x="183" y="34773"/>
                  </a:cubicBezTo>
                  <a:cubicBezTo>
                    <a:pt x="0" y="35093"/>
                    <a:pt x="286" y="35397"/>
                    <a:pt x="559" y="35397"/>
                  </a:cubicBezTo>
                  <a:cubicBezTo>
                    <a:pt x="686" y="35397"/>
                    <a:pt x="809" y="35332"/>
                    <a:pt x="883" y="35174"/>
                  </a:cubicBezTo>
                  <a:cubicBezTo>
                    <a:pt x="3352" y="30103"/>
                    <a:pt x="5687" y="25000"/>
                    <a:pt x="7788" y="19763"/>
                  </a:cubicBezTo>
                  <a:cubicBezTo>
                    <a:pt x="8855" y="17161"/>
                    <a:pt x="9823" y="14525"/>
                    <a:pt x="10757" y="11857"/>
                  </a:cubicBezTo>
                  <a:cubicBezTo>
                    <a:pt x="11524" y="9789"/>
                    <a:pt x="12525" y="7787"/>
                    <a:pt x="13826" y="5986"/>
                  </a:cubicBezTo>
                  <a:cubicBezTo>
                    <a:pt x="15293" y="3985"/>
                    <a:pt x="17095" y="2283"/>
                    <a:pt x="18963" y="682"/>
                  </a:cubicBezTo>
                  <a:cubicBezTo>
                    <a:pt x="19301" y="422"/>
                    <a:pt x="19011" y="0"/>
                    <a:pt x="18677"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6" name="Google Shape;2956;p11"/>
            <p:cNvSpPr/>
            <p:nvPr/>
          </p:nvSpPr>
          <p:spPr>
            <a:xfrm>
              <a:off x="1524162" y="373308"/>
              <a:ext cx="201494" cy="167043"/>
            </a:xfrm>
            <a:custGeom>
              <a:avLst/>
              <a:gdLst/>
              <a:ahLst/>
              <a:cxnLst/>
              <a:rect l="l" t="t" r="r" b="b"/>
              <a:pathLst>
                <a:path w="6726" h="5576" extrusionOk="0">
                  <a:moveTo>
                    <a:pt x="4720" y="0"/>
                  </a:moveTo>
                  <a:cubicBezTo>
                    <a:pt x="4637" y="0"/>
                    <a:pt x="4555" y="19"/>
                    <a:pt x="4491" y="51"/>
                  </a:cubicBezTo>
                  <a:cubicBezTo>
                    <a:pt x="3156" y="651"/>
                    <a:pt x="1855" y="1385"/>
                    <a:pt x="454" y="1852"/>
                  </a:cubicBezTo>
                  <a:cubicBezTo>
                    <a:pt x="1" y="2003"/>
                    <a:pt x="123" y="2676"/>
                    <a:pt x="523" y="2676"/>
                  </a:cubicBezTo>
                  <a:cubicBezTo>
                    <a:pt x="564" y="2676"/>
                    <a:pt x="608" y="2668"/>
                    <a:pt x="655" y="2653"/>
                  </a:cubicBezTo>
                  <a:cubicBezTo>
                    <a:pt x="1941" y="2214"/>
                    <a:pt x="3150" y="1597"/>
                    <a:pt x="4372" y="1002"/>
                  </a:cubicBezTo>
                  <a:lnTo>
                    <a:pt x="4372" y="1002"/>
                  </a:lnTo>
                  <a:cubicBezTo>
                    <a:pt x="4665" y="2485"/>
                    <a:pt x="5313" y="3873"/>
                    <a:pt x="5825" y="5288"/>
                  </a:cubicBezTo>
                  <a:cubicBezTo>
                    <a:pt x="5891" y="5488"/>
                    <a:pt x="6059" y="5576"/>
                    <a:pt x="6225" y="5576"/>
                  </a:cubicBezTo>
                  <a:cubicBezTo>
                    <a:pt x="6476" y="5576"/>
                    <a:pt x="6726" y="5375"/>
                    <a:pt x="6626" y="5055"/>
                  </a:cubicBezTo>
                  <a:cubicBezTo>
                    <a:pt x="6058" y="3487"/>
                    <a:pt x="5325" y="1952"/>
                    <a:pt x="5091" y="284"/>
                  </a:cubicBezTo>
                  <a:cubicBezTo>
                    <a:pt x="5069" y="81"/>
                    <a:pt x="4893" y="0"/>
                    <a:pt x="4720"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7" name="Google Shape;2957;p11"/>
            <p:cNvSpPr/>
            <p:nvPr/>
          </p:nvSpPr>
          <p:spPr>
            <a:xfrm>
              <a:off x="1522934" y="228264"/>
              <a:ext cx="280103" cy="217881"/>
            </a:xfrm>
            <a:custGeom>
              <a:avLst/>
              <a:gdLst/>
              <a:ahLst/>
              <a:cxnLst/>
              <a:rect l="l" t="t" r="r" b="b"/>
              <a:pathLst>
                <a:path w="9350" h="7273" extrusionOk="0">
                  <a:moveTo>
                    <a:pt x="6183" y="0"/>
                  </a:moveTo>
                  <a:cubicBezTo>
                    <a:pt x="4107" y="0"/>
                    <a:pt x="2152" y="1072"/>
                    <a:pt x="395" y="2058"/>
                  </a:cubicBezTo>
                  <a:cubicBezTo>
                    <a:pt x="1" y="2283"/>
                    <a:pt x="225" y="2818"/>
                    <a:pt x="586" y="2818"/>
                  </a:cubicBezTo>
                  <a:cubicBezTo>
                    <a:pt x="652" y="2818"/>
                    <a:pt x="723" y="2800"/>
                    <a:pt x="796" y="2758"/>
                  </a:cubicBezTo>
                  <a:cubicBezTo>
                    <a:pt x="2474" y="1857"/>
                    <a:pt x="4326" y="840"/>
                    <a:pt x="6270" y="840"/>
                  </a:cubicBezTo>
                  <a:cubicBezTo>
                    <a:pt x="6287" y="840"/>
                    <a:pt x="6304" y="840"/>
                    <a:pt x="6321" y="840"/>
                  </a:cubicBezTo>
                  <a:lnTo>
                    <a:pt x="6321" y="840"/>
                  </a:lnTo>
                  <a:cubicBezTo>
                    <a:pt x="6680" y="2983"/>
                    <a:pt x="7901" y="4885"/>
                    <a:pt x="8468" y="6995"/>
                  </a:cubicBezTo>
                  <a:cubicBezTo>
                    <a:pt x="8520" y="7189"/>
                    <a:pt x="8673" y="7273"/>
                    <a:pt x="8832" y="7273"/>
                  </a:cubicBezTo>
                  <a:cubicBezTo>
                    <a:pt x="9083" y="7273"/>
                    <a:pt x="9350" y="7067"/>
                    <a:pt x="9268" y="6761"/>
                  </a:cubicBezTo>
                  <a:cubicBezTo>
                    <a:pt x="8701" y="4626"/>
                    <a:pt x="7367" y="2691"/>
                    <a:pt x="7100" y="456"/>
                  </a:cubicBezTo>
                  <a:cubicBezTo>
                    <a:pt x="7067" y="223"/>
                    <a:pt x="6933" y="56"/>
                    <a:pt x="6700" y="23"/>
                  </a:cubicBezTo>
                  <a:cubicBezTo>
                    <a:pt x="6527" y="8"/>
                    <a:pt x="6355" y="0"/>
                    <a:pt x="6183"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8" name="Google Shape;2958;p11"/>
            <p:cNvSpPr/>
            <p:nvPr/>
          </p:nvSpPr>
          <p:spPr>
            <a:xfrm>
              <a:off x="1512719" y="76270"/>
              <a:ext cx="388219" cy="265753"/>
            </a:xfrm>
            <a:custGeom>
              <a:avLst/>
              <a:gdLst/>
              <a:ahLst/>
              <a:cxnLst/>
              <a:rect l="l" t="t" r="r" b="b"/>
              <a:pathLst>
                <a:path w="12959" h="8871" extrusionOk="0">
                  <a:moveTo>
                    <a:pt x="9243" y="1"/>
                  </a:moveTo>
                  <a:cubicBezTo>
                    <a:pt x="9197" y="1"/>
                    <a:pt x="9152" y="9"/>
                    <a:pt x="9109" y="27"/>
                  </a:cubicBezTo>
                  <a:cubicBezTo>
                    <a:pt x="6240" y="794"/>
                    <a:pt x="3438" y="1761"/>
                    <a:pt x="503" y="2295"/>
                  </a:cubicBezTo>
                  <a:cubicBezTo>
                    <a:pt x="0" y="2389"/>
                    <a:pt x="178" y="3104"/>
                    <a:pt x="646" y="3104"/>
                  </a:cubicBezTo>
                  <a:cubicBezTo>
                    <a:pt x="675" y="3104"/>
                    <a:pt x="705" y="3101"/>
                    <a:pt x="736" y="3095"/>
                  </a:cubicBezTo>
                  <a:cubicBezTo>
                    <a:pt x="3528" y="2582"/>
                    <a:pt x="6226" y="1668"/>
                    <a:pt x="8981" y="916"/>
                  </a:cubicBezTo>
                  <a:lnTo>
                    <a:pt x="8981" y="916"/>
                  </a:lnTo>
                  <a:cubicBezTo>
                    <a:pt x="10166" y="3393"/>
                    <a:pt x="11307" y="5933"/>
                    <a:pt x="12078" y="8566"/>
                  </a:cubicBezTo>
                  <a:cubicBezTo>
                    <a:pt x="12131" y="8779"/>
                    <a:pt x="12291" y="8870"/>
                    <a:pt x="12456" y="8870"/>
                  </a:cubicBezTo>
                  <a:cubicBezTo>
                    <a:pt x="12702" y="8870"/>
                    <a:pt x="12958" y="8666"/>
                    <a:pt x="12878" y="8366"/>
                  </a:cubicBezTo>
                  <a:cubicBezTo>
                    <a:pt x="12078" y="5530"/>
                    <a:pt x="10810" y="2862"/>
                    <a:pt x="9576" y="193"/>
                  </a:cubicBezTo>
                  <a:cubicBezTo>
                    <a:pt x="9502" y="70"/>
                    <a:pt x="9373" y="1"/>
                    <a:pt x="9243"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9" name="Google Shape;2959;p11"/>
            <p:cNvSpPr/>
            <p:nvPr/>
          </p:nvSpPr>
          <p:spPr>
            <a:xfrm>
              <a:off x="1532699" y="-106248"/>
              <a:ext cx="446786" cy="249426"/>
            </a:xfrm>
            <a:custGeom>
              <a:avLst/>
              <a:gdLst/>
              <a:ahLst/>
              <a:cxnLst/>
              <a:rect l="l" t="t" r="r" b="b"/>
              <a:pathLst>
                <a:path w="14914" h="8326" extrusionOk="0">
                  <a:moveTo>
                    <a:pt x="10815" y="0"/>
                  </a:moveTo>
                  <a:cubicBezTo>
                    <a:pt x="10781" y="0"/>
                    <a:pt x="10746" y="5"/>
                    <a:pt x="10710" y="15"/>
                  </a:cubicBezTo>
                  <a:cubicBezTo>
                    <a:pt x="7308" y="1349"/>
                    <a:pt x="4139" y="3351"/>
                    <a:pt x="503" y="4051"/>
                  </a:cubicBezTo>
                  <a:cubicBezTo>
                    <a:pt x="1" y="4146"/>
                    <a:pt x="178" y="4861"/>
                    <a:pt x="618" y="4861"/>
                  </a:cubicBezTo>
                  <a:cubicBezTo>
                    <a:pt x="645" y="4861"/>
                    <a:pt x="674" y="4858"/>
                    <a:pt x="703" y="4852"/>
                  </a:cubicBezTo>
                  <a:cubicBezTo>
                    <a:pt x="4210" y="4176"/>
                    <a:pt x="7282" y="2291"/>
                    <a:pt x="10577" y="961"/>
                  </a:cubicBezTo>
                  <a:lnTo>
                    <a:pt x="10577" y="961"/>
                  </a:lnTo>
                  <a:cubicBezTo>
                    <a:pt x="11592" y="3362"/>
                    <a:pt x="13160" y="5527"/>
                    <a:pt x="14013" y="8021"/>
                  </a:cubicBezTo>
                  <a:cubicBezTo>
                    <a:pt x="14079" y="8234"/>
                    <a:pt x="14248" y="8325"/>
                    <a:pt x="14415" y="8325"/>
                  </a:cubicBezTo>
                  <a:cubicBezTo>
                    <a:pt x="14665" y="8325"/>
                    <a:pt x="14913" y="8121"/>
                    <a:pt x="14813" y="7821"/>
                  </a:cubicBezTo>
                  <a:cubicBezTo>
                    <a:pt x="13913" y="5186"/>
                    <a:pt x="12211" y="2917"/>
                    <a:pt x="11211" y="315"/>
                  </a:cubicBezTo>
                  <a:cubicBezTo>
                    <a:pt x="11154" y="146"/>
                    <a:pt x="11002" y="0"/>
                    <a:pt x="108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0" name="Google Shape;2960;p11"/>
            <p:cNvSpPr/>
            <p:nvPr/>
          </p:nvSpPr>
          <p:spPr>
            <a:xfrm>
              <a:off x="1720100" y="-252581"/>
              <a:ext cx="279863" cy="178007"/>
            </a:xfrm>
            <a:custGeom>
              <a:avLst/>
              <a:gdLst/>
              <a:ahLst/>
              <a:cxnLst/>
              <a:rect l="l" t="t" r="r" b="b"/>
              <a:pathLst>
                <a:path w="9342" h="5942" extrusionOk="0">
                  <a:moveTo>
                    <a:pt x="7095" y="0"/>
                  </a:moveTo>
                  <a:cubicBezTo>
                    <a:pt x="7051" y="0"/>
                    <a:pt x="7004" y="9"/>
                    <a:pt x="6956" y="30"/>
                  </a:cubicBezTo>
                  <a:cubicBezTo>
                    <a:pt x="4688" y="797"/>
                    <a:pt x="2653" y="2065"/>
                    <a:pt x="418" y="2965"/>
                  </a:cubicBezTo>
                  <a:cubicBezTo>
                    <a:pt x="1" y="3115"/>
                    <a:pt x="116" y="3797"/>
                    <a:pt x="503" y="3797"/>
                  </a:cubicBezTo>
                  <a:cubicBezTo>
                    <a:pt x="549" y="3797"/>
                    <a:pt x="599" y="3787"/>
                    <a:pt x="652" y="3766"/>
                  </a:cubicBezTo>
                  <a:cubicBezTo>
                    <a:pt x="2725" y="2918"/>
                    <a:pt x="4680" y="1744"/>
                    <a:pt x="6795" y="970"/>
                  </a:cubicBezTo>
                  <a:lnTo>
                    <a:pt x="6795" y="970"/>
                  </a:lnTo>
                  <a:cubicBezTo>
                    <a:pt x="7288" y="2577"/>
                    <a:pt x="7663" y="4267"/>
                    <a:pt x="8457" y="5734"/>
                  </a:cubicBezTo>
                  <a:cubicBezTo>
                    <a:pt x="8530" y="5880"/>
                    <a:pt x="8652" y="5941"/>
                    <a:pt x="8777" y="5941"/>
                  </a:cubicBezTo>
                  <a:cubicBezTo>
                    <a:pt x="9052" y="5941"/>
                    <a:pt x="9341" y="5645"/>
                    <a:pt x="9158" y="5300"/>
                  </a:cubicBezTo>
                  <a:cubicBezTo>
                    <a:pt x="8357" y="3766"/>
                    <a:pt x="8024" y="1965"/>
                    <a:pt x="7456" y="297"/>
                  </a:cubicBezTo>
                  <a:cubicBezTo>
                    <a:pt x="7403" y="138"/>
                    <a:pt x="7266" y="0"/>
                    <a:pt x="709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1" name="Google Shape;2961;p11"/>
            <p:cNvSpPr/>
            <p:nvPr/>
          </p:nvSpPr>
          <p:spPr>
            <a:xfrm>
              <a:off x="1919452" y="216941"/>
              <a:ext cx="31006" cy="24026"/>
            </a:xfrm>
            <a:custGeom>
              <a:avLst/>
              <a:gdLst/>
              <a:ahLst/>
              <a:cxnLst/>
              <a:rect l="l" t="t" r="r" b="b"/>
              <a:pathLst>
                <a:path w="1035" h="802" extrusionOk="0">
                  <a:moveTo>
                    <a:pt x="535" y="1"/>
                  </a:moveTo>
                  <a:cubicBezTo>
                    <a:pt x="1" y="1"/>
                    <a:pt x="1" y="801"/>
                    <a:pt x="535" y="801"/>
                  </a:cubicBezTo>
                  <a:cubicBezTo>
                    <a:pt x="1035" y="801"/>
                    <a:pt x="1035"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2" name="Google Shape;2962;p11"/>
            <p:cNvSpPr/>
            <p:nvPr/>
          </p:nvSpPr>
          <p:spPr>
            <a:xfrm>
              <a:off x="1955429" y="183960"/>
              <a:ext cx="31006" cy="24026"/>
            </a:xfrm>
            <a:custGeom>
              <a:avLst/>
              <a:gdLst/>
              <a:ahLst/>
              <a:cxnLst/>
              <a:rect l="l" t="t" r="r" b="b"/>
              <a:pathLst>
                <a:path w="1035" h="802" extrusionOk="0">
                  <a:moveTo>
                    <a:pt x="501" y="1"/>
                  </a:moveTo>
                  <a:cubicBezTo>
                    <a:pt x="1" y="1"/>
                    <a:pt x="1" y="801"/>
                    <a:pt x="501" y="801"/>
                  </a:cubicBezTo>
                  <a:cubicBezTo>
                    <a:pt x="1035" y="801"/>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3" name="Google Shape;2963;p11"/>
            <p:cNvSpPr/>
            <p:nvPr/>
          </p:nvSpPr>
          <p:spPr>
            <a:xfrm>
              <a:off x="1968429" y="242912"/>
              <a:ext cx="31006" cy="24026"/>
            </a:xfrm>
            <a:custGeom>
              <a:avLst/>
              <a:gdLst/>
              <a:ahLst/>
              <a:cxnLst/>
              <a:rect l="l" t="t" r="r" b="b"/>
              <a:pathLst>
                <a:path w="1035" h="802" extrusionOk="0">
                  <a:moveTo>
                    <a:pt x="501" y="1"/>
                  </a:moveTo>
                  <a:cubicBezTo>
                    <a:pt x="0" y="1"/>
                    <a:pt x="0" y="801"/>
                    <a:pt x="501" y="801"/>
                  </a:cubicBezTo>
                  <a:cubicBezTo>
                    <a:pt x="1034" y="801"/>
                    <a:pt x="1034"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4" name="Google Shape;2964;p11"/>
            <p:cNvSpPr/>
            <p:nvPr/>
          </p:nvSpPr>
          <p:spPr>
            <a:xfrm>
              <a:off x="1586709" y="67044"/>
              <a:ext cx="32025" cy="24026"/>
            </a:xfrm>
            <a:custGeom>
              <a:avLst/>
              <a:gdLst/>
              <a:ahLst/>
              <a:cxnLst/>
              <a:rect l="l" t="t" r="r" b="b"/>
              <a:pathLst>
                <a:path w="1069" h="802" extrusionOk="0">
                  <a:moveTo>
                    <a:pt x="535" y="1"/>
                  </a:moveTo>
                  <a:cubicBezTo>
                    <a:pt x="1" y="1"/>
                    <a:pt x="1" y="802"/>
                    <a:pt x="535" y="802"/>
                  </a:cubicBezTo>
                  <a:cubicBezTo>
                    <a:pt x="1068" y="802"/>
                    <a:pt x="1068"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5" name="Google Shape;2965;p11"/>
            <p:cNvSpPr/>
            <p:nvPr/>
          </p:nvSpPr>
          <p:spPr>
            <a:xfrm>
              <a:off x="1625681" y="37088"/>
              <a:ext cx="32025" cy="25015"/>
            </a:xfrm>
            <a:custGeom>
              <a:avLst/>
              <a:gdLst/>
              <a:ahLst/>
              <a:cxnLst/>
              <a:rect l="l" t="t" r="r" b="b"/>
              <a:pathLst>
                <a:path w="1069" h="835" extrusionOk="0">
                  <a:moveTo>
                    <a:pt x="535" y="0"/>
                  </a:moveTo>
                  <a:cubicBezTo>
                    <a:pt x="1" y="0"/>
                    <a:pt x="1" y="834"/>
                    <a:pt x="535" y="834"/>
                  </a:cubicBezTo>
                  <a:cubicBezTo>
                    <a:pt x="1068" y="834"/>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6" name="Google Shape;2966;p11"/>
            <p:cNvSpPr/>
            <p:nvPr/>
          </p:nvSpPr>
          <p:spPr>
            <a:xfrm>
              <a:off x="1736605" y="-219720"/>
              <a:ext cx="31995" cy="24026"/>
            </a:xfrm>
            <a:custGeom>
              <a:avLst/>
              <a:gdLst/>
              <a:ahLst/>
              <a:cxnLst/>
              <a:rect l="l" t="t" r="r" b="b"/>
              <a:pathLst>
                <a:path w="1068" h="802" extrusionOk="0">
                  <a:moveTo>
                    <a:pt x="534" y="0"/>
                  </a:moveTo>
                  <a:cubicBezTo>
                    <a:pt x="1" y="0"/>
                    <a:pt x="1"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7" name="Google Shape;2967;p11"/>
            <p:cNvSpPr/>
            <p:nvPr/>
          </p:nvSpPr>
          <p:spPr>
            <a:xfrm>
              <a:off x="1779561" y="-252701"/>
              <a:ext cx="31006" cy="25015"/>
            </a:xfrm>
            <a:custGeom>
              <a:avLst/>
              <a:gdLst/>
              <a:ahLst/>
              <a:cxnLst/>
              <a:rect l="l" t="t" r="r" b="b"/>
              <a:pathLst>
                <a:path w="1035" h="835" extrusionOk="0">
                  <a:moveTo>
                    <a:pt x="501" y="1"/>
                  </a:moveTo>
                  <a:cubicBezTo>
                    <a:pt x="1" y="1"/>
                    <a:pt x="1" y="835"/>
                    <a:pt x="501" y="835"/>
                  </a:cubicBezTo>
                  <a:cubicBezTo>
                    <a:pt x="1035" y="835"/>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8" name="Google Shape;2968;p11"/>
            <p:cNvSpPr/>
            <p:nvPr/>
          </p:nvSpPr>
          <p:spPr>
            <a:xfrm>
              <a:off x="1785582" y="265918"/>
              <a:ext cx="31995" cy="23996"/>
            </a:xfrm>
            <a:custGeom>
              <a:avLst/>
              <a:gdLst/>
              <a:ahLst/>
              <a:cxnLst/>
              <a:rect l="l" t="t" r="r" b="b"/>
              <a:pathLst>
                <a:path w="1068" h="801" extrusionOk="0">
                  <a:moveTo>
                    <a:pt x="534" y="0"/>
                  </a:moveTo>
                  <a:cubicBezTo>
                    <a:pt x="0" y="0"/>
                    <a:pt x="0" y="801"/>
                    <a:pt x="534" y="801"/>
                  </a:cubicBezTo>
                  <a:cubicBezTo>
                    <a:pt x="1067" y="801"/>
                    <a:pt x="1067"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9" name="Google Shape;2969;p11"/>
            <p:cNvSpPr/>
            <p:nvPr/>
          </p:nvSpPr>
          <p:spPr>
            <a:xfrm>
              <a:off x="1808558" y="323852"/>
              <a:ext cx="31995" cy="25015"/>
            </a:xfrm>
            <a:custGeom>
              <a:avLst/>
              <a:gdLst/>
              <a:ahLst/>
              <a:cxnLst/>
              <a:rect l="l" t="t" r="r" b="b"/>
              <a:pathLst>
                <a:path w="1068" h="835" extrusionOk="0">
                  <a:moveTo>
                    <a:pt x="534" y="1"/>
                  </a:moveTo>
                  <a:cubicBezTo>
                    <a:pt x="0" y="1"/>
                    <a:pt x="0"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0" name="Google Shape;2970;p11"/>
            <p:cNvSpPr/>
            <p:nvPr/>
          </p:nvSpPr>
          <p:spPr>
            <a:xfrm>
              <a:off x="1524761" y="369833"/>
              <a:ext cx="32025" cy="23996"/>
            </a:xfrm>
            <a:custGeom>
              <a:avLst/>
              <a:gdLst/>
              <a:ahLst/>
              <a:cxnLst/>
              <a:rect l="l" t="t" r="r" b="b"/>
              <a:pathLst>
                <a:path w="1069" h="801" extrusionOk="0">
                  <a:moveTo>
                    <a:pt x="535" y="0"/>
                  </a:moveTo>
                  <a:cubicBezTo>
                    <a:pt x="1" y="0"/>
                    <a:pt x="1" y="801"/>
                    <a:pt x="535" y="801"/>
                  </a:cubicBezTo>
                  <a:cubicBezTo>
                    <a:pt x="1068" y="801"/>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1" name="Google Shape;2971;p11"/>
            <p:cNvSpPr/>
            <p:nvPr/>
          </p:nvSpPr>
          <p:spPr>
            <a:xfrm>
              <a:off x="1573738" y="333857"/>
              <a:ext cx="31995" cy="23996"/>
            </a:xfrm>
            <a:custGeom>
              <a:avLst/>
              <a:gdLst/>
              <a:ahLst/>
              <a:cxnLst/>
              <a:rect l="l" t="t" r="r" b="b"/>
              <a:pathLst>
                <a:path w="1068" h="801" extrusionOk="0">
                  <a:moveTo>
                    <a:pt x="534" y="0"/>
                  </a:moveTo>
                  <a:cubicBezTo>
                    <a:pt x="0" y="0"/>
                    <a:pt x="0"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2" name="Google Shape;2972;p11"/>
            <p:cNvSpPr/>
            <p:nvPr/>
          </p:nvSpPr>
          <p:spPr>
            <a:xfrm>
              <a:off x="1632690" y="545701"/>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3" name="Google Shape;2973;p11"/>
            <p:cNvSpPr/>
            <p:nvPr/>
          </p:nvSpPr>
          <p:spPr>
            <a:xfrm>
              <a:off x="1599709" y="597644"/>
              <a:ext cx="32025" cy="25015"/>
            </a:xfrm>
            <a:custGeom>
              <a:avLst/>
              <a:gdLst/>
              <a:ahLst/>
              <a:cxnLst/>
              <a:rect l="l" t="t" r="r" b="b"/>
              <a:pathLst>
                <a:path w="1069" h="835" extrusionOk="0">
                  <a:moveTo>
                    <a:pt x="534" y="1"/>
                  </a:moveTo>
                  <a:cubicBezTo>
                    <a:pt x="1" y="1"/>
                    <a:pt x="1"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74" name="Google Shape;2974;p11"/>
          <p:cNvGrpSpPr/>
          <p:nvPr/>
        </p:nvGrpSpPr>
        <p:grpSpPr>
          <a:xfrm rot="10800000" flipH="1">
            <a:off x="2270785" y="6029216"/>
            <a:ext cx="1043985" cy="1459267"/>
            <a:chOff x="1897495" y="-461400"/>
            <a:chExt cx="815443" cy="1139815"/>
          </a:xfrm>
        </p:grpSpPr>
        <p:sp>
          <p:nvSpPr>
            <p:cNvPr id="2975" name="Google Shape;2975;p11"/>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6" name="Google Shape;2976;p11"/>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7" name="Google Shape;2977;p11"/>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8" name="Google Shape;2978;p11"/>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9" name="Google Shape;2979;p11"/>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0" name="Google Shape;2980;p11"/>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1" name="Google Shape;2981;p11"/>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2" name="Google Shape;2982;p11"/>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3" name="Google Shape;2983;p11"/>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4" name="Google Shape;2984;p11"/>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5" name="Google Shape;2985;p11"/>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6" name="Google Shape;2986;p11"/>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7" name="Google Shape;2987;p11"/>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8" name="Google Shape;2988;p11"/>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9" name="Google Shape;2989;p11"/>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0" name="Google Shape;2990;p11"/>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1" name="Google Shape;2991;p11"/>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2" name="Google Shape;2992;p11"/>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3" name="Google Shape;2993;p11"/>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4" name="Google Shape;2994;p11"/>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5" name="Google Shape;2995;p11"/>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6" name="Google Shape;2996;p11"/>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97" name="Google Shape;2997;p11"/>
          <p:cNvGrpSpPr/>
          <p:nvPr/>
        </p:nvGrpSpPr>
        <p:grpSpPr>
          <a:xfrm>
            <a:off x="668797" y="3922163"/>
            <a:ext cx="558848" cy="729171"/>
            <a:chOff x="1304140" y="978228"/>
            <a:chExt cx="436509" cy="569545"/>
          </a:xfrm>
        </p:grpSpPr>
        <p:sp>
          <p:nvSpPr>
            <p:cNvPr id="2998" name="Google Shape;2998;p11"/>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9" name="Google Shape;2999;p11"/>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0" name="Google Shape;3000;p11"/>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1" name="Google Shape;3001;p11"/>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2" name="Google Shape;3002;p11"/>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3" name="Google Shape;3003;p11"/>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4" name="Google Shape;3004;p11"/>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5" name="Google Shape;3005;p11"/>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6" name="Google Shape;3006;p11"/>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7" name="Google Shape;3007;p11"/>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8" name="Google Shape;3008;p11"/>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9" name="Google Shape;3009;p11"/>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0" name="Google Shape;3010;p11"/>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1" name="Google Shape;3011;p11"/>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2" name="Google Shape;3012;p11"/>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3" name="Google Shape;3013;p11"/>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4" name="Google Shape;3014;p11"/>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5" name="Google Shape;3015;p11"/>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6" name="Google Shape;3016;p11"/>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7" name="Google Shape;3017;p11"/>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8" name="Google Shape;3018;p11"/>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9" name="Google Shape;3019;p11"/>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020" name="Google Shape;3020;p11"/>
          <p:cNvGrpSpPr/>
          <p:nvPr/>
        </p:nvGrpSpPr>
        <p:grpSpPr>
          <a:xfrm rot="10800000" flipH="1">
            <a:off x="11026624" y="1058000"/>
            <a:ext cx="1586693" cy="1009432"/>
            <a:chOff x="7742212" y="3926048"/>
            <a:chExt cx="1414838" cy="900099"/>
          </a:xfrm>
        </p:grpSpPr>
        <p:sp>
          <p:nvSpPr>
            <p:cNvPr id="3021" name="Google Shape;3021;p11"/>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2" name="Google Shape;3022;p11"/>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3" name="Google Shape;3023;p11"/>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4" name="Google Shape;3024;p11"/>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5" name="Google Shape;3025;p11"/>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6" name="Google Shape;3026;p11"/>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7" name="Google Shape;3027;p11"/>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8" name="Google Shape;3028;p11"/>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029" name="Google Shape;3029;p11"/>
          <p:cNvGrpSpPr/>
          <p:nvPr/>
        </p:nvGrpSpPr>
        <p:grpSpPr>
          <a:xfrm rot="10800000" flipH="1">
            <a:off x="11394401" y="259356"/>
            <a:ext cx="1389679" cy="1396017"/>
            <a:chOff x="8276926" y="3750868"/>
            <a:chExt cx="1239162" cy="1244814"/>
          </a:xfrm>
        </p:grpSpPr>
        <p:sp>
          <p:nvSpPr>
            <p:cNvPr id="3030" name="Google Shape;3030;p11"/>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1" name="Google Shape;3031;p11"/>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2" name="Google Shape;3032;p11"/>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3" name="Google Shape;3033;p11"/>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4" name="Google Shape;3034;p11"/>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5" name="Google Shape;3035;p11"/>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6" name="Google Shape;3036;p11"/>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7" name="Google Shape;3037;p11"/>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8" name="Google Shape;3038;p11"/>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9" name="Google Shape;3039;p11"/>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0" name="Google Shape;3040;p11"/>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1" name="Google Shape;3041;p11"/>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2" name="Google Shape;3042;p11"/>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3" name="Google Shape;3043;p11"/>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4" name="Google Shape;3044;p11"/>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5" name="Google Shape;3045;p11"/>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6" name="Google Shape;3046;p11"/>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7" name="Google Shape;3047;p11"/>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8" name="Google Shape;3048;p11"/>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9" name="Google Shape;3049;p11"/>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0" name="Google Shape;3050;p11"/>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1" name="Google Shape;3051;p11"/>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2" name="Google Shape;3052;p11"/>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3" name="Google Shape;3053;p11"/>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4" name="Google Shape;3054;p11"/>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5" name="Google Shape;3055;p11"/>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6" name="Google Shape;3056;p11"/>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057" name="Google Shape;3057;p11"/>
          <p:cNvGrpSpPr/>
          <p:nvPr/>
        </p:nvGrpSpPr>
        <p:grpSpPr>
          <a:xfrm rot="10800000" flipH="1">
            <a:off x="11312580" y="-360494"/>
            <a:ext cx="491221" cy="1330575"/>
            <a:chOff x="7607455" y="4238363"/>
            <a:chExt cx="438017" cy="1186459"/>
          </a:xfrm>
        </p:grpSpPr>
        <p:sp>
          <p:nvSpPr>
            <p:cNvPr id="3058" name="Google Shape;3058;p11"/>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9" name="Google Shape;3059;p11"/>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0" name="Google Shape;3060;p11"/>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1" name="Google Shape;3061;p11"/>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2" name="Google Shape;3062;p11"/>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3" name="Google Shape;3063;p11"/>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4" name="Google Shape;3064;p11"/>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5" name="Google Shape;3065;p11"/>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6" name="Google Shape;3066;p11"/>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7" name="Google Shape;3067;p11"/>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8" name="Google Shape;3068;p11"/>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9" name="Google Shape;3069;p11"/>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0" name="Google Shape;3070;p11"/>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1" name="Google Shape;3071;p11"/>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2" name="Google Shape;3072;p11"/>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3" name="Google Shape;3073;p11"/>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4" name="Google Shape;3074;p11"/>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5" name="Google Shape;3075;p11"/>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6" name="Google Shape;3076;p11"/>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7" name="Google Shape;3077;p11"/>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8" name="Google Shape;3078;p11"/>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9" name="Google Shape;3079;p11"/>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0" name="Google Shape;3080;p11"/>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1" name="Google Shape;3081;p11"/>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082" name="Google Shape;3082;p11"/>
          <p:cNvGrpSpPr/>
          <p:nvPr/>
        </p:nvGrpSpPr>
        <p:grpSpPr>
          <a:xfrm rot="-4992369">
            <a:off x="9641891" y="-344473"/>
            <a:ext cx="485747" cy="1259327"/>
            <a:chOff x="7916001" y="4222802"/>
            <a:chExt cx="364302" cy="944474"/>
          </a:xfrm>
        </p:grpSpPr>
        <p:sp>
          <p:nvSpPr>
            <p:cNvPr id="3083" name="Google Shape;3083;p11"/>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4" name="Google Shape;3084;p11"/>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5" name="Google Shape;3085;p11"/>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6" name="Google Shape;3086;p11"/>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7" name="Google Shape;3087;p11"/>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8" name="Google Shape;3088;p11"/>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9" name="Google Shape;3089;p11"/>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0" name="Google Shape;3090;p11"/>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091" name="Google Shape;3091;p11"/>
          <p:cNvSpPr/>
          <p:nvPr/>
        </p:nvSpPr>
        <p:spPr>
          <a:xfrm rot="10800000" flipH="1">
            <a:off x="10654771" y="-166611"/>
            <a:ext cx="730728" cy="1173464"/>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92" name="Google Shape;3092;p11"/>
          <p:cNvSpPr/>
          <p:nvPr/>
        </p:nvSpPr>
        <p:spPr>
          <a:xfrm rot="10800000" flipH="1">
            <a:off x="10645298" y="-266318"/>
            <a:ext cx="648047" cy="1188751"/>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93" name="Google Shape;3093;p11"/>
          <p:cNvSpPr/>
          <p:nvPr/>
        </p:nvSpPr>
        <p:spPr>
          <a:xfrm rot="10800000" flipH="1">
            <a:off x="11083227" y="635525"/>
            <a:ext cx="226711" cy="187436"/>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94" name="Google Shape;3094;p11"/>
          <p:cNvSpPr/>
          <p:nvPr/>
        </p:nvSpPr>
        <p:spPr>
          <a:xfrm rot="10800000" flipH="1">
            <a:off x="10996555" y="473731"/>
            <a:ext cx="314835" cy="243576"/>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95" name="Google Shape;3095;p11"/>
          <p:cNvSpPr/>
          <p:nvPr/>
        </p:nvSpPr>
        <p:spPr>
          <a:xfrm rot="10800000" flipH="1">
            <a:off x="10886737" y="302767"/>
            <a:ext cx="434943" cy="29800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96" name="Google Shape;3096;p11"/>
          <p:cNvSpPr/>
          <p:nvPr/>
        </p:nvSpPr>
        <p:spPr>
          <a:xfrm rot="10800000" flipH="1">
            <a:off x="10798654" y="98214"/>
            <a:ext cx="501732" cy="279557"/>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97" name="Google Shape;3097;p11"/>
          <p:cNvSpPr/>
          <p:nvPr/>
        </p:nvSpPr>
        <p:spPr>
          <a:xfrm rot="10800000" flipH="1">
            <a:off x="10776381" y="-66189"/>
            <a:ext cx="313625" cy="19922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98" name="Google Shape;3098;p11"/>
          <p:cNvSpPr/>
          <p:nvPr/>
        </p:nvSpPr>
        <p:spPr>
          <a:xfrm rot="10800000" flipH="1">
            <a:off x="10830702" y="459940"/>
            <a:ext cx="35881" cy="28053"/>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99" name="Google Shape;3099;p11"/>
          <p:cNvSpPr/>
          <p:nvPr/>
        </p:nvSpPr>
        <p:spPr>
          <a:xfrm rot="10800000" flipH="1">
            <a:off x="10791498" y="422987"/>
            <a:ext cx="34772" cy="28053"/>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00" name="Google Shape;3100;p11"/>
          <p:cNvSpPr/>
          <p:nvPr/>
        </p:nvSpPr>
        <p:spPr>
          <a:xfrm rot="10800000" flipH="1">
            <a:off x="10775810" y="489100"/>
            <a:ext cx="35881" cy="28053"/>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01" name="Google Shape;3101;p11"/>
          <p:cNvSpPr/>
          <p:nvPr/>
        </p:nvSpPr>
        <p:spPr>
          <a:xfrm rot="10800000" flipH="1">
            <a:off x="11203863" y="291870"/>
            <a:ext cx="34772" cy="28053"/>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02" name="Google Shape;3102;p11"/>
          <p:cNvSpPr/>
          <p:nvPr/>
        </p:nvSpPr>
        <p:spPr>
          <a:xfrm rot="10800000" flipH="1">
            <a:off x="11160158" y="259351"/>
            <a:ext cx="34772" cy="26944"/>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03" name="Google Shape;3103;p11"/>
          <p:cNvSpPr/>
          <p:nvPr/>
        </p:nvSpPr>
        <p:spPr>
          <a:xfrm rot="10800000" flipH="1">
            <a:off x="10980867" y="514867"/>
            <a:ext cx="34772" cy="26911"/>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04" name="Google Shape;3104;p11"/>
          <p:cNvSpPr/>
          <p:nvPr/>
        </p:nvSpPr>
        <p:spPr>
          <a:xfrm rot="10800000" flipH="1">
            <a:off x="10955101" y="580980"/>
            <a:ext cx="35881" cy="26944"/>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05" name="Google Shape;3105;p11"/>
          <p:cNvSpPr/>
          <p:nvPr/>
        </p:nvSpPr>
        <p:spPr>
          <a:xfrm rot="10800000" flipH="1">
            <a:off x="11273335" y="631404"/>
            <a:ext cx="34772" cy="28053"/>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06" name="Google Shape;3106;p11"/>
          <p:cNvSpPr/>
          <p:nvPr/>
        </p:nvSpPr>
        <p:spPr>
          <a:xfrm rot="10800000" flipH="1">
            <a:off x="11218443" y="591059"/>
            <a:ext cx="34772" cy="28053"/>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07" name="Google Shape;3107;p11"/>
          <p:cNvSpPr/>
          <p:nvPr/>
        </p:nvSpPr>
        <p:spPr>
          <a:xfrm rot="10800000" flipH="1">
            <a:off x="11152330" y="828635"/>
            <a:ext cx="35881" cy="28053"/>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08" name="Google Shape;3108;p11"/>
          <p:cNvSpPr/>
          <p:nvPr/>
        </p:nvSpPr>
        <p:spPr>
          <a:xfrm rot="10800000" flipH="1">
            <a:off x="11189283" y="886921"/>
            <a:ext cx="34772" cy="28020"/>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09" name="Google Shape;3109;p11"/>
          <p:cNvSpPr/>
          <p:nvPr/>
        </p:nvSpPr>
        <p:spPr>
          <a:xfrm rot="-10392468" flipH="1">
            <a:off x="9807020" y="-141511"/>
            <a:ext cx="914813" cy="1148001"/>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10" name="Google Shape;3110;p11"/>
          <p:cNvSpPr/>
          <p:nvPr/>
        </p:nvSpPr>
        <p:spPr>
          <a:xfrm rot="-10392468" flipH="1">
            <a:off x="9904954" y="-277317"/>
            <a:ext cx="644468" cy="1175953"/>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11" name="Google Shape;3111;p11"/>
          <p:cNvSpPr/>
          <p:nvPr/>
        </p:nvSpPr>
        <p:spPr>
          <a:xfrm rot="-10392468" flipH="1">
            <a:off x="10344283" y="-79104"/>
            <a:ext cx="186356" cy="177823"/>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12" name="Google Shape;3112;p11"/>
          <p:cNvSpPr/>
          <p:nvPr/>
        </p:nvSpPr>
        <p:spPr>
          <a:xfrm rot="-10392468" flipH="1">
            <a:off x="10173159" y="98471"/>
            <a:ext cx="256975" cy="255765"/>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13" name="Google Shape;3113;p11"/>
          <p:cNvSpPr/>
          <p:nvPr/>
        </p:nvSpPr>
        <p:spPr>
          <a:xfrm rot="-10392468" flipH="1">
            <a:off x="10045020" y="219972"/>
            <a:ext cx="288387" cy="365355"/>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14" name="Google Shape;3114;p11"/>
          <p:cNvSpPr/>
          <p:nvPr/>
        </p:nvSpPr>
        <p:spPr>
          <a:xfrm rot="-10392468" flipH="1">
            <a:off x="10053019" y="393774"/>
            <a:ext cx="148560" cy="192705"/>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15" name="Google Shape;3115;p11"/>
          <p:cNvSpPr/>
          <p:nvPr/>
        </p:nvSpPr>
        <p:spPr>
          <a:xfrm rot="-10392468" flipH="1">
            <a:off x="9885369" y="549537"/>
            <a:ext cx="190455" cy="228116"/>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16" name="Google Shape;3116;p11"/>
          <p:cNvSpPr/>
          <p:nvPr/>
        </p:nvSpPr>
        <p:spPr>
          <a:xfrm rot="-10392468" flipH="1">
            <a:off x="9843678" y="682735"/>
            <a:ext cx="135996" cy="158035"/>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17" name="Google Shape;3117;p11"/>
          <p:cNvSpPr/>
          <p:nvPr/>
        </p:nvSpPr>
        <p:spPr>
          <a:xfrm rot="10800000" flipH="1">
            <a:off x="10646910" y="529448"/>
            <a:ext cx="38165" cy="2916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18" name="Google Shape;3118;p11"/>
          <p:cNvSpPr/>
          <p:nvPr/>
        </p:nvSpPr>
        <p:spPr>
          <a:xfrm rot="-10392468" flipH="1">
            <a:off x="10414501" y="625982"/>
            <a:ext cx="38131" cy="2916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19" name="Google Shape;3119;p11"/>
          <p:cNvSpPr/>
          <p:nvPr/>
        </p:nvSpPr>
        <p:spPr>
          <a:xfrm rot="-10392468" flipH="1">
            <a:off x="10406745" y="558443"/>
            <a:ext cx="38131" cy="29195"/>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20" name="Google Shape;3120;p11"/>
          <p:cNvSpPr/>
          <p:nvPr/>
        </p:nvSpPr>
        <p:spPr>
          <a:xfrm rot="-10392468" flipH="1">
            <a:off x="9911061" y="219540"/>
            <a:ext cx="38131" cy="2916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21" name="Google Shape;3121;p11"/>
          <p:cNvSpPr/>
          <p:nvPr/>
        </p:nvSpPr>
        <p:spPr>
          <a:xfrm rot="-10392468" flipH="1">
            <a:off x="9914780" y="283180"/>
            <a:ext cx="38131" cy="2916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22" name="Google Shape;3122;p11"/>
          <p:cNvSpPr/>
          <p:nvPr/>
        </p:nvSpPr>
        <p:spPr>
          <a:xfrm rot="-10392468" flipH="1">
            <a:off x="9982660" y="243868"/>
            <a:ext cx="38131" cy="2916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23" name="Google Shape;3123;p11"/>
          <p:cNvSpPr/>
          <p:nvPr/>
        </p:nvSpPr>
        <p:spPr>
          <a:xfrm rot="-10392468" flipH="1">
            <a:off x="10002028" y="877032"/>
            <a:ext cx="38131" cy="2916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24" name="Google Shape;3124;p11"/>
          <p:cNvSpPr/>
          <p:nvPr/>
        </p:nvSpPr>
        <p:spPr>
          <a:xfrm rot="-10392468" flipH="1">
            <a:off x="9957481" y="890842"/>
            <a:ext cx="37023" cy="2916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25" name="Google Shape;3125;p11"/>
          <p:cNvSpPr/>
          <p:nvPr/>
        </p:nvSpPr>
        <p:spPr>
          <a:xfrm rot="-10392468" flipH="1">
            <a:off x="9822157" y="634414"/>
            <a:ext cx="38131" cy="2916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26" name="Google Shape;3126;p11"/>
          <p:cNvSpPr/>
          <p:nvPr/>
        </p:nvSpPr>
        <p:spPr>
          <a:xfrm rot="-10392468" flipH="1">
            <a:off x="9826799" y="595452"/>
            <a:ext cx="38131" cy="2916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27" name="Google Shape;3127;p11"/>
          <p:cNvSpPr/>
          <p:nvPr/>
        </p:nvSpPr>
        <p:spPr>
          <a:xfrm rot="-10392468" flipH="1">
            <a:off x="10463549" y="214241"/>
            <a:ext cx="38131" cy="29195"/>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28" name="Google Shape;3128;p11"/>
          <p:cNvSpPr/>
          <p:nvPr/>
        </p:nvSpPr>
        <p:spPr>
          <a:xfrm rot="-10392468" flipH="1">
            <a:off x="10089803" y="339013"/>
            <a:ext cx="38165" cy="2916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29" name="Google Shape;3129;p11"/>
          <p:cNvSpPr/>
          <p:nvPr/>
        </p:nvSpPr>
        <p:spPr>
          <a:xfrm rot="-10392468" flipH="1">
            <a:off x="10378104" y="400459"/>
            <a:ext cx="38131" cy="30269"/>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130" name="Google Shape;3130;p11"/>
          <p:cNvGrpSpPr/>
          <p:nvPr/>
        </p:nvGrpSpPr>
        <p:grpSpPr>
          <a:xfrm rot="10800000" flipH="1">
            <a:off x="9562732" y="5783899"/>
            <a:ext cx="582003" cy="758991"/>
            <a:chOff x="3289399" y="3455662"/>
            <a:chExt cx="436502" cy="569243"/>
          </a:xfrm>
        </p:grpSpPr>
        <p:sp>
          <p:nvSpPr>
            <p:cNvPr id="3131" name="Google Shape;3131;p11"/>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2" name="Google Shape;3132;p11"/>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3" name="Google Shape;3133;p11"/>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4" name="Google Shape;3134;p11"/>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5" name="Google Shape;3135;p11"/>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6" name="Google Shape;3136;p11"/>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7" name="Google Shape;3137;p11"/>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8" name="Google Shape;3138;p11"/>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9" name="Google Shape;3139;p11"/>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0" name="Google Shape;3140;p11"/>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1" name="Google Shape;3141;p11"/>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2" name="Google Shape;3142;p11"/>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3" name="Google Shape;3143;p11"/>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4" name="Google Shape;3144;p11"/>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5" name="Google Shape;3145;p11"/>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6" name="Google Shape;3146;p11"/>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7" name="Google Shape;3147;p11"/>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8" name="Google Shape;3148;p11"/>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9" name="Google Shape;3149;p11"/>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0" name="Google Shape;3150;p11"/>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1" name="Google Shape;3151;p11"/>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2" name="Google Shape;3152;p11"/>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53" name="Google Shape;3153;p11"/>
          <p:cNvGrpSpPr/>
          <p:nvPr/>
        </p:nvGrpSpPr>
        <p:grpSpPr>
          <a:xfrm rot="10800000" flipH="1">
            <a:off x="-295042" y="-248785"/>
            <a:ext cx="2000313" cy="1947369"/>
            <a:chOff x="-181020" y="4253777"/>
            <a:chExt cx="1117161" cy="1087511"/>
          </a:xfrm>
        </p:grpSpPr>
        <p:sp>
          <p:nvSpPr>
            <p:cNvPr id="3154" name="Google Shape;3154;p11"/>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5" name="Google Shape;3155;p11"/>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6" name="Google Shape;3156;p11"/>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7" name="Google Shape;3157;p11"/>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8" name="Google Shape;3158;p11"/>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9" name="Google Shape;3159;p11"/>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0" name="Google Shape;3160;p11"/>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1" name="Google Shape;3161;p11"/>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2" name="Google Shape;3162;p11"/>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3" name="Google Shape;3163;p11"/>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4" name="Google Shape;3164;p11"/>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5" name="Google Shape;3165;p11"/>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6" name="Google Shape;3166;p11"/>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7" name="Google Shape;3167;p11"/>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68" name="Google Shape;3168;p11"/>
          <p:cNvGrpSpPr/>
          <p:nvPr/>
        </p:nvGrpSpPr>
        <p:grpSpPr>
          <a:xfrm rot="10800000" flipH="1">
            <a:off x="-342270" y="245521"/>
            <a:ext cx="1583039" cy="2123636"/>
            <a:chOff x="-168050" y="4195214"/>
            <a:chExt cx="719519" cy="965231"/>
          </a:xfrm>
        </p:grpSpPr>
        <p:sp>
          <p:nvSpPr>
            <p:cNvPr id="3169" name="Google Shape;3169;p11"/>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0" name="Google Shape;3170;p11"/>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1" name="Google Shape;3171;p11"/>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2" name="Google Shape;3172;p11"/>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3" name="Google Shape;3173;p11"/>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4" name="Google Shape;3174;p11"/>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5" name="Google Shape;3175;p11"/>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6" name="Google Shape;3176;p11"/>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7" name="Google Shape;3177;p11"/>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8" name="Google Shape;3178;p11"/>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9" name="Google Shape;3179;p11"/>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0" name="Google Shape;3180;p11"/>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1" name="Google Shape;3181;p11"/>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2" name="Google Shape;3182;p11"/>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3" name="Google Shape;3183;p11"/>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4" name="Google Shape;3184;p11"/>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5" name="Google Shape;3185;p11"/>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6" name="Google Shape;3186;p11"/>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7" name="Google Shape;3187;p11"/>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8" name="Google Shape;3188;p11"/>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9" name="Google Shape;3189;p11"/>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0" name="Google Shape;3190;p11"/>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1" name="Google Shape;3191;p11"/>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2" name="Google Shape;3192;p11"/>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3" name="Google Shape;3193;p11"/>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4" name="Google Shape;3194;p11"/>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5" name="Google Shape;3195;p11"/>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6" name="Google Shape;3196;p11"/>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7" name="Google Shape;3197;p11"/>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8" name="Google Shape;3198;p11"/>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9" name="Google Shape;3199;p11"/>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0" name="Google Shape;3200;p11"/>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1" name="Google Shape;3201;p11"/>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2" name="Google Shape;3202;p11"/>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3" name="Google Shape;3203;p11"/>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4" name="Google Shape;3204;p11"/>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5" name="Google Shape;3205;p11"/>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6" name="Google Shape;3206;p11"/>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7" name="Google Shape;3207;p11"/>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8" name="Google Shape;3208;p11"/>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9" name="Google Shape;3209;p11"/>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0" name="Google Shape;3210;p11"/>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1" name="Google Shape;3211;p11"/>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2" name="Google Shape;3212;p11"/>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3" name="Google Shape;3213;p11"/>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4" name="Google Shape;3214;p11"/>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5" name="Google Shape;3215;p11"/>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16" name="Google Shape;3216;p11"/>
          <p:cNvGrpSpPr/>
          <p:nvPr/>
        </p:nvGrpSpPr>
        <p:grpSpPr>
          <a:xfrm rot="10800000" flipH="1">
            <a:off x="10565116" y="5614394"/>
            <a:ext cx="1489000" cy="1527017"/>
            <a:chOff x="7973149" y="-201092"/>
            <a:chExt cx="1116750" cy="1145263"/>
          </a:xfrm>
        </p:grpSpPr>
        <p:sp>
          <p:nvSpPr>
            <p:cNvPr id="3217" name="Google Shape;3217;p11"/>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8" name="Google Shape;3218;p11"/>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9" name="Google Shape;3219;p11"/>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0" name="Google Shape;3220;p11"/>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1" name="Google Shape;3221;p11"/>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2" name="Google Shape;3222;p11"/>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3" name="Google Shape;3223;p11"/>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4" name="Google Shape;3224;p11"/>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5" name="Google Shape;3225;p11"/>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6" name="Google Shape;3226;p11"/>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7" name="Google Shape;3227;p11"/>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8" name="Google Shape;3228;p11"/>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9" name="Google Shape;3229;p11"/>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0" name="Google Shape;3230;p11"/>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1" name="Google Shape;3231;p11"/>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2" name="Google Shape;3232;p11"/>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3" name="Google Shape;3233;p11"/>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4" name="Google Shape;3234;p11"/>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5" name="Google Shape;3235;p11"/>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6" name="Google Shape;3236;p11"/>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7" name="Google Shape;3237;p11"/>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8" name="Google Shape;3238;p11"/>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9" name="Google Shape;3239;p11"/>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0" name="Google Shape;3240;p11"/>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1" name="Google Shape;3241;p11"/>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2" name="Google Shape;3242;p11"/>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3" name="Google Shape;3243;p11"/>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4" name="Google Shape;3244;p11"/>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5" name="Google Shape;3245;p11"/>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6" name="Google Shape;3246;p11"/>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7" name="Google Shape;3247;p11"/>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8" name="Google Shape;3248;p11"/>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9" name="Google Shape;3249;p11"/>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0" name="Google Shape;3250;p11"/>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1" name="Google Shape;3251;p11"/>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2" name="Google Shape;3252;p11"/>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3" name="Google Shape;3253;p11"/>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4" name="Google Shape;3254;p11"/>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5" name="Google Shape;3255;p11"/>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6" name="Google Shape;3256;p11"/>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7" name="Google Shape;3257;p11"/>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8" name="Google Shape;3258;p11"/>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9" name="Google Shape;3259;p11"/>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0" name="Google Shape;3260;p11"/>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1" name="Google Shape;3261;p11"/>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2" name="Google Shape;3262;p11"/>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3" name="Google Shape;3263;p11"/>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4" name="Google Shape;3264;p11"/>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5" name="Google Shape;3265;p11"/>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6" name="Google Shape;3266;p11"/>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7" name="Google Shape;3267;p11"/>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8" name="Google Shape;3268;p11"/>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9" name="Google Shape;3269;p11"/>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0" name="Google Shape;3270;p11"/>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1" name="Google Shape;3271;p11"/>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2" name="Google Shape;3272;p11"/>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3" name="Google Shape;3273;p11"/>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4" name="Google Shape;3274;p11"/>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5" name="Google Shape;3275;p11"/>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6" name="Google Shape;3276;p11"/>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7" name="Google Shape;3277;p11"/>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78" name="Google Shape;3278;p11"/>
          <p:cNvGrpSpPr/>
          <p:nvPr/>
        </p:nvGrpSpPr>
        <p:grpSpPr>
          <a:xfrm rot="-5400000">
            <a:off x="7416709" y="6041311"/>
            <a:ext cx="1342667" cy="1122328"/>
            <a:chOff x="3579657" y="4246288"/>
            <a:chExt cx="1007000" cy="841746"/>
          </a:xfrm>
        </p:grpSpPr>
        <p:sp>
          <p:nvSpPr>
            <p:cNvPr id="3279" name="Google Shape;3279;p11"/>
            <p:cNvSpPr/>
            <p:nvPr/>
          </p:nvSpPr>
          <p:spPr>
            <a:xfrm>
              <a:off x="4009156" y="4502305"/>
              <a:ext cx="66985" cy="52006"/>
            </a:xfrm>
            <a:custGeom>
              <a:avLst/>
              <a:gdLst/>
              <a:ahLst/>
              <a:cxnLst/>
              <a:rect l="l" t="t" r="r" b="b"/>
              <a:pathLst>
                <a:path w="2236" h="1736" extrusionOk="0">
                  <a:moveTo>
                    <a:pt x="1101" y="1"/>
                  </a:moveTo>
                  <a:cubicBezTo>
                    <a:pt x="0" y="1"/>
                    <a:pt x="0" y="1736"/>
                    <a:pt x="1101" y="1736"/>
                  </a:cubicBezTo>
                  <a:cubicBezTo>
                    <a:pt x="2235" y="1736"/>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0" name="Google Shape;3280;p11"/>
            <p:cNvSpPr/>
            <p:nvPr/>
          </p:nvSpPr>
          <p:spPr>
            <a:xfrm>
              <a:off x="4169028" y="4467347"/>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1" name="Google Shape;3281;p11"/>
            <p:cNvSpPr/>
            <p:nvPr/>
          </p:nvSpPr>
          <p:spPr>
            <a:xfrm>
              <a:off x="4273931" y="4614248"/>
              <a:ext cx="68004" cy="51976"/>
            </a:xfrm>
            <a:custGeom>
              <a:avLst/>
              <a:gdLst/>
              <a:ahLst/>
              <a:cxnLst/>
              <a:rect l="l" t="t" r="r" b="b"/>
              <a:pathLst>
                <a:path w="2270" h="1735" extrusionOk="0">
                  <a:moveTo>
                    <a:pt x="1135" y="0"/>
                  </a:moveTo>
                  <a:cubicBezTo>
                    <a:pt x="1" y="0"/>
                    <a:pt x="1"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2" name="Google Shape;3282;p11"/>
            <p:cNvSpPr/>
            <p:nvPr/>
          </p:nvSpPr>
          <p:spPr>
            <a:xfrm>
              <a:off x="4434821" y="4579260"/>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3" name="Google Shape;3283;p11"/>
            <p:cNvSpPr/>
            <p:nvPr/>
          </p:nvSpPr>
          <p:spPr>
            <a:xfrm>
              <a:off x="4483768" y="471915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4" name="Google Shape;3284;p11"/>
            <p:cNvSpPr/>
            <p:nvPr/>
          </p:nvSpPr>
          <p:spPr>
            <a:xfrm>
              <a:off x="3682270" y="4246288"/>
              <a:ext cx="904387" cy="841746"/>
            </a:xfrm>
            <a:custGeom>
              <a:avLst/>
              <a:gdLst/>
              <a:ahLst/>
              <a:cxnLst/>
              <a:rect l="l" t="t" r="r" b="b"/>
              <a:pathLst>
                <a:path w="30189" h="28098" extrusionOk="0">
                  <a:moveTo>
                    <a:pt x="27654" y="1"/>
                  </a:moveTo>
                  <a:lnTo>
                    <a:pt x="27654" y="1"/>
                  </a:lnTo>
                  <a:cubicBezTo>
                    <a:pt x="22517" y="368"/>
                    <a:pt x="16379" y="1468"/>
                    <a:pt x="12977" y="5138"/>
                  </a:cubicBezTo>
                  <a:cubicBezTo>
                    <a:pt x="11642" y="3870"/>
                    <a:pt x="10875" y="2069"/>
                    <a:pt x="9741" y="768"/>
                  </a:cubicBezTo>
                  <a:cubicBezTo>
                    <a:pt x="6505" y="4404"/>
                    <a:pt x="4904" y="7506"/>
                    <a:pt x="4304" y="12309"/>
                  </a:cubicBezTo>
                  <a:cubicBezTo>
                    <a:pt x="3070" y="11976"/>
                    <a:pt x="2636" y="11209"/>
                    <a:pt x="668" y="9841"/>
                  </a:cubicBezTo>
                  <a:lnTo>
                    <a:pt x="668" y="9841"/>
                  </a:lnTo>
                  <a:cubicBezTo>
                    <a:pt x="1" y="13377"/>
                    <a:pt x="1735" y="19248"/>
                    <a:pt x="7306" y="23851"/>
                  </a:cubicBezTo>
                  <a:cubicBezTo>
                    <a:pt x="9275" y="26312"/>
                    <a:pt x="13384" y="28098"/>
                    <a:pt x="16996" y="28098"/>
                  </a:cubicBezTo>
                  <a:cubicBezTo>
                    <a:pt x="18525" y="28098"/>
                    <a:pt x="19965" y="27778"/>
                    <a:pt x="21116" y="27053"/>
                  </a:cubicBezTo>
                  <a:cubicBezTo>
                    <a:pt x="20182" y="25953"/>
                    <a:pt x="18814" y="25152"/>
                    <a:pt x="17680" y="24218"/>
                  </a:cubicBezTo>
                  <a:cubicBezTo>
                    <a:pt x="22850" y="23184"/>
                    <a:pt x="28488" y="21516"/>
                    <a:pt x="30189" y="16079"/>
                  </a:cubicBezTo>
                  <a:cubicBezTo>
                    <a:pt x="28955" y="15745"/>
                    <a:pt x="27387" y="15645"/>
                    <a:pt x="26286" y="14911"/>
                  </a:cubicBezTo>
                  <a:cubicBezTo>
                    <a:pt x="28354" y="10842"/>
                    <a:pt x="28988" y="4671"/>
                    <a:pt x="27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5" name="Google Shape;3285;p11"/>
            <p:cNvSpPr/>
            <p:nvPr/>
          </p:nvSpPr>
          <p:spPr>
            <a:xfrm>
              <a:off x="3579657" y="4381465"/>
              <a:ext cx="817960" cy="704930"/>
            </a:xfrm>
            <a:custGeom>
              <a:avLst/>
              <a:gdLst/>
              <a:ahLst/>
              <a:cxnLst/>
              <a:rect l="l" t="t" r="r" b="b"/>
              <a:pathLst>
                <a:path w="27304" h="23531" extrusionOk="0">
                  <a:moveTo>
                    <a:pt x="26708" y="0"/>
                  </a:moveTo>
                  <a:cubicBezTo>
                    <a:pt x="26616" y="0"/>
                    <a:pt x="26524" y="39"/>
                    <a:pt x="26447" y="132"/>
                  </a:cubicBezTo>
                  <a:cubicBezTo>
                    <a:pt x="20676" y="7137"/>
                    <a:pt x="15372" y="15076"/>
                    <a:pt x="7500" y="19846"/>
                  </a:cubicBezTo>
                  <a:cubicBezTo>
                    <a:pt x="5298" y="21181"/>
                    <a:pt x="2963" y="22181"/>
                    <a:pt x="495" y="22715"/>
                  </a:cubicBezTo>
                  <a:cubicBezTo>
                    <a:pt x="1" y="22808"/>
                    <a:pt x="164" y="23530"/>
                    <a:pt x="589" y="23530"/>
                  </a:cubicBezTo>
                  <a:cubicBezTo>
                    <a:pt x="623" y="23530"/>
                    <a:pt x="658" y="23525"/>
                    <a:pt x="695" y="23516"/>
                  </a:cubicBezTo>
                  <a:cubicBezTo>
                    <a:pt x="9935" y="21514"/>
                    <a:pt x="16606" y="13709"/>
                    <a:pt x="22244" y="6704"/>
                  </a:cubicBezTo>
                  <a:cubicBezTo>
                    <a:pt x="23845" y="4702"/>
                    <a:pt x="25413" y="2701"/>
                    <a:pt x="27047" y="733"/>
                  </a:cubicBezTo>
                  <a:cubicBezTo>
                    <a:pt x="27303" y="425"/>
                    <a:pt x="27009" y="0"/>
                    <a:pt x="267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6" name="Google Shape;3286;p11"/>
            <p:cNvSpPr/>
            <p:nvPr/>
          </p:nvSpPr>
          <p:spPr>
            <a:xfrm>
              <a:off x="4189966" y="4386347"/>
              <a:ext cx="263776" cy="238072"/>
            </a:xfrm>
            <a:custGeom>
              <a:avLst/>
              <a:gdLst/>
              <a:ahLst/>
              <a:cxnLst/>
              <a:rect l="l" t="t" r="r" b="b"/>
              <a:pathLst>
                <a:path w="8805" h="7947" extrusionOk="0">
                  <a:moveTo>
                    <a:pt x="1751" y="1"/>
                  </a:moveTo>
                  <a:cubicBezTo>
                    <a:pt x="1591" y="1"/>
                    <a:pt x="1442" y="92"/>
                    <a:pt x="1403" y="303"/>
                  </a:cubicBezTo>
                  <a:cubicBezTo>
                    <a:pt x="936" y="2671"/>
                    <a:pt x="1103" y="5173"/>
                    <a:pt x="135" y="7441"/>
                  </a:cubicBezTo>
                  <a:cubicBezTo>
                    <a:pt x="1" y="7737"/>
                    <a:pt x="300" y="7946"/>
                    <a:pt x="578" y="7946"/>
                  </a:cubicBezTo>
                  <a:cubicBezTo>
                    <a:pt x="645" y="7946"/>
                    <a:pt x="711" y="7934"/>
                    <a:pt x="769" y="7908"/>
                  </a:cubicBezTo>
                  <a:cubicBezTo>
                    <a:pt x="3237" y="6774"/>
                    <a:pt x="6039" y="6407"/>
                    <a:pt x="8408" y="4939"/>
                  </a:cubicBezTo>
                  <a:cubicBezTo>
                    <a:pt x="8805" y="4713"/>
                    <a:pt x="8551" y="4148"/>
                    <a:pt x="8199" y="4148"/>
                  </a:cubicBezTo>
                  <a:cubicBezTo>
                    <a:pt x="8137" y="4148"/>
                    <a:pt x="8072" y="4166"/>
                    <a:pt x="8008" y="4206"/>
                  </a:cubicBezTo>
                  <a:cubicBezTo>
                    <a:pt x="5925" y="5496"/>
                    <a:pt x="3483" y="5935"/>
                    <a:pt x="1245" y="6816"/>
                  </a:cubicBezTo>
                  <a:lnTo>
                    <a:pt x="1245" y="6816"/>
                  </a:lnTo>
                  <a:cubicBezTo>
                    <a:pt x="1872" y="4766"/>
                    <a:pt x="1794" y="2613"/>
                    <a:pt x="2203" y="536"/>
                  </a:cubicBezTo>
                  <a:cubicBezTo>
                    <a:pt x="2264" y="214"/>
                    <a:pt x="1995" y="1"/>
                    <a:pt x="1751"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7" name="Google Shape;3287;p11"/>
            <p:cNvSpPr/>
            <p:nvPr/>
          </p:nvSpPr>
          <p:spPr>
            <a:xfrm>
              <a:off x="4058343" y="4475345"/>
              <a:ext cx="296190" cy="306345"/>
            </a:xfrm>
            <a:custGeom>
              <a:avLst/>
              <a:gdLst/>
              <a:ahLst/>
              <a:cxnLst/>
              <a:rect l="l" t="t" r="r" b="b"/>
              <a:pathLst>
                <a:path w="9887" h="10226" extrusionOk="0">
                  <a:moveTo>
                    <a:pt x="752" y="0"/>
                  </a:moveTo>
                  <a:cubicBezTo>
                    <a:pt x="543" y="0"/>
                    <a:pt x="343" y="134"/>
                    <a:pt x="360" y="401"/>
                  </a:cubicBezTo>
                  <a:cubicBezTo>
                    <a:pt x="460" y="3503"/>
                    <a:pt x="593" y="6638"/>
                    <a:pt x="59" y="9707"/>
                  </a:cubicBezTo>
                  <a:cubicBezTo>
                    <a:pt x="1" y="9941"/>
                    <a:pt x="173" y="10226"/>
                    <a:pt x="440" y="10226"/>
                  </a:cubicBezTo>
                  <a:cubicBezTo>
                    <a:pt x="478" y="10226"/>
                    <a:pt x="518" y="10220"/>
                    <a:pt x="560" y="10208"/>
                  </a:cubicBezTo>
                  <a:cubicBezTo>
                    <a:pt x="3462" y="9240"/>
                    <a:pt x="6497" y="8940"/>
                    <a:pt x="9433" y="8039"/>
                  </a:cubicBezTo>
                  <a:cubicBezTo>
                    <a:pt x="9886" y="7888"/>
                    <a:pt x="9737" y="7216"/>
                    <a:pt x="9332" y="7216"/>
                  </a:cubicBezTo>
                  <a:cubicBezTo>
                    <a:pt x="9290" y="7216"/>
                    <a:pt x="9246" y="7223"/>
                    <a:pt x="9199" y="7239"/>
                  </a:cubicBezTo>
                  <a:cubicBezTo>
                    <a:pt x="6513" y="8073"/>
                    <a:pt x="3684" y="8392"/>
                    <a:pt x="976" y="9202"/>
                  </a:cubicBezTo>
                  <a:lnTo>
                    <a:pt x="976" y="9202"/>
                  </a:lnTo>
                  <a:cubicBezTo>
                    <a:pt x="1407" y="6292"/>
                    <a:pt x="1286" y="3332"/>
                    <a:pt x="1194" y="401"/>
                  </a:cubicBezTo>
                  <a:cubicBezTo>
                    <a:pt x="1177" y="134"/>
                    <a:pt x="960" y="0"/>
                    <a:pt x="75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8" name="Google Shape;3288;p11"/>
            <p:cNvSpPr/>
            <p:nvPr/>
          </p:nvSpPr>
          <p:spPr>
            <a:xfrm>
              <a:off x="3910423" y="4490263"/>
              <a:ext cx="447505" cy="405894"/>
            </a:xfrm>
            <a:custGeom>
              <a:avLst/>
              <a:gdLst/>
              <a:ahLst/>
              <a:cxnLst/>
              <a:rect l="l" t="t" r="r" b="b"/>
              <a:pathLst>
                <a:path w="14938" h="13549" extrusionOk="0">
                  <a:moveTo>
                    <a:pt x="513" y="1"/>
                  </a:moveTo>
                  <a:cubicBezTo>
                    <a:pt x="269" y="1"/>
                    <a:pt x="0" y="214"/>
                    <a:pt x="61" y="536"/>
                  </a:cubicBezTo>
                  <a:cubicBezTo>
                    <a:pt x="928" y="4673"/>
                    <a:pt x="861" y="8942"/>
                    <a:pt x="1061" y="13145"/>
                  </a:cubicBezTo>
                  <a:cubicBezTo>
                    <a:pt x="1061" y="13333"/>
                    <a:pt x="1207" y="13549"/>
                    <a:pt x="1444" y="13549"/>
                  </a:cubicBezTo>
                  <a:cubicBezTo>
                    <a:pt x="1461" y="13549"/>
                    <a:pt x="1478" y="13548"/>
                    <a:pt x="1495" y="13546"/>
                  </a:cubicBezTo>
                  <a:cubicBezTo>
                    <a:pt x="3429" y="13364"/>
                    <a:pt x="5378" y="13306"/>
                    <a:pt x="7330" y="13306"/>
                  </a:cubicBezTo>
                  <a:cubicBezTo>
                    <a:pt x="9687" y="13306"/>
                    <a:pt x="12051" y="13391"/>
                    <a:pt x="14404" y="13446"/>
                  </a:cubicBezTo>
                  <a:cubicBezTo>
                    <a:pt x="14938" y="13446"/>
                    <a:pt x="14938" y="12612"/>
                    <a:pt x="14404" y="12612"/>
                  </a:cubicBezTo>
                  <a:cubicBezTo>
                    <a:pt x="12123" y="12541"/>
                    <a:pt x="9832" y="12461"/>
                    <a:pt x="7546" y="12461"/>
                  </a:cubicBezTo>
                  <a:cubicBezTo>
                    <a:pt x="5649" y="12461"/>
                    <a:pt x="3755" y="12516"/>
                    <a:pt x="1874" y="12678"/>
                  </a:cubicBezTo>
                  <a:lnTo>
                    <a:pt x="1874" y="12678"/>
                  </a:lnTo>
                  <a:cubicBezTo>
                    <a:pt x="1699" y="8531"/>
                    <a:pt x="1729" y="4386"/>
                    <a:pt x="861" y="303"/>
                  </a:cubicBezTo>
                  <a:cubicBezTo>
                    <a:pt x="822" y="92"/>
                    <a:pt x="672"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9" name="Google Shape;3289;p11"/>
            <p:cNvSpPr/>
            <p:nvPr/>
          </p:nvSpPr>
          <p:spPr>
            <a:xfrm>
              <a:off x="3830293" y="4714539"/>
              <a:ext cx="315872" cy="302691"/>
            </a:xfrm>
            <a:custGeom>
              <a:avLst/>
              <a:gdLst/>
              <a:ahLst/>
              <a:cxnLst/>
              <a:rect l="l" t="t" r="r" b="b"/>
              <a:pathLst>
                <a:path w="10544" h="10104" extrusionOk="0">
                  <a:moveTo>
                    <a:pt x="515" y="0"/>
                  </a:moveTo>
                  <a:cubicBezTo>
                    <a:pt x="261" y="0"/>
                    <a:pt x="0" y="201"/>
                    <a:pt x="100" y="521"/>
                  </a:cubicBezTo>
                  <a:cubicBezTo>
                    <a:pt x="734" y="2957"/>
                    <a:pt x="968" y="5458"/>
                    <a:pt x="1101" y="7960"/>
                  </a:cubicBezTo>
                  <a:cubicBezTo>
                    <a:pt x="1101" y="8127"/>
                    <a:pt x="1234" y="8294"/>
                    <a:pt x="1401" y="8360"/>
                  </a:cubicBezTo>
                  <a:cubicBezTo>
                    <a:pt x="4137" y="9228"/>
                    <a:pt x="7039" y="9461"/>
                    <a:pt x="9841" y="10095"/>
                  </a:cubicBezTo>
                  <a:cubicBezTo>
                    <a:pt x="9870" y="10101"/>
                    <a:pt x="9898" y="10104"/>
                    <a:pt x="9926" y="10104"/>
                  </a:cubicBezTo>
                  <a:cubicBezTo>
                    <a:pt x="10366" y="10104"/>
                    <a:pt x="10543" y="9389"/>
                    <a:pt x="10041" y="9294"/>
                  </a:cubicBezTo>
                  <a:cubicBezTo>
                    <a:pt x="7335" y="8682"/>
                    <a:pt x="4568" y="8444"/>
                    <a:pt x="1918" y="7647"/>
                  </a:cubicBezTo>
                  <a:lnTo>
                    <a:pt x="1918" y="7647"/>
                  </a:lnTo>
                  <a:cubicBezTo>
                    <a:pt x="1780" y="5152"/>
                    <a:pt x="1509" y="2689"/>
                    <a:pt x="901" y="288"/>
                  </a:cubicBezTo>
                  <a:cubicBezTo>
                    <a:pt x="848" y="88"/>
                    <a:pt x="683" y="0"/>
                    <a:pt x="515"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0" name="Google Shape;3290;p11"/>
            <p:cNvSpPr/>
            <p:nvPr/>
          </p:nvSpPr>
          <p:spPr>
            <a:xfrm>
              <a:off x="4387132" y="4769447"/>
              <a:ext cx="30437" cy="21330"/>
            </a:xfrm>
            <a:custGeom>
              <a:avLst/>
              <a:gdLst/>
              <a:ahLst/>
              <a:cxnLst/>
              <a:rect l="l" t="t" r="r" b="b"/>
              <a:pathLst>
                <a:path w="1016" h="712" extrusionOk="0">
                  <a:moveTo>
                    <a:pt x="509" y="1"/>
                  </a:moveTo>
                  <a:cubicBezTo>
                    <a:pt x="234" y="1"/>
                    <a:pt x="1" y="385"/>
                    <a:pt x="291" y="623"/>
                  </a:cubicBezTo>
                  <a:cubicBezTo>
                    <a:pt x="361" y="685"/>
                    <a:pt x="436" y="712"/>
                    <a:pt x="508" y="712"/>
                  </a:cubicBezTo>
                  <a:cubicBezTo>
                    <a:pt x="783" y="712"/>
                    <a:pt x="1016" y="327"/>
                    <a:pt x="725" y="89"/>
                  </a:cubicBezTo>
                  <a:cubicBezTo>
                    <a:pt x="656" y="27"/>
                    <a:pt x="581" y="1"/>
                    <a:pt x="50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1" name="Google Shape;3291;p11"/>
            <p:cNvSpPr/>
            <p:nvPr/>
          </p:nvSpPr>
          <p:spPr>
            <a:xfrm>
              <a:off x="4371046" y="4822528"/>
              <a:ext cx="30647" cy="22109"/>
            </a:xfrm>
            <a:custGeom>
              <a:avLst/>
              <a:gdLst/>
              <a:ahLst/>
              <a:cxnLst/>
              <a:rect l="l" t="t" r="r" b="b"/>
              <a:pathLst>
                <a:path w="1023" h="738" extrusionOk="0">
                  <a:moveTo>
                    <a:pt x="508" y="0"/>
                  </a:moveTo>
                  <a:cubicBezTo>
                    <a:pt x="221" y="0"/>
                    <a:pt x="1" y="412"/>
                    <a:pt x="295" y="652"/>
                  </a:cubicBezTo>
                  <a:cubicBezTo>
                    <a:pt x="361" y="712"/>
                    <a:pt x="433" y="738"/>
                    <a:pt x="502" y="738"/>
                  </a:cubicBezTo>
                  <a:cubicBezTo>
                    <a:pt x="781" y="738"/>
                    <a:pt x="1022" y="326"/>
                    <a:pt x="728" y="85"/>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2" name="Google Shape;3292;p11"/>
            <p:cNvSpPr/>
            <p:nvPr/>
          </p:nvSpPr>
          <p:spPr>
            <a:xfrm>
              <a:off x="4424037" y="4805514"/>
              <a:ext cx="30497" cy="21240"/>
            </a:xfrm>
            <a:custGeom>
              <a:avLst/>
              <a:gdLst/>
              <a:ahLst/>
              <a:cxnLst/>
              <a:rect l="l" t="t" r="r" b="b"/>
              <a:pathLst>
                <a:path w="1018" h="709" extrusionOk="0">
                  <a:moveTo>
                    <a:pt x="519" y="1"/>
                  </a:moveTo>
                  <a:cubicBezTo>
                    <a:pt x="240" y="1"/>
                    <a:pt x="0" y="407"/>
                    <a:pt x="294" y="620"/>
                  </a:cubicBezTo>
                  <a:cubicBezTo>
                    <a:pt x="363" y="682"/>
                    <a:pt x="438" y="709"/>
                    <a:pt x="510" y="709"/>
                  </a:cubicBezTo>
                  <a:cubicBezTo>
                    <a:pt x="785" y="709"/>
                    <a:pt x="1018" y="324"/>
                    <a:pt x="727" y="86"/>
                  </a:cubicBezTo>
                  <a:cubicBezTo>
                    <a:pt x="661" y="26"/>
                    <a:pt x="588" y="1"/>
                    <a:pt x="51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3" name="Google Shape;3293;p11"/>
            <p:cNvSpPr/>
            <p:nvPr/>
          </p:nvSpPr>
          <p:spPr>
            <a:xfrm>
              <a:off x="3935406" y="4418819"/>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7"/>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4" name="Google Shape;3294;p11"/>
            <p:cNvSpPr/>
            <p:nvPr/>
          </p:nvSpPr>
          <p:spPr>
            <a:xfrm>
              <a:off x="3967368" y="4406837"/>
              <a:ext cx="31725" cy="21749"/>
            </a:xfrm>
            <a:custGeom>
              <a:avLst/>
              <a:gdLst/>
              <a:ahLst/>
              <a:cxnLst/>
              <a:rect l="l" t="t" r="r" b="b"/>
              <a:pathLst>
                <a:path w="1059" h="726" extrusionOk="0">
                  <a:moveTo>
                    <a:pt x="538" y="1"/>
                  </a:moveTo>
                  <a:cubicBezTo>
                    <a:pt x="242" y="1"/>
                    <a:pt x="0" y="412"/>
                    <a:pt x="294" y="653"/>
                  </a:cubicBezTo>
                  <a:cubicBezTo>
                    <a:pt x="364" y="704"/>
                    <a:pt x="437" y="725"/>
                    <a:pt x="508" y="725"/>
                  </a:cubicBezTo>
                  <a:cubicBezTo>
                    <a:pt x="809" y="725"/>
                    <a:pt x="1059" y="329"/>
                    <a:pt x="761" y="86"/>
                  </a:cubicBezTo>
                  <a:cubicBezTo>
                    <a:pt x="688" y="26"/>
                    <a:pt x="611" y="1"/>
                    <a:pt x="538"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5" name="Google Shape;3295;p11"/>
            <p:cNvSpPr/>
            <p:nvPr/>
          </p:nvSpPr>
          <p:spPr>
            <a:xfrm>
              <a:off x="3955386" y="4468785"/>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6"/>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6" name="Google Shape;3296;p11"/>
            <p:cNvSpPr/>
            <p:nvPr/>
          </p:nvSpPr>
          <p:spPr>
            <a:xfrm>
              <a:off x="4413822" y="4345878"/>
              <a:ext cx="30736" cy="21240"/>
            </a:xfrm>
            <a:custGeom>
              <a:avLst/>
              <a:gdLst/>
              <a:ahLst/>
              <a:cxnLst/>
              <a:rect l="l" t="t" r="r" b="b"/>
              <a:pathLst>
                <a:path w="1026" h="709" extrusionOk="0">
                  <a:moveTo>
                    <a:pt x="513" y="1"/>
                  </a:moveTo>
                  <a:cubicBezTo>
                    <a:pt x="225" y="1"/>
                    <a:pt x="1" y="406"/>
                    <a:pt x="268" y="620"/>
                  </a:cubicBezTo>
                  <a:cubicBezTo>
                    <a:pt x="344" y="682"/>
                    <a:pt x="424" y="708"/>
                    <a:pt x="501" y="708"/>
                  </a:cubicBezTo>
                  <a:cubicBezTo>
                    <a:pt x="793" y="708"/>
                    <a:pt x="1025" y="324"/>
                    <a:pt x="735" y="86"/>
                  </a:cubicBezTo>
                  <a:cubicBezTo>
                    <a:pt x="661" y="26"/>
                    <a:pt x="585"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7" name="Google Shape;3297;p11"/>
            <p:cNvSpPr/>
            <p:nvPr/>
          </p:nvSpPr>
          <p:spPr>
            <a:xfrm>
              <a:off x="4416908" y="4409743"/>
              <a:ext cx="30736" cy="21210"/>
            </a:xfrm>
            <a:custGeom>
              <a:avLst/>
              <a:gdLst/>
              <a:ahLst/>
              <a:cxnLst/>
              <a:rect l="l" t="t" r="r" b="b"/>
              <a:pathLst>
                <a:path w="1026" h="708" extrusionOk="0">
                  <a:moveTo>
                    <a:pt x="502" y="0"/>
                  </a:moveTo>
                  <a:cubicBezTo>
                    <a:pt x="218" y="0"/>
                    <a:pt x="0" y="385"/>
                    <a:pt x="265" y="623"/>
                  </a:cubicBezTo>
                  <a:cubicBezTo>
                    <a:pt x="338" y="683"/>
                    <a:pt x="416" y="708"/>
                    <a:pt x="489" y="708"/>
                  </a:cubicBezTo>
                  <a:cubicBezTo>
                    <a:pt x="785" y="708"/>
                    <a:pt x="1025" y="302"/>
                    <a:pt x="732" y="89"/>
                  </a:cubicBezTo>
                  <a:cubicBezTo>
                    <a:pt x="656" y="27"/>
                    <a:pt x="577" y="0"/>
                    <a:pt x="50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8" name="Google Shape;3298;p11"/>
            <p:cNvSpPr/>
            <p:nvPr/>
          </p:nvSpPr>
          <p:spPr>
            <a:xfrm>
              <a:off x="4456000" y="4374874"/>
              <a:ext cx="30617" cy="22109"/>
            </a:xfrm>
            <a:custGeom>
              <a:avLst/>
              <a:gdLst/>
              <a:ahLst/>
              <a:cxnLst/>
              <a:rect l="l" t="t" r="r" b="b"/>
              <a:pathLst>
                <a:path w="1022" h="738" extrusionOk="0">
                  <a:moveTo>
                    <a:pt x="520" y="0"/>
                  </a:moveTo>
                  <a:cubicBezTo>
                    <a:pt x="241" y="0"/>
                    <a:pt x="0" y="412"/>
                    <a:pt x="294" y="652"/>
                  </a:cubicBezTo>
                  <a:cubicBezTo>
                    <a:pt x="360" y="712"/>
                    <a:pt x="432" y="738"/>
                    <a:pt x="501" y="738"/>
                  </a:cubicBezTo>
                  <a:cubicBezTo>
                    <a:pt x="780" y="738"/>
                    <a:pt x="1022" y="326"/>
                    <a:pt x="728" y="85"/>
                  </a:cubicBezTo>
                  <a:cubicBezTo>
                    <a:pt x="661" y="26"/>
                    <a:pt x="590" y="0"/>
                    <a:pt x="520"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9" name="Google Shape;3299;p11"/>
            <p:cNvSpPr/>
            <p:nvPr/>
          </p:nvSpPr>
          <p:spPr>
            <a:xfrm>
              <a:off x="3999450" y="4672542"/>
              <a:ext cx="30497" cy="21210"/>
            </a:xfrm>
            <a:custGeom>
              <a:avLst/>
              <a:gdLst/>
              <a:ahLst/>
              <a:cxnLst/>
              <a:rect l="l" t="t" r="r" b="b"/>
              <a:pathLst>
                <a:path w="1018" h="708" extrusionOk="0">
                  <a:moveTo>
                    <a:pt x="508" y="0"/>
                  </a:moveTo>
                  <a:cubicBezTo>
                    <a:pt x="233" y="0"/>
                    <a:pt x="0" y="385"/>
                    <a:pt x="291" y="623"/>
                  </a:cubicBezTo>
                  <a:cubicBezTo>
                    <a:pt x="358" y="683"/>
                    <a:pt x="430" y="708"/>
                    <a:pt x="499" y="708"/>
                  </a:cubicBezTo>
                  <a:cubicBezTo>
                    <a:pt x="778" y="708"/>
                    <a:pt x="1018" y="302"/>
                    <a:pt x="724" y="89"/>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0" name="Google Shape;3300;p11"/>
            <p:cNvSpPr/>
            <p:nvPr/>
          </p:nvSpPr>
          <p:spPr>
            <a:xfrm>
              <a:off x="3998222" y="4721489"/>
              <a:ext cx="30736" cy="21240"/>
            </a:xfrm>
            <a:custGeom>
              <a:avLst/>
              <a:gdLst/>
              <a:ahLst/>
              <a:cxnLst/>
              <a:rect l="l" t="t" r="r" b="b"/>
              <a:pathLst>
                <a:path w="1026" h="709" extrusionOk="0">
                  <a:moveTo>
                    <a:pt x="502" y="1"/>
                  </a:moveTo>
                  <a:cubicBezTo>
                    <a:pt x="218" y="1"/>
                    <a:pt x="1" y="385"/>
                    <a:pt x="265" y="623"/>
                  </a:cubicBezTo>
                  <a:cubicBezTo>
                    <a:pt x="338" y="683"/>
                    <a:pt x="416" y="708"/>
                    <a:pt x="490" y="708"/>
                  </a:cubicBezTo>
                  <a:cubicBezTo>
                    <a:pt x="785" y="708"/>
                    <a:pt x="1026" y="303"/>
                    <a:pt x="732" y="89"/>
                  </a:cubicBezTo>
                  <a:cubicBezTo>
                    <a:pt x="656" y="27"/>
                    <a:pt x="577" y="1"/>
                    <a:pt x="502"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1" name="Google Shape;3301;p11"/>
            <p:cNvSpPr/>
            <p:nvPr/>
          </p:nvSpPr>
          <p:spPr>
            <a:xfrm>
              <a:off x="4158034" y="4797546"/>
              <a:ext cx="30706" cy="21210"/>
            </a:xfrm>
            <a:custGeom>
              <a:avLst/>
              <a:gdLst/>
              <a:ahLst/>
              <a:cxnLst/>
              <a:rect l="l" t="t" r="r" b="b"/>
              <a:pathLst>
                <a:path w="1025" h="708" extrusionOk="0">
                  <a:moveTo>
                    <a:pt x="513" y="0"/>
                  </a:moveTo>
                  <a:cubicBezTo>
                    <a:pt x="225" y="0"/>
                    <a:pt x="0" y="406"/>
                    <a:pt x="267" y="619"/>
                  </a:cubicBezTo>
                  <a:cubicBezTo>
                    <a:pt x="343" y="681"/>
                    <a:pt x="424" y="708"/>
                    <a:pt x="500" y="708"/>
                  </a:cubicBezTo>
                  <a:cubicBezTo>
                    <a:pt x="792" y="708"/>
                    <a:pt x="1025" y="323"/>
                    <a:pt x="734" y="85"/>
                  </a:cubicBezTo>
                  <a:cubicBezTo>
                    <a:pt x="661" y="25"/>
                    <a:pt x="585" y="0"/>
                    <a:pt x="513"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2" name="Google Shape;3302;p11"/>
            <p:cNvSpPr/>
            <p:nvPr/>
          </p:nvSpPr>
          <p:spPr>
            <a:xfrm>
              <a:off x="4200211" y="4799523"/>
              <a:ext cx="31515" cy="21240"/>
            </a:xfrm>
            <a:custGeom>
              <a:avLst/>
              <a:gdLst/>
              <a:ahLst/>
              <a:cxnLst/>
              <a:rect l="l" t="t" r="r" b="b"/>
              <a:pathLst>
                <a:path w="1052" h="709" extrusionOk="0">
                  <a:moveTo>
                    <a:pt x="536" y="1"/>
                  </a:moveTo>
                  <a:cubicBezTo>
                    <a:pt x="240" y="1"/>
                    <a:pt x="0" y="406"/>
                    <a:pt x="294" y="620"/>
                  </a:cubicBezTo>
                  <a:cubicBezTo>
                    <a:pt x="370" y="682"/>
                    <a:pt x="450" y="709"/>
                    <a:pt x="527" y="709"/>
                  </a:cubicBezTo>
                  <a:cubicBezTo>
                    <a:pt x="818" y="709"/>
                    <a:pt x="1051" y="324"/>
                    <a:pt x="761" y="86"/>
                  </a:cubicBezTo>
                  <a:cubicBezTo>
                    <a:pt x="687" y="26"/>
                    <a:pt x="610" y="1"/>
                    <a:pt x="53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3" name="Google Shape;3303;p11"/>
            <p:cNvSpPr/>
            <p:nvPr/>
          </p:nvSpPr>
          <p:spPr>
            <a:xfrm>
              <a:off x="4230975" y="4634678"/>
              <a:ext cx="30826" cy="22109"/>
            </a:xfrm>
            <a:custGeom>
              <a:avLst/>
              <a:gdLst/>
              <a:ahLst/>
              <a:cxnLst/>
              <a:rect l="l" t="t" r="r" b="b"/>
              <a:pathLst>
                <a:path w="1029" h="738" extrusionOk="0">
                  <a:moveTo>
                    <a:pt x="514" y="0"/>
                  </a:moveTo>
                  <a:cubicBezTo>
                    <a:pt x="225" y="0"/>
                    <a:pt x="0" y="412"/>
                    <a:pt x="267" y="652"/>
                  </a:cubicBezTo>
                  <a:cubicBezTo>
                    <a:pt x="340" y="712"/>
                    <a:pt x="417" y="737"/>
                    <a:pt x="491" y="737"/>
                  </a:cubicBezTo>
                  <a:cubicBezTo>
                    <a:pt x="787" y="737"/>
                    <a:pt x="1028" y="326"/>
                    <a:pt x="734" y="85"/>
                  </a:cubicBezTo>
                  <a:cubicBezTo>
                    <a:pt x="661" y="25"/>
                    <a:pt x="586" y="0"/>
                    <a:pt x="514"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4" name="Google Shape;3304;p11"/>
            <p:cNvSpPr/>
            <p:nvPr/>
          </p:nvSpPr>
          <p:spPr>
            <a:xfrm>
              <a:off x="4138144" y="4564103"/>
              <a:ext cx="30916" cy="21749"/>
            </a:xfrm>
            <a:custGeom>
              <a:avLst/>
              <a:gdLst/>
              <a:ahLst/>
              <a:cxnLst/>
              <a:rect l="l" t="t" r="r" b="b"/>
              <a:pathLst>
                <a:path w="1032" h="726" extrusionOk="0">
                  <a:moveTo>
                    <a:pt x="551" y="0"/>
                  </a:moveTo>
                  <a:cubicBezTo>
                    <a:pt x="250" y="0"/>
                    <a:pt x="0" y="397"/>
                    <a:pt x="297" y="640"/>
                  </a:cubicBezTo>
                  <a:cubicBezTo>
                    <a:pt x="370" y="700"/>
                    <a:pt x="446" y="725"/>
                    <a:pt x="518" y="725"/>
                  </a:cubicBezTo>
                  <a:cubicBezTo>
                    <a:pt x="807"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5" name="Google Shape;3305;p11"/>
            <p:cNvSpPr/>
            <p:nvPr/>
          </p:nvSpPr>
          <p:spPr>
            <a:xfrm>
              <a:off x="3722573" y="4683625"/>
              <a:ext cx="30736" cy="21240"/>
            </a:xfrm>
            <a:custGeom>
              <a:avLst/>
              <a:gdLst/>
              <a:ahLst/>
              <a:cxnLst/>
              <a:rect l="l" t="t" r="r" b="b"/>
              <a:pathLst>
                <a:path w="1026" h="709" extrusionOk="0">
                  <a:moveTo>
                    <a:pt x="536" y="0"/>
                  </a:moveTo>
                  <a:cubicBezTo>
                    <a:pt x="240" y="0"/>
                    <a:pt x="0" y="406"/>
                    <a:pt x="294" y="619"/>
                  </a:cubicBezTo>
                  <a:cubicBezTo>
                    <a:pt x="370" y="682"/>
                    <a:pt x="449" y="708"/>
                    <a:pt x="524" y="708"/>
                  </a:cubicBezTo>
                  <a:cubicBezTo>
                    <a:pt x="808" y="708"/>
                    <a:pt x="1025" y="324"/>
                    <a:pt x="761" y="86"/>
                  </a:cubicBezTo>
                  <a:cubicBezTo>
                    <a:pt x="687" y="26"/>
                    <a:pt x="610" y="0"/>
                    <a:pt x="536"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6" name="Google Shape;3306;p11"/>
            <p:cNvSpPr/>
            <p:nvPr/>
          </p:nvSpPr>
          <p:spPr>
            <a:xfrm>
              <a:off x="3767237" y="4670025"/>
              <a:ext cx="30916" cy="21719"/>
            </a:xfrm>
            <a:custGeom>
              <a:avLst/>
              <a:gdLst/>
              <a:ahLst/>
              <a:cxnLst/>
              <a:rect l="l" t="t" r="r" b="b"/>
              <a:pathLst>
                <a:path w="1032" h="725" extrusionOk="0">
                  <a:moveTo>
                    <a:pt x="527" y="0"/>
                  </a:moveTo>
                  <a:cubicBezTo>
                    <a:pt x="234" y="0"/>
                    <a:pt x="0" y="397"/>
                    <a:pt x="271" y="640"/>
                  </a:cubicBezTo>
                  <a:cubicBezTo>
                    <a:pt x="344" y="700"/>
                    <a:pt x="421" y="725"/>
                    <a:pt x="494" y="725"/>
                  </a:cubicBezTo>
                  <a:cubicBezTo>
                    <a:pt x="790" y="725"/>
                    <a:pt x="1032" y="313"/>
                    <a:pt x="738" y="73"/>
                  </a:cubicBezTo>
                  <a:cubicBezTo>
                    <a:pt x="668" y="22"/>
                    <a:pt x="596" y="0"/>
                    <a:pt x="527"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7" name="Google Shape;3307;p11"/>
            <p:cNvSpPr/>
            <p:nvPr/>
          </p:nvSpPr>
          <p:spPr>
            <a:xfrm>
              <a:off x="3757441" y="4728978"/>
              <a:ext cx="30916" cy="21719"/>
            </a:xfrm>
            <a:custGeom>
              <a:avLst/>
              <a:gdLst/>
              <a:ahLst/>
              <a:cxnLst/>
              <a:rect l="l" t="t" r="r" b="b"/>
              <a:pathLst>
                <a:path w="1032" h="725" extrusionOk="0">
                  <a:moveTo>
                    <a:pt x="551" y="0"/>
                  </a:moveTo>
                  <a:cubicBezTo>
                    <a:pt x="250" y="0"/>
                    <a:pt x="0" y="397"/>
                    <a:pt x="297" y="640"/>
                  </a:cubicBezTo>
                  <a:cubicBezTo>
                    <a:pt x="370" y="700"/>
                    <a:pt x="446" y="725"/>
                    <a:pt x="518" y="725"/>
                  </a:cubicBezTo>
                  <a:cubicBezTo>
                    <a:pt x="806"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8" name="Google Shape;3308;p11"/>
            <p:cNvSpPr/>
            <p:nvPr/>
          </p:nvSpPr>
          <p:spPr>
            <a:xfrm>
              <a:off x="4099351" y="5044229"/>
              <a:ext cx="30437" cy="21360"/>
            </a:xfrm>
            <a:custGeom>
              <a:avLst/>
              <a:gdLst/>
              <a:ahLst/>
              <a:cxnLst/>
              <a:rect l="l" t="t" r="r" b="b"/>
              <a:pathLst>
                <a:path w="1016" h="713" extrusionOk="0">
                  <a:moveTo>
                    <a:pt x="496" y="1"/>
                  </a:moveTo>
                  <a:cubicBezTo>
                    <a:pt x="213" y="1"/>
                    <a:pt x="1" y="385"/>
                    <a:pt x="292" y="623"/>
                  </a:cubicBezTo>
                  <a:cubicBezTo>
                    <a:pt x="361" y="686"/>
                    <a:pt x="436" y="712"/>
                    <a:pt x="508" y="712"/>
                  </a:cubicBezTo>
                  <a:cubicBezTo>
                    <a:pt x="783" y="712"/>
                    <a:pt x="1016" y="328"/>
                    <a:pt x="725" y="90"/>
                  </a:cubicBezTo>
                  <a:cubicBezTo>
                    <a:pt x="649" y="27"/>
                    <a:pt x="570" y="1"/>
                    <a:pt x="49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9" name="Google Shape;3309;p11"/>
            <p:cNvSpPr/>
            <p:nvPr/>
          </p:nvSpPr>
          <p:spPr>
            <a:xfrm>
              <a:off x="4148029" y="5045337"/>
              <a:ext cx="30826" cy="22139"/>
            </a:xfrm>
            <a:custGeom>
              <a:avLst/>
              <a:gdLst/>
              <a:ahLst/>
              <a:cxnLst/>
              <a:rect l="l" t="t" r="r" b="b"/>
              <a:pathLst>
                <a:path w="1029" h="739" extrusionOk="0">
                  <a:moveTo>
                    <a:pt x="514" y="1"/>
                  </a:moveTo>
                  <a:cubicBezTo>
                    <a:pt x="226" y="1"/>
                    <a:pt x="0" y="413"/>
                    <a:pt x="268" y="653"/>
                  </a:cubicBezTo>
                  <a:cubicBezTo>
                    <a:pt x="341" y="713"/>
                    <a:pt x="418" y="738"/>
                    <a:pt x="491" y="738"/>
                  </a:cubicBezTo>
                  <a:cubicBezTo>
                    <a:pt x="787" y="738"/>
                    <a:pt x="1029" y="327"/>
                    <a:pt x="735" y="86"/>
                  </a:cubicBezTo>
                  <a:cubicBezTo>
                    <a:pt x="662" y="26"/>
                    <a:pt x="586" y="1"/>
                    <a:pt x="514"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039138284"/>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3311"/>
        <p:cNvGrpSpPr/>
        <p:nvPr/>
      </p:nvGrpSpPr>
      <p:grpSpPr>
        <a:xfrm>
          <a:off x="0" y="0"/>
          <a:ext cx="0" cy="0"/>
          <a:chOff x="0" y="0"/>
          <a:chExt cx="0" cy="0"/>
        </a:xfrm>
      </p:grpSpPr>
      <p:sp>
        <p:nvSpPr>
          <p:cNvPr id="3312" name="Google Shape;3312;p13"/>
          <p:cNvSpPr txBox="1">
            <a:spLocks noGrp="1"/>
          </p:cNvSpPr>
          <p:nvPr>
            <p:ph type="title" hasCustomPrompt="1"/>
          </p:nvPr>
        </p:nvSpPr>
        <p:spPr>
          <a:xfrm>
            <a:off x="4487331" y="2652449"/>
            <a:ext cx="963200" cy="51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4800">
                <a:solidFill>
                  <a:schemeClr val="dk1"/>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r>
              <a:t>xx%</a:t>
            </a:r>
          </a:p>
        </p:txBody>
      </p:sp>
      <p:sp>
        <p:nvSpPr>
          <p:cNvPr id="3313" name="Google Shape;3313;p13"/>
          <p:cNvSpPr txBox="1">
            <a:spLocks noGrp="1"/>
          </p:cNvSpPr>
          <p:nvPr>
            <p:ph type="subTitle" idx="1"/>
          </p:nvPr>
        </p:nvSpPr>
        <p:spPr>
          <a:xfrm>
            <a:off x="1899059" y="2090067"/>
            <a:ext cx="2664000" cy="7256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3314" name="Google Shape;3314;p13"/>
          <p:cNvSpPr txBox="1">
            <a:spLocks noGrp="1"/>
          </p:cNvSpPr>
          <p:nvPr>
            <p:ph type="subTitle" idx="2"/>
          </p:nvPr>
        </p:nvSpPr>
        <p:spPr>
          <a:xfrm>
            <a:off x="1885888" y="2604189"/>
            <a:ext cx="2216000" cy="94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867">
                <a:latin typeface="Nunito"/>
                <a:ea typeface="Nunito"/>
                <a:cs typeface="Nunito"/>
                <a:sym typeface="Nunito"/>
              </a:defRPr>
            </a:lvl1pPr>
            <a:lvl2pPr lvl="1" rtl="0">
              <a:lnSpc>
                <a:spcPct val="100000"/>
              </a:lnSpc>
              <a:spcBef>
                <a:spcPts val="0"/>
              </a:spcBef>
              <a:spcAft>
                <a:spcPts val="0"/>
              </a:spcAft>
              <a:buNone/>
              <a:defRPr sz="1867">
                <a:latin typeface="Nunito"/>
                <a:ea typeface="Nunito"/>
                <a:cs typeface="Nunito"/>
                <a:sym typeface="Nunito"/>
              </a:defRPr>
            </a:lvl2pPr>
            <a:lvl3pPr lvl="2" rtl="0">
              <a:lnSpc>
                <a:spcPct val="100000"/>
              </a:lnSpc>
              <a:spcBef>
                <a:spcPts val="0"/>
              </a:spcBef>
              <a:spcAft>
                <a:spcPts val="0"/>
              </a:spcAft>
              <a:buNone/>
              <a:defRPr sz="1867">
                <a:latin typeface="Nunito"/>
                <a:ea typeface="Nunito"/>
                <a:cs typeface="Nunito"/>
                <a:sym typeface="Nunito"/>
              </a:defRPr>
            </a:lvl3pPr>
            <a:lvl4pPr lvl="3" rtl="0">
              <a:lnSpc>
                <a:spcPct val="100000"/>
              </a:lnSpc>
              <a:spcBef>
                <a:spcPts val="0"/>
              </a:spcBef>
              <a:spcAft>
                <a:spcPts val="0"/>
              </a:spcAft>
              <a:buNone/>
              <a:defRPr sz="1867">
                <a:latin typeface="Nunito"/>
                <a:ea typeface="Nunito"/>
                <a:cs typeface="Nunito"/>
                <a:sym typeface="Nunito"/>
              </a:defRPr>
            </a:lvl4pPr>
            <a:lvl5pPr lvl="4" rtl="0">
              <a:lnSpc>
                <a:spcPct val="100000"/>
              </a:lnSpc>
              <a:spcBef>
                <a:spcPts val="0"/>
              </a:spcBef>
              <a:spcAft>
                <a:spcPts val="0"/>
              </a:spcAft>
              <a:buNone/>
              <a:defRPr sz="1867">
                <a:latin typeface="Nunito"/>
                <a:ea typeface="Nunito"/>
                <a:cs typeface="Nunito"/>
                <a:sym typeface="Nunito"/>
              </a:defRPr>
            </a:lvl5pPr>
            <a:lvl6pPr lvl="5" rtl="0">
              <a:lnSpc>
                <a:spcPct val="100000"/>
              </a:lnSpc>
              <a:spcBef>
                <a:spcPts val="0"/>
              </a:spcBef>
              <a:spcAft>
                <a:spcPts val="0"/>
              </a:spcAft>
              <a:buNone/>
              <a:defRPr sz="1867">
                <a:latin typeface="Nunito"/>
                <a:ea typeface="Nunito"/>
                <a:cs typeface="Nunito"/>
                <a:sym typeface="Nunito"/>
              </a:defRPr>
            </a:lvl6pPr>
            <a:lvl7pPr lvl="6" rtl="0">
              <a:lnSpc>
                <a:spcPct val="100000"/>
              </a:lnSpc>
              <a:spcBef>
                <a:spcPts val="0"/>
              </a:spcBef>
              <a:spcAft>
                <a:spcPts val="0"/>
              </a:spcAft>
              <a:buNone/>
              <a:defRPr sz="1867">
                <a:latin typeface="Nunito"/>
                <a:ea typeface="Nunito"/>
                <a:cs typeface="Nunito"/>
                <a:sym typeface="Nunito"/>
              </a:defRPr>
            </a:lvl7pPr>
            <a:lvl8pPr lvl="7" rtl="0">
              <a:lnSpc>
                <a:spcPct val="100000"/>
              </a:lnSpc>
              <a:spcBef>
                <a:spcPts val="0"/>
              </a:spcBef>
              <a:spcAft>
                <a:spcPts val="0"/>
              </a:spcAft>
              <a:buNone/>
              <a:defRPr sz="1867">
                <a:latin typeface="Nunito"/>
                <a:ea typeface="Nunito"/>
                <a:cs typeface="Nunito"/>
                <a:sym typeface="Nunito"/>
              </a:defRPr>
            </a:lvl8pPr>
            <a:lvl9pPr lvl="8" rtl="0">
              <a:lnSpc>
                <a:spcPct val="100000"/>
              </a:lnSpc>
              <a:spcBef>
                <a:spcPts val="0"/>
              </a:spcBef>
              <a:spcAft>
                <a:spcPts val="0"/>
              </a:spcAft>
              <a:buNone/>
              <a:defRPr sz="1867">
                <a:latin typeface="Nunito"/>
                <a:ea typeface="Nunito"/>
                <a:cs typeface="Nunito"/>
                <a:sym typeface="Nunito"/>
              </a:defRPr>
            </a:lvl9pPr>
          </a:lstStyle>
          <a:p>
            <a:endParaRPr/>
          </a:p>
        </p:txBody>
      </p:sp>
      <p:sp>
        <p:nvSpPr>
          <p:cNvPr id="3315" name="Google Shape;3315;p13"/>
          <p:cNvSpPr txBox="1">
            <a:spLocks noGrp="1"/>
          </p:cNvSpPr>
          <p:nvPr>
            <p:ph type="title" idx="3" hasCustomPrompt="1"/>
          </p:nvPr>
        </p:nvSpPr>
        <p:spPr>
          <a:xfrm>
            <a:off x="869141" y="2652449"/>
            <a:ext cx="963200" cy="51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4800">
                <a:solidFill>
                  <a:schemeClr val="dk1"/>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r>
              <a:t>xx%</a:t>
            </a:r>
          </a:p>
        </p:txBody>
      </p:sp>
      <p:sp>
        <p:nvSpPr>
          <p:cNvPr id="3316" name="Google Shape;3316;p13"/>
          <p:cNvSpPr txBox="1">
            <a:spLocks noGrp="1"/>
          </p:cNvSpPr>
          <p:nvPr>
            <p:ph type="subTitle" idx="4"/>
          </p:nvPr>
        </p:nvSpPr>
        <p:spPr>
          <a:xfrm>
            <a:off x="5540045" y="2090067"/>
            <a:ext cx="2647200" cy="7256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3317" name="Google Shape;3317;p13"/>
          <p:cNvSpPr txBox="1">
            <a:spLocks noGrp="1"/>
          </p:cNvSpPr>
          <p:nvPr>
            <p:ph type="subTitle" idx="5"/>
          </p:nvPr>
        </p:nvSpPr>
        <p:spPr>
          <a:xfrm>
            <a:off x="5526880" y="2601151"/>
            <a:ext cx="2216000" cy="94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867">
                <a:latin typeface="Nunito"/>
                <a:ea typeface="Nunito"/>
                <a:cs typeface="Nunito"/>
                <a:sym typeface="Nunito"/>
              </a:defRPr>
            </a:lvl1pPr>
            <a:lvl2pPr lvl="1" rtl="0">
              <a:lnSpc>
                <a:spcPct val="100000"/>
              </a:lnSpc>
              <a:spcBef>
                <a:spcPts val="0"/>
              </a:spcBef>
              <a:spcAft>
                <a:spcPts val="0"/>
              </a:spcAft>
              <a:buNone/>
              <a:defRPr sz="1867">
                <a:latin typeface="Nunito"/>
                <a:ea typeface="Nunito"/>
                <a:cs typeface="Nunito"/>
                <a:sym typeface="Nunito"/>
              </a:defRPr>
            </a:lvl2pPr>
            <a:lvl3pPr lvl="2" rtl="0">
              <a:lnSpc>
                <a:spcPct val="100000"/>
              </a:lnSpc>
              <a:spcBef>
                <a:spcPts val="0"/>
              </a:spcBef>
              <a:spcAft>
                <a:spcPts val="0"/>
              </a:spcAft>
              <a:buNone/>
              <a:defRPr sz="1867">
                <a:latin typeface="Nunito"/>
                <a:ea typeface="Nunito"/>
                <a:cs typeface="Nunito"/>
                <a:sym typeface="Nunito"/>
              </a:defRPr>
            </a:lvl3pPr>
            <a:lvl4pPr lvl="3" rtl="0">
              <a:lnSpc>
                <a:spcPct val="100000"/>
              </a:lnSpc>
              <a:spcBef>
                <a:spcPts val="0"/>
              </a:spcBef>
              <a:spcAft>
                <a:spcPts val="0"/>
              </a:spcAft>
              <a:buNone/>
              <a:defRPr sz="1867">
                <a:latin typeface="Nunito"/>
                <a:ea typeface="Nunito"/>
                <a:cs typeface="Nunito"/>
                <a:sym typeface="Nunito"/>
              </a:defRPr>
            </a:lvl4pPr>
            <a:lvl5pPr lvl="4" rtl="0">
              <a:lnSpc>
                <a:spcPct val="100000"/>
              </a:lnSpc>
              <a:spcBef>
                <a:spcPts val="0"/>
              </a:spcBef>
              <a:spcAft>
                <a:spcPts val="0"/>
              </a:spcAft>
              <a:buNone/>
              <a:defRPr sz="1867">
                <a:latin typeface="Nunito"/>
                <a:ea typeface="Nunito"/>
                <a:cs typeface="Nunito"/>
                <a:sym typeface="Nunito"/>
              </a:defRPr>
            </a:lvl5pPr>
            <a:lvl6pPr lvl="5" rtl="0">
              <a:lnSpc>
                <a:spcPct val="100000"/>
              </a:lnSpc>
              <a:spcBef>
                <a:spcPts val="0"/>
              </a:spcBef>
              <a:spcAft>
                <a:spcPts val="0"/>
              </a:spcAft>
              <a:buNone/>
              <a:defRPr sz="1867">
                <a:latin typeface="Nunito"/>
                <a:ea typeface="Nunito"/>
                <a:cs typeface="Nunito"/>
                <a:sym typeface="Nunito"/>
              </a:defRPr>
            </a:lvl6pPr>
            <a:lvl7pPr lvl="6" rtl="0">
              <a:lnSpc>
                <a:spcPct val="100000"/>
              </a:lnSpc>
              <a:spcBef>
                <a:spcPts val="0"/>
              </a:spcBef>
              <a:spcAft>
                <a:spcPts val="0"/>
              </a:spcAft>
              <a:buNone/>
              <a:defRPr sz="1867">
                <a:latin typeface="Nunito"/>
                <a:ea typeface="Nunito"/>
                <a:cs typeface="Nunito"/>
                <a:sym typeface="Nunito"/>
              </a:defRPr>
            </a:lvl7pPr>
            <a:lvl8pPr lvl="7" rtl="0">
              <a:lnSpc>
                <a:spcPct val="100000"/>
              </a:lnSpc>
              <a:spcBef>
                <a:spcPts val="0"/>
              </a:spcBef>
              <a:spcAft>
                <a:spcPts val="0"/>
              </a:spcAft>
              <a:buNone/>
              <a:defRPr sz="1867">
                <a:latin typeface="Nunito"/>
                <a:ea typeface="Nunito"/>
                <a:cs typeface="Nunito"/>
                <a:sym typeface="Nunito"/>
              </a:defRPr>
            </a:lvl8pPr>
            <a:lvl9pPr lvl="8" rtl="0">
              <a:lnSpc>
                <a:spcPct val="100000"/>
              </a:lnSpc>
              <a:spcBef>
                <a:spcPts val="0"/>
              </a:spcBef>
              <a:spcAft>
                <a:spcPts val="0"/>
              </a:spcAft>
              <a:buNone/>
              <a:defRPr sz="1867">
                <a:latin typeface="Nunito"/>
                <a:ea typeface="Nunito"/>
                <a:cs typeface="Nunito"/>
                <a:sym typeface="Nunito"/>
              </a:defRPr>
            </a:lvl9pPr>
          </a:lstStyle>
          <a:p>
            <a:endParaRPr/>
          </a:p>
        </p:txBody>
      </p:sp>
      <p:sp>
        <p:nvSpPr>
          <p:cNvPr id="3318" name="Google Shape;3318;p13"/>
          <p:cNvSpPr txBox="1">
            <a:spLocks noGrp="1"/>
          </p:cNvSpPr>
          <p:nvPr>
            <p:ph type="subTitle" idx="6"/>
          </p:nvPr>
        </p:nvSpPr>
        <p:spPr>
          <a:xfrm>
            <a:off x="9174477" y="2090067"/>
            <a:ext cx="2630400" cy="7256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3319" name="Google Shape;3319;p13"/>
          <p:cNvSpPr txBox="1">
            <a:spLocks noGrp="1"/>
          </p:cNvSpPr>
          <p:nvPr>
            <p:ph type="subTitle" idx="7"/>
          </p:nvPr>
        </p:nvSpPr>
        <p:spPr>
          <a:xfrm>
            <a:off x="9161307" y="2607269"/>
            <a:ext cx="2216000" cy="94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867">
                <a:latin typeface="Nunito"/>
                <a:ea typeface="Nunito"/>
                <a:cs typeface="Nunito"/>
                <a:sym typeface="Nunito"/>
              </a:defRPr>
            </a:lvl1pPr>
            <a:lvl2pPr lvl="1" rtl="0">
              <a:lnSpc>
                <a:spcPct val="100000"/>
              </a:lnSpc>
              <a:spcBef>
                <a:spcPts val="0"/>
              </a:spcBef>
              <a:spcAft>
                <a:spcPts val="0"/>
              </a:spcAft>
              <a:buNone/>
              <a:defRPr sz="1867">
                <a:latin typeface="Nunito"/>
                <a:ea typeface="Nunito"/>
                <a:cs typeface="Nunito"/>
                <a:sym typeface="Nunito"/>
              </a:defRPr>
            </a:lvl2pPr>
            <a:lvl3pPr lvl="2" rtl="0">
              <a:lnSpc>
                <a:spcPct val="100000"/>
              </a:lnSpc>
              <a:spcBef>
                <a:spcPts val="0"/>
              </a:spcBef>
              <a:spcAft>
                <a:spcPts val="0"/>
              </a:spcAft>
              <a:buNone/>
              <a:defRPr sz="1867">
                <a:latin typeface="Nunito"/>
                <a:ea typeface="Nunito"/>
                <a:cs typeface="Nunito"/>
                <a:sym typeface="Nunito"/>
              </a:defRPr>
            </a:lvl3pPr>
            <a:lvl4pPr lvl="3" rtl="0">
              <a:lnSpc>
                <a:spcPct val="100000"/>
              </a:lnSpc>
              <a:spcBef>
                <a:spcPts val="0"/>
              </a:spcBef>
              <a:spcAft>
                <a:spcPts val="0"/>
              </a:spcAft>
              <a:buNone/>
              <a:defRPr sz="1867">
                <a:latin typeface="Nunito"/>
                <a:ea typeface="Nunito"/>
                <a:cs typeface="Nunito"/>
                <a:sym typeface="Nunito"/>
              </a:defRPr>
            </a:lvl4pPr>
            <a:lvl5pPr lvl="4" rtl="0">
              <a:lnSpc>
                <a:spcPct val="100000"/>
              </a:lnSpc>
              <a:spcBef>
                <a:spcPts val="0"/>
              </a:spcBef>
              <a:spcAft>
                <a:spcPts val="0"/>
              </a:spcAft>
              <a:buNone/>
              <a:defRPr sz="1867">
                <a:latin typeface="Nunito"/>
                <a:ea typeface="Nunito"/>
                <a:cs typeface="Nunito"/>
                <a:sym typeface="Nunito"/>
              </a:defRPr>
            </a:lvl5pPr>
            <a:lvl6pPr lvl="5" rtl="0">
              <a:lnSpc>
                <a:spcPct val="100000"/>
              </a:lnSpc>
              <a:spcBef>
                <a:spcPts val="0"/>
              </a:spcBef>
              <a:spcAft>
                <a:spcPts val="0"/>
              </a:spcAft>
              <a:buNone/>
              <a:defRPr sz="1867">
                <a:latin typeface="Nunito"/>
                <a:ea typeface="Nunito"/>
                <a:cs typeface="Nunito"/>
                <a:sym typeface="Nunito"/>
              </a:defRPr>
            </a:lvl6pPr>
            <a:lvl7pPr lvl="6" rtl="0">
              <a:lnSpc>
                <a:spcPct val="100000"/>
              </a:lnSpc>
              <a:spcBef>
                <a:spcPts val="0"/>
              </a:spcBef>
              <a:spcAft>
                <a:spcPts val="0"/>
              </a:spcAft>
              <a:buNone/>
              <a:defRPr sz="1867">
                <a:latin typeface="Nunito"/>
                <a:ea typeface="Nunito"/>
                <a:cs typeface="Nunito"/>
                <a:sym typeface="Nunito"/>
              </a:defRPr>
            </a:lvl7pPr>
            <a:lvl8pPr lvl="7" rtl="0">
              <a:lnSpc>
                <a:spcPct val="100000"/>
              </a:lnSpc>
              <a:spcBef>
                <a:spcPts val="0"/>
              </a:spcBef>
              <a:spcAft>
                <a:spcPts val="0"/>
              </a:spcAft>
              <a:buNone/>
              <a:defRPr sz="1867">
                <a:latin typeface="Nunito"/>
                <a:ea typeface="Nunito"/>
                <a:cs typeface="Nunito"/>
                <a:sym typeface="Nunito"/>
              </a:defRPr>
            </a:lvl8pPr>
            <a:lvl9pPr lvl="8" rtl="0">
              <a:lnSpc>
                <a:spcPct val="100000"/>
              </a:lnSpc>
              <a:spcBef>
                <a:spcPts val="0"/>
              </a:spcBef>
              <a:spcAft>
                <a:spcPts val="0"/>
              </a:spcAft>
              <a:buNone/>
              <a:defRPr sz="1867">
                <a:latin typeface="Nunito"/>
                <a:ea typeface="Nunito"/>
                <a:cs typeface="Nunito"/>
                <a:sym typeface="Nunito"/>
              </a:defRPr>
            </a:lvl9pPr>
          </a:lstStyle>
          <a:p>
            <a:endParaRPr/>
          </a:p>
        </p:txBody>
      </p:sp>
      <p:sp>
        <p:nvSpPr>
          <p:cNvPr id="3320" name="Google Shape;3320;p13"/>
          <p:cNvSpPr txBox="1">
            <a:spLocks noGrp="1"/>
          </p:cNvSpPr>
          <p:nvPr>
            <p:ph type="title" idx="8" hasCustomPrompt="1"/>
          </p:nvPr>
        </p:nvSpPr>
        <p:spPr>
          <a:xfrm>
            <a:off x="8105452" y="2652449"/>
            <a:ext cx="963200" cy="51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4800">
                <a:solidFill>
                  <a:schemeClr val="dk1"/>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r>
              <a:t>xx%</a:t>
            </a:r>
          </a:p>
        </p:txBody>
      </p:sp>
      <p:sp>
        <p:nvSpPr>
          <p:cNvPr id="3321" name="Google Shape;3321;p13"/>
          <p:cNvSpPr txBox="1">
            <a:spLocks noGrp="1"/>
          </p:cNvSpPr>
          <p:nvPr>
            <p:ph type="subTitle" idx="9"/>
          </p:nvPr>
        </p:nvSpPr>
        <p:spPr>
          <a:xfrm>
            <a:off x="1899059" y="3985419"/>
            <a:ext cx="2664000" cy="7256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3322" name="Google Shape;3322;p13"/>
          <p:cNvSpPr txBox="1">
            <a:spLocks noGrp="1"/>
          </p:cNvSpPr>
          <p:nvPr>
            <p:ph type="subTitle" idx="13"/>
          </p:nvPr>
        </p:nvSpPr>
        <p:spPr>
          <a:xfrm>
            <a:off x="1885888" y="4510593"/>
            <a:ext cx="2216000" cy="934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867">
                <a:latin typeface="Nunito"/>
                <a:ea typeface="Nunito"/>
                <a:cs typeface="Nunito"/>
                <a:sym typeface="Nunito"/>
              </a:defRPr>
            </a:lvl1pPr>
            <a:lvl2pPr lvl="1" rtl="0">
              <a:lnSpc>
                <a:spcPct val="100000"/>
              </a:lnSpc>
              <a:spcBef>
                <a:spcPts val="0"/>
              </a:spcBef>
              <a:spcAft>
                <a:spcPts val="0"/>
              </a:spcAft>
              <a:buNone/>
              <a:defRPr sz="1867">
                <a:latin typeface="Nunito"/>
                <a:ea typeface="Nunito"/>
                <a:cs typeface="Nunito"/>
                <a:sym typeface="Nunito"/>
              </a:defRPr>
            </a:lvl2pPr>
            <a:lvl3pPr lvl="2" rtl="0">
              <a:lnSpc>
                <a:spcPct val="100000"/>
              </a:lnSpc>
              <a:spcBef>
                <a:spcPts val="0"/>
              </a:spcBef>
              <a:spcAft>
                <a:spcPts val="0"/>
              </a:spcAft>
              <a:buNone/>
              <a:defRPr sz="1867">
                <a:latin typeface="Nunito"/>
                <a:ea typeface="Nunito"/>
                <a:cs typeface="Nunito"/>
                <a:sym typeface="Nunito"/>
              </a:defRPr>
            </a:lvl3pPr>
            <a:lvl4pPr lvl="3" rtl="0">
              <a:lnSpc>
                <a:spcPct val="100000"/>
              </a:lnSpc>
              <a:spcBef>
                <a:spcPts val="0"/>
              </a:spcBef>
              <a:spcAft>
                <a:spcPts val="0"/>
              </a:spcAft>
              <a:buNone/>
              <a:defRPr sz="1867">
                <a:latin typeface="Nunito"/>
                <a:ea typeface="Nunito"/>
                <a:cs typeface="Nunito"/>
                <a:sym typeface="Nunito"/>
              </a:defRPr>
            </a:lvl4pPr>
            <a:lvl5pPr lvl="4" rtl="0">
              <a:lnSpc>
                <a:spcPct val="100000"/>
              </a:lnSpc>
              <a:spcBef>
                <a:spcPts val="0"/>
              </a:spcBef>
              <a:spcAft>
                <a:spcPts val="0"/>
              </a:spcAft>
              <a:buNone/>
              <a:defRPr sz="1867">
                <a:latin typeface="Nunito"/>
                <a:ea typeface="Nunito"/>
                <a:cs typeface="Nunito"/>
                <a:sym typeface="Nunito"/>
              </a:defRPr>
            </a:lvl5pPr>
            <a:lvl6pPr lvl="5" rtl="0">
              <a:lnSpc>
                <a:spcPct val="100000"/>
              </a:lnSpc>
              <a:spcBef>
                <a:spcPts val="0"/>
              </a:spcBef>
              <a:spcAft>
                <a:spcPts val="0"/>
              </a:spcAft>
              <a:buNone/>
              <a:defRPr sz="1867">
                <a:latin typeface="Nunito"/>
                <a:ea typeface="Nunito"/>
                <a:cs typeface="Nunito"/>
                <a:sym typeface="Nunito"/>
              </a:defRPr>
            </a:lvl6pPr>
            <a:lvl7pPr lvl="6" rtl="0">
              <a:lnSpc>
                <a:spcPct val="100000"/>
              </a:lnSpc>
              <a:spcBef>
                <a:spcPts val="0"/>
              </a:spcBef>
              <a:spcAft>
                <a:spcPts val="0"/>
              </a:spcAft>
              <a:buNone/>
              <a:defRPr sz="1867">
                <a:latin typeface="Nunito"/>
                <a:ea typeface="Nunito"/>
                <a:cs typeface="Nunito"/>
                <a:sym typeface="Nunito"/>
              </a:defRPr>
            </a:lvl7pPr>
            <a:lvl8pPr lvl="7" rtl="0">
              <a:lnSpc>
                <a:spcPct val="100000"/>
              </a:lnSpc>
              <a:spcBef>
                <a:spcPts val="0"/>
              </a:spcBef>
              <a:spcAft>
                <a:spcPts val="0"/>
              </a:spcAft>
              <a:buNone/>
              <a:defRPr sz="1867">
                <a:latin typeface="Nunito"/>
                <a:ea typeface="Nunito"/>
                <a:cs typeface="Nunito"/>
                <a:sym typeface="Nunito"/>
              </a:defRPr>
            </a:lvl8pPr>
            <a:lvl9pPr lvl="8" rtl="0">
              <a:lnSpc>
                <a:spcPct val="100000"/>
              </a:lnSpc>
              <a:spcBef>
                <a:spcPts val="0"/>
              </a:spcBef>
              <a:spcAft>
                <a:spcPts val="0"/>
              </a:spcAft>
              <a:buNone/>
              <a:defRPr sz="1867">
                <a:latin typeface="Nunito"/>
                <a:ea typeface="Nunito"/>
                <a:cs typeface="Nunito"/>
                <a:sym typeface="Nunito"/>
              </a:defRPr>
            </a:lvl9pPr>
          </a:lstStyle>
          <a:p>
            <a:endParaRPr/>
          </a:p>
        </p:txBody>
      </p:sp>
      <p:sp>
        <p:nvSpPr>
          <p:cNvPr id="3323" name="Google Shape;3323;p13"/>
          <p:cNvSpPr txBox="1">
            <a:spLocks noGrp="1"/>
          </p:cNvSpPr>
          <p:nvPr>
            <p:ph type="title" idx="14" hasCustomPrompt="1"/>
          </p:nvPr>
        </p:nvSpPr>
        <p:spPr>
          <a:xfrm>
            <a:off x="856719" y="4525900"/>
            <a:ext cx="963200" cy="51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4800">
                <a:solidFill>
                  <a:schemeClr val="dk1"/>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r>
              <a:t>xx%</a:t>
            </a:r>
          </a:p>
        </p:txBody>
      </p:sp>
      <p:sp>
        <p:nvSpPr>
          <p:cNvPr id="3324" name="Google Shape;3324;p13"/>
          <p:cNvSpPr txBox="1">
            <a:spLocks noGrp="1"/>
          </p:cNvSpPr>
          <p:nvPr>
            <p:ph type="subTitle" idx="15"/>
          </p:nvPr>
        </p:nvSpPr>
        <p:spPr>
          <a:xfrm>
            <a:off x="5540045" y="3985419"/>
            <a:ext cx="2647200" cy="7256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3325" name="Google Shape;3325;p13"/>
          <p:cNvSpPr txBox="1">
            <a:spLocks noGrp="1"/>
          </p:cNvSpPr>
          <p:nvPr>
            <p:ph type="subTitle" idx="16"/>
          </p:nvPr>
        </p:nvSpPr>
        <p:spPr>
          <a:xfrm>
            <a:off x="5526880" y="4507576"/>
            <a:ext cx="2216000" cy="934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867">
                <a:latin typeface="Nunito"/>
                <a:ea typeface="Nunito"/>
                <a:cs typeface="Nunito"/>
                <a:sym typeface="Nunito"/>
              </a:defRPr>
            </a:lvl1pPr>
            <a:lvl2pPr lvl="1" rtl="0">
              <a:lnSpc>
                <a:spcPct val="100000"/>
              </a:lnSpc>
              <a:spcBef>
                <a:spcPts val="0"/>
              </a:spcBef>
              <a:spcAft>
                <a:spcPts val="0"/>
              </a:spcAft>
              <a:buNone/>
              <a:defRPr sz="1867">
                <a:latin typeface="Nunito"/>
                <a:ea typeface="Nunito"/>
                <a:cs typeface="Nunito"/>
                <a:sym typeface="Nunito"/>
              </a:defRPr>
            </a:lvl2pPr>
            <a:lvl3pPr lvl="2" rtl="0">
              <a:lnSpc>
                <a:spcPct val="100000"/>
              </a:lnSpc>
              <a:spcBef>
                <a:spcPts val="0"/>
              </a:spcBef>
              <a:spcAft>
                <a:spcPts val="0"/>
              </a:spcAft>
              <a:buNone/>
              <a:defRPr sz="1867">
                <a:latin typeface="Nunito"/>
                <a:ea typeface="Nunito"/>
                <a:cs typeface="Nunito"/>
                <a:sym typeface="Nunito"/>
              </a:defRPr>
            </a:lvl3pPr>
            <a:lvl4pPr lvl="3" rtl="0">
              <a:lnSpc>
                <a:spcPct val="100000"/>
              </a:lnSpc>
              <a:spcBef>
                <a:spcPts val="0"/>
              </a:spcBef>
              <a:spcAft>
                <a:spcPts val="0"/>
              </a:spcAft>
              <a:buNone/>
              <a:defRPr sz="1867">
                <a:latin typeface="Nunito"/>
                <a:ea typeface="Nunito"/>
                <a:cs typeface="Nunito"/>
                <a:sym typeface="Nunito"/>
              </a:defRPr>
            </a:lvl4pPr>
            <a:lvl5pPr lvl="4" rtl="0">
              <a:lnSpc>
                <a:spcPct val="100000"/>
              </a:lnSpc>
              <a:spcBef>
                <a:spcPts val="0"/>
              </a:spcBef>
              <a:spcAft>
                <a:spcPts val="0"/>
              </a:spcAft>
              <a:buNone/>
              <a:defRPr sz="1867">
                <a:latin typeface="Nunito"/>
                <a:ea typeface="Nunito"/>
                <a:cs typeface="Nunito"/>
                <a:sym typeface="Nunito"/>
              </a:defRPr>
            </a:lvl5pPr>
            <a:lvl6pPr lvl="5" rtl="0">
              <a:lnSpc>
                <a:spcPct val="100000"/>
              </a:lnSpc>
              <a:spcBef>
                <a:spcPts val="0"/>
              </a:spcBef>
              <a:spcAft>
                <a:spcPts val="0"/>
              </a:spcAft>
              <a:buNone/>
              <a:defRPr sz="1867">
                <a:latin typeface="Nunito"/>
                <a:ea typeface="Nunito"/>
                <a:cs typeface="Nunito"/>
                <a:sym typeface="Nunito"/>
              </a:defRPr>
            </a:lvl6pPr>
            <a:lvl7pPr lvl="6" rtl="0">
              <a:lnSpc>
                <a:spcPct val="100000"/>
              </a:lnSpc>
              <a:spcBef>
                <a:spcPts val="0"/>
              </a:spcBef>
              <a:spcAft>
                <a:spcPts val="0"/>
              </a:spcAft>
              <a:buNone/>
              <a:defRPr sz="1867">
                <a:latin typeface="Nunito"/>
                <a:ea typeface="Nunito"/>
                <a:cs typeface="Nunito"/>
                <a:sym typeface="Nunito"/>
              </a:defRPr>
            </a:lvl7pPr>
            <a:lvl8pPr lvl="7" rtl="0">
              <a:lnSpc>
                <a:spcPct val="100000"/>
              </a:lnSpc>
              <a:spcBef>
                <a:spcPts val="0"/>
              </a:spcBef>
              <a:spcAft>
                <a:spcPts val="0"/>
              </a:spcAft>
              <a:buNone/>
              <a:defRPr sz="1867">
                <a:latin typeface="Nunito"/>
                <a:ea typeface="Nunito"/>
                <a:cs typeface="Nunito"/>
                <a:sym typeface="Nunito"/>
              </a:defRPr>
            </a:lvl8pPr>
            <a:lvl9pPr lvl="8" rtl="0">
              <a:lnSpc>
                <a:spcPct val="100000"/>
              </a:lnSpc>
              <a:spcBef>
                <a:spcPts val="0"/>
              </a:spcBef>
              <a:spcAft>
                <a:spcPts val="0"/>
              </a:spcAft>
              <a:buNone/>
              <a:defRPr sz="1867">
                <a:latin typeface="Nunito"/>
                <a:ea typeface="Nunito"/>
                <a:cs typeface="Nunito"/>
                <a:sym typeface="Nunito"/>
              </a:defRPr>
            </a:lvl9pPr>
          </a:lstStyle>
          <a:p>
            <a:endParaRPr/>
          </a:p>
        </p:txBody>
      </p:sp>
      <p:sp>
        <p:nvSpPr>
          <p:cNvPr id="3326" name="Google Shape;3326;p13"/>
          <p:cNvSpPr txBox="1">
            <a:spLocks noGrp="1"/>
          </p:cNvSpPr>
          <p:nvPr>
            <p:ph type="title" idx="17" hasCustomPrompt="1"/>
          </p:nvPr>
        </p:nvSpPr>
        <p:spPr>
          <a:xfrm>
            <a:off x="4487313" y="4525900"/>
            <a:ext cx="963200" cy="51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4800">
                <a:solidFill>
                  <a:schemeClr val="dk1"/>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r>
              <a:t>xx%</a:t>
            </a:r>
          </a:p>
        </p:txBody>
      </p:sp>
      <p:sp>
        <p:nvSpPr>
          <p:cNvPr id="3327" name="Google Shape;3327;p13"/>
          <p:cNvSpPr txBox="1">
            <a:spLocks noGrp="1"/>
          </p:cNvSpPr>
          <p:nvPr>
            <p:ph type="subTitle" idx="18"/>
          </p:nvPr>
        </p:nvSpPr>
        <p:spPr>
          <a:xfrm>
            <a:off x="9174477" y="3985419"/>
            <a:ext cx="2630400" cy="7256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3328" name="Google Shape;3328;p13"/>
          <p:cNvSpPr txBox="1">
            <a:spLocks noGrp="1"/>
          </p:cNvSpPr>
          <p:nvPr>
            <p:ph type="subTitle" idx="19"/>
          </p:nvPr>
        </p:nvSpPr>
        <p:spPr>
          <a:xfrm>
            <a:off x="9161307" y="4513655"/>
            <a:ext cx="2216000" cy="934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867">
                <a:latin typeface="Nunito"/>
                <a:ea typeface="Nunito"/>
                <a:cs typeface="Nunito"/>
                <a:sym typeface="Nunito"/>
              </a:defRPr>
            </a:lvl1pPr>
            <a:lvl2pPr lvl="1" rtl="0">
              <a:lnSpc>
                <a:spcPct val="100000"/>
              </a:lnSpc>
              <a:spcBef>
                <a:spcPts val="0"/>
              </a:spcBef>
              <a:spcAft>
                <a:spcPts val="0"/>
              </a:spcAft>
              <a:buNone/>
              <a:defRPr sz="1867">
                <a:latin typeface="Nunito"/>
                <a:ea typeface="Nunito"/>
                <a:cs typeface="Nunito"/>
                <a:sym typeface="Nunito"/>
              </a:defRPr>
            </a:lvl2pPr>
            <a:lvl3pPr lvl="2" rtl="0">
              <a:lnSpc>
                <a:spcPct val="100000"/>
              </a:lnSpc>
              <a:spcBef>
                <a:spcPts val="0"/>
              </a:spcBef>
              <a:spcAft>
                <a:spcPts val="0"/>
              </a:spcAft>
              <a:buNone/>
              <a:defRPr sz="1867">
                <a:latin typeface="Nunito"/>
                <a:ea typeface="Nunito"/>
                <a:cs typeface="Nunito"/>
                <a:sym typeface="Nunito"/>
              </a:defRPr>
            </a:lvl3pPr>
            <a:lvl4pPr lvl="3" rtl="0">
              <a:lnSpc>
                <a:spcPct val="100000"/>
              </a:lnSpc>
              <a:spcBef>
                <a:spcPts val="0"/>
              </a:spcBef>
              <a:spcAft>
                <a:spcPts val="0"/>
              </a:spcAft>
              <a:buNone/>
              <a:defRPr sz="1867">
                <a:latin typeface="Nunito"/>
                <a:ea typeface="Nunito"/>
                <a:cs typeface="Nunito"/>
                <a:sym typeface="Nunito"/>
              </a:defRPr>
            </a:lvl4pPr>
            <a:lvl5pPr lvl="4" rtl="0">
              <a:lnSpc>
                <a:spcPct val="100000"/>
              </a:lnSpc>
              <a:spcBef>
                <a:spcPts val="0"/>
              </a:spcBef>
              <a:spcAft>
                <a:spcPts val="0"/>
              </a:spcAft>
              <a:buNone/>
              <a:defRPr sz="1867">
                <a:latin typeface="Nunito"/>
                <a:ea typeface="Nunito"/>
                <a:cs typeface="Nunito"/>
                <a:sym typeface="Nunito"/>
              </a:defRPr>
            </a:lvl5pPr>
            <a:lvl6pPr lvl="5" rtl="0">
              <a:lnSpc>
                <a:spcPct val="100000"/>
              </a:lnSpc>
              <a:spcBef>
                <a:spcPts val="0"/>
              </a:spcBef>
              <a:spcAft>
                <a:spcPts val="0"/>
              </a:spcAft>
              <a:buNone/>
              <a:defRPr sz="1867">
                <a:latin typeface="Nunito"/>
                <a:ea typeface="Nunito"/>
                <a:cs typeface="Nunito"/>
                <a:sym typeface="Nunito"/>
              </a:defRPr>
            </a:lvl6pPr>
            <a:lvl7pPr lvl="6" rtl="0">
              <a:lnSpc>
                <a:spcPct val="100000"/>
              </a:lnSpc>
              <a:spcBef>
                <a:spcPts val="0"/>
              </a:spcBef>
              <a:spcAft>
                <a:spcPts val="0"/>
              </a:spcAft>
              <a:buNone/>
              <a:defRPr sz="1867">
                <a:latin typeface="Nunito"/>
                <a:ea typeface="Nunito"/>
                <a:cs typeface="Nunito"/>
                <a:sym typeface="Nunito"/>
              </a:defRPr>
            </a:lvl7pPr>
            <a:lvl8pPr lvl="7" rtl="0">
              <a:lnSpc>
                <a:spcPct val="100000"/>
              </a:lnSpc>
              <a:spcBef>
                <a:spcPts val="0"/>
              </a:spcBef>
              <a:spcAft>
                <a:spcPts val="0"/>
              </a:spcAft>
              <a:buNone/>
              <a:defRPr sz="1867">
                <a:latin typeface="Nunito"/>
                <a:ea typeface="Nunito"/>
                <a:cs typeface="Nunito"/>
                <a:sym typeface="Nunito"/>
              </a:defRPr>
            </a:lvl8pPr>
            <a:lvl9pPr lvl="8" rtl="0">
              <a:lnSpc>
                <a:spcPct val="100000"/>
              </a:lnSpc>
              <a:spcBef>
                <a:spcPts val="0"/>
              </a:spcBef>
              <a:spcAft>
                <a:spcPts val="0"/>
              </a:spcAft>
              <a:buNone/>
              <a:defRPr sz="1867">
                <a:latin typeface="Nunito"/>
                <a:ea typeface="Nunito"/>
                <a:cs typeface="Nunito"/>
                <a:sym typeface="Nunito"/>
              </a:defRPr>
            </a:lvl9pPr>
          </a:lstStyle>
          <a:p>
            <a:endParaRPr/>
          </a:p>
        </p:txBody>
      </p:sp>
      <p:sp>
        <p:nvSpPr>
          <p:cNvPr id="3329" name="Google Shape;3329;p13"/>
          <p:cNvSpPr txBox="1">
            <a:spLocks noGrp="1"/>
          </p:cNvSpPr>
          <p:nvPr>
            <p:ph type="title" idx="20" hasCustomPrompt="1"/>
          </p:nvPr>
        </p:nvSpPr>
        <p:spPr>
          <a:xfrm>
            <a:off x="8105485" y="4525900"/>
            <a:ext cx="963200" cy="51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4800">
                <a:solidFill>
                  <a:schemeClr val="dk1"/>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r>
              <a:t>xx%</a:t>
            </a:r>
          </a:p>
        </p:txBody>
      </p:sp>
      <p:sp>
        <p:nvSpPr>
          <p:cNvPr id="3330" name="Google Shape;3330;p13"/>
          <p:cNvSpPr txBox="1">
            <a:spLocks noGrp="1"/>
          </p:cNvSpPr>
          <p:nvPr>
            <p:ph type="title" idx="21"/>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331" name="Google Shape;3331;p13"/>
          <p:cNvGrpSpPr/>
          <p:nvPr/>
        </p:nvGrpSpPr>
        <p:grpSpPr>
          <a:xfrm>
            <a:off x="1268619" y="6633413"/>
            <a:ext cx="164224" cy="147999"/>
            <a:chOff x="1167035" y="3887110"/>
            <a:chExt cx="161913" cy="145916"/>
          </a:xfrm>
        </p:grpSpPr>
        <p:sp>
          <p:nvSpPr>
            <p:cNvPr id="3332" name="Google Shape;3332;p13"/>
            <p:cNvSpPr/>
            <p:nvPr/>
          </p:nvSpPr>
          <p:spPr>
            <a:xfrm>
              <a:off x="1167035" y="398105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3" name="Google Shape;3333;p13"/>
            <p:cNvSpPr/>
            <p:nvPr/>
          </p:nvSpPr>
          <p:spPr>
            <a:xfrm>
              <a:off x="1219007" y="3887110"/>
              <a:ext cx="67974" cy="52006"/>
            </a:xfrm>
            <a:custGeom>
              <a:avLst/>
              <a:gdLst/>
              <a:ahLst/>
              <a:cxnLst/>
              <a:rect l="l" t="t" r="r" b="b"/>
              <a:pathLst>
                <a:path w="2269" h="1736" extrusionOk="0">
                  <a:moveTo>
                    <a:pt x="1135" y="1"/>
                  </a:moveTo>
                  <a:cubicBezTo>
                    <a:pt x="1" y="1"/>
                    <a:pt x="1"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4" name="Google Shape;3334;p13"/>
            <p:cNvSpPr/>
            <p:nvPr/>
          </p:nvSpPr>
          <p:spPr>
            <a:xfrm>
              <a:off x="1260974" y="3981050"/>
              <a:ext cx="67974" cy="51976"/>
            </a:xfrm>
            <a:custGeom>
              <a:avLst/>
              <a:gdLst/>
              <a:ahLst/>
              <a:cxnLst/>
              <a:rect l="l" t="t" r="r" b="b"/>
              <a:pathLst>
                <a:path w="2269" h="1735" extrusionOk="0">
                  <a:moveTo>
                    <a:pt x="1135" y="0"/>
                  </a:moveTo>
                  <a:cubicBezTo>
                    <a:pt x="1" y="0"/>
                    <a:pt x="1"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35" name="Google Shape;3335;p13"/>
          <p:cNvGrpSpPr/>
          <p:nvPr/>
        </p:nvGrpSpPr>
        <p:grpSpPr>
          <a:xfrm>
            <a:off x="9958407" y="6557401"/>
            <a:ext cx="215884" cy="195873"/>
            <a:chOff x="7894217" y="3432112"/>
            <a:chExt cx="161913" cy="146905"/>
          </a:xfrm>
        </p:grpSpPr>
        <p:sp>
          <p:nvSpPr>
            <p:cNvPr id="3336" name="Google Shape;3336;p13"/>
            <p:cNvSpPr/>
            <p:nvPr/>
          </p:nvSpPr>
          <p:spPr>
            <a:xfrm>
              <a:off x="7894217" y="3526023"/>
              <a:ext cx="67974" cy="52995"/>
            </a:xfrm>
            <a:custGeom>
              <a:avLst/>
              <a:gdLst/>
              <a:ahLst/>
              <a:cxnLst/>
              <a:rect l="l" t="t" r="r" b="b"/>
              <a:pathLst>
                <a:path w="2269" h="1769" extrusionOk="0">
                  <a:moveTo>
                    <a:pt x="1135" y="1"/>
                  </a:moveTo>
                  <a:cubicBezTo>
                    <a:pt x="1" y="1"/>
                    <a:pt x="1" y="1769"/>
                    <a:pt x="1135" y="1769"/>
                  </a:cubicBezTo>
                  <a:cubicBezTo>
                    <a:pt x="2269" y="1769"/>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7" name="Google Shape;3337;p13"/>
            <p:cNvSpPr/>
            <p:nvPr/>
          </p:nvSpPr>
          <p:spPr>
            <a:xfrm>
              <a:off x="7947178" y="3432112"/>
              <a:ext cx="66985" cy="51976"/>
            </a:xfrm>
            <a:custGeom>
              <a:avLst/>
              <a:gdLst/>
              <a:ahLst/>
              <a:cxnLst/>
              <a:rect l="l" t="t" r="r" b="b"/>
              <a:pathLst>
                <a:path w="2236" h="1735" extrusionOk="0">
                  <a:moveTo>
                    <a:pt x="1101" y="0"/>
                  </a:moveTo>
                  <a:cubicBezTo>
                    <a:pt x="0" y="0"/>
                    <a:pt x="0" y="1735"/>
                    <a:pt x="1101" y="1735"/>
                  </a:cubicBezTo>
                  <a:cubicBezTo>
                    <a:pt x="2235" y="1735"/>
                    <a:pt x="2235" y="0"/>
                    <a:pt x="11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8" name="Google Shape;3338;p13"/>
            <p:cNvSpPr/>
            <p:nvPr/>
          </p:nvSpPr>
          <p:spPr>
            <a:xfrm>
              <a:off x="7989146" y="3526023"/>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39" name="Google Shape;3339;p13"/>
          <p:cNvSpPr/>
          <p:nvPr/>
        </p:nvSpPr>
        <p:spPr>
          <a:xfrm>
            <a:off x="6777467" y="6246034"/>
            <a:ext cx="5634107"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40" name="Google Shape;3340;p13"/>
          <p:cNvSpPr/>
          <p:nvPr/>
        </p:nvSpPr>
        <p:spPr>
          <a:xfrm flipH="1">
            <a:off x="-466233" y="-41334"/>
            <a:ext cx="3378535" cy="52756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341" name="Google Shape;3341;p13"/>
          <p:cNvGrpSpPr/>
          <p:nvPr/>
        </p:nvGrpSpPr>
        <p:grpSpPr>
          <a:xfrm rot="-5400000">
            <a:off x="-176751" y="-362388"/>
            <a:ext cx="577545" cy="1497259"/>
            <a:chOff x="1823086" y="-208516"/>
            <a:chExt cx="433159" cy="1122944"/>
          </a:xfrm>
        </p:grpSpPr>
        <p:sp>
          <p:nvSpPr>
            <p:cNvPr id="3342" name="Google Shape;3342;p13"/>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3" name="Google Shape;3343;p13"/>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4" name="Google Shape;3344;p13"/>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5" name="Google Shape;3345;p13"/>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6" name="Google Shape;3346;p13"/>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7" name="Google Shape;3347;p13"/>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8" name="Google Shape;3348;p13"/>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9" name="Google Shape;3349;p13"/>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50" name="Google Shape;3350;p13"/>
          <p:cNvGrpSpPr/>
          <p:nvPr/>
        </p:nvGrpSpPr>
        <p:grpSpPr>
          <a:xfrm rot="-5400000">
            <a:off x="32602" y="-141076"/>
            <a:ext cx="584629" cy="1582309"/>
            <a:chOff x="904476" y="-243594"/>
            <a:chExt cx="438472" cy="1186732"/>
          </a:xfrm>
        </p:grpSpPr>
        <p:sp>
          <p:nvSpPr>
            <p:cNvPr id="3351" name="Google Shape;3351;p13"/>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2" name="Google Shape;3352;p13"/>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3" name="Google Shape;3353;p13"/>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4" name="Google Shape;3354;p13"/>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5" name="Google Shape;3355;p13"/>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6" name="Google Shape;3356;p13"/>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7" name="Google Shape;3357;p13"/>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8" name="Google Shape;3358;p13"/>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9" name="Google Shape;3359;p13"/>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0" name="Google Shape;3360;p13"/>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1" name="Google Shape;3361;p13"/>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2" name="Google Shape;3362;p13"/>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3" name="Google Shape;3363;p13"/>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4" name="Google Shape;3364;p13"/>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5" name="Google Shape;3365;p13"/>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6" name="Google Shape;3366;p13"/>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7" name="Google Shape;3367;p13"/>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8" name="Google Shape;3368;p13"/>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9" name="Google Shape;3369;p13"/>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0" name="Google Shape;3370;p13"/>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1" name="Google Shape;3371;p13"/>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2" name="Google Shape;3372;p13"/>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3" name="Google Shape;3373;p13"/>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4" name="Google Shape;3374;p13"/>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5" name="Google Shape;3375;p13"/>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6" name="Google Shape;3376;p13"/>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7" name="Google Shape;3377;p13"/>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78" name="Google Shape;3378;p13"/>
          <p:cNvGrpSpPr/>
          <p:nvPr/>
        </p:nvGrpSpPr>
        <p:grpSpPr>
          <a:xfrm>
            <a:off x="10783968" y="5880807"/>
            <a:ext cx="1543253" cy="987469"/>
            <a:chOff x="7750342" y="3926048"/>
            <a:chExt cx="1406709" cy="900099"/>
          </a:xfrm>
        </p:grpSpPr>
        <p:sp>
          <p:nvSpPr>
            <p:cNvPr id="3379" name="Google Shape;3379;p13"/>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0" name="Google Shape;3380;p13"/>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1" name="Google Shape;3381;p13"/>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2" name="Google Shape;3382;p13"/>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3" name="Google Shape;3383;p13"/>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4" name="Google Shape;3384;p13"/>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5" name="Google Shape;3385;p13"/>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6" name="Google Shape;3386;p13"/>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87" name="Google Shape;3387;p13"/>
          <p:cNvGrpSpPr/>
          <p:nvPr/>
        </p:nvGrpSpPr>
        <p:grpSpPr>
          <a:xfrm rot="-5400000">
            <a:off x="11135112" y="5944389"/>
            <a:ext cx="480533" cy="1301625"/>
            <a:chOff x="7607455" y="4238363"/>
            <a:chExt cx="438017" cy="1186459"/>
          </a:xfrm>
        </p:grpSpPr>
        <p:sp>
          <p:nvSpPr>
            <p:cNvPr id="3388" name="Google Shape;3388;p13"/>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9" name="Google Shape;3389;p13"/>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0" name="Google Shape;3390;p13"/>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1" name="Google Shape;3391;p13"/>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2" name="Google Shape;3392;p13"/>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3" name="Google Shape;3393;p13"/>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4" name="Google Shape;3394;p13"/>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5" name="Google Shape;3395;p13"/>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6" name="Google Shape;3396;p13"/>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7" name="Google Shape;3397;p13"/>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8" name="Google Shape;3398;p13"/>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9" name="Google Shape;3399;p13"/>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0" name="Google Shape;3400;p13"/>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1" name="Google Shape;3401;p13"/>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2" name="Google Shape;3402;p13"/>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3" name="Google Shape;3403;p13"/>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4" name="Google Shape;3404;p13"/>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5" name="Google Shape;3405;p13"/>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6" name="Google Shape;3406;p13"/>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7" name="Google Shape;3407;p13"/>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8" name="Google Shape;3408;p13"/>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9" name="Google Shape;3409;p13"/>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0" name="Google Shape;3410;p13"/>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1" name="Google Shape;3411;p13"/>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12" name="Google Shape;3412;p13"/>
          <p:cNvGrpSpPr/>
          <p:nvPr/>
        </p:nvGrpSpPr>
        <p:grpSpPr>
          <a:xfrm rot="5400000">
            <a:off x="11103252" y="6058847"/>
            <a:ext cx="1244629" cy="729685"/>
            <a:chOff x="8365864" y="2993835"/>
            <a:chExt cx="933472" cy="547264"/>
          </a:xfrm>
        </p:grpSpPr>
        <p:sp>
          <p:nvSpPr>
            <p:cNvPr id="3413" name="Google Shape;3413;p13"/>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4" name="Google Shape;3414;p13"/>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5" name="Google Shape;3415;p13"/>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6" name="Google Shape;3416;p13"/>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7" name="Google Shape;3417;p13"/>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8" name="Google Shape;3418;p13"/>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9" name="Google Shape;3419;p13"/>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20" name="Google Shape;3420;p13"/>
          <p:cNvGrpSpPr/>
          <p:nvPr/>
        </p:nvGrpSpPr>
        <p:grpSpPr>
          <a:xfrm>
            <a:off x="11278716" y="300799"/>
            <a:ext cx="1167001" cy="884565"/>
            <a:chOff x="8118223" y="2202382"/>
            <a:chExt cx="1151949" cy="873156"/>
          </a:xfrm>
        </p:grpSpPr>
        <p:sp>
          <p:nvSpPr>
            <p:cNvPr id="3421" name="Google Shape;3421;p13"/>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2" name="Google Shape;3422;p13"/>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3" name="Google Shape;3423;p13"/>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4" name="Google Shape;3424;p13"/>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5" name="Google Shape;3425;p13"/>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6" name="Google Shape;3426;p13"/>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7" name="Google Shape;3427;p13"/>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8" name="Google Shape;3428;p13"/>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9" name="Google Shape;3429;p13"/>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0" name="Google Shape;3430;p13"/>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1" name="Google Shape;3431;p13"/>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2" name="Google Shape;3432;p13"/>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3" name="Google Shape;3433;p13"/>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4" name="Google Shape;3434;p13"/>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5" name="Google Shape;3435;p13"/>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6" name="Google Shape;3436;p13"/>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7" name="Google Shape;3437;p13"/>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8" name="Google Shape;3438;p13"/>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9" name="Google Shape;3439;p13"/>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0" name="Google Shape;3440;p13"/>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41" name="Google Shape;3441;p13"/>
          <p:cNvGrpSpPr/>
          <p:nvPr/>
        </p:nvGrpSpPr>
        <p:grpSpPr>
          <a:xfrm>
            <a:off x="-139774" y="5714164"/>
            <a:ext cx="1133099" cy="1103025"/>
            <a:chOff x="-181020" y="4253777"/>
            <a:chExt cx="1117161" cy="1087511"/>
          </a:xfrm>
        </p:grpSpPr>
        <p:sp>
          <p:nvSpPr>
            <p:cNvPr id="3442" name="Google Shape;3442;p13"/>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3" name="Google Shape;3443;p13"/>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4" name="Google Shape;3444;p13"/>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5" name="Google Shape;3445;p13"/>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6" name="Google Shape;3446;p13"/>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7" name="Google Shape;3447;p13"/>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8" name="Google Shape;3448;p13"/>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9" name="Google Shape;3449;p13"/>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0" name="Google Shape;3450;p13"/>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1" name="Google Shape;3451;p13"/>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2" name="Google Shape;3452;p13"/>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3" name="Google Shape;3453;p13"/>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4" name="Google Shape;3454;p13"/>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5" name="Google Shape;3455;p13"/>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56" name="Google Shape;3456;p13"/>
          <p:cNvGrpSpPr/>
          <p:nvPr/>
        </p:nvGrpSpPr>
        <p:grpSpPr>
          <a:xfrm>
            <a:off x="-126602" y="5430606"/>
            <a:ext cx="896617" cy="1202807"/>
            <a:chOff x="-168050" y="4195214"/>
            <a:chExt cx="719519" cy="965231"/>
          </a:xfrm>
        </p:grpSpPr>
        <p:sp>
          <p:nvSpPr>
            <p:cNvPr id="3457" name="Google Shape;3457;p13"/>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8" name="Google Shape;3458;p13"/>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9" name="Google Shape;3459;p13"/>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0" name="Google Shape;3460;p13"/>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1" name="Google Shape;3461;p13"/>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2" name="Google Shape;3462;p13"/>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3" name="Google Shape;3463;p13"/>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4" name="Google Shape;3464;p13"/>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5" name="Google Shape;3465;p13"/>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6" name="Google Shape;3466;p13"/>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7" name="Google Shape;3467;p13"/>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8" name="Google Shape;3468;p13"/>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9" name="Google Shape;3469;p13"/>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0" name="Google Shape;3470;p13"/>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1" name="Google Shape;3471;p13"/>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2" name="Google Shape;3472;p13"/>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3" name="Google Shape;3473;p13"/>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4" name="Google Shape;3474;p13"/>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5" name="Google Shape;3475;p13"/>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6" name="Google Shape;3476;p13"/>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7" name="Google Shape;3477;p13"/>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8" name="Google Shape;3478;p13"/>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9" name="Google Shape;3479;p13"/>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0" name="Google Shape;3480;p13"/>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1" name="Google Shape;3481;p13"/>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2" name="Google Shape;3482;p13"/>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3" name="Google Shape;3483;p13"/>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4" name="Google Shape;3484;p13"/>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5" name="Google Shape;3485;p13"/>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6" name="Google Shape;3486;p13"/>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7" name="Google Shape;3487;p13"/>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8" name="Google Shape;3488;p13"/>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9" name="Google Shape;3489;p13"/>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0" name="Google Shape;3490;p13"/>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1" name="Google Shape;3491;p13"/>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2" name="Google Shape;3492;p13"/>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3" name="Google Shape;3493;p13"/>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4" name="Google Shape;3494;p13"/>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5" name="Google Shape;3495;p13"/>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6" name="Google Shape;3496;p13"/>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7" name="Google Shape;3497;p13"/>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8" name="Google Shape;3498;p13"/>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9" name="Google Shape;3499;p13"/>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0" name="Google Shape;3500;p13"/>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1" name="Google Shape;3501;p13"/>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2" name="Google Shape;3502;p13"/>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3" name="Google Shape;3503;p13"/>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04" name="Google Shape;3504;p13"/>
          <p:cNvGrpSpPr/>
          <p:nvPr/>
        </p:nvGrpSpPr>
        <p:grpSpPr>
          <a:xfrm>
            <a:off x="11023569" y="-341610"/>
            <a:ext cx="1131343" cy="1160228"/>
            <a:chOff x="7973149" y="-201092"/>
            <a:chExt cx="1116750" cy="1145263"/>
          </a:xfrm>
        </p:grpSpPr>
        <p:sp>
          <p:nvSpPr>
            <p:cNvPr id="3505" name="Google Shape;3505;p13"/>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6" name="Google Shape;3506;p13"/>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7" name="Google Shape;3507;p13"/>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8" name="Google Shape;3508;p13"/>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9" name="Google Shape;3509;p13"/>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0" name="Google Shape;3510;p13"/>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1" name="Google Shape;3511;p13"/>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2" name="Google Shape;3512;p13"/>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3" name="Google Shape;3513;p13"/>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4" name="Google Shape;3514;p13"/>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5" name="Google Shape;3515;p13"/>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6" name="Google Shape;3516;p13"/>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7" name="Google Shape;3517;p13"/>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8" name="Google Shape;3518;p13"/>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9" name="Google Shape;3519;p13"/>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0" name="Google Shape;3520;p13"/>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1" name="Google Shape;3521;p13"/>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2" name="Google Shape;3522;p13"/>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3" name="Google Shape;3523;p13"/>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4" name="Google Shape;3524;p13"/>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5" name="Google Shape;3525;p13"/>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6" name="Google Shape;3526;p13"/>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7" name="Google Shape;3527;p13"/>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8" name="Google Shape;3528;p13"/>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9" name="Google Shape;3529;p13"/>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0" name="Google Shape;3530;p13"/>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1" name="Google Shape;3531;p13"/>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2" name="Google Shape;3532;p13"/>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3" name="Google Shape;3533;p13"/>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4" name="Google Shape;3534;p13"/>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5" name="Google Shape;3535;p13"/>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6" name="Google Shape;3536;p13"/>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7" name="Google Shape;3537;p13"/>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8" name="Google Shape;3538;p13"/>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9" name="Google Shape;3539;p13"/>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0" name="Google Shape;3540;p13"/>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1" name="Google Shape;3541;p13"/>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2" name="Google Shape;3542;p13"/>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3" name="Google Shape;3543;p13"/>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4" name="Google Shape;3544;p13"/>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5" name="Google Shape;3545;p13"/>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6" name="Google Shape;3546;p13"/>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7" name="Google Shape;3547;p13"/>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8" name="Google Shape;3548;p13"/>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9" name="Google Shape;3549;p13"/>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0" name="Google Shape;3550;p13"/>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1" name="Google Shape;3551;p13"/>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2" name="Google Shape;3552;p13"/>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3" name="Google Shape;3553;p13"/>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4" name="Google Shape;3554;p13"/>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5" name="Google Shape;3555;p13"/>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6" name="Google Shape;3556;p13"/>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7" name="Google Shape;3557;p13"/>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8" name="Google Shape;3558;p13"/>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9" name="Google Shape;3559;p13"/>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0" name="Google Shape;3560;p13"/>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1" name="Google Shape;3561;p13"/>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2" name="Google Shape;3562;p13"/>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3" name="Google Shape;3563;p13"/>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4" name="Google Shape;3564;p13"/>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5" name="Google Shape;3565;p13"/>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66" name="Google Shape;3566;p13"/>
          <p:cNvGrpSpPr/>
          <p:nvPr/>
        </p:nvGrpSpPr>
        <p:grpSpPr>
          <a:xfrm rot="5400000">
            <a:off x="352641" y="5993512"/>
            <a:ext cx="444265" cy="1203385"/>
            <a:chOff x="7607455" y="4238363"/>
            <a:chExt cx="438017" cy="1186459"/>
          </a:xfrm>
        </p:grpSpPr>
        <p:sp>
          <p:nvSpPr>
            <p:cNvPr id="3567" name="Google Shape;3567;p13"/>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8" name="Google Shape;3568;p13"/>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9" name="Google Shape;3569;p13"/>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0" name="Google Shape;3570;p13"/>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1" name="Google Shape;3571;p13"/>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2" name="Google Shape;3572;p13"/>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3" name="Google Shape;3573;p13"/>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4" name="Google Shape;3574;p13"/>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5" name="Google Shape;3575;p13"/>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6" name="Google Shape;3576;p13"/>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7" name="Google Shape;3577;p13"/>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8" name="Google Shape;3578;p13"/>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9" name="Google Shape;3579;p13"/>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0" name="Google Shape;3580;p13"/>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1" name="Google Shape;3581;p13"/>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2" name="Google Shape;3582;p13"/>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3" name="Google Shape;3583;p13"/>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4" name="Google Shape;3584;p13"/>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5" name="Google Shape;3585;p13"/>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6" name="Google Shape;3586;p13"/>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7" name="Google Shape;3587;p13"/>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8" name="Google Shape;3588;p13"/>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9" name="Google Shape;3589;p13"/>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0" name="Google Shape;3590;p13"/>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91" name="Google Shape;3591;p13"/>
          <p:cNvGrpSpPr/>
          <p:nvPr/>
        </p:nvGrpSpPr>
        <p:grpSpPr>
          <a:xfrm rot="-5400000">
            <a:off x="10818355" y="125172"/>
            <a:ext cx="215884" cy="194555"/>
            <a:chOff x="7737341" y="1046941"/>
            <a:chExt cx="161913" cy="145916"/>
          </a:xfrm>
        </p:grpSpPr>
        <p:sp>
          <p:nvSpPr>
            <p:cNvPr id="3592" name="Google Shape;3592;p1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3" name="Google Shape;3593;p1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4" name="Google Shape;3594;p1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95" name="Google Shape;3595;p13"/>
          <p:cNvGrpSpPr/>
          <p:nvPr/>
        </p:nvGrpSpPr>
        <p:grpSpPr>
          <a:xfrm>
            <a:off x="111555" y="141239"/>
            <a:ext cx="215884" cy="194555"/>
            <a:chOff x="7737341" y="1046941"/>
            <a:chExt cx="161913" cy="145916"/>
          </a:xfrm>
        </p:grpSpPr>
        <p:sp>
          <p:nvSpPr>
            <p:cNvPr id="3596" name="Google Shape;3596;p1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7" name="Google Shape;3597;p1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8" name="Google Shape;3598;p1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36651333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日期占位符 2"/>
          <p:cNvSpPr>
            <a:spLocks noGrp="1"/>
          </p:cNvSpPr>
          <p:nvPr>
            <p:ph type="dt" sz="half" idx="10"/>
          </p:nvPr>
        </p:nvSpPr>
        <p:spPr>
          <a:xfrm>
            <a:off x="838200" y="6356350"/>
            <a:ext cx="2743200" cy="365125"/>
          </a:xfrm>
          <a:prstGeom prst="rect">
            <a:avLst/>
          </a:prstGeom>
        </p:spPr>
        <p:txBody>
          <a:bodyPr/>
          <a:lstStyle/>
          <a:p>
            <a:fld id="{D997B5FA-0921-464F-AAE1-844C04324D75}" type="datetimeFigureOut">
              <a:rPr lang="zh-CN" altLang="en-US" smtClean="0"/>
              <a:t>2022/12/30</a:t>
            </a:fld>
            <a:endParaRPr lang="zh-CN" altLang="en-US"/>
          </a:p>
        </p:txBody>
      </p:sp>
      <p:sp>
        <p:nvSpPr>
          <p:cNvPr id="4" name="页脚占位符 3"/>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5" name="灯片编号占位符 4"/>
          <p:cNvSpPr>
            <a:spLocks noGrp="1"/>
          </p:cNvSpPr>
          <p:nvPr>
            <p:ph type="sldNum" sz="quarter" idx="12"/>
          </p:nvPr>
        </p:nvSpPr>
        <p:spPr>
          <a:xfrm>
            <a:off x="8610600" y="6356350"/>
            <a:ext cx="2743200" cy="365125"/>
          </a:xfrm>
          <a:prstGeom prst="rect">
            <a:avLst/>
          </a:prstGeom>
        </p:spPr>
        <p:txBody>
          <a:bodyPr/>
          <a:lstStyle/>
          <a:p>
            <a:fld id="{565CE74E-AB26-4998-AD42-012C4C1AD076}" type="slidenum">
              <a:rPr lang="zh-CN" altLang="en-US" smtClean="0"/>
              <a:t>‹#›</a:t>
            </a:fld>
            <a:endParaRPr lang="zh-CN" altLang="en-US"/>
          </a:p>
        </p:txBody>
      </p:sp>
    </p:spTree>
    <p:extLst>
      <p:ext uri="{BB962C8B-B14F-4D97-AF65-F5344CB8AC3E}">
        <p14:creationId xmlns:p14="http://schemas.microsoft.com/office/powerpoint/2010/main" val="114661223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Only Title 1">
  <p:cSld name="Only Title 1">
    <p:spTree>
      <p:nvGrpSpPr>
        <p:cNvPr id="1" name="Shape 3599"/>
        <p:cNvGrpSpPr/>
        <p:nvPr/>
      </p:nvGrpSpPr>
      <p:grpSpPr>
        <a:xfrm>
          <a:off x="0" y="0"/>
          <a:ext cx="0" cy="0"/>
          <a:chOff x="0" y="0"/>
          <a:chExt cx="0" cy="0"/>
        </a:xfrm>
      </p:grpSpPr>
      <p:sp>
        <p:nvSpPr>
          <p:cNvPr id="3600" name="Google Shape;3600;p14"/>
          <p:cNvSpPr/>
          <p:nvPr/>
        </p:nvSpPr>
        <p:spPr>
          <a:xfrm flipH="1">
            <a:off x="973584" y="6247805"/>
            <a:ext cx="315923" cy="319343"/>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01" name="Google Shape;3601;p14"/>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602" name="Google Shape;3602;p14"/>
          <p:cNvGrpSpPr/>
          <p:nvPr/>
        </p:nvGrpSpPr>
        <p:grpSpPr>
          <a:xfrm>
            <a:off x="163957" y="782621"/>
            <a:ext cx="215884" cy="194555"/>
            <a:chOff x="7737341" y="1046941"/>
            <a:chExt cx="161913" cy="145916"/>
          </a:xfrm>
        </p:grpSpPr>
        <p:sp>
          <p:nvSpPr>
            <p:cNvPr id="3603" name="Google Shape;3603;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4" name="Google Shape;3604;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5" name="Google Shape;3605;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606" name="Google Shape;3606;p14"/>
          <p:cNvSpPr/>
          <p:nvPr/>
        </p:nvSpPr>
        <p:spPr>
          <a:xfrm flipH="1">
            <a:off x="-338726" y="6246034"/>
            <a:ext cx="5634107"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07" name="Google Shape;3607;p14"/>
          <p:cNvSpPr/>
          <p:nvPr/>
        </p:nvSpPr>
        <p:spPr>
          <a:xfrm>
            <a:off x="9160546" y="-41334"/>
            <a:ext cx="3378535" cy="52756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608" name="Google Shape;3608;p14"/>
          <p:cNvGrpSpPr/>
          <p:nvPr/>
        </p:nvGrpSpPr>
        <p:grpSpPr>
          <a:xfrm rot="-3170136">
            <a:off x="242143" y="-709867"/>
            <a:ext cx="577541" cy="1497249"/>
            <a:chOff x="1823086" y="-208516"/>
            <a:chExt cx="433159" cy="1122944"/>
          </a:xfrm>
        </p:grpSpPr>
        <p:sp>
          <p:nvSpPr>
            <p:cNvPr id="3609" name="Google Shape;3609;p1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0" name="Google Shape;3610;p1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1" name="Google Shape;3611;p1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2" name="Google Shape;3612;p1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3" name="Google Shape;3613;p1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4" name="Google Shape;3614;p1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5" name="Google Shape;3615;p1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6" name="Google Shape;3616;p1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17" name="Google Shape;3617;p14"/>
          <p:cNvGrpSpPr/>
          <p:nvPr/>
        </p:nvGrpSpPr>
        <p:grpSpPr>
          <a:xfrm rot="-3170136">
            <a:off x="248889" y="-413523"/>
            <a:ext cx="584625" cy="1582299"/>
            <a:chOff x="904476" y="-243594"/>
            <a:chExt cx="438472" cy="1186732"/>
          </a:xfrm>
        </p:grpSpPr>
        <p:sp>
          <p:nvSpPr>
            <p:cNvPr id="3618" name="Google Shape;3618;p1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9" name="Google Shape;3619;p1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0" name="Google Shape;3620;p1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1" name="Google Shape;3621;p1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2" name="Google Shape;3622;p1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3" name="Google Shape;3623;p1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4" name="Google Shape;3624;p1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5" name="Google Shape;3625;p1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6" name="Google Shape;3626;p1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7" name="Google Shape;3627;p1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8" name="Google Shape;3628;p1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9" name="Google Shape;3629;p1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0" name="Google Shape;3630;p1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1" name="Google Shape;3631;p1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2" name="Google Shape;3632;p1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3" name="Google Shape;3633;p1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4" name="Google Shape;3634;p1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5" name="Google Shape;3635;p1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6" name="Google Shape;3636;p1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7" name="Google Shape;3637;p1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8" name="Google Shape;3638;p1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9" name="Google Shape;3639;p1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0" name="Google Shape;3640;p1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1" name="Google Shape;3641;p1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2" name="Google Shape;3642;p1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3" name="Google Shape;3643;p1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4" name="Google Shape;3644;p1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45" name="Google Shape;3645;p14"/>
          <p:cNvGrpSpPr/>
          <p:nvPr/>
        </p:nvGrpSpPr>
        <p:grpSpPr>
          <a:xfrm rot="-2429099" flipH="1">
            <a:off x="-579332" y="5446964"/>
            <a:ext cx="1543248" cy="987465"/>
            <a:chOff x="7750342" y="3926048"/>
            <a:chExt cx="1406709" cy="900099"/>
          </a:xfrm>
        </p:grpSpPr>
        <p:sp>
          <p:nvSpPr>
            <p:cNvPr id="3646" name="Google Shape;3646;p1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7" name="Google Shape;3647;p1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8" name="Google Shape;3648;p1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9" name="Google Shape;3649;p1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0" name="Google Shape;3650;p1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1" name="Google Shape;3651;p1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2" name="Google Shape;3652;p1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3" name="Google Shape;3653;p1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54" name="Google Shape;3654;p14"/>
          <p:cNvGrpSpPr/>
          <p:nvPr/>
        </p:nvGrpSpPr>
        <p:grpSpPr>
          <a:xfrm rot="5400000">
            <a:off x="574519" y="5944389"/>
            <a:ext cx="480533" cy="1301625"/>
            <a:chOff x="7607455" y="4238363"/>
            <a:chExt cx="438017" cy="1186459"/>
          </a:xfrm>
        </p:grpSpPr>
        <p:sp>
          <p:nvSpPr>
            <p:cNvPr id="3655" name="Google Shape;3655;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6" name="Google Shape;3656;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7" name="Google Shape;3657;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8" name="Google Shape;3658;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9" name="Google Shape;3659;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0" name="Google Shape;3660;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1" name="Google Shape;3661;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2" name="Google Shape;3662;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3" name="Google Shape;3663;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4" name="Google Shape;3664;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5" name="Google Shape;3665;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6" name="Google Shape;3666;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7" name="Google Shape;3667;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8" name="Google Shape;3668;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9" name="Google Shape;3669;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0" name="Google Shape;3670;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1" name="Google Shape;3671;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2" name="Google Shape;3672;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3" name="Google Shape;3673;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4" name="Google Shape;3674;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5" name="Google Shape;3675;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6" name="Google Shape;3676;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7" name="Google Shape;3677;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8" name="Google Shape;3678;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79" name="Google Shape;3679;p14"/>
          <p:cNvGrpSpPr/>
          <p:nvPr/>
        </p:nvGrpSpPr>
        <p:grpSpPr>
          <a:xfrm rot="-5400000" flipH="1">
            <a:off x="-275035" y="6058847"/>
            <a:ext cx="1244629" cy="729685"/>
            <a:chOff x="8365864" y="2993835"/>
            <a:chExt cx="933472" cy="547264"/>
          </a:xfrm>
        </p:grpSpPr>
        <p:sp>
          <p:nvSpPr>
            <p:cNvPr id="3680" name="Google Shape;3680;p1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1" name="Google Shape;3681;p1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2" name="Google Shape;3682;p1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3" name="Google Shape;3683;p1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4" name="Google Shape;3684;p1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5" name="Google Shape;3685;p1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6" name="Google Shape;3686;p1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87" name="Google Shape;3687;p14"/>
          <p:cNvGrpSpPr/>
          <p:nvPr/>
        </p:nvGrpSpPr>
        <p:grpSpPr>
          <a:xfrm>
            <a:off x="11139410" y="601088"/>
            <a:ext cx="1167001" cy="884565"/>
            <a:chOff x="8118223" y="2202382"/>
            <a:chExt cx="1151949" cy="873156"/>
          </a:xfrm>
        </p:grpSpPr>
        <p:sp>
          <p:nvSpPr>
            <p:cNvPr id="3688" name="Google Shape;3688;p14"/>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9" name="Google Shape;3689;p14"/>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0" name="Google Shape;3690;p14"/>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1" name="Google Shape;3691;p14"/>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2" name="Google Shape;3692;p14"/>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3" name="Google Shape;3693;p14"/>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4" name="Google Shape;3694;p14"/>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5" name="Google Shape;3695;p14"/>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6" name="Google Shape;3696;p14"/>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7" name="Google Shape;3697;p14"/>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8" name="Google Shape;3698;p14"/>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9" name="Google Shape;3699;p14"/>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0" name="Google Shape;3700;p14"/>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1" name="Google Shape;3701;p14"/>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2" name="Google Shape;3702;p14"/>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3" name="Google Shape;3703;p14"/>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4" name="Google Shape;3704;p14"/>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5" name="Google Shape;3705;p14"/>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6" name="Google Shape;3706;p14"/>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7" name="Google Shape;3707;p14"/>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08" name="Google Shape;3708;p14"/>
          <p:cNvGrpSpPr/>
          <p:nvPr/>
        </p:nvGrpSpPr>
        <p:grpSpPr>
          <a:xfrm flipH="1">
            <a:off x="11079521" y="5714164"/>
            <a:ext cx="1133099" cy="1103025"/>
            <a:chOff x="-181020" y="4253777"/>
            <a:chExt cx="1117161" cy="1087511"/>
          </a:xfrm>
        </p:grpSpPr>
        <p:sp>
          <p:nvSpPr>
            <p:cNvPr id="3709" name="Google Shape;3709;p1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0" name="Google Shape;3710;p1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1" name="Google Shape;3711;p1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2" name="Google Shape;3712;p1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3" name="Google Shape;3713;p1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4" name="Google Shape;3714;p1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5" name="Google Shape;3715;p1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6" name="Google Shape;3716;p1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7" name="Google Shape;3717;p1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8" name="Google Shape;3718;p1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9" name="Google Shape;3719;p1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0" name="Google Shape;3720;p1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1" name="Google Shape;3721;p1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2" name="Google Shape;3722;p1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23" name="Google Shape;3723;p14"/>
          <p:cNvGrpSpPr/>
          <p:nvPr/>
        </p:nvGrpSpPr>
        <p:grpSpPr>
          <a:xfrm>
            <a:off x="10884265" y="-41321"/>
            <a:ext cx="1131343" cy="1160228"/>
            <a:chOff x="7973149" y="-201092"/>
            <a:chExt cx="1116750" cy="1145263"/>
          </a:xfrm>
        </p:grpSpPr>
        <p:sp>
          <p:nvSpPr>
            <p:cNvPr id="3724" name="Google Shape;3724;p1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5" name="Google Shape;3725;p1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6" name="Google Shape;3726;p1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7" name="Google Shape;3727;p1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8" name="Google Shape;3728;p1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9" name="Google Shape;3729;p1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0" name="Google Shape;3730;p1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1" name="Google Shape;3731;p1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2" name="Google Shape;3732;p1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3" name="Google Shape;3733;p1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4" name="Google Shape;3734;p1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5" name="Google Shape;3735;p1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6" name="Google Shape;3736;p1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7" name="Google Shape;3737;p1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8" name="Google Shape;3738;p1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9" name="Google Shape;3739;p1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0" name="Google Shape;3740;p1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1" name="Google Shape;3741;p1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2" name="Google Shape;3742;p1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3" name="Google Shape;3743;p1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4" name="Google Shape;3744;p1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5" name="Google Shape;3745;p1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6" name="Google Shape;3746;p1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7" name="Google Shape;3747;p1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8" name="Google Shape;3748;p1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9" name="Google Shape;3749;p1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0" name="Google Shape;3750;p1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1" name="Google Shape;3751;p1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2" name="Google Shape;3752;p1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3" name="Google Shape;3753;p1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4" name="Google Shape;3754;p1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5" name="Google Shape;3755;p1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6" name="Google Shape;3756;p1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7" name="Google Shape;3757;p1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8" name="Google Shape;3758;p1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9" name="Google Shape;3759;p1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0" name="Google Shape;3760;p1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1" name="Google Shape;3761;p1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2" name="Google Shape;3762;p1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3" name="Google Shape;3763;p1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4" name="Google Shape;3764;p1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5" name="Google Shape;3765;p1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6" name="Google Shape;3766;p1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7" name="Google Shape;3767;p1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8" name="Google Shape;3768;p1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9" name="Google Shape;3769;p1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0" name="Google Shape;3770;p1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1" name="Google Shape;3771;p1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2" name="Google Shape;3772;p1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3" name="Google Shape;3773;p1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4" name="Google Shape;3774;p1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5" name="Google Shape;3775;p1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6" name="Google Shape;3776;p1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7" name="Google Shape;3777;p1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8" name="Google Shape;3778;p1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9" name="Google Shape;3779;p1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0" name="Google Shape;3780;p1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1" name="Google Shape;3781;p1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2" name="Google Shape;3782;p1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3" name="Google Shape;3783;p1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4" name="Google Shape;3784;p1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85" name="Google Shape;3785;p14"/>
          <p:cNvGrpSpPr/>
          <p:nvPr/>
        </p:nvGrpSpPr>
        <p:grpSpPr>
          <a:xfrm rot="-5400000" flipH="1">
            <a:off x="11275942" y="5993512"/>
            <a:ext cx="444265" cy="1203385"/>
            <a:chOff x="7607455" y="4238363"/>
            <a:chExt cx="438017" cy="1186459"/>
          </a:xfrm>
        </p:grpSpPr>
        <p:sp>
          <p:nvSpPr>
            <p:cNvPr id="3786" name="Google Shape;3786;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7" name="Google Shape;3787;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8" name="Google Shape;3788;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9" name="Google Shape;3789;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0" name="Google Shape;3790;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1" name="Google Shape;3791;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2" name="Google Shape;3792;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3" name="Google Shape;3793;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4" name="Google Shape;3794;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5" name="Google Shape;3795;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6" name="Google Shape;3796;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7" name="Google Shape;3797;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8" name="Google Shape;3798;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9" name="Google Shape;3799;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0" name="Google Shape;3800;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1" name="Google Shape;3801;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2" name="Google Shape;3802;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3" name="Google Shape;3803;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4" name="Google Shape;3804;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5" name="Google Shape;3805;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6" name="Google Shape;3806;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7" name="Google Shape;3807;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8" name="Google Shape;3808;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9" name="Google Shape;3809;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10" name="Google Shape;3810;p14"/>
          <p:cNvGrpSpPr/>
          <p:nvPr/>
        </p:nvGrpSpPr>
        <p:grpSpPr>
          <a:xfrm rot="-5400000">
            <a:off x="10679050" y="425461"/>
            <a:ext cx="215884" cy="194555"/>
            <a:chOff x="7737341" y="1046941"/>
            <a:chExt cx="161913" cy="145916"/>
          </a:xfrm>
        </p:grpSpPr>
        <p:sp>
          <p:nvSpPr>
            <p:cNvPr id="3811" name="Google Shape;3811;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2" name="Google Shape;3812;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3" name="Google Shape;3813;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14" name="Google Shape;3814;p14"/>
          <p:cNvGrpSpPr/>
          <p:nvPr/>
        </p:nvGrpSpPr>
        <p:grpSpPr>
          <a:xfrm>
            <a:off x="11614957" y="5902955"/>
            <a:ext cx="215884" cy="194555"/>
            <a:chOff x="7737341" y="1046941"/>
            <a:chExt cx="161913" cy="145916"/>
          </a:xfrm>
        </p:grpSpPr>
        <p:sp>
          <p:nvSpPr>
            <p:cNvPr id="3815" name="Google Shape;3815;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6" name="Google Shape;3816;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7" name="Google Shape;3817;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18" name="Google Shape;3818;p14"/>
          <p:cNvGrpSpPr/>
          <p:nvPr/>
        </p:nvGrpSpPr>
        <p:grpSpPr>
          <a:xfrm>
            <a:off x="10863657" y="5995888"/>
            <a:ext cx="215884" cy="194555"/>
            <a:chOff x="7737341" y="1046941"/>
            <a:chExt cx="161913" cy="145916"/>
          </a:xfrm>
        </p:grpSpPr>
        <p:sp>
          <p:nvSpPr>
            <p:cNvPr id="3819" name="Google Shape;3819;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0" name="Google Shape;3820;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1" name="Google Shape;3821;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206624422"/>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3822"/>
        <p:cNvGrpSpPr/>
        <p:nvPr/>
      </p:nvGrpSpPr>
      <p:grpSpPr>
        <a:xfrm>
          <a:off x="0" y="0"/>
          <a:ext cx="0" cy="0"/>
          <a:chOff x="0" y="0"/>
          <a:chExt cx="0" cy="0"/>
        </a:xfrm>
      </p:grpSpPr>
      <p:grpSp>
        <p:nvGrpSpPr>
          <p:cNvPr id="3823" name="Google Shape;3823;p15"/>
          <p:cNvGrpSpPr/>
          <p:nvPr/>
        </p:nvGrpSpPr>
        <p:grpSpPr>
          <a:xfrm rot="-5400000" flipH="1">
            <a:off x="-184787" y="5421093"/>
            <a:ext cx="780584" cy="350259"/>
            <a:chOff x="8502760" y="3542528"/>
            <a:chExt cx="711519" cy="319269"/>
          </a:xfrm>
        </p:grpSpPr>
        <p:sp>
          <p:nvSpPr>
            <p:cNvPr id="3824" name="Google Shape;3824;p15"/>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5" name="Google Shape;3825;p15"/>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6" name="Google Shape;3826;p15"/>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7" name="Google Shape;3827;p15"/>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8" name="Google Shape;3828;p15"/>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9" name="Google Shape;3829;p15"/>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0" name="Google Shape;3830;p15"/>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1" name="Google Shape;3831;p15"/>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2" name="Google Shape;3832;p15"/>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833" name="Google Shape;3833;p15"/>
          <p:cNvSpPr txBox="1">
            <a:spLocks noGrp="1"/>
          </p:cNvSpPr>
          <p:nvPr>
            <p:ph type="subTitle" idx="1"/>
          </p:nvPr>
        </p:nvSpPr>
        <p:spPr>
          <a:xfrm>
            <a:off x="4813000" y="3748383"/>
            <a:ext cx="2566000" cy="4620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667"/>
            </a:lvl1pPr>
            <a:lvl2pPr lvl="1" algn="ctr" rtl="0">
              <a:spcBef>
                <a:spcPts val="0"/>
              </a:spcBef>
              <a:spcAft>
                <a:spcPts val="0"/>
              </a:spcAft>
              <a:buNone/>
              <a:defRPr sz="2667"/>
            </a:lvl2pPr>
            <a:lvl3pPr lvl="2" algn="ctr" rtl="0">
              <a:spcBef>
                <a:spcPts val="0"/>
              </a:spcBef>
              <a:spcAft>
                <a:spcPts val="0"/>
              </a:spcAft>
              <a:buNone/>
              <a:defRPr sz="2667"/>
            </a:lvl3pPr>
            <a:lvl4pPr lvl="3" algn="ctr" rtl="0">
              <a:spcBef>
                <a:spcPts val="0"/>
              </a:spcBef>
              <a:spcAft>
                <a:spcPts val="0"/>
              </a:spcAft>
              <a:buNone/>
              <a:defRPr sz="2667"/>
            </a:lvl4pPr>
            <a:lvl5pPr lvl="4" algn="ctr" rtl="0">
              <a:spcBef>
                <a:spcPts val="0"/>
              </a:spcBef>
              <a:spcAft>
                <a:spcPts val="0"/>
              </a:spcAft>
              <a:buNone/>
              <a:defRPr sz="2667"/>
            </a:lvl5pPr>
            <a:lvl6pPr lvl="5" algn="ctr" rtl="0">
              <a:spcBef>
                <a:spcPts val="0"/>
              </a:spcBef>
              <a:spcAft>
                <a:spcPts val="0"/>
              </a:spcAft>
              <a:buNone/>
              <a:defRPr sz="2667"/>
            </a:lvl6pPr>
            <a:lvl7pPr lvl="6" algn="ctr" rtl="0">
              <a:spcBef>
                <a:spcPts val="0"/>
              </a:spcBef>
              <a:spcAft>
                <a:spcPts val="0"/>
              </a:spcAft>
              <a:buNone/>
              <a:defRPr sz="2667"/>
            </a:lvl7pPr>
            <a:lvl8pPr lvl="7" algn="ctr" rtl="0">
              <a:spcBef>
                <a:spcPts val="0"/>
              </a:spcBef>
              <a:spcAft>
                <a:spcPts val="0"/>
              </a:spcAft>
              <a:buNone/>
              <a:defRPr sz="2667"/>
            </a:lvl8pPr>
            <a:lvl9pPr lvl="8" algn="ctr" rtl="0">
              <a:spcBef>
                <a:spcPts val="0"/>
              </a:spcBef>
              <a:spcAft>
                <a:spcPts val="0"/>
              </a:spcAft>
              <a:buNone/>
              <a:defRPr sz="2667"/>
            </a:lvl9pPr>
          </a:lstStyle>
          <a:p>
            <a:endParaRPr/>
          </a:p>
        </p:txBody>
      </p:sp>
      <p:sp>
        <p:nvSpPr>
          <p:cNvPr id="3834" name="Google Shape;3834;p15"/>
          <p:cNvSpPr txBox="1">
            <a:spLocks noGrp="1"/>
          </p:cNvSpPr>
          <p:nvPr>
            <p:ph type="subTitle" idx="2"/>
          </p:nvPr>
        </p:nvSpPr>
        <p:spPr>
          <a:xfrm>
            <a:off x="7544900" y="3748376"/>
            <a:ext cx="2566000" cy="4620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3835" name="Google Shape;3835;p15"/>
          <p:cNvSpPr txBox="1">
            <a:spLocks noGrp="1"/>
          </p:cNvSpPr>
          <p:nvPr>
            <p:ph type="subTitle" idx="3"/>
          </p:nvPr>
        </p:nvSpPr>
        <p:spPr>
          <a:xfrm>
            <a:off x="2081100" y="3748383"/>
            <a:ext cx="2566000" cy="4620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667"/>
            </a:lvl1pPr>
            <a:lvl2pPr lvl="1" algn="ctr" rtl="0">
              <a:spcBef>
                <a:spcPts val="0"/>
              </a:spcBef>
              <a:spcAft>
                <a:spcPts val="0"/>
              </a:spcAft>
              <a:buNone/>
              <a:defRPr sz="2667"/>
            </a:lvl2pPr>
            <a:lvl3pPr lvl="2" algn="ctr" rtl="0">
              <a:spcBef>
                <a:spcPts val="0"/>
              </a:spcBef>
              <a:spcAft>
                <a:spcPts val="0"/>
              </a:spcAft>
              <a:buNone/>
              <a:defRPr sz="2667"/>
            </a:lvl3pPr>
            <a:lvl4pPr lvl="3" algn="ctr" rtl="0">
              <a:spcBef>
                <a:spcPts val="0"/>
              </a:spcBef>
              <a:spcAft>
                <a:spcPts val="0"/>
              </a:spcAft>
              <a:buNone/>
              <a:defRPr sz="2667"/>
            </a:lvl4pPr>
            <a:lvl5pPr lvl="4" algn="ctr" rtl="0">
              <a:spcBef>
                <a:spcPts val="0"/>
              </a:spcBef>
              <a:spcAft>
                <a:spcPts val="0"/>
              </a:spcAft>
              <a:buNone/>
              <a:defRPr sz="2667"/>
            </a:lvl5pPr>
            <a:lvl6pPr lvl="5" algn="ctr" rtl="0">
              <a:spcBef>
                <a:spcPts val="0"/>
              </a:spcBef>
              <a:spcAft>
                <a:spcPts val="0"/>
              </a:spcAft>
              <a:buNone/>
              <a:defRPr sz="2667"/>
            </a:lvl6pPr>
            <a:lvl7pPr lvl="6" algn="ctr" rtl="0">
              <a:spcBef>
                <a:spcPts val="0"/>
              </a:spcBef>
              <a:spcAft>
                <a:spcPts val="0"/>
              </a:spcAft>
              <a:buNone/>
              <a:defRPr sz="2667"/>
            </a:lvl7pPr>
            <a:lvl8pPr lvl="7" algn="ctr" rtl="0">
              <a:spcBef>
                <a:spcPts val="0"/>
              </a:spcBef>
              <a:spcAft>
                <a:spcPts val="0"/>
              </a:spcAft>
              <a:buNone/>
              <a:defRPr sz="2667"/>
            </a:lvl8pPr>
            <a:lvl9pPr lvl="8" algn="ctr" rtl="0">
              <a:spcBef>
                <a:spcPts val="0"/>
              </a:spcBef>
              <a:spcAft>
                <a:spcPts val="0"/>
              </a:spcAft>
              <a:buNone/>
              <a:defRPr sz="2667"/>
            </a:lvl9pPr>
          </a:lstStyle>
          <a:p>
            <a:endParaRPr/>
          </a:p>
        </p:txBody>
      </p:sp>
      <p:sp>
        <p:nvSpPr>
          <p:cNvPr id="3836" name="Google Shape;3836;p15"/>
          <p:cNvSpPr txBox="1">
            <a:spLocks noGrp="1"/>
          </p:cNvSpPr>
          <p:nvPr>
            <p:ph type="subTitle" idx="4"/>
          </p:nvPr>
        </p:nvSpPr>
        <p:spPr>
          <a:xfrm>
            <a:off x="2109100" y="4191435"/>
            <a:ext cx="25100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867">
                <a:latin typeface="Nunito"/>
                <a:ea typeface="Nunito"/>
                <a:cs typeface="Nunito"/>
                <a:sym typeface="Nunito"/>
              </a:defRPr>
            </a:lvl1pPr>
            <a:lvl2pPr lvl="1" algn="ctr" rtl="0">
              <a:lnSpc>
                <a:spcPct val="100000"/>
              </a:lnSpc>
              <a:spcBef>
                <a:spcPts val="0"/>
              </a:spcBef>
              <a:spcAft>
                <a:spcPts val="0"/>
              </a:spcAft>
              <a:buNone/>
              <a:defRPr sz="1867">
                <a:latin typeface="Nunito"/>
                <a:ea typeface="Nunito"/>
                <a:cs typeface="Nunito"/>
                <a:sym typeface="Nunito"/>
              </a:defRPr>
            </a:lvl2pPr>
            <a:lvl3pPr lvl="2" algn="ctr" rtl="0">
              <a:lnSpc>
                <a:spcPct val="100000"/>
              </a:lnSpc>
              <a:spcBef>
                <a:spcPts val="0"/>
              </a:spcBef>
              <a:spcAft>
                <a:spcPts val="0"/>
              </a:spcAft>
              <a:buNone/>
              <a:defRPr sz="1867">
                <a:latin typeface="Nunito"/>
                <a:ea typeface="Nunito"/>
                <a:cs typeface="Nunito"/>
                <a:sym typeface="Nunito"/>
              </a:defRPr>
            </a:lvl3pPr>
            <a:lvl4pPr lvl="3" algn="ctr" rtl="0">
              <a:lnSpc>
                <a:spcPct val="100000"/>
              </a:lnSpc>
              <a:spcBef>
                <a:spcPts val="0"/>
              </a:spcBef>
              <a:spcAft>
                <a:spcPts val="0"/>
              </a:spcAft>
              <a:buNone/>
              <a:defRPr sz="1867">
                <a:latin typeface="Nunito"/>
                <a:ea typeface="Nunito"/>
                <a:cs typeface="Nunito"/>
                <a:sym typeface="Nunito"/>
              </a:defRPr>
            </a:lvl4pPr>
            <a:lvl5pPr lvl="4" algn="ctr" rtl="0">
              <a:lnSpc>
                <a:spcPct val="100000"/>
              </a:lnSpc>
              <a:spcBef>
                <a:spcPts val="0"/>
              </a:spcBef>
              <a:spcAft>
                <a:spcPts val="0"/>
              </a:spcAft>
              <a:buNone/>
              <a:defRPr sz="1867">
                <a:latin typeface="Nunito"/>
                <a:ea typeface="Nunito"/>
                <a:cs typeface="Nunito"/>
                <a:sym typeface="Nunito"/>
              </a:defRPr>
            </a:lvl5pPr>
            <a:lvl6pPr lvl="5" algn="ctr" rtl="0">
              <a:lnSpc>
                <a:spcPct val="100000"/>
              </a:lnSpc>
              <a:spcBef>
                <a:spcPts val="0"/>
              </a:spcBef>
              <a:spcAft>
                <a:spcPts val="0"/>
              </a:spcAft>
              <a:buNone/>
              <a:defRPr sz="1867">
                <a:latin typeface="Nunito"/>
                <a:ea typeface="Nunito"/>
                <a:cs typeface="Nunito"/>
                <a:sym typeface="Nunito"/>
              </a:defRPr>
            </a:lvl6pPr>
            <a:lvl7pPr lvl="6" algn="ctr" rtl="0">
              <a:lnSpc>
                <a:spcPct val="100000"/>
              </a:lnSpc>
              <a:spcBef>
                <a:spcPts val="0"/>
              </a:spcBef>
              <a:spcAft>
                <a:spcPts val="0"/>
              </a:spcAft>
              <a:buNone/>
              <a:defRPr sz="1867">
                <a:latin typeface="Nunito"/>
                <a:ea typeface="Nunito"/>
                <a:cs typeface="Nunito"/>
                <a:sym typeface="Nunito"/>
              </a:defRPr>
            </a:lvl7pPr>
            <a:lvl8pPr lvl="7" algn="ctr" rtl="0">
              <a:lnSpc>
                <a:spcPct val="100000"/>
              </a:lnSpc>
              <a:spcBef>
                <a:spcPts val="0"/>
              </a:spcBef>
              <a:spcAft>
                <a:spcPts val="0"/>
              </a:spcAft>
              <a:buNone/>
              <a:defRPr sz="1867">
                <a:latin typeface="Nunito"/>
                <a:ea typeface="Nunito"/>
                <a:cs typeface="Nunito"/>
                <a:sym typeface="Nunito"/>
              </a:defRPr>
            </a:lvl8pPr>
            <a:lvl9pPr lvl="8" algn="ctr" rtl="0">
              <a:lnSpc>
                <a:spcPct val="100000"/>
              </a:lnSpc>
              <a:spcBef>
                <a:spcPts val="0"/>
              </a:spcBef>
              <a:spcAft>
                <a:spcPts val="0"/>
              </a:spcAft>
              <a:buNone/>
              <a:defRPr sz="1867">
                <a:latin typeface="Nunito"/>
                <a:ea typeface="Nunito"/>
                <a:cs typeface="Nunito"/>
                <a:sym typeface="Nunito"/>
              </a:defRPr>
            </a:lvl9pPr>
          </a:lstStyle>
          <a:p>
            <a:endParaRPr/>
          </a:p>
        </p:txBody>
      </p:sp>
      <p:sp>
        <p:nvSpPr>
          <p:cNvPr id="3837" name="Google Shape;3837;p15"/>
          <p:cNvSpPr txBox="1">
            <a:spLocks noGrp="1"/>
          </p:cNvSpPr>
          <p:nvPr>
            <p:ph type="subTitle" idx="5"/>
          </p:nvPr>
        </p:nvSpPr>
        <p:spPr>
          <a:xfrm>
            <a:off x="4841000" y="4191435"/>
            <a:ext cx="25100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867">
                <a:latin typeface="Nunito"/>
                <a:ea typeface="Nunito"/>
                <a:cs typeface="Nunito"/>
                <a:sym typeface="Nunito"/>
              </a:defRPr>
            </a:lvl1pPr>
            <a:lvl2pPr lvl="1" algn="ctr" rtl="0">
              <a:lnSpc>
                <a:spcPct val="100000"/>
              </a:lnSpc>
              <a:spcBef>
                <a:spcPts val="0"/>
              </a:spcBef>
              <a:spcAft>
                <a:spcPts val="0"/>
              </a:spcAft>
              <a:buNone/>
              <a:defRPr sz="1867">
                <a:latin typeface="Nunito"/>
                <a:ea typeface="Nunito"/>
                <a:cs typeface="Nunito"/>
                <a:sym typeface="Nunito"/>
              </a:defRPr>
            </a:lvl2pPr>
            <a:lvl3pPr lvl="2" algn="ctr" rtl="0">
              <a:lnSpc>
                <a:spcPct val="100000"/>
              </a:lnSpc>
              <a:spcBef>
                <a:spcPts val="0"/>
              </a:spcBef>
              <a:spcAft>
                <a:spcPts val="0"/>
              </a:spcAft>
              <a:buNone/>
              <a:defRPr sz="1867">
                <a:latin typeface="Nunito"/>
                <a:ea typeface="Nunito"/>
                <a:cs typeface="Nunito"/>
                <a:sym typeface="Nunito"/>
              </a:defRPr>
            </a:lvl3pPr>
            <a:lvl4pPr lvl="3" algn="ctr" rtl="0">
              <a:lnSpc>
                <a:spcPct val="100000"/>
              </a:lnSpc>
              <a:spcBef>
                <a:spcPts val="0"/>
              </a:spcBef>
              <a:spcAft>
                <a:spcPts val="0"/>
              </a:spcAft>
              <a:buNone/>
              <a:defRPr sz="1867">
                <a:latin typeface="Nunito"/>
                <a:ea typeface="Nunito"/>
                <a:cs typeface="Nunito"/>
                <a:sym typeface="Nunito"/>
              </a:defRPr>
            </a:lvl4pPr>
            <a:lvl5pPr lvl="4" algn="ctr" rtl="0">
              <a:lnSpc>
                <a:spcPct val="100000"/>
              </a:lnSpc>
              <a:spcBef>
                <a:spcPts val="0"/>
              </a:spcBef>
              <a:spcAft>
                <a:spcPts val="0"/>
              </a:spcAft>
              <a:buNone/>
              <a:defRPr sz="1867">
                <a:latin typeface="Nunito"/>
                <a:ea typeface="Nunito"/>
                <a:cs typeface="Nunito"/>
                <a:sym typeface="Nunito"/>
              </a:defRPr>
            </a:lvl5pPr>
            <a:lvl6pPr lvl="5" algn="ctr" rtl="0">
              <a:lnSpc>
                <a:spcPct val="100000"/>
              </a:lnSpc>
              <a:spcBef>
                <a:spcPts val="0"/>
              </a:spcBef>
              <a:spcAft>
                <a:spcPts val="0"/>
              </a:spcAft>
              <a:buNone/>
              <a:defRPr sz="1867">
                <a:latin typeface="Nunito"/>
                <a:ea typeface="Nunito"/>
                <a:cs typeface="Nunito"/>
                <a:sym typeface="Nunito"/>
              </a:defRPr>
            </a:lvl6pPr>
            <a:lvl7pPr lvl="6" algn="ctr" rtl="0">
              <a:lnSpc>
                <a:spcPct val="100000"/>
              </a:lnSpc>
              <a:spcBef>
                <a:spcPts val="0"/>
              </a:spcBef>
              <a:spcAft>
                <a:spcPts val="0"/>
              </a:spcAft>
              <a:buNone/>
              <a:defRPr sz="1867">
                <a:latin typeface="Nunito"/>
                <a:ea typeface="Nunito"/>
                <a:cs typeface="Nunito"/>
                <a:sym typeface="Nunito"/>
              </a:defRPr>
            </a:lvl7pPr>
            <a:lvl8pPr lvl="7" algn="ctr" rtl="0">
              <a:lnSpc>
                <a:spcPct val="100000"/>
              </a:lnSpc>
              <a:spcBef>
                <a:spcPts val="0"/>
              </a:spcBef>
              <a:spcAft>
                <a:spcPts val="0"/>
              </a:spcAft>
              <a:buNone/>
              <a:defRPr sz="1867">
                <a:latin typeface="Nunito"/>
                <a:ea typeface="Nunito"/>
                <a:cs typeface="Nunito"/>
                <a:sym typeface="Nunito"/>
              </a:defRPr>
            </a:lvl8pPr>
            <a:lvl9pPr lvl="8" algn="ctr" rtl="0">
              <a:lnSpc>
                <a:spcPct val="100000"/>
              </a:lnSpc>
              <a:spcBef>
                <a:spcPts val="0"/>
              </a:spcBef>
              <a:spcAft>
                <a:spcPts val="0"/>
              </a:spcAft>
              <a:buNone/>
              <a:defRPr sz="1867">
                <a:latin typeface="Nunito"/>
                <a:ea typeface="Nunito"/>
                <a:cs typeface="Nunito"/>
                <a:sym typeface="Nunito"/>
              </a:defRPr>
            </a:lvl9pPr>
          </a:lstStyle>
          <a:p>
            <a:endParaRPr/>
          </a:p>
        </p:txBody>
      </p:sp>
      <p:sp>
        <p:nvSpPr>
          <p:cNvPr id="3838" name="Google Shape;3838;p15"/>
          <p:cNvSpPr txBox="1">
            <a:spLocks noGrp="1"/>
          </p:cNvSpPr>
          <p:nvPr>
            <p:ph type="subTitle" idx="6"/>
          </p:nvPr>
        </p:nvSpPr>
        <p:spPr>
          <a:xfrm>
            <a:off x="7572900" y="4191433"/>
            <a:ext cx="25100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867">
                <a:latin typeface="Nunito"/>
                <a:ea typeface="Nunito"/>
                <a:cs typeface="Nunito"/>
                <a:sym typeface="Nunito"/>
              </a:defRPr>
            </a:lvl1pPr>
            <a:lvl2pPr lvl="1" algn="ctr" rtl="0">
              <a:lnSpc>
                <a:spcPct val="100000"/>
              </a:lnSpc>
              <a:spcBef>
                <a:spcPts val="0"/>
              </a:spcBef>
              <a:spcAft>
                <a:spcPts val="0"/>
              </a:spcAft>
              <a:buNone/>
              <a:defRPr sz="1867">
                <a:latin typeface="Nunito"/>
                <a:ea typeface="Nunito"/>
                <a:cs typeface="Nunito"/>
                <a:sym typeface="Nunito"/>
              </a:defRPr>
            </a:lvl2pPr>
            <a:lvl3pPr lvl="2" algn="ctr" rtl="0">
              <a:lnSpc>
                <a:spcPct val="100000"/>
              </a:lnSpc>
              <a:spcBef>
                <a:spcPts val="0"/>
              </a:spcBef>
              <a:spcAft>
                <a:spcPts val="0"/>
              </a:spcAft>
              <a:buNone/>
              <a:defRPr sz="1867">
                <a:latin typeface="Nunito"/>
                <a:ea typeface="Nunito"/>
                <a:cs typeface="Nunito"/>
                <a:sym typeface="Nunito"/>
              </a:defRPr>
            </a:lvl3pPr>
            <a:lvl4pPr lvl="3" algn="ctr" rtl="0">
              <a:lnSpc>
                <a:spcPct val="100000"/>
              </a:lnSpc>
              <a:spcBef>
                <a:spcPts val="0"/>
              </a:spcBef>
              <a:spcAft>
                <a:spcPts val="0"/>
              </a:spcAft>
              <a:buNone/>
              <a:defRPr sz="1867">
                <a:latin typeface="Nunito"/>
                <a:ea typeface="Nunito"/>
                <a:cs typeface="Nunito"/>
                <a:sym typeface="Nunito"/>
              </a:defRPr>
            </a:lvl4pPr>
            <a:lvl5pPr lvl="4" algn="ctr" rtl="0">
              <a:lnSpc>
                <a:spcPct val="100000"/>
              </a:lnSpc>
              <a:spcBef>
                <a:spcPts val="0"/>
              </a:spcBef>
              <a:spcAft>
                <a:spcPts val="0"/>
              </a:spcAft>
              <a:buNone/>
              <a:defRPr sz="1867">
                <a:latin typeface="Nunito"/>
                <a:ea typeface="Nunito"/>
                <a:cs typeface="Nunito"/>
                <a:sym typeface="Nunito"/>
              </a:defRPr>
            </a:lvl5pPr>
            <a:lvl6pPr lvl="5" algn="ctr" rtl="0">
              <a:lnSpc>
                <a:spcPct val="100000"/>
              </a:lnSpc>
              <a:spcBef>
                <a:spcPts val="0"/>
              </a:spcBef>
              <a:spcAft>
                <a:spcPts val="0"/>
              </a:spcAft>
              <a:buNone/>
              <a:defRPr sz="1867">
                <a:latin typeface="Nunito"/>
                <a:ea typeface="Nunito"/>
                <a:cs typeface="Nunito"/>
                <a:sym typeface="Nunito"/>
              </a:defRPr>
            </a:lvl6pPr>
            <a:lvl7pPr lvl="6" algn="ctr" rtl="0">
              <a:lnSpc>
                <a:spcPct val="100000"/>
              </a:lnSpc>
              <a:spcBef>
                <a:spcPts val="0"/>
              </a:spcBef>
              <a:spcAft>
                <a:spcPts val="0"/>
              </a:spcAft>
              <a:buNone/>
              <a:defRPr sz="1867">
                <a:latin typeface="Nunito"/>
                <a:ea typeface="Nunito"/>
                <a:cs typeface="Nunito"/>
                <a:sym typeface="Nunito"/>
              </a:defRPr>
            </a:lvl7pPr>
            <a:lvl8pPr lvl="7" algn="ctr" rtl="0">
              <a:lnSpc>
                <a:spcPct val="100000"/>
              </a:lnSpc>
              <a:spcBef>
                <a:spcPts val="0"/>
              </a:spcBef>
              <a:spcAft>
                <a:spcPts val="0"/>
              </a:spcAft>
              <a:buNone/>
              <a:defRPr sz="1867">
                <a:latin typeface="Nunito"/>
                <a:ea typeface="Nunito"/>
                <a:cs typeface="Nunito"/>
                <a:sym typeface="Nunito"/>
              </a:defRPr>
            </a:lvl8pPr>
            <a:lvl9pPr lvl="8" algn="ctr" rtl="0">
              <a:lnSpc>
                <a:spcPct val="100000"/>
              </a:lnSpc>
              <a:spcBef>
                <a:spcPts val="0"/>
              </a:spcBef>
              <a:spcAft>
                <a:spcPts val="0"/>
              </a:spcAft>
              <a:buNone/>
              <a:defRPr sz="1867">
                <a:latin typeface="Nunito"/>
                <a:ea typeface="Nunito"/>
                <a:cs typeface="Nunito"/>
                <a:sym typeface="Nunito"/>
              </a:defRPr>
            </a:lvl9pPr>
          </a:lstStyle>
          <a:p>
            <a:endParaRPr/>
          </a:p>
        </p:txBody>
      </p:sp>
      <p:sp>
        <p:nvSpPr>
          <p:cNvPr id="3839" name="Google Shape;3839;p15"/>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840" name="Google Shape;3840;p15"/>
          <p:cNvGrpSpPr/>
          <p:nvPr/>
        </p:nvGrpSpPr>
        <p:grpSpPr>
          <a:xfrm flipH="1">
            <a:off x="2181813" y="6557401"/>
            <a:ext cx="215884" cy="195873"/>
            <a:chOff x="7894217" y="3432112"/>
            <a:chExt cx="161913" cy="146905"/>
          </a:xfrm>
        </p:grpSpPr>
        <p:sp>
          <p:nvSpPr>
            <p:cNvPr id="3841" name="Google Shape;3841;p15"/>
            <p:cNvSpPr/>
            <p:nvPr/>
          </p:nvSpPr>
          <p:spPr>
            <a:xfrm>
              <a:off x="7894217" y="3526023"/>
              <a:ext cx="67974" cy="52995"/>
            </a:xfrm>
            <a:custGeom>
              <a:avLst/>
              <a:gdLst/>
              <a:ahLst/>
              <a:cxnLst/>
              <a:rect l="l" t="t" r="r" b="b"/>
              <a:pathLst>
                <a:path w="2269" h="1769" extrusionOk="0">
                  <a:moveTo>
                    <a:pt x="1135" y="1"/>
                  </a:moveTo>
                  <a:cubicBezTo>
                    <a:pt x="1" y="1"/>
                    <a:pt x="1" y="1769"/>
                    <a:pt x="1135" y="1769"/>
                  </a:cubicBezTo>
                  <a:cubicBezTo>
                    <a:pt x="2269" y="1769"/>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2" name="Google Shape;3842;p15"/>
            <p:cNvSpPr/>
            <p:nvPr/>
          </p:nvSpPr>
          <p:spPr>
            <a:xfrm>
              <a:off x="7947178" y="3432112"/>
              <a:ext cx="66985" cy="51976"/>
            </a:xfrm>
            <a:custGeom>
              <a:avLst/>
              <a:gdLst/>
              <a:ahLst/>
              <a:cxnLst/>
              <a:rect l="l" t="t" r="r" b="b"/>
              <a:pathLst>
                <a:path w="2236" h="1735" extrusionOk="0">
                  <a:moveTo>
                    <a:pt x="1101" y="0"/>
                  </a:moveTo>
                  <a:cubicBezTo>
                    <a:pt x="0" y="0"/>
                    <a:pt x="0" y="1735"/>
                    <a:pt x="1101" y="1735"/>
                  </a:cubicBezTo>
                  <a:cubicBezTo>
                    <a:pt x="2235" y="1735"/>
                    <a:pt x="2235" y="0"/>
                    <a:pt x="11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3" name="Google Shape;3843;p15"/>
            <p:cNvSpPr/>
            <p:nvPr/>
          </p:nvSpPr>
          <p:spPr>
            <a:xfrm>
              <a:off x="7989146" y="3526023"/>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844" name="Google Shape;3844;p15"/>
          <p:cNvSpPr/>
          <p:nvPr/>
        </p:nvSpPr>
        <p:spPr>
          <a:xfrm flipH="1">
            <a:off x="-55400" y="6246034"/>
            <a:ext cx="4690303"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45" name="Google Shape;3845;p15"/>
          <p:cNvSpPr/>
          <p:nvPr/>
        </p:nvSpPr>
        <p:spPr>
          <a:xfrm flipH="1">
            <a:off x="8839965" y="-20101"/>
            <a:ext cx="3610648" cy="81626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846" name="Google Shape;3846;p15"/>
          <p:cNvGrpSpPr/>
          <p:nvPr/>
        </p:nvGrpSpPr>
        <p:grpSpPr>
          <a:xfrm rot="5400000" flipH="1">
            <a:off x="11481667" y="-386271"/>
            <a:ext cx="585400" cy="1517621"/>
            <a:chOff x="1823086" y="-208516"/>
            <a:chExt cx="433159" cy="1122944"/>
          </a:xfrm>
        </p:grpSpPr>
        <p:sp>
          <p:nvSpPr>
            <p:cNvPr id="3847" name="Google Shape;3847;p15"/>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8" name="Google Shape;3848;p15"/>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9" name="Google Shape;3849;p15"/>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0" name="Google Shape;3850;p15"/>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1" name="Google Shape;3851;p15"/>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2" name="Google Shape;3852;p15"/>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3" name="Google Shape;3853;p15"/>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4" name="Google Shape;3854;p15"/>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55" name="Google Shape;3855;p15"/>
          <p:cNvGrpSpPr/>
          <p:nvPr/>
        </p:nvGrpSpPr>
        <p:grpSpPr>
          <a:xfrm rot="5400000" flipH="1">
            <a:off x="11262293" y="-161884"/>
            <a:ext cx="592580" cy="1603829"/>
            <a:chOff x="904476" y="-243594"/>
            <a:chExt cx="438472" cy="1186732"/>
          </a:xfrm>
        </p:grpSpPr>
        <p:sp>
          <p:nvSpPr>
            <p:cNvPr id="3856" name="Google Shape;3856;p15"/>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7" name="Google Shape;3857;p15"/>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8" name="Google Shape;3858;p15"/>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9" name="Google Shape;3859;p15"/>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0" name="Google Shape;3860;p15"/>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1" name="Google Shape;3861;p15"/>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2" name="Google Shape;3862;p15"/>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3" name="Google Shape;3863;p15"/>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4" name="Google Shape;3864;p15"/>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5" name="Google Shape;3865;p15"/>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6" name="Google Shape;3866;p15"/>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7" name="Google Shape;3867;p15"/>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8" name="Google Shape;3868;p15"/>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9" name="Google Shape;3869;p15"/>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0" name="Google Shape;3870;p15"/>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1" name="Google Shape;3871;p15"/>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2" name="Google Shape;3872;p15"/>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3" name="Google Shape;3873;p15"/>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4" name="Google Shape;3874;p15"/>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5" name="Google Shape;3875;p15"/>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6" name="Google Shape;3876;p15"/>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7" name="Google Shape;3877;p15"/>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8" name="Google Shape;3878;p15"/>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9" name="Google Shape;3879;p15"/>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0" name="Google Shape;3880;p15"/>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1" name="Google Shape;3881;p15"/>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2" name="Google Shape;3882;p15"/>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83" name="Google Shape;3883;p15"/>
          <p:cNvGrpSpPr/>
          <p:nvPr/>
        </p:nvGrpSpPr>
        <p:grpSpPr>
          <a:xfrm flipH="1">
            <a:off x="78882" y="6054893"/>
            <a:ext cx="1169069" cy="748043"/>
            <a:chOff x="7750342" y="3926048"/>
            <a:chExt cx="1406709" cy="900099"/>
          </a:xfrm>
        </p:grpSpPr>
        <p:sp>
          <p:nvSpPr>
            <p:cNvPr id="3884" name="Google Shape;3884;p15"/>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5" name="Google Shape;3885;p15"/>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6" name="Google Shape;3886;p15"/>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7" name="Google Shape;3887;p15"/>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8" name="Google Shape;3888;p15"/>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9" name="Google Shape;3889;p15"/>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0" name="Google Shape;3890;p15"/>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1" name="Google Shape;3891;p15"/>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92" name="Google Shape;3892;p15"/>
          <p:cNvGrpSpPr/>
          <p:nvPr/>
        </p:nvGrpSpPr>
        <p:grpSpPr>
          <a:xfrm flipH="1">
            <a:off x="-422322" y="5551541"/>
            <a:ext cx="1029827" cy="1034524"/>
            <a:chOff x="8276926" y="3750868"/>
            <a:chExt cx="1239162" cy="1244814"/>
          </a:xfrm>
        </p:grpSpPr>
        <p:sp>
          <p:nvSpPr>
            <p:cNvPr id="3893" name="Google Shape;3893;p15"/>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4" name="Google Shape;3894;p15"/>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5" name="Google Shape;3895;p15"/>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6" name="Google Shape;3896;p15"/>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7" name="Google Shape;3897;p15"/>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8" name="Google Shape;3898;p15"/>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9" name="Google Shape;3899;p15"/>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0" name="Google Shape;3900;p15"/>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1" name="Google Shape;3901;p15"/>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2" name="Google Shape;3902;p15"/>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3" name="Google Shape;3903;p15"/>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4" name="Google Shape;3904;p15"/>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5" name="Google Shape;3905;p15"/>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6" name="Google Shape;3906;p15"/>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7" name="Google Shape;3907;p15"/>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8" name="Google Shape;3908;p15"/>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9" name="Google Shape;3909;p15"/>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0" name="Google Shape;3910;p15"/>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1" name="Google Shape;3911;p15"/>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2" name="Google Shape;3912;p15"/>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3" name="Google Shape;3913;p15"/>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4" name="Google Shape;3914;p15"/>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5" name="Google Shape;3915;p15"/>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6" name="Google Shape;3916;p15"/>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7" name="Google Shape;3917;p15"/>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8" name="Google Shape;3918;p15"/>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9" name="Google Shape;3919;p15"/>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20" name="Google Shape;3920;p15"/>
          <p:cNvGrpSpPr/>
          <p:nvPr/>
        </p:nvGrpSpPr>
        <p:grpSpPr>
          <a:xfrm rot="5400000" flipH="1">
            <a:off x="768154" y="6246411"/>
            <a:ext cx="364021" cy="986027"/>
            <a:chOff x="7607455" y="4238363"/>
            <a:chExt cx="438017" cy="1186459"/>
          </a:xfrm>
        </p:grpSpPr>
        <p:sp>
          <p:nvSpPr>
            <p:cNvPr id="3921" name="Google Shape;3921;p1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2" name="Google Shape;3922;p1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3" name="Google Shape;3923;p1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4" name="Google Shape;3924;p1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5" name="Google Shape;3925;p1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6" name="Google Shape;3926;p1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7" name="Google Shape;3927;p1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8" name="Google Shape;3928;p1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9" name="Google Shape;3929;p1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0" name="Google Shape;3930;p1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1" name="Google Shape;3931;p1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2" name="Google Shape;3932;p1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3" name="Google Shape;3933;p1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4" name="Google Shape;3934;p1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5" name="Google Shape;3935;p1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6" name="Google Shape;3936;p1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7" name="Google Shape;3937;p1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8" name="Google Shape;3938;p1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9" name="Google Shape;3939;p1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0" name="Google Shape;3940;p1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1" name="Google Shape;3941;p1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2" name="Google Shape;3942;p1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3" name="Google Shape;3943;p1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4" name="Google Shape;3944;p1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45" name="Google Shape;3945;p15"/>
          <p:cNvGrpSpPr/>
          <p:nvPr/>
        </p:nvGrpSpPr>
        <p:grpSpPr>
          <a:xfrm rot="5400000" flipH="1">
            <a:off x="-89914" y="1750445"/>
            <a:ext cx="844356" cy="506767"/>
            <a:chOff x="8365864" y="2993835"/>
            <a:chExt cx="933472" cy="547264"/>
          </a:xfrm>
        </p:grpSpPr>
        <p:sp>
          <p:nvSpPr>
            <p:cNvPr id="3946" name="Google Shape;3946;p15"/>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7" name="Google Shape;3947;p15"/>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8" name="Google Shape;3948;p15"/>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9" name="Google Shape;3949;p15"/>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0" name="Google Shape;3950;p15"/>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1" name="Google Shape;3951;p15"/>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2" name="Google Shape;3952;p15"/>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53" name="Google Shape;3953;p15"/>
          <p:cNvGrpSpPr/>
          <p:nvPr/>
        </p:nvGrpSpPr>
        <p:grpSpPr>
          <a:xfrm flipH="1">
            <a:off x="-247415" y="669199"/>
            <a:ext cx="1066705" cy="789799"/>
            <a:chOff x="8118223" y="2202382"/>
            <a:chExt cx="1151949" cy="873156"/>
          </a:xfrm>
        </p:grpSpPr>
        <p:sp>
          <p:nvSpPr>
            <p:cNvPr id="3954" name="Google Shape;3954;p15"/>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5" name="Google Shape;3955;p15"/>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6" name="Google Shape;3956;p15"/>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7" name="Google Shape;3957;p15"/>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8" name="Google Shape;3958;p15"/>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9" name="Google Shape;3959;p15"/>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0" name="Google Shape;3960;p15"/>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1" name="Google Shape;3961;p15"/>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2" name="Google Shape;3962;p15"/>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3" name="Google Shape;3963;p15"/>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4" name="Google Shape;3964;p15"/>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5" name="Google Shape;3965;p15"/>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6" name="Google Shape;3966;p15"/>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7" name="Google Shape;3967;p15"/>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8" name="Google Shape;3968;p15"/>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9" name="Google Shape;3969;p15"/>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0" name="Google Shape;3970;p15"/>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1" name="Google Shape;3971;p15"/>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2" name="Google Shape;3972;p15"/>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3" name="Google Shape;3973;p15"/>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4" name="Google Shape;3974;p15"/>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75" name="Google Shape;3975;p15"/>
          <p:cNvGrpSpPr/>
          <p:nvPr/>
        </p:nvGrpSpPr>
        <p:grpSpPr>
          <a:xfrm flipH="1">
            <a:off x="10866002" y="5296389"/>
            <a:ext cx="1528276" cy="1418404"/>
            <a:chOff x="-181020" y="4253777"/>
            <a:chExt cx="1117161" cy="1087511"/>
          </a:xfrm>
        </p:grpSpPr>
        <p:sp>
          <p:nvSpPr>
            <p:cNvPr id="3976" name="Google Shape;3976;p15"/>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7" name="Google Shape;3977;p15"/>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8" name="Google Shape;3978;p15"/>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9" name="Google Shape;3979;p15"/>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0" name="Google Shape;3980;p15"/>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1" name="Google Shape;3981;p15"/>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2" name="Google Shape;3982;p15"/>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3" name="Google Shape;3983;p15"/>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4" name="Google Shape;3984;p15"/>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5" name="Google Shape;3985;p15"/>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6" name="Google Shape;3986;p15"/>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7" name="Google Shape;3987;p15"/>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8" name="Google Shape;3988;p15"/>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9" name="Google Shape;3989;p15"/>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90" name="Google Shape;3990;p15"/>
          <p:cNvGrpSpPr/>
          <p:nvPr/>
        </p:nvGrpSpPr>
        <p:grpSpPr>
          <a:xfrm flipH="1">
            <a:off x="11167235" y="4932569"/>
            <a:ext cx="1209272" cy="1546943"/>
            <a:chOff x="-168050" y="4195214"/>
            <a:chExt cx="719519" cy="965231"/>
          </a:xfrm>
        </p:grpSpPr>
        <p:sp>
          <p:nvSpPr>
            <p:cNvPr id="3991" name="Google Shape;3991;p15"/>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2" name="Google Shape;3992;p15"/>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3" name="Google Shape;3993;p15"/>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4" name="Google Shape;3994;p15"/>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5" name="Google Shape;3995;p15"/>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6" name="Google Shape;3996;p15"/>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7" name="Google Shape;3997;p15"/>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8" name="Google Shape;3998;p15"/>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9" name="Google Shape;3999;p15"/>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0" name="Google Shape;4000;p15"/>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1" name="Google Shape;4001;p15"/>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2" name="Google Shape;4002;p15"/>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3" name="Google Shape;4003;p15"/>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4" name="Google Shape;4004;p15"/>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5" name="Google Shape;4005;p15"/>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6" name="Google Shape;4006;p15"/>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7" name="Google Shape;4007;p15"/>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8" name="Google Shape;4008;p15"/>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9" name="Google Shape;4009;p15"/>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0" name="Google Shape;4010;p15"/>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1" name="Google Shape;4011;p15"/>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2" name="Google Shape;4012;p15"/>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3" name="Google Shape;4013;p15"/>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4" name="Google Shape;4014;p15"/>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5" name="Google Shape;4015;p15"/>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6" name="Google Shape;4016;p15"/>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7" name="Google Shape;4017;p15"/>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8" name="Google Shape;4018;p15"/>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9" name="Google Shape;4019;p15"/>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0" name="Google Shape;4020;p15"/>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1" name="Google Shape;4021;p15"/>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2" name="Google Shape;4022;p15"/>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3" name="Google Shape;4023;p15"/>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4" name="Google Shape;4024;p15"/>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5" name="Google Shape;4025;p15"/>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6" name="Google Shape;4026;p15"/>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7" name="Google Shape;4027;p15"/>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8" name="Google Shape;4028;p15"/>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9" name="Google Shape;4029;p15"/>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0" name="Google Shape;4030;p15"/>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1" name="Google Shape;4031;p15"/>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2" name="Google Shape;4032;p15"/>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3" name="Google Shape;4033;p15"/>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4" name="Google Shape;4034;p15"/>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5" name="Google Shape;4035;p15"/>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6" name="Google Shape;4036;p15"/>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7" name="Google Shape;4037;p15"/>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038" name="Google Shape;4038;p15"/>
          <p:cNvGrpSpPr/>
          <p:nvPr/>
        </p:nvGrpSpPr>
        <p:grpSpPr>
          <a:xfrm flipH="1">
            <a:off x="-184801" y="-209103"/>
            <a:ext cx="1034111" cy="1035928"/>
            <a:chOff x="7973149" y="-201092"/>
            <a:chExt cx="1116750" cy="1145263"/>
          </a:xfrm>
        </p:grpSpPr>
        <p:sp>
          <p:nvSpPr>
            <p:cNvPr id="4039" name="Google Shape;4039;p15"/>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0" name="Google Shape;4040;p15"/>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1" name="Google Shape;4041;p15"/>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2" name="Google Shape;4042;p15"/>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3" name="Google Shape;4043;p15"/>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4" name="Google Shape;4044;p15"/>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5" name="Google Shape;4045;p15"/>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6" name="Google Shape;4046;p15"/>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7" name="Google Shape;4047;p15"/>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8" name="Google Shape;4048;p15"/>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9" name="Google Shape;4049;p15"/>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0" name="Google Shape;4050;p15"/>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1" name="Google Shape;4051;p15"/>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2" name="Google Shape;4052;p15"/>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3" name="Google Shape;4053;p15"/>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4" name="Google Shape;4054;p15"/>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5" name="Google Shape;4055;p15"/>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6" name="Google Shape;4056;p15"/>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7" name="Google Shape;4057;p15"/>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8" name="Google Shape;4058;p15"/>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9" name="Google Shape;4059;p15"/>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0" name="Google Shape;4060;p15"/>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1" name="Google Shape;4061;p15"/>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2" name="Google Shape;4062;p15"/>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3" name="Google Shape;4063;p15"/>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4" name="Google Shape;4064;p15"/>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5" name="Google Shape;4065;p15"/>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6" name="Google Shape;4066;p15"/>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7" name="Google Shape;4067;p15"/>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8" name="Google Shape;4068;p15"/>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9" name="Google Shape;4069;p15"/>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0" name="Google Shape;4070;p15"/>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1" name="Google Shape;4071;p15"/>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2" name="Google Shape;4072;p15"/>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3" name="Google Shape;4073;p15"/>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4" name="Google Shape;4074;p15"/>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5" name="Google Shape;4075;p15"/>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6" name="Google Shape;4076;p15"/>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7" name="Google Shape;4077;p15"/>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8" name="Google Shape;4078;p15"/>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9" name="Google Shape;4079;p15"/>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0" name="Google Shape;4080;p15"/>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1" name="Google Shape;4081;p15"/>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2" name="Google Shape;4082;p15"/>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3" name="Google Shape;4083;p15"/>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4" name="Google Shape;4084;p15"/>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5" name="Google Shape;4085;p15"/>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6" name="Google Shape;4086;p15"/>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7" name="Google Shape;4087;p15"/>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8" name="Google Shape;4088;p15"/>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9" name="Google Shape;4089;p15"/>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0" name="Google Shape;4090;p15"/>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1" name="Google Shape;4091;p15"/>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2" name="Google Shape;4092;p15"/>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3" name="Google Shape;4093;p15"/>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4" name="Google Shape;4094;p15"/>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5" name="Google Shape;4095;p15"/>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6" name="Google Shape;4096;p15"/>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7" name="Google Shape;4097;p15"/>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8" name="Google Shape;4098;p15"/>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9" name="Google Shape;4099;p15"/>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100" name="Google Shape;4100;p15"/>
          <p:cNvGrpSpPr/>
          <p:nvPr/>
        </p:nvGrpSpPr>
        <p:grpSpPr>
          <a:xfrm rot="-5400000" flipH="1">
            <a:off x="11145299" y="5617374"/>
            <a:ext cx="571291" cy="1623076"/>
            <a:chOff x="7607455" y="4238363"/>
            <a:chExt cx="438017" cy="1186459"/>
          </a:xfrm>
        </p:grpSpPr>
        <p:sp>
          <p:nvSpPr>
            <p:cNvPr id="4101" name="Google Shape;4101;p1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2" name="Google Shape;4102;p1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3" name="Google Shape;4103;p1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4" name="Google Shape;4104;p1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5" name="Google Shape;4105;p1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6" name="Google Shape;4106;p1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7" name="Google Shape;4107;p1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8" name="Google Shape;4108;p1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9" name="Google Shape;4109;p1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0" name="Google Shape;4110;p1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1" name="Google Shape;4111;p1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2" name="Google Shape;4112;p1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3" name="Google Shape;4113;p1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4" name="Google Shape;4114;p1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5" name="Google Shape;4115;p1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6" name="Google Shape;4116;p1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7" name="Google Shape;4117;p1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8" name="Google Shape;4118;p1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9" name="Google Shape;4119;p1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0" name="Google Shape;4120;p1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1" name="Google Shape;4121;p1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2" name="Google Shape;4122;p1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3" name="Google Shape;4123;p1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4" name="Google Shape;4124;p1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125" name="Google Shape;4125;p15"/>
          <p:cNvGrpSpPr/>
          <p:nvPr/>
        </p:nvGrpSpPr>
        <p:grpSpPr>
          <a:xfrm flipH="1">
            <a:off x="-79791" y="6156140"/>
            <a:ext cx="748761" cy="724561"/>
            <a:chOff x="8202967" y="4478366"/>
            <a:chExt cx="900965" cy="871845"/>
          </a:xfrm>
        </p:grpSpPr>
        <p:sp>
          <p:nvSpPr>
            <p:cNvPr id="4126" name="Google Shape;4126;p15"/>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7" name="Google Shape;4127;p15"/>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8" name="Google Shape;4128;p15"/>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9" name="Google Shape;4129;p15"/>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0" name="Google Shape;4130;p15"/>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1" name="Google Shape;4131;p15"/>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2" name="Google Shape;4132;p15"/>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3" name="Google Shape;4133;p15"/>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4" name="Google Shape;4134;p15"/>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5" name="Google Shape;4135;p15"/>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6" name="Google Shape;4136;p15"/>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7" name="Google Shape;4137;p15"/>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8" name="Google Shape;4138;p15"/>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9" name="Google Shape;4139;p15"/>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0" name="Google Shape;4140;p15"/>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1" name="Google Shape;4141;p15"/>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2" name="Google Shape;4142;p15"/>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3" name="Google Shape;4143;p15"/>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4" name="Google Shape;4144;p15"/>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326279175"/>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Title and three columns 2">
  <p:cSld name="Title and three columns 2">
    <p:spTree>
      <p:nvGrpSpPr>
        <p:cNvPr id="1" name="Shape 4145"/>
        <p:cNvGrpSpPr/>
        <p:nvPr/>
      </p:nvGrpSpPr>
      <p:grpSpPr>
        <a:xfrm>
          <a:off x="0" y="0"/>
          <a:ext cx="0" cy="0"/>
          <a:chOff x="0" y="0"/>
          <a:chExt cx="0" cy="0"/>
        </a:xfrm>
      </p:grpSpPr>
      <p:grpSp>
        <p:nvGrpSpPr>
          <p:cNvPr id="4146" name="Google Shape;4146;p16"/>
          <p:cNvGrpSpPr/>
          <p:nvPr/>
        </p:nvGrpSpPr>
        <p:grpSpPr>
          <a:xfrm rot="-5400000" flipH="1">
            <a:off x="-184787" y="5421093"/>
            <a:ext cx="780584" cy="350259"/>
            <a:chOff x="8502760" y="3542528"/>
            <a:chExt cx="711519" cy="319269"/>
          </a:xfrm>
        </p:grpSpPr>
        <p:sp>
          <p:nvSpPr>
            <p:cNvPr id="4147" name="Google Shape;4147;p16"/>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8" name="Google Shape;4148;p16"/>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9" name="Google Shape;4149;p16"/>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0" name="Google Shape;4150;p16"/>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1" name="Google Shape;4151;p16"/>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2" name="Google Shape;4152;p16"/>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3" name="Google Shape;4153;p16"/>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4" name="Google Shape;4154;p16"/>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5" name="Google Shape;4155;p16"/>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156" name="Google Shape;4156;p16"/>
          <p:cNvSpPr txBox="1">
            <a:spLocks noGrp="1"/>
          </p:cNvSpPr>
          <p:nvPr>
            <p:ph type="subTitle" idx="1"/>
          </p:nvPr>
        </p:nvSpPr>
        <p:spPr>
          <a:xfrm>
            <a:off x="4813000" y="1716383"/>
            <a:ext cx="2566000" cy="4620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667"/>
            </a:lvl1pPr>
            <a:lvl2pPr lvl="1" algn="ctr" rtl="0">
              <a:spcBef>
                <a:spcPts val="0"/>
              </a:spcBef>
              <a:spcAft>
                <a:spcPts val="0"/>
              </a:spcAft>
              <a:buNone/>
              <a:defRPr sz="2667"/>
            </a:lvl2pPr>
            <a:lvl3pPr lvl="2" algn="ctr" rtl="0">
              <a:spcBef>
                <a:spcPts val="0"/>
              </a:spcBef>
              <a:spcAft>
                <a:spcPts val="0"/>
              </a:spcAft>
              <a:buNone/>
              <a:defRPr sz="2667"/>
            </a:lvl3pPr>
            <a:lvl4pPr lvl="3" algn="ctr" rtl="0">
              <a:spcBef>
                <a:spcPts val="0"/>
              </a:spcBef>
              <a:spcAft>
                <a:spcPts val="0"/>
              </a:spcAft>
              <a:buNone/>
              <a:defRPr sz="2667"/>
            </a:lvl4pPr>
            <a:lvl5pPr lvl="4" algn="ctr" rtl="0">
              <a:spcBef>
                <a:spcPts val="0"/>
              </a:spcBef>
              <a:spcAft>
                <a:spcPts val="0"/>
              </a:spcAft>
              <a:buNone/>
              <a:defRPr sz="2667"/>
            </a:lvl5pPr>
            <a:lvl6pPr lvl="5" algn="ctr" rtl="0">
              <a:spcBef>
                <a:spcPts val="0"/>
              </a:spcBef>
              <a:spcAft>
                <a:spcPts val="0"/>
              </a:spcAft>
              <a:buNone/>
              <a:defRPr sz="2667"/>
            </a:lvl6pPr>
            <a:lvl7pPr lvl="6" algn="ctr" rtl="0">
              <a:spcBef>
                <a:spcPts val="0"/>
              </a:spcBef>
              <a:spcAft>
                <a:spcPts val="0"/>
              </a:spcAft>
              <a:buNone/>
              <a:defRPr sz="2667"/>
            </a:lvl7pPr>
            <a:lvl8pPr lvl="7" algn="ctr" rtl="0">
              <a:spcBef>
                <a:spcPts val="0"/>
              </a:spcBef>
              <a:spcAft>
                <a:spcPts val="0"/>
              </a:spcAft>
              <a:buNone/>
              <a:defRPr sz="2667"/>
            </a:lvl8pPr>
            <a:lvl9pPr lvl="8" algn="ctr" rtl="0">
              <a:spcBef>
                <a:spcPts val="0"/>
              </a:spcBef>
              <a:spcAft>
                <a:spcPts val="0"/>
              </a:spcAft>
              <a:buNone/>
              <a:defRPr sz="2667"/>
            </a:lvl9pPr>
          </a:lstStyle>
          <a:p>
            <a:endParaRPr/>
          </a:p>
        </p:txBody>
      </p:sp>
      <p:sp>
        <p:nvSpPr>
          <p:cNvPr id="4157" name="Google Shape;4157;p16"/>
          <p:cNvSpPr txBox="1">
            <a:spLocks noGrp="1"/>
          </p:cNvSpPr>
          <p:nvPr>
            <p:ph type="subTitle" idx="2"/>
          </p:nvPr>
        </p:nvSpPr>
        <p:spPr>
          <a:xfrm>
            <a:off x="7849700" y="1716376"/>
            <a:ext cx="2566000" cy="4620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4158" name="Google Shape;4158;p16"/>
          <p:cNvSpPr txBox="1">
            <a:spLocks noGrp="1"/>
          </p:cNvSpPr>
          <p:nvPr>
            <p:ph type="subTitle" idx="3"/>
          </p:nvPr>
        </p:nvSpPr>
        <p:spPr>
          <a:xfrm>
            <a:off x="1776300" y="1716383"/>
            <a:ext cx="2566000" cy="4620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667"/>
            </a:lvl1pPr>
            <a:lvl2pPr lvl="1" algn="ctr" rtl="0">
              <a:spcBef>
                <a:spcPts val="0"/>
              </a:spcBef>
              <a:spcAft>
                <a:spcPts val="0"/>
              </a:spcAft>
              <a:buNone/>
              <a:defRPr sz="2667"/>
            </a:lvl2pPr>
            <a:lvl3pPr lvl="2" algn="ctr" rtl="0">
              <a:spcBef>
                <a:spcPts val="0"/>
              </a:spcBef>
              <a:spcAft>
                <a:spcPts val="0"/>
              </a:spcAft>
              <a:buNone/>
              <a:defRPr sz="2667"/>
            </a:lvl3pPr>
            <a:lvl4pPr lvl="3" algn="ctr" rtl="0">
              <a:spcBef>
                <a:spcPts val="0"/>
              </a:spcBef>
              <a:spcAft>
                <a:spcPts val="0"/>
              </a:spcAft>
              <a:buNone/>
              <a:defRPr sz="2667"/>
            </a:lvl4pPr>
            <a:lvl5pPr lvl="4" algn="ctr" rtl="0">
              <a:spcBef>
                <a:spcPts val="0"/>
              </a:spcBef>
              <a:spcAft>
                <a:spcPts val="0"/>
              </a:spcAft>
              <a:buNone/>
              <a:defRPr sz="2667"/>
            </a:lvl5pPr>
            <a:lvl6pPr lvl="5" algn="ctr" rtl="0">
              <a:spcBef>
                <a:spcPts val="0"/>
              </a:spcBef>
              <a:spcAft>
                <a:spcPts val="0"/>
              </a:spcAft>
              <a:buNone/>
              <a:defRPr sz="2667"/>
            </a:lvl6pPr>
            <a:lvl7pPr lvl="6" algn="ctr" rtl="0">
              <a:spcBef>
                <a:spcPts val="0"/>
              </a:spcBef>
              <a:spcAft>
                <a:spcPts val="0"/>
              </a:spcAft>
              <a:buNone/>
              <a:defRPr sz="2667"/>
            </a:lvl7pPr>
            <a:lvl8pPr lvl="7" algn="ctr" rtl="0">
              <a:spcBef>
                <a:spcPts val="0"/>
              </a:spcBef>
              <a:spcAft>
                <a:spcPts val="0"/>
              </a:spcAft>
              <a:buNone/>
              <a:defRPr sz="2667"/>
            </a:lvl8pPr>
            <a:lvl9pPr lvl="8" algn="ctr" rtl="0">
              <a:spcBef>
                <a:spcPts val="0"/>
              </a:spcBef>
              <a:spcAft>
                <a:spcPts val="0"/>
              </a:spcAft>
              <a:buNone/>
              <a:defRPr sz="2667"/>
            </a:lvl9pPr>
          </a:lstStyle>
          <a:p>
            <a:endParaRPr/>
          </a:p>
        </p:txBody>
      </p:sp>
      <p:sp>
        <p:nvSpPr>
          <p:cNvPr id="4159" name="Google Shape;4159;p16"/>
          <p:cNvSpPr txBox="1">
            <a:spLocks noGrp="1"/>
          </p:cNvSpPr>
          <p:nvPr>
            <p:ph type="subTitle" idx="4"/>
          </p:nvPr>
        </p:nvSpPr>
        <p:spPr>
          <a:xfrm>
            <a:off x="1804300" y="2159435"/>
            <a:ext cx="25100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867">
                <a:latin typeface="Nunito"/>
                <a:ea typeface="Nunito"/>
                <a:cs typeface="Nunito"/>
                <a:sym typeface="Nunito"/>
              </a:defRPr>
            </a:lvl1pPr>
            <a:lvl2pPr lvl="1" algn="ctr" rtl="0">
              <a:lnSpc>
                <a:spcPct val="100000"/>
              </a:lnSpc>
              <a:spcBef>
                <a:spcPts val="0"/>
              </a:spcBef>
              <a:spcAft>
                <a:spcPts val="0"/>
              </a:spcAft>
              <a:buNone/>
              <a:defRPr sz="1867">
                <a:latin typeface="Nunito"/>
                <a:ea typeface="Nunito"/>
                <a:cs typeface="Nunito"/>
                <a:sym typeface="Nunito"/>
              </a:defRPr>
            </a:lvl2pPr>
            <a:lvl3pPr lvl="2" algn="ctr" rtl="0">
              <a:lnSpc>
                <a:spcPct val="100000"/>
              </a:lnSpc>
              <a:spcBef>
                <a:spcPts val="0"/>
              </a:spcBef>
              <a:spcAft>
                <a:spcPts val="0"/>
              </a:spcAft>
              <a:buNone/>
              <a:defRPr sz="1867">
                <a:latin typeface="Nunito"/>
                <a:ea typeface="Nunito"/>
                <a:cs typeface="Nunito"/>
                <a:sym typeface="Nunito"/>
              </a:defRPr>
            </a:lvl3pPr>
            <a:lvl4pPr lvl="3" algn="ctr" rtl="0">
              <a:lnSpc>
                <a:spcPct val="100000"/>
              </a:lnSpc>
              <a:spcBef>
                <a:spcPts val="0"/>
              </a:spcBef>
              <a:spcAft>
                <a:spcPts val="0"/>
              </a:spcAft>
              <a:buNone/>
              <a:defRPr sz="1867">
                <a:latin typeface="Nunito"/>
                <a:ea typeface="Nunito"/>
                <a:cs typeface="Nunito"/>
                <a:sym typeface="Nunito"/>
              </a:defRPr>
            </a:lvl4pPr>
            <a:lvl5pPr lvl="4" algn="ctr" rtl="0">
              <a:lnSpc>
                <a:spcPct val="100000"/>
              </a:lnSpc>
              <a:spcBef>
                <a:spcPts val="0"/>
              </a:spcBef>
              <a:spcAft>
                <a:spcPts val="0"/>
              </a:spcAft>
              <a:buNone/>
              <a:defRPr sz="1867">
                <a:latin typeface="Nunito"/>
                <a:ea typeface="Nunito"/>
                <a:cs typeface="Nunito"/>
                <a:sym typeface="Nunito"/>
              </a:defRPr>
            </a:lvl5pPr>
            <a:lvl6pPr lvl="5" algn="ctr" rtl="0">
              <a:lnSpc>
                <a:spcPct val="100000"/>
              </a:lnSpc>
              <a:spcBef>
                <a:spcPts val="0"/>
              </a:spcBef>
              <a:spcAft>
                <a:spcPts val="0"/>
              </a:spcAft>
              <a:buNone/>
              <a:defRPr sz="1867">
                <a:latin typeface="Nunito"/>
                <a:ea typeface="Nunito"/>
                <a:cs typeface="Nunito"/>
                <a:sym typeface="Nunito"/>
              </a:defRPr>
            </a:lvl6pPr>
            <a:lvl7pPr lvl="6" algn="ctr" rtl="0">
              <a:lnSpc>
                <a:spcPct val="100000"/>
              </a:lnSpc>
              <a:spcBef>
                <a:spcPts val="0"/>
              </a:spcBef>
              <a:spcAft>
                <a:spcPts val="0"/>
              </a:spcAft>
              <a:buNone/>
              <a:defRPr sz="1867">
                <a:latin typeface="Nunito"/>
                <a:ea typeface="Nunito"/>
                <a:cs typeface="Nunito"/>
                <a:sym typeface="Nunito"/>
              </a:defRPr>
            </a:lvl7pPr>
            <a:lvl8pPr lvl="7" algn="ctr" rtl="0">
              <a:lnSpc>
                <a:spcPct val="100000"/>
              </a:lnSpc>
              <a:spcBef>
                <a:spcPts val="0"/>
              </a:spcBef>
              <a:spcAft>
                <a:spcPts val="0"/>
              </a:spcAft>
              <a:buNone/>
              <a:defRPr sz="1867">
                <a:latin typeface="Nunito"/>
                <a:ea typeface="Nunito"/>
                <a:cs typeface="Nunito"/>
                <a:sym typeface="Nunito"/>
              </a:defRPr>
            </a:lvl8pPr>
            <a:lvl9pPr lvl="8" algn="ctr" rtl="0">
              <a:lnSpc>
                <a:spcPct val="100000"/>
              </a:lnSpc>
              <a:spcBef>
                <a:spcPts val="0"/>
              </a:spcBef>
              <a:spcAft>
                <a:spcPts val="0"/>
              </a:spcAft>
              <a:buNone/>
              <a:defRPr sz="1867">
                <a:latin typeface="Nunito"/>
                <a:ea typeface="Nunito"/>
                <a:cs typeface="Nunito"/>
                <a:sym typeface="Nunito"/>
              </a:defRPr>
            </a:lvl9pPr>
          </a:lstStyle>
          <a:p>
            <a:endParaRPr/>
          </a:p>
        </p:txBody>
      </p:sp>
      <p:sp>
        <p:nvSpPr>
          <p:cNvPr id="4160" name="Google Shape;4160;p16"/>
          <p:cNvSpPr txBox="1">
            <a:spLocks noGrp="1"/>
          </p:cNvSpPr>
          <p:nvPr>
            <p:ph type="subTitle" idx="5"/>
          </p:nvPr>
        </p:nvSpPr>
        <p:spPr>
          <a:xfrm>
            <a:off x="4841000" y="2159435"/>
            <a:ext cx="25100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867">
                <a:latin typeface="Nunito"/>
                <a:ea typeface="Nunito"/>
                <a:cs typeface="Nunito"/>
                <a:sym typeface="Nunito"/>
              </a:defRPr>
            </a:lvl1pPr>
            <a:lvl2pPr lvl="1" algn="ctr" rtl="0">
              <a:lnSpc>
                <a:spcPct val="100000"/>
              </a:lnSpc>
              <a:spcBef>
                <a:spcPts val="0"/>
              </a:spcBef>
              <a:spcAft>
                <a:spcPts val="0"/>
              </a:spcAft>
              <a:buNone/>
              <a:defRPr sz="1867">
                <a:latin typeface="Nunito"/>
                <a:ea typeface="Nunito"/>
                <a:cs typeface="Nunito"/>
                <a:sym typeface="Nunito"/>
              </a:defRPr>
            </a:lvl2pPr>
            <a:lvl3pPr lvl="2" algn="ctr" rtl="0">
              <a:lnSpc>
                <a:spcPct val="100000"/>
              </a:lnSpc>
              <a:spcBef>
                <a:spcPts val="0"/>
              </a:spcBef>
              <a:spcAft>
                <a:spcPts val="0"/>
              </a:spcAft>
              <a:buNone/>
              <a:defRPr sz="1867">
                <a:latin typeface="Nunito"/>
                <a:ea typeface="Nunito"/>
                <a:cs typeface="Nunito"/>
                <a:sym typeface="Nunito"/>
              </a:defRPr>
            </a:lvl3pPr>
            <a:lvl4pPr lvl="3" algn="ctr" rtl="0">
              <a:lnSpc>
                <a:spcPct val="100000"/>
              </a:lnSpc>
              <a:spcBef>
                <a:spcPts val="0"/>
              </a:spcBef>
              <a:spcAft>
                <a:spcPts val="0"/>
              </a:spcAft>
              <a:buNone/>
              <a:defRPr sz="1867">
                <a:latin typeface="Nunito"/>
                <a:ea typeface="Nunito"/>
                <a:cs typeface="Nunito"/>
                <a:sym typeface="Nunito"/>
              </a:defRPr>
            </a:lvl4pPr>
            <a:lvl5pPr lvl="4" algn="ctr" rtl="0">
              <a:lnSpc>
                <a:spcPct val="100000"/>
              </a:lnSpc>
              <a:spcBef>
                <a:spcPts val="0"/>
              </a:spcBef>
              <a:spcAft>
                <a:spcPts val="0"/>
              </a:spcAft>
              <a:buNone/>
              <a:defRPr sz="1867">
                <a:latin typeface="Nunito"/>
                <a:ea typeface="Nunito"/>
                <a:cs typeface="Nunito"/>
                <a:sym typeface="Nunito"/>
              </a:defRPr>
            </a:lvl5pPr>
            <a:lvl6pPr lvl="5" algn="ctr" rtl="0">
              <a:lnSpc>
                <a:spcPct val="100000"/>
              </a:lnSpc>
              <a:spcBef>
                <a:spcPts val="0"/>
              </a:spcBef>
              <a:spcAft>
                <a:spcPts val="0"/>
              </a:spcAft>
              <a:buNone/>
              <a:defRPr sz="1867">
                <a:latin typeface="Nunito"/>
                <a:ea typeface="Nunito"/>
                <a:cs typeface="Nunito"/>
                <a:sym typeface="Nunito"/>
              </a:defRPr>
            </a:lvl6pPr>
            <a:lvl7pPr lvl="6" algn="ctr" rtl="0">
              <a:lnSpc>
                <a:spcPct val="100000"/>
              </a:lnSpc>
              <a:spcBef>
                <a:spcPts val="0"/>
              </a:spcBef>
              <a:spcAft>
                <a:spcPts val="0"/>
              </a:spcAft>
              <a:buNone/>
              <a:defRPr sz="1867">
                <a:latin typeface="Nunito"/>
                <a:ea typeface="Nunito"/>
                <a:cs typeface="Nunito"/>
                <a:sym typeface="Nunito"/>
              </a:defRPr>
            </a:lvl7pPr>
            <a:lvl8pPr lvl="7" algn="ctr" rtl="0">
              <a:lnSpc>
                <a:spcPct val="100000"/>
              </a:lnSpc>
              <a:spcBef>
                <a:spcPts val="0"/>
              </a:spcBef>
              <a:spcAft>
                <a:spcPts val="0"/>
              </a:spcAft>
              <a:buNone/>
              <a:defRPr sz="1867">
                <a:latin typeface="Nunito"/>
                <a:ea typeface="Nunito"/>
                <a:cs typeface="Nunito"/>
                <a:sym typeface="Nunito"/>
              </a:defRPr>
            </a:lvl8pPr>
            <a:lvl9pPr lvl="8" algn="ctr" rtl="0">
              <a:lnSpc>
                <a:spcPct val="100000"/>
              </a:lnSpc>
              <a:spcBef>
                <a:spcPts val="0"/>
              </a:spcBef>
              <a:spcAft>
                <a:spcPts val="0"/>
              </a:spcAft>
              <a:buNone/>
              <a:defRPr sz="1867">
                <a:latin typeface="Nunito"/>
                <a:ea typeface="Nunito"/>
                <a:cs typeface="Nunito"/>
                <a:sym typeface="Nunito"/>
              </a:defRPr>
            </a:lvl9pPr>
          </a:lstStyle>
          <a:p>
            <a:endParaRPr/>
          </a:p>
        </p:txBody>
      </p:sp>
      <p:sp>
        <p:nvSpPr>
          <p:cNvPr id="4161" name="Google Shape;4161;p16"/>
          <p:cNvSpPr txBox="1">
            <a:spLocks noGrp="1"/>
          </p:cNvSpPr>
          <p:nvPr>
            <p:ph type="subTitle" idx="6"/>
          </p:nvPr>
        </p:nvSpPr>
        <p:spPr>
          <a:xfrm>
            <a:off x="7877700" y="2159433"/>
            <a:ext cx="25100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867">
                <a:latin typeface="Nunito"/>
                <a:ea typeface="Nunito"/>
                <a:cs typeface="Nunito"/>
                <a:sym typeface="Nunito"/>
              </a:defRPr>
            </a:lvl1pPr>
            <a:lvl2pPr lvl="1" algn="ctr" rtl="0">
              <a:lnSpc>
                <a:spcPct val="100000"/>
              </a:lnSpc>
              <a:spcBef>
                <a:spcPts val="0"/>
              </a:spcBef>
              <a:spcAft>
                <a:spcPts val="0"/>
              </a:spcAft>
              <a:buNone/>
              <a:defRPr sz="1867">
                <a:latin typeface="Nunito"/>
                <a:ea typeface="Nunito"/>
                <a:cs typeface="Nunito"/>
                <a:sym typeface="Nunito"/>
              </a:defRPr>
            </a:lvl2pPr>
            <a:lvl3pPr lvl="2" algn="ctr" rtl="0">
              <a:lnSpc>
                <a:spcPct val="100000"/>
              </a:lnSpc>
              <a:spcBef>
                <a:spcPts val="0"/>
              </a:spcBef>
              <a:spcAft>
                <a:spcPts val="0"/>
              </a:spcAft>
              <a:buNone/>
              <a:defRPr sz="1867">
                <a:latin typeface="Nunito"/>
                <a:ea typeface="Nunito"/>
                <a:cs typeface="Nunito"/>
                <a:sym typeface="Nunito"/>
              </a:defRPr>
            </a:lvl3pPr>
            <a:lvl4pPr lvl="3" algn="ctr" rtl="0">
              <a:lnSpc>
                <a:spcPct val="100000"/>
              </a:lnSpc>
              <a:spcBef>
                <a:spcPts val="0"/>
              </a:spcBef>
              <a:spcAft>
                <a:spcPts val="0"/>
              </a:spcAft>
              <a:buNone/>
              <a:defRPr sz="1867">
                <a:latin typeface="Nunito"/>
                <a:ea typeface="Nunito"/>
                <a:cs typeface="Nunito"/>
                <a:sym typeface="Nunito"/>
              </a:defRPr>
            </a:lvl4pPr>
            <a:lvl5pPr lvl="4" algn="ctr" rtl="0">
              <a:lnSpc>
                <a:spcPct val="100000"/>
              </a:lnSpc>
              <a:spcBef>
                <a:spcPts val="0"/>
              </a:spcBef>
              <a:spcAft>
                <a:spcPts val="0"/>
              </a:spcAft>
              <a:buNone/>
              <a:defRPr sz="1867">
                <a:latin typeface="Nunito"/>
                <a:ea typeface="Nunito"/>
                <a:cs typeface="Nunito"/>
                <a:sym typeface="Nunito"/>
              </a:defRPr>
            </a:lvl5pPr>
            <a:lvl6pPr lvl="5" algn="ctr" rtl="0">
              <a:lnSpc>
                <a:spcPct val="100000"/>
              </a:lnSpc>
              <a:spcBef>
                <a:spcPts val="0"/>
              </a:spcBef>
              <a:spcAft>
                <a:spcPts val="0"/>
              </a:spcAft>
              <a:buNone/>
              <a:defRPr sz="1867">
                <a:latin typeface="Nunito"/>
                <a:ea typeface="Nunito"/>
                <a:cs typeface="Nunito"/>
                <a:sym typeface="Nunito"/>
              </a:defRPr>
            </a:lvl6pPr>
            <a:lvl7pPr lvl="6" algn="ctr" rtl="0">
              <a:lnSpc>
                <a:spcPct val="100000"/>
              </a:lnSpc>
              <a:spcBef>
                <a:spcPts val="0"/>
              </a:spcBef>
              <a:spcAft>
                <a:spcPts val="0"/>
              </a:spcAft>
              <a:buNone/>
              <a:defRPr sz="1867">
                <a:latin typeface="Nunito"/>
                <a:ea typeface="Nunito"/>
                <a:cs typeface="Nunito"/>
                <a:sym typeface="Nunito"/>
              </a:defRPr>
            </a:lvl7pPr>
            <a:lvl8pPr lvl="7" algn="ctr" rtl="0">
              <a:lnSpc>
                <a:spcPct val="100000"/>
              </a:lnSpc>
              <a:spcBef>
                <a:spcPts val="0"/>
              </a:spcBef>
              <a:spcAft>
                <a:spcPts val="0"/>
              </a:spcAft>
              <a:buNone/>
              <a:defRPr sz="1867">
                <a:latin typeface="Nunito"/>
                <a:ea typeface="Nunito"/>
                <a:cs typeface="Nunito"/>
                <a:sym typeface="Nunito"/>
              </a:defRPr>
            </a:lvl8pPr>
            <a:lvl9pPr lvl="8" algn="ctr" rtl="0">
              <a:lnSpc>
                <a:spcPct val="100000"/>
              </a:lnSpc>
              <a:spcBef>
                <a:spcPts val="0"/>
              </a:spcBef>
              <a:spcAft>
                <a:spcPts val="0"/>
              </a:spcAft>
              <a:buNone/>
              <a:defRPr sz="1867">
                <a:latin typeface="Nunito"/>
                <a:ea typeface="Nunito"/>
                <a:cs typeface="Nunito"/>
                <a:sym typeface="Nunito"/>
              </a:defRPr>
            </a:lvl9pPr>
          </a:lstStyle>
          <a:p>
            <a:endParaRPr/>
          </a:p>
        </p:txBody>
      </p:sp>
      <p:sp>
        <p:nvSpPr>
          <p:cNvPr id="4162" name="Google Shape;4162;p16"/>
          <p:cNvSpPr/>
          <p:nvPr/>
        </p:nvSpPr>
        <p:spPr>
          <a:xfrm rot="-10468820">
            <a:off x="11396191" y="-508535"/>
            <a:ext cx="41275" cy="36848"/>
          </a:xfrm>
          <a:custGeom>
            <a:avLst/>
            <a:gdLst/>
            <a:ahLst/>
            <a:cxnLst/>
            <a:rect l="l" t="t" r="r" b="b"/>
            <a:pathLst>
              <a:path w="671" h="599" extrusionOk="0">
                <a:moveTo>
                  <a:pt x="317" y="0"/>
                </a:moveTo>
                <a:cubicBezTo>
                  <a:pt x="171" y="0"/>
                  <a:pt x="35" y="107"/>
                  <a:pt x="13" y="254"/>
                </a:cubicBezTo>
                <a:cubicBezTo>
                  <a:pt x="0" y="341"/>
                  <a:pt x="25" y="416"/>
                  <a:pt x="63" y="491"/>
                </a:cubicBezTo>
                <a:cubicBezTo>
                  <a:pt x="130" y="566"/>
                  <a:pt x="214" y="598"/>
                  <a:pt x="296" y="598"/>
                </a:cubicBezTo>
                <a:cubicBezTo>
                  <a:pt x="488" y="598"/>
                  <a:pt x="670" y="419"/>
                  <a:pt x="600" y="191"/>
                </a:cubicBezTo>
                <a:cubicBezTo>
                  <a:pt x="588" y="166"/>
                  <a:pt x="575" y="141"/>
                  <a:pt x="563" y="116"/>
                </a:cubicBezTo>
                <a:cubicBezTo>
                  <a:pt x="513" y="54"/>
                  <a:pt x="438" y="16"/>
                  <a:pt x="363" y="4"/>
                </a:cubicBezTo>
                <a:cubicBezTo>
                  <a:pt x="347" y="2"/>
                  <a:pt x="332" y="0"/>
                  <a:pt x="31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63" name="Google Shape;4163;p16"/>
          <p:cNvSpPr/>
          <p:nvPr/>
        </p:nvSpPr>
        <p:spPr>
          <a:xfrm rot="-10468820">
            <a:off x="11463599" y="-451515"/>
            <a:ext cx="44104" cy="35740"/>
          </a:xfrm>
          <a:custGeom>
            <a:avLst/>
            <a:gdLst/>
            <a:ahLst/>
            <a:cxnLst/>
            <a:rect l="l" t="t" r="r" b="b"/>
            <a:pathLst>
              <a:path w="717" h="581" extrusionOk="0">
                <a:moveTo>
                  <a:pt x="313" y="0"/>
                </a:moveTo>
                <a:cubicBezTo>
                  <a:pt x="167" y="0"/>
                  <a:pt x="26" y="106"/>
                  <a:pt x="1" y="276"/>
                </a:cubicBezTo>
                <a:cubicBezTo>
                  <a:pt x="1" y="326"/>
                  <a:pt x="1" y="376"/>
                  <a:pt x="26" y="414"/>
                </a:cubicBezTo>
                <a:cubicBezTo>
                  <a:pt x="51" y="532"/>
                  <a:pt x="145" y="580"/>
                  <a:pt x="252" y="580"/>
                </a:cubicBezTo>
                <a:cubicBezTo>
                  <a:pt x="460" y="580"/>
                  <a:pt x="716" y="395"/>
                  <a:pt x="600" y="189"/>
                </a:cubicBezTo>
                <a:cubicBezTo>
                  <a:pt x="575" y="151"/>
                  <a:pt x="550" y="114"/>
                  <a:pt x="513" y="76"/>
                </a:cubicBezTo>
                <a:cubicBezTo>
                  <a:pt x="453" y="24"/>
                  <a:pt x="382" y="0"/>
                  <a:pt x="31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64" name="Google Shape;4164;p16"/>
          <p:cNvSpPr/>
          <p:nvPr/>
        </p:nvSpPr>
        <p:spPr>
          <a:xfrm rot="-10468820">
            <a:off x="11090626" y="-432796"/>
            <a:ext cx="49701" cy="38571"/>
          </a:xfrm>
          <a:custGeom>
            <a:avLst/>
            <a:gdLst/>
            <a:ahLst/>
            <a:cxnLst/>
            <a:rect l="l" t="t" r="r" b="b"/>
            <a:pathLst>
              <a:path w="808" h="627" extrusionOk="0">
                <a:moveTo>
                  <a:pt x="431" y="0"/>
                </a:moveTo>
                <a:cubicBezTo>
                  <a:pt x="142" y="0"/>
                  <a:pt x="1" y="366"/>
                  <a:pt x="236" y="554"/>
                </a:cubicBezTo>
                <a:cubicBezTo>
                  <a:pt x="299" y="604"/>
                  <a:pt x="367" y="626"/>
                  <a:pt x="433" y="626"/>
                </a:cubicBezTo>
                <a:cubicBezTo>
                  <a:pt x="632" y="626"/>
                  <a:pt x="808" y="429"/>
                  <a:pt x="723" y="204"/>
                </a:cubicBezTo>
                <a:cubicBezTo>
                  <a:pt x="686" y="92"/>
                  <a:pt x="586" y="29"/>
                  <a:pt x="486" y="4"/>
                </a:cubicBezTo>
                <a:cubicBezTo>
                  <a:pt x="467" y="1"/>
                  <a:pt x="449" y="0"/>
                  <a:pt x="43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65" name="Google Shape;4165;p16"/>
          <p:cNvSpPr/>
          <p:nvPr/>
        </p:nvSpPr>
        <p:spPr>
          <a:xfrm rot="-10468820">
            <a:off x="10990674" y="-411812"/>
            <a:ext cx="41951" cy="38877"/>
          </a:xfrm>
          <a:custGeom>
            <a:avLst/>
            <a:gdLst/>
            <a:ahLst/>
            <a:cxnLst/>
            <a:rect l="l" t="t" r="r" b="b"/>
            <a:pathLst>
              <a:path w="682" h="632" extrusionOk="0">
                <a:moveTo>
                  <a:pt x="350" y="1"/>
                </a:moveTo>
                <a:cubicBezTo>
                  <a:pt x="259" y="1"/>
                  <a:pt x="166" y="39"/>
                  <a:pt x="101" y="124"/>
                </a:cubicBezTo>
                <a:cubicBezTo>
                  <a:pt x="1" y="261"/>
                  <a:pt x="26" y="449"/>
                  <a:pt x="151" y="561"/>
                </a:cubicBezTo>
                <a:cubicBezTo>
                  <a:pt x="210" y="610"/>
                  <a:pt x="277" y="632"/>
                  <a:pt x="344" y="632"/>
                </a:cubicBezTo>
                <a:cubicBezTo>
                  <a:pt x="516" y="632"/>
                  <a:pt x="681" y="485"/>
                  <a:pt x="663" y="286"/>
                </a:cubicBezTo>
                <a:cubicBezTo>
                  <a:pt x="647" y="107"/>
                  <a:pt x="500" y="1"/>
                  <a:pt x="3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66" name="Google Shape;4166;p16"/>
          <p:cNvSpPr/>
          <p:nvPr/>
        </p:nvSpPr>
        <p:spPr>
          <a:xfrm rot="-10468820">
            <a:off x="11131384" y="-515916"/>
            <a:ext cx="48779" cy="37893"/>
          </a:xfrm>
          <a:custGeom>
            <a:avLst/>
            <a:gdLst/>
            <a:ahLst/>
            <a:cxnLst/>
            <a:rect l="l" t="t" r="r" b="b"/>
            <a:pathLst>
              <a:path w="793" h="616" extrusionOk="0">
                <a:moveTo>
                  <a:pt x="340" y="1"/>
                </a:moveTo>
                <a:cubicBezTo>
                  <a:pt x="251" y="1"/>
                  <a:pt x="164" y="39"/>
                  <a:pt x="100" y="110"/>
                </a:cubicBezTo>
                <a:cubicBezTo>
                  <a:pt x="0" y="247"/>
                  <a:pt x="25" y="435"/>
                  <a:pt x="150" y="547"/>
                </a:cubicBezTo>
                <a:cubicBezTo>
                  <a:pt x="194" y="596"/>
                  <a:pt x="245" y="616"/>
                  <a:pt x="298" y="616"/>
                </a:cubicBezTo>
                <a:cubicBezTo>
                  <a:pt x="532" y="616"/>
                  <a:pt x="793" y="215"/>
                  <a:pt x="538" y="72"/>
                </a:cubicBezTo>
                <a:cubicBezTo>
                  <a:pt x="478" y="24"/>
                  <a:pt x="409" y="1"/>
                  <a:pt x="34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67" name="Google Shape;4167;p16"/>
          <p:cNvSpPr/>
          <p:nvPr/>
        </p:nvSpPr>
        <p:spPr>
          <a:xfrm rot="-10468820">
            <a:off x="10926995" y="-507588"/>
            <a:ext cx="43120" cy="38016"/>
          </a:xfrm>
          <a:custGeom>
            <a:avLst/>
            <a:gdLst/>
            <a:ahLst/>
            <a:cxnLst/>
            <a:rect l="l" t="t" r="r" b="b"/>
            <a:pathLst>
              <a:path w="701" h="618" extrusionOk="0">
                <a:moveTo>
                  <a:pt x="347" y="1"/>
                </a:moveTo>
                <a:cubicBezTo>
                  <a:pt x="311" y="1"/>
                  <a:pt x="274" y="7"/>
                  <a:pt x="238" y="21"/>
                </a:cubicBezTo>
                <a:cubicBezTo>
                  <a:pt x="76" y="84"/>
                  <a:pt x="1" y="259"/>
                  <a:pt x="63" y="421"/>
                </a:cubicBezTo>
                <a:cubicBezTo>
                  <a:pt x="111" y="545"/>
                  <a:pt x="224" y="618"/>
                  <a:pt x="347" y="618"/>
                </a:cubicBezTo>
                <a:cubicBezTo>
                  <a:pt x="385" y="618"/>
                  <a:pt x="425" y="611"/>
                  <a:pt x="463" y="596"/>
                </a:cubicBezTo>
                <a:cubicBezTo>
                  <a:pt x="626" y="533"/>
                  <a:pt x="701" y="359"/>
                  <a:pt x="638" y="196"/>
                </a:cubicBezTo>
                <a:cubicBezTo>
                  <a:pt x="590" y="80"/>
                  <a:pt x="473" y="1"/>
                  <a:pt x="34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68" name="Google Shape;4168;p16"/>
          <p:cNvSpPr/>
          <p:nvPr/>
        </p:nvSpPr>
        <p:spPr>
          <a:xfrm rot="-10468820">
            <a:off x="10750838" y="-530077"/>
            <a:ext cx="45273" cy="39000"/>
          </a:xfrm>
          <a:custGeom>
            <a:avLst/>
            <a:gdLst/>
            <a:ahLst/>
            <a:cxnLst/>
            <a:rect l="l" t="t" r="r" b="b"/>
            <a:pathLst>
              <a:path w="736" h="634" extrusionOk="0">
                <a:moveTo>
                  <a:pt x="400" y="1"/>
                </a:moveTo>
                <a:cubicBezTo>
                  <a:pt x="184" y="1"/>
                  <a:pt x="1" y="233"/>
                  <a:pt x="125" y="472"/>
                </a:cubicBezTo>
                <a:cubicBezTo>
                  <a:pt x="186" y="584"/>
                  <a:pt x="289" y="633"/>
                  <a:pt x="391" y="633"/>
                </a:cubicBezTo>
                <a:cubicBezTo>
                  <a:pt x="564" y="633"/>
                  <a:pt x="736" y="496"/>
                  <a:pt x="712" y="285"/>
                </a:cubicBezTo>
                <a:cubicBezTo>
                  <a:pt x="700" y="260"/>
                  <a:pt x="700" y="235"/>
                  <a:pt x="687" y="210"/>
                </a:cubicBezTo>
                <a:cubicBezTo>
                  <a:pt x="675" y="147"/>
                  <a:pt x="637" y="110"/>
                  <a:pt x="600" y="72"/>
                </a:cubicBezTo>
                <a:cubicBezTo>
                  <a:pt x="536" y="22"/>
                  <a:pt x="466" y="1"/>
                  <a:pt x="40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69" name="Google Shape;4169;p16"/>
          <p:cNvSpPr/>
          <p:nvPr/>
        </p:nvSpPr>
        <p:spPr>
          <a:xfrm rot="-10468820">
            <a:off x="10845053" y="-459088"/>
            <a:ext cx="43120" cy="38077"/>
          </a:xfrm>
          <a:custGeom>
            <a:avLst/>
            <a:gdLst/>
            <a:ahLst/>
            <a:cxnLst/>
            <a:rect l="l" t="t" r="r" b="b"/>
            <a:pathLst>
              <a:path w="701" h="619" extrusionOk="0">
                <a:moveTo>
                  <a:pt x="354" y="1"/>
                </a:moveTo>
                <a:cubicBezTo>
                  <a:pt x="316" y="1"/>
                  <a:pt x="277" y="8"/>
                  <a:pt x="238" y="23"/>
                </a:cubicBezTo>
                <a:cubicBezTo>
                  <a:pt x="75" y="85"/>
                  <a:pt x="1" y="260"/>
                  <a:pt x="63" y="423"/>
                </a:cubicBezTo>
                <a:cubicBezTo>
                  <a:pt x="112" y="539"/>
                  <a:pt x="228" y="618"/>
                  <a:pt x="354" y="618"/>
                </a:cubicBezTo>
                <a:cubicBezTo>
                  <a:pt x="390" y="618"/>
                  <a:pt x="427" y="612"/>
                  <a:pt x="463" y="598"/>
                </a:cubicBezTo>
                <a:cubicBezTo>
                  <a:pt x="613" y="535"/>
                  <a:pt x="700" y="348"/>
                  <a:pt x="638" y="198"/>
                </a:cubicBezTo>
                <a:cubicBezTo>
                  <a:pt x="590" y="74"/>
                  <a:pt x="477" y="1"/>
                  <a:pt x="35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70" name="Google Shape;4170;p16"/>
          <p:cNvSpPr/>
          <p:nvPr/>
        </p:nvSpPr>
        <p:spPr>
          <a:xfrm rot="-10468820">
            <a:off x="11298039" y="-488937"/>
            <a:ext cx="46133" cy="34017"/>
          </a:xfrm>
          <a:custGeom>
            <a:avLst/>
            <a:gdLst/>
            <a:ahLst/>
            <a:cxnLst/>
            <a:rect l="l" t="t" r="r" b="b"/>
            <a:pathLst>
              <a:path w="750" h="553" extrusionOk="0">
                <a:moveTo>
                  <a:pt x="535" y="0"/>
                </a:moveTo>
                <a:cubicBezTo>
                  <a:pt x="308" y="0"/>
                  <a:pt x="1" y="312"/>
                  <a:pt x="231" y="487"/>
                </a:cubicBezTo>
                <a:cubicBezTo>
                  <a:pt x="293" y="532"/>
                  <a:pt x="361" y="552"/>
                  <a:pt x="425" y="552"/>
                </a:cubicBezTo>
                <a:cubicBezTo>
                  <a:pt x="597" y="552"/>
                  <a:pt x="749" y="412"/>
                  <a:pt x="731" y="212"/>
                </a:cubicBezTo>
                <a:cubicBezTo>
                  <a:pt x="731" y="187"/>
                  <a:pt x="731" y="162"/>
                  <a:pt x="719" y="137"/>
                </a:cubicBezTo>
                <a:cubicBezTo>
                  <a:pt x="686" y="39"/>
                  <a:pt x="616" y="0"/>
                  <a:pt x="535"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71" name="Google Shape;4171;p16"/>
          <p:cNvSpPr/>
          <p:nvPr/>
        </p:nvSpPr>
        <p:spPr>
          <a:xfrm rot="-10468820">
            <a:off x="10850103" y="-564117"/>
            <a:ext cx="41336" cy="37524"/>
          </a:xfrm>
          <a:custGeom>
            <a:avLst/>
            <a:gdLst/>
            <a:ahLst/>
            <a:cxnLst/>
            <a:rect l="l" t="t" r="r" b="b"/>
            <a:pathLst>
              <a:path w="672" h="610" extrusionOk="0">
                <a:moveTo>
                  <a:pt x="324" y="1"/>
                </a:moveTo>
                <a:cubicBezTo>
                  <a:pt x="184" y="1"/>
                  <a:pt x="44" y="96"/>
                  <a:pt x="13" y="257"/>
                </a:cubicBezTo>
                <a:cubicBezTo>
                  <a:pt x="1" y="332"/>
                  <a:pt x="13" y="420"/>
                  <a:pt x="63" y="482"/>
                </a:cubicBezTo>
                <a:cubicBezTo>
                  <a:pt x="113" y="545"/>
                  <a:pt x="188" y="595"/>
                  <a:pt x="263" y="607"/>
                </a:cubicBezTo>
                <a:cubicBezTo>
                  <a:pt x="276" y="609"/>
                  <a:pt x="288" y="609"/>
                  <a:pt x="299" y="609"/>
                </a:cubicBezTo>
                <a:cubicBezTo>
                  <a:pt x="518" y="609"/>
                  <a:pt x="672" y="396"/>
                  <a:pt x="601" y="195"/>
                </a:cubicBezTo>
                <a:cubicBezTo>
                  <a:pt x="588" y="170"/>
                  <a:pt x="576" y="145"/>
                  <a:pt x="563" y="120"/>
                </a:cubicBezTo>
                <a:cubicBezTo>
                  <a:pt x="501" y="38"/>
                  <a:pt x="412" y="1"/>
                  <a:pt x="32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72" name="Google Shape;4172;p16"/>
          <p:cNvSpPr/>
          <p:nvPr/>
        </p:nvSpPr>
        <p:spPr>
          <a:xfrm rot="-10468820">
            <a:off x="11020116" y="-510334"/>
            <a:ext cx="46749" cy="38755"/>
          </a:xfrm>
          <a:custGeom>
            <a:avLst/>
            <a:gdLst/>
            <a:ahLst/>
            <a:cxnLst/>
            <a:rect l="l" t="t" r="r" b="b"/>
            <a:pathLst>
              <a:path w="760" h="630" extrusionOk="0">
                <a:moveTo>
                  <a:pt x="388" y="1"/>
                </a:moveTo>
                <a:cubicBezTo>
                  <a:pt x="285" y="1"/>
                  <a:pt x="183" y="51"/>
                  <a:pt x="126" y="153"/>
                </a:cubicBezTo>
                <a:cubicBezTo>
                  <a:pt x="1" y="340"/>
                  <a:pt x="126" y="590"/>
                  <a:pt x="351" y="627"/>
                </a:cubicBezTo>
                <a:cubicBezTo>
                  <a:pt x="363" y="629"/>
                  <a:pt x="375" y="629"/>
                  <a:pt x="387" y="629"/>
                </a:cubicBezTo>
                <a:cubicBezTo>
                  <a:pt x="605" y="629"/>
                  <a:pt x="759" y="417"/>
                  <a:pt x="688" y="215"/>
                </a:cubicBezTo>
                <a:cubicBezTo>
                  <a:pt x="676" y="178"/>
                  <a:pt x="663" y="165"/>
                  <a:pt x="651" y="140"/>
                </a:cubicBezTo>
                <a:cubicBezTo>
                  <a:pt x="589" y="48"/>
                  <a:pt x="488" y="1"/>
                  <a:pt x="388"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73" name="Google Shape;4173;p16"/>
          <p:cNvSpPr/>
          <p:nvPr/>
        </p:nvSpPr>
        <p:spPr>
          <a:xfrm rot="-10468820">
            <a:off x="11202511" y="-451709"/>
            <a:ext cx="48287" cy="38632"/>
          </a:xfrm>
          <a:custGeom>
            <a:avLst/>
            <a:gdLst/>
            <a:ahLst/>
            <a:cxnLst/>
            <a:rect l="l" t="t" r="r" b="b"/>
            <a:pathLst>
              <a:path w="785" h="628" extrusionOk="0">
                <a:moveTo>
                  <a:pt x="406" y="1"/>
                </a:moveTo>
                <a:cubicBezTo>
                  <a:pt x="196" y="1"/>
                  <a:pt x="0" y="226"/>
                  <a:pt x="132" y="463"/>
                </a:cubicBezTo>
                <a:cubicBezTo>
                  <a:pt x="192" y="578"/>
                  <a:pt x="293" y="628"/>
                  <a:pt x="395" y="628"/>
                </a:cubicBezTo>
                <a:cubicBezTo>
                  <a:pt x="589" y="628"/>
                  <a:pt x="785" y="446"/>
                  <a:pt x="694" y="200"/>
                </a:cubicBezTo>
                <a:cubicBezTo>
                  <a:pt x="682" y="175"/>
                  <a:pt x="669" y="150"/>
                  <a:pt x="657" y="138"/>
                </a:cubicBezTo>
                <a:cubicBezTo>
                  <a:pt x="586" y="41"/>
                  <a:pt x="495" y="1"/>
                  <a:pt x="40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74" name="Google Shape;4174;p16"/>
          <p:cNvSpPr/>
          <p:nvPr/>
        </p:nvSpPr>
        <p:spPr>
          <a:xfrm rot="-10468820">
            <a:off x="10901310" y="-370756"/>
            <a:ext cx="44719" cy="38755"/>
          </a:xfrm>
          <a:custGeom>
            <a:avLst/>
            <a:gdLst/>
            <a:ahLst/>
            <a:cxnLst/>
            <a:rect l="l" t="t" r="r" b="b"/>
            <a:pathLst>
              <a:path w="727" h="630" extrusionOk="0">
                <a:moveTo>
                  <a:pt x="333" y="0"/>
                </a:moveTo>
                <a:cubicBezTo>
                  <a:pt x="185" y="0"/>
                  <a:pt x="37" y="104"/>
                  <a:pt x="13" y="274"/>
                </a:cubicBezTo>
                <a:cubicBezTo>
                  <a:pt x="1" y="349"/>
                  <a:pt x="26" y="437"/>
                  <a:pt x="76" y="499"/>
                </a:cubicBezTo>
                <a:cubicBezTo>
                  <a:pt x="113" y="562"/>
                  <a:pt x="188" y="612"/>
                  <a:pt x="276" y="624"/>
                </a:cubicBezTo>
                <a:cubicBezTo>
                  <a:pt x="296" y="628"/>
                  <a:pt x="315" y="629"/>
                  <a:pt x="334" y="629"/>
                </a:cubicBezTo>
                <a:cubicBezTo>
                  <a:pt x="576" y="629"/>
                  <a:pt x="726" y="344"/>
                  <a:pt x="576" y="124"/>
                </a:cubicBezTo>
                <a:cubicBezTo>
                  <a:pt x="514" y="39"/>
                  <a:pt x="424" y="0"/>
                  <a:pt x="33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75" name="Google Shape;4175;p16"/>
          <p:cNvSpPr/>
          <p:nvPr/>
        </p:nvSpPr>
        <p:spPr>
          <a:xfrm rot="-10468820">
            <a:off x="10733493" y="-425421"/>
            <a:ext cx="44780" cy="38877"/>
          </a:xfrm>
          <a:custGeom>
            <a:avLst/>
            <a:gdLst/>
            <a:ahLst/>
            <a:cxnLst/>
            <a:rect l="l" t="t" r="r" b="b"/>
            <a:pathLst>
              <a:path w="728" h="632" extrusionOk="0">
                <a:moveTo>
                  <a:pt x="316" y="1"/>
                </a:moveTo>
                <a:cubicBezTo>
                  <a:pt x="174" y="1"/>
                  <a:pt x="35" y="99"/>
                  <a:pt x="13" y="266"/>
                </a:cubicBezTo>
                <a:cubicBezTo>
                  <a:pt x="0" y="354"/>
                  <a:pt x="13" y="429"/>
                  <a:pt x="63" y="504"/>
                </a:cubicBezTo>
                <a:cubicBezTo>
                  <a:pt x="113" y="566"/>
                  <a:pt x="187" y="604"/>
                  <a:pt x="262" y="629"/>
                </a:cubicBezTo>
                <a:cubicBezTo>
                  <a:pt x="278" y="631"/>
                  <a:pt x="293" y="632"/>
                  <a:pt x="308" y="632"/>
                </a:cubicBezTo>
                <a:cubicBezTo>
                  <a:pt x="558" y="632"/>
                  <a:pt x="728" y="341"/>
                  <a:pt x="562" y="129"/>
                </a:cubicBezTo>
                <a:cubicBezTo>
                  <a:pt x="499" y="41"/>
                  <a:pt x="407" y="1"/>
                  <a:pt x="31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76" name="Google Shape;4176;p16"/>
          <p:cNvSpPr/>
          <p:nvPr/>
        </p:nvSpPr>
        <p:spPr>
          <a:xfrm rot="-10468820">
            <a:off x="11170313" y="-369352"/>
            <a:ext cx="46011" cy="33587"/>
          </a:xfrm>
          <a:custGeom>
            <a:avLst/>
            <a:gdLst/>
            <a:ahLst/>
            <a:cxnLst/>
            <a:rect l="l" t="t" r="r" b="b"/>
            <a:pathLst>
              <a:path w="748" h="546" extrusionOk="0">
                <a:moveTo>
                  <a:pt x="361" y="0"/>
                </a:moveTo>
                <a:cubicBezTo>
                  <a:pt x="181" y="0"/>
                  <a:pt x="1" y="153"/>
                  <a:pt x="49" y="378"/>
                </a:cubicBezTo>
                <a:cubicBezTo>
                  <a:pt x="74" y="497"/>
                  <a:pt x="170" y="545"/>
                  <a:pt x="278" y="545"/>
                </a:cubicBezTo>
                <a:cubicBezTo>
                  <a:pt x="489" y="545"/>
                  <a:pt x="748" y="360"/>
                  <a:pt x="624" y="154"/>
                </a:cubicBezTo>
                <a:cubicBezTo>
                  <a:pt x="562" y="47"/>
                  <a:pt x="461" y="0"/>
                  <a:pt x="36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77" name="Google Shape;4177;p16"/>
          <p:cNvSpPr/>
          <p:nvPr/>
        </p:nvSpPr>
        <p:spPr>
          <a:xfrm rot="-10468820">
            <a:off x="10483731" y="-529756"/>
            <a:ext cx="46749" cy="38693"/>
          </a:xfrm>
          <a:custGeom>
            <a:avLst/>
            <a:gdLst/>
            <a:ahLst/>
            <a:cxnLst/>
            <a:rect l="l" t="t" r="r" b="b"/>
            <a:pathLst>
              <a:path w="760" h="629" extrusionOk="0">
                <a:moveTo>
                  <a:pt x="389" y="0"/>
                </a:moveTo>
                <a:cubicBezTo>
                  <a:pt x="285" y="0"/>
                  <a:pt x="183" y="50"/>
                  <a:pt x="126" y="152"/>
                </a:cubicBezTo>
                <a:cubicBezTo>
                  <a:pt x="1" y="339"/>
                  <a:pt x="126" y="602"/>
                  <a:pt x="351" y="627"/>
                </a:cubicBezTo>
                <a:cubicBezTo>
                  <a:pt x="363" y="628"/>
                  <a:pt x="375" y="628"/>
                  <a:pt x="387" y="628"/>
                </a:cubicBezTo>
                <a:cubicBezTo>
                  <a:pt x="606" y="628"/>
                  <a:pt x="759" y="416"/>
                  <a:pt x="688" y="214"/>
                </a:cubicBezTo>
                <a:cubicBezTo>
                  <a:pt x="676" y="189"/>
                  <a:pt x="663" y="164"/>
                  <a:pt x="651" y="139"/>
                </a:cubicBezTo>
                <a:cubicBezTo>
                  <a:pt x="589" y="47"/>
                  <a:pt x="489" y="0"/>
                  <a:pt x="38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78" name="Google Shape;4178;p16"/>
          <p:cNvSpPr/>
          <p:nvPr/>
        </p:nvSpPr>
        <p:spPr>
          <a:xfrm rot="-10468820">
            <a:off x="10451440" y="-429972"/>
            <a:ext cx="40536" cy="38877"/>
          </a:xfrm>
          <a:custGeom>
            <a:avLst/>
            <a:gdLst/>
            <a:ahLst/>
            <a:cxnLst/>
            <a:rect l="l" t="t" r="r" b="b"/>
            <a:pathLst>
              <a:path w="659" h="632" extrusionOk="0">
                <a:moveTo>
                  <a:pt x="349" y="1"/>
                </a:moveTo>
                <a:cubicBezTo>
                  <a:pt x="206" y="1"/>
                  <a:pt x="61" y="96"/>
                  <a:pt x="34" y="275"/>
                </a:cubicBezTo>
                <a:cubicBezTo>
                  <a:pt x="0" y="484"/>
                  <a:pt x="168" y="631"/>
                  <a:pt x="343" y="631"/>
                </a:cubicBezTo>
                <a:cubicBezTo>
                  <a:pt x="429" y="631"/>
                  <a:pt x="517" y="595"/>
                  <a:pt x="584" y="513"/>
                </a:cubicBezTo>
                <a:cubicBezTo>
                  <a:pt x="634" y="450"/>
                  <a:pt x="659" y="363"/>
                  <a:pt x="659" y="288"/>
                </a:cubicBezTo>
                <a:cubicBezTo>
                  <a:pt x="646" y="263"/>
                  <a:pt x="646" y="225"/>
                  <a:pt x="634" y="200"/>
                </a:cubicBezTo>
                <a:cubicBezTo>
                  <a:pt x="583" y="65"/>
                  <a:pt x="466" y="1"/>
                  <a:pt x="3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79" name="Google Shape;4179;p16"/>
          <p:cNvSpPr/>
          <p:nvPr/>
        </p:nvSpPr>
        <p:spPr>
          <a:xfrm rot="-10468820">
            <a:off x="10354406" y="-436594"/>
            <a:ext cx="46564" cy="38571"/>
          </a:xfrm>
          <a:custGeom>
            <a:avLst/>
            <a:gdLst/>
            <a:ahLst/>
            <a:cxnLst/>
            <a:rect l="l" t="t" r="r" b="b"/>
            <a:pathLst>
              <a:path w="757" h="627" extrusionOk="0">
                <a:moveTo>
                  <a:pt x="385" y="1"/>
                </a:moveTo>
                <a:cubicBezTo>
                  <a:pt x="282" y="1"/>
                  <a:pt x="177" y="51"/>
                  <a:pt x="113" y="148"/>
                </a:cubicBezTo>
                <a:cubicBezTo>
                  <a:pt x="0" y="348"/>
                  <a:pt x="125" y="597"/>
                  <a:pt x="350" y="622"/>
                </a:cubicBezTo>
                <a:cubicBezTo>
                  <a:pt x="367" y="625"/>
                  <a:pt x="384" y="627"/>
                  <a:pt x="400" y="627"/>
                </a:cubicBezTo>
                <a:cubicBezTo>
                  <a:pt x="602" y="627"/>
                  <a:pt x="756" y="418"/>
                  <a:pt x="675" y="210"/>
                </a:cubicBezTo>
                <a:cubicBezTo>
                  <a:pt x="675" y="185"/>
                  <a:pt x="663" y="160"/>
                  <a:pt x="638" y="135"/>
                </a:cubicBezTo>
                <a:cubicBezTo>
                  <a:pt x="577" y="45"/>
                  <a:pt x="482" y="1"/>
                  <a:pt x="38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80" name="Google Shape;4180;p16"/>
          <p:cNvSpPr/>
          <p:nvPr/>
        </p:nvSpPr>
        <p:spPr>
          <a:xfrm rot="-10468820">
            <a:off x="10540719" y="-345681"/>
            <a:ext cx="43551" cy="35740"/>
          </a:xfrm>
          <a:custGeom>
            <a:avLst/>
            <a:gdLst/>
            <a:ahLst/>
            <a:cxnLst/>
            <a:rect l="l" t="t" r="r" b="b"/>
            <a:pathLst>
              <a:path w="708" h="581" extrusionOk="0">
                <a:moveTo>
                  <a:pt x="370" y="1"/>
                </a:moveTo>
                <a:cubicBezTo>
                  <a:pt x="280" y="1"/>
                  <a:pt x="190" y="42"/>
                  <a:pt x="132" y="121"/>
                </a:cubicBezTo>
                <a:cubicBezTo>
                  <a:pt x="1" y="347"/>
                  <a:pt x="188" y="580"/>
                  <a:pt x="400" y="580"/>
                </a:cubicBezTo>
                <a:cubicBezTo>
                  <a:pt x="470" y="580"/>
                  <a:pt x="542" y="555"/>
                  <a:pt x="607" y="496"/>
                </a:cubicBezTo>
                <a:cubicBezTo>
                  <a:pt x="707" y="371"/>
                  <a:pt x="695" y="171"/>
                  <a:pt x="557" y="71"/>
                </a:cubicBezTo>
                <a:cubicBezTo>
                  <a:pt x="504" y="24"/>
                  <a:pt x="437" y="1"/>
                  <a:pt x="37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81" name="Google Shape;4181;p16"/>
          <p:cNvSpPr/>
          <p:nvPr/>
        </p:nvSpPr>
        <p:spPr>
          <a:xfrm rot="-10468820">
            <a:off x="10570554" y="-566593"/>
            <a:ext cx="46933" cy="37032"/>
          </a:xfrm>
          <a:custGeom>
            <a:avLst/>
            <a:gdLst/>
            <a:ahLst/>
            <a:cxnLst/>
            <a:rect l="l" t="t" r="r" b="b"/>
            <a:pathLst>
              <a:path w="763" h="602" extrusionOk="0">
                <a:moveTo>
                  <a:pt x="252" y="0"/>
                </a:moveTo>
                <a:cubicBezTo>
                  <a:pt x="181" y="0"/>
                  <a:pt x="117" y="31"/>
                  <a:pt x="75" y="105"/>
                </a:cubicBezTo>
                <a:cubicBezTo>
                  <a:pt x="25" y="167"/>
                  <a:pt x="0" y="255"/>
                  <a:pt x="13" y="330"/>
                </a:cubicBezTo>
                <a:cubicBezTo>
                  <a:pt x="36" y="503"/>
                  <a:pt x="178" y="601"/>
                  <a:pt x="324" y="601"/>
                </a:cubicBezTo>
                <a:cubicBezTo>
                  <a:pt x="410" y="601"/>
                  <a:pt x="498" y="567"/>
                  <a:pt x="563" y="492"/>
                </a:cubicBezTo>
                <a:cubicBezTo>
                  <a:pt x="763" y="311"/>
                  <a:pt x="477" y="0"/>
                  <a:pt x="252"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82" name="Google Shape;4182;p16"/>
          <p:cNvSpPr/>
          <p:nvPr/>
        </p:nvSpPr>
        <p:spPr>
          <a:xfrm rot="-10468820">
            <a:off x="10652940" y="-503385"/>
            <a:ext cx="47979" cy="38324"/>
          </a:xfrm>
          <a:custGeom>
            <a:avLst/>
            <a:gdLst/>
            <a:ahLst/>
            <a:cxnLst/>
            <a:rect l="l" t="t" r="r" b="b"/>
            <a:pathLst>
              <a:path w="780" h="623" extrusionOk="0">
                <a:moveTo>
                  <a:pt x="385" y="0"/>
                </a:moveTo>
                <a:cubicBezTo>
                  <a:pt x="282" y="0"/>
                  <a:pt x="178" y="54"/>
                  <a:pt x="113" y="157"/>
                </a:cubicBezTo>
                <a:cubicBezTo>
                  <a:pt x="1" y="344"/>
                  <a:pt x="126" y="594"/>
                  <a:pt x="351" y="619"/>
                </a:cubicBezTo>
                <a:cubicBezTo>
                  <a:pt x="366" y="621"/>
                  <a:pt x="381" y="622"/>
                  <a:pt x="395" y="622"/>
                </a:cubicBezTo>
                <a:cubicBezTo>
                  <a:pt x="632" y="622"/>
                  <a:pt x="779" y="344"/>
                  <a:pt x="638" y="144"/>
                </a:cubicBezTo>
                <a:cubicBezTo>
                  <a:pt x="577" y="47"/>
                  <a:pt x="482" y="0"/>
                  <a:pt x="385"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83" name="Google Shape;4183;p16"/>
          <p:cNvSpPr/>
          <p:nvPr/>
        </p:nvSpPr>
        <p:spPr>
          <a:xfrm rot="-10468820">
            <a:off x="10633627" y="-402701"/>
            <a:ext cx="42136" cy="38016"/>
          </a:xfrm>
          <a:custGeom>
            <a:avLst/>
            <a:gdLst/>
            <a:ahLst/>
            <a:cxnLst/>
            <a:rect l="l" t="t" r="r" b="b"/>
            <a:pathLst>
              <a:path w="685" h="618" extrusionOk="0">
                <a:moveTo>
                  <a:pt x="327" y="0"/>
                </a:moveTo>
                <a:cubicBezTo>
                  <a:pt x="174" y="0"/>
                  <a:pt x="48" y="107"/>
                  <a:pt x="26" y="266"/>
                </a:cubicBezTo>
                <a:cubicBezTo>
                  <a:pt x="1" y="429"/>
                  <a:pt x="113" y="591"/>
                  <a:pt x="276" y="616"/>
                </a:cubicBezTo>
                <a:cubicBezTo>
                  <a:pt x="288" y="617"/>
                  <a:pt x="300" y="618"/>
                  <a:pt x="312" y="618"/>
                </a:cubicBezTo>
                <a:cubicBezTo>
                  <a:pt x="530" y="618"/>
                  <a:pt x="684" y="405"/>
                  <a:pt x="613" y="204"/>
                </a:cubicBezTo>
                <a:cubicBezTo>
                  <a:pt x="600" y="179"/>
                  <a:pt x="588" y="154"/>
                  <a:pt x="575" y="129"/>
                </a:cubicBezTo>
                <a:cubicBezTo>
                  <a:pt x="525" y="66"/>
                  <a:pt x="451" y="16"/>
                  <a:pt x="376" y="4"/>
                </a:cubicBezTo>
                <a:cubicBezTo>
                  <a:pt x="359" y="1"/>
                  <a:pt x="343" y="0"/>
                  <a:pt x="32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84" name="Google Shape;4184;p16"/>
          <p:cNvSpPr/>
          <p:nvPr/>
        </p:nvSpPr>
        <p:spPr>
          <a:xfrm rot="-10468820">
            <a:off x="10253588" y="-396080"/>
            <a:ext cx="46933" cy="38571"/>
          </a:xfrm>
          <a:custGeom>
            <a:avLst/>
            <a:gdLst/>
            <a:ahLst/>
            <a:cxnLst/>
            <a:rect l="l" t="t" r="r" b="b"/>
            <a:pathLst>
              <a:path w="763" h="627" extrusionOk="0">
                <a:moveTo>
                  <a:pt x="415" y="1"/>
                </a:moveTo>
                <a:cubicBezTo>
                  <a:pt x="352" y="1"/>
                  <a:pt x="286" y="19"/>
                  <a:pt x="225" y="61"/>
                </a:cubicBezTo>
                <a:cubicBezTo>
                  <a:pt x="1" y="223"/>
                  <a:pt x="88" y="586"/>
                  <a:pt x="375" y="623"/>
                </a:cubicBezTo>
                <a:cubicBezTo>
                  <a:pt x="391" y="626"/>
                  <a:pt x="406" y="627"/>
                  <a:pt x="421" y="627"/>
                </a:cubicBezTo>
                <a:cubicBezTo>
                  <a:pt x="567" y="627"/>
                  <a:pt x="703" y="521"/>
                  <a:pt x="725" y="373"/>
                </a:cubicBezTo>
                <a:cubicBezTo>
                  <a:pt x="763" y="159"/>
                  <a:pt x="599" y="1"/>
                  <a:pt x="4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85" name="Google Shape;4185;p16"/>
          <p:cNvSpPr/>
          <p:nvPr/>
        </p:nvSpPr>
        <p:spPr>
          <a:xfrm rot="-10468820">
            <a:off x="10392342" y="-529468"/>
            <a:ext cx="43735" cy="39000"/>
          </a:xfrm>
          <a:custGeom>
            <a:avLst/>
            <a:gdLst/>
            <a:ahLst/>
            <a:cxnLst/>
            <a:rect l="l" t="t" r="r" b="b"/>
            <a:pathLst>
              <a:path w="711" h="634" extrusionOk="0">
                <a:moveTo>
                  <a:pt x="347" y="0"/>
                </a:moveTo>
                <a:cubicBezTo>
                  <a:pt x="206" y="0"/>
                  <a:pt x="67" y="95"/>
                  <a:pt x="36" y="257"/>
                </a:cubicBezTo>
                <a:cubicBezTo>
                  <a:pt x="1" y="456"/>
                  <a:pt x="142" y="634"/>
                  <a:pt x="336" y="634"/>
                </a:cubicBezTo>
                <a:cubicBezTo>
                  <a:pt x="348" y="634"/>
                  <a:pt x="361" y="633"/>
                  <a:pt x="373" y="632"/>
                </a:cubicBezTo>
                <a:cubicBezTo>
                  <a:pt x="586" y="607"/>
                  <a:pt x="711" y="382"/>
                  <a:pt x="623" y="194"/>
                </a:cubicBezTo>
                <a:cubicBezTo>
                  <a:pt x="623" y="169"/>
                  <a:pt x="611" y="144"/>
                  <a:pt x="586" y="119"/>
                </a:cubicBezTo>
                <a:cubicBezTo>
                  <a:pt x="523" y="37"/>
                  <a:pt x="435" y="0"/>
                  <a:pt x="3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86" name="Google Shape;4186;p16"/>
          <p:cNvSpPr/>
          <p:nvPr/>
        </p:nvSpPr>
        <p:spPr>
          <a:xfrm rot="-10468820">
            <a:off x="10550191" y="-463523"/>
            <a:ext cx="44043" cy="34633"/>
          </a:xfrm>
          <a:custGeom>
            <a:avLst/>
            <a:gdLst/>
            <a:ahLst/>
            <a:cxnLst/>
            <a:rect l="l" t="t" r="r" b="b"/>
            <a:pathLst>
              <a:path w="716" h="563" extrusionOk="0">
                <a:moveTo>
                  <a:pt x="395" y="1"/>
                </a:moveTo>
                <a:cubicBezTo>
                  <a:pt x="188" y="1"/>
                  <a:pt x="1" y="225"/>
                  <a:pt x="121" y="456"/>
                </a:cubicBezTo>
                <a:cubicBezTo>
                  <a:pt x="184" y="531"/>
                  <a:pt x="266" y="563"/>
                  <a:pt x="347" y="563"/>
                </a:cubicBezTo>
                <a:cubicBezTo>
                  <a:pt x="534" y="563"/>
                  <a:pt x="716" y="387"/>
                  <a:pt x="646" y="168"/>
                </a:cubicBezTo>
                <a:cubicBezTo>
                  <a:pt x="646" y="143"/>
                  <a:pt x="633" y="118"/>
                  <a:pt x="608" y="93"/>
                </a:cubicBezTo>
                <a:cubicBezTo>
                  <a:pt x="543" y="28"/>
                  <a:pt x="468" y="1"/>
                  <a:pt x="39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87" name="Google Shape;4187;p16"/>
          <p:cNvSpPr/>
          <p:nvPr/>
        </p:nvSpPr>
        <p:spPr>
          <a:xfrm rot="-10468820">
            <a:off x="12388510" y="-415124"/>
            <a:ext cx="38445" cy="37463"/>
          </a:xfrm>
          <a:custGeom>
            <a:avLst/>
            <a:gdLst/>
            <a:ahLst/>
            <a:cxnLst/>
            <a:rect l="l" t="t" r="r" b="b"/>
            <a:pathLst>
              <a:path w="625" h="609" extrusionOk="0">
                <a:moveTo>
                  <a:pt x="317" y="1"/>
                </a:moveTo>
                <a:cubicBezTo>
                  <a:pt x="225" y="1"/>
                  <a:pt x="133" y="40"/>
                  <a:pt x="75" y="112"/>
                </a:cubicBezTo>
                <a:cubicBezTo>
                  <a:pt x="25" y="175"/>
                  <a:pt x="0" y="262"/>
                  <a:pt x="0" y="337"/>
                </a:cubicBezTo>
                <a:cubicBezTo>
                  <a:pt x="31" y="510"/>
                  <a:pt x="171" y="609"/>
                  <a:pt x="314" y="609"/>
                </a:cubicBezTo>
                <a:cubicBezTo>
                  <a:pt x="399" y="609"/>
                  <a:pt x="485" y="574"/>
                  <a:pt x="550" y="500"/>
                </a:cubicBezTo>
                <a:cubicBezTo>
                  <a:pt x="600" y="437"/>
                  <a:pt x="625" y="350"/>
                  <a:pt x="612" y="275"/>
                </a:cubicBezTo>
                <a:cubicBezTo>
                  <a:pt x="612" y="250"/>
                  <a:pt x="612" y="225"/>
                  <a:pt x="600" y="200"/>
                </a:cubicBezTo>
                <a:cubicBezTo>
                  <a:pt x="575" y="137"/>
                  <a:pt x="550" y="100"/>
                  <a:pt x="500" y="62"/>
                </a:cubicBezTo>
                <a:cubicBezTo>
                  <a:pt x="448" y="21"/>
                  <a:pt x="383" y="1"/>
                  <a:pt x="31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88" name="Google Shape;4188;p16"/>
          <p:cNvSpPr/>
          <p:nvPr/>
        </p:nvSpPr>
        <p:spPr>
          <a:xfrm rot="-10468820">
            <a:off x="12291462" y="-422260"/>
            <a:ext cx="46564" cy="38571"/>
          </a:xfrm>
          <a:custGeom>
            <a:avLst/>
            <a:gdLst/>
            <a:ahLst/>
            <a:cxnLst/>
            <a:rect l="l" t="t" r="r" b="b"/>
            <a:pathLst>
              <a:path w="757" h="627" extrusionOk="0">
                <a:moveTo>
                  <a:pt x="386" y="1"/>
                </a:moveTo>
                <a:cubicBezTo>
                  <a:pt x="282" y="1"/>
                  <a:pt x="178" y="51"/>
                  <a:pt x="113" y="148"/>
                </a:cubicBezTo>
                <a:cubicBezTo>
                  <a:pt x="1" y="348"/>
                  <a:pt x="126" y="598"/>
                  <a:pt x="351" y="623"/>
                </a:cubicBezTo>
                <a:cubicBezTo>
                  <a:pt x="367" y="626"/>
                  <a:pt x="384" y="627"/>
                  <a:pt x="400" y="627"/>
                </a:cubicBezTo>
                <a:cubicBezTo>
                  <a:pt x="602" y="627"/>
                  <a:pt x="756" y="419"/>
                  <a:pt x="675" y="210"/>
                </a:cubicBezTo>
                <a:cubicBezTo>
                  <a:pt x="675" y="185"/>
                  <a:pt x="663" y="160"/>
                  <a:pt x="638" y="135"/>
                </a:cubicBezTo>
                <a:cubicBezTo>
                  <a:pt x="578" y="45"/>
                  <a:pt x="482" y="1"/>
                  <a:pt x="38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89" name="Google Shape;4189;p16"/>
          <p:cNvSpPr/>
          <p:nvPr/>
        </p:nvSpPr>
        <p:spPr>
          <a:xfrm rot="-10468820">
            <a:off x="12090891" y="-347963"/>
            <a:ext cx="45335" cy="38877"/>
          </a:xfrm>
          <a:custGeom>
            <a:avLst/>
            <a:gdLst/>
            <a:ahLst/>
            <a:cxnLst/>
            <a:rect l="l" t="t" r="r" b="b"/>
            <a:pathLst>
              <a:path w="737" h="632" extrusionOk="0">
                <a:moveTo>
                  <a:pt x="410" y="0"/>
                </a:moveTo>
                <a:cubicBezTo>
                  <a:pt x="195" y="0"/>
                  <a:pt x="1" y="239"/>
                  <a:pt x="126" y="470"/>
                </a:cubicBezTo>
                <a:cubicBezTo>
                  <a:pt x="187" y="582"/>
                  <a:pt x="289" y="632"/>
                  <a:pt x="392" y="632"/>
                </a:cubicBezTo>
                <a:cubicBezTo>
                  <a:pt x="564" y="632"/>
                  <a:pt x="737" y="494"/>
                  <a:pt x="713" y="283"/>
                </a:cubicBezTo>
                <a:cubicBezTo>
                  <a:pt x="713" y="258"/>
                  <a:pt x="701" y="233"/>
                  <a:pt x="701" y="208"/>
                </a:cubicBezTo>
                <a:cubicBezTo>
                  <a:pt x="676" y="158"/>
                  <a:pt x="638" y="108"/>
                  <a:pt x="601" y="70"/>
                </a:cubicBezTo>
                <a:cubicBezTo>
                  <a:pt x="541" y="22"/>
                  <a:pt x="474" y="0"/>
                  <a:pt x="4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90" name="Google Shape;4190;p16"/>
          <p:cNvSpPr/>
          <p:nvPr/>
        </p:nvSpPr>
        <p:spPr>
          <a:xfrm rot="-10468820">
            <a:off x="12115200" y="-440523"/>
            <a:ext cx="43120" cy="38077"/>
          </a:xfrm>
          <a:custGeom>
            <a:avLst/>
            <a:gdLst/>
            <a:ahLst/>
            <a:cxnLst/>
            <a:rect l="l" t="t" r="r" b="b"/>
            <a:pathLst>
              <a:path w="701" h="619" extrusionOk="0">
                <a:moveTo>
                  <a:pt x="354" y="1"/>
                </a:moveTo>
                <a:cubicBezTo>
                  <a:pt x="316" y="1"/>
                  <a:pt x="276" y="8"/>
                  <a:pt x="238" y="23"/>
                </a:cubicBezTo>
                <a:cubicBezTo>
                  <a:pt x="75" y="85"/>
                  <a:pt x="0" y="260"/>
                  <a:pt x="63" y="423"/>
                </a:cubicBezTo>
                <a:cubicBezTo>
                  <a:pt x="111" y="539"/>
                  <a:pt x="228" y="618"/>
                  <a:pt x="354" y="618"/>
                </a:cubicBezTo>
                <a:cubicBezTo>
                  <a:pt x="390" y="618"/>
                  <a:pt x="427" y="612"/>
                  <a:pt x="463" y="598"/>
                </a:cubicBezTo>
                <a:cubicBezTo>
                  <a:pt x="613" y="535"/>
                  <a:pt x="700" y="360"/>
                  <a:pt x="638" y="198"/>
                </a:cubicBezTo>
                <a:cubicBezTo>
                  <a:pt x="590" y="74"/>
                  <a:pt x="477" y="1"/>
                  <a:pt x="35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91" name="Google Shape;4191;p16"/>
          <p:cNvSpPr/>
          <p:nvPr/>
        </p:nvSpPr>
        <p:spPr>
          <a:xfrm rot="-10468820">
            <a:off x="12186743" y="-382355"/>
            <a:ext cx="44719" cy="38571"/>
          </a:xfrm>
          <a:custGeom>
            <a:avLst/>
            <a:gdLst/>
            <a:ahLst/>
            <a:cxnLst/>
            <a:rect l="l" t="t" r="r" b="b"/>
            <a:pathLst>
              <a:path w="727" h="627" extrusionOk="0">
                <a:moveTo>
                  <a:pt x="327" y="1"/>
                </a:moveTo>
                <a:cubicBezTo>
                  <a:pt x="181" y="1"/>
                  <a:pt x="36" y="103"/>
                  <a:pt x="13" y="272"/>
                </a:cubicBezTo>
                <a:cubicBezTo>
                  <a:pt x="1" y="347"/>
                  <a:pt x="26" y="434"/>
                  <a:pt x="63" y="496"/>
                </a:cubicBezTo>
                <a:cubicBezTo>
                  <a:pt x="113" y="559"/>
                  <a:pt x="188" y="609"/>
                  <a:pt x="276" y="621"/>
                </a:cubicBezTo>
                <a:cubicBezTo>
                  <a:pt x="296" y="625"/>
                  <a:pt x="315" y="627"/>
                  <a:pt x="334" y="627"/>
                </a:cubicBezTo>
                <a:cubicBezTo>
                  <a:pt x="576" y="627"/>
                  <a:pt x="726" y="343"/>
                  <a:pt x="576" y="134"/>
                </a:cubicBezTo>
                <a:cubicBezTo>
                  <a:pt x="513" y="42"/>
                  <a:pt x="419" y="1"/>
                  <a:pt x="32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92" name="Google Shape;4192;p16"/>
          <p:cNvSpPr/>
          <p:nvPr/>
        </p:nvSpPr>
        <p:spPr>
          <a:xfrm rot="-10468820">
            <a:off x="12014544" y="-437218"/>
            <a:ext cx="46933" cy="37771"/>
          </a:xfrm>
          <a:custGeom>
            <a:avLst/>
            <a:gdLst/>
            <a:ahLst/>
            <a:cxnLst/>
            <a:rect l="l" t="t" r="r" b="b"/>
            <a:pathLst>
              <a:path w="763" h="614" extrusionOk="0">
                <a:moveTo>
                  <a:pt x="400" y="1"/>
                </a:moveTo>
                <a:cubicBezTo>
                  <a:pt x="50" y="38"/>
                  <a:pt x="0" y="513"/>
                  <a:pt x="338" y="613"/>
                </a:cubicBezTo>
                <a:cubicBezTo>
                  <a:pt x="688" y="613"/>
                  <a:pt x="763" y="113"/>
                  <a:pt x="42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93" name="Google Shape;4193;p16"/>
          <p:cNvSpPr/>
          <p:nvPr/>
        </p:nvSpPr>
        <p:spPr>
          <a:xfrm rot="-10468820">
            <a:off x="11760351" y="-442105"/>
            <a:ext cx="41397" cy="37340"/>
          </a:xfrm>
          <a:custGeom>
            <a:avLst/>
            <a:gdLst/>
            <a:ahLst/>
            <a:cxnLst/>
            <a:rect l="l" t="t" r="r" b="b"/>
            <a:pathLst>
              <a:path w="673" h="607" extrusionOk="0">
                <a:moveTo>
                  <a:pt x="352" y="1"/>
                </a:moveTo>
                <a:cubicBezTo>
                  <a:pt x="265" y="1"/>
                  <a:pt x="177" y="38"/>
                  <a:pt x="113" y="117"/>
                </a:cubicBezTo>
                <a:cubicBezTo>
                  <a:pt x="1" y="242"/>
                  <a:pt x="26" y="442"/>
                  <a:pt x="163" y="542"/>
                </a:cubicBezTo>
                <a:cubicBezTo>
                  <a:pt x="222" y="587"/>
                  <a:pt x="287" y="607"/>
                  <a:pt x="351" y="607"/>
                </a:cubicBezTo>
                <a:cubicBezTo>
                  <a:pt x="518" y="607"/>
                  <a:pt x="672" y="469"/>
                  <a:pt x="663" y="279"/>
                </a:cubicBezTo>
                <a:cubicBezTo>
                  <a:pt x="651" y="242"/>
                  <a:pt x="651" y="217"/>
                  <a:pt x="638" y="192"/>
                </a:cubicBezTo>
                <a:cubicBezTo>
                  <a:pt x="588" y="69"/>
                  <a:pt x="471" y="1"/>
                  <a:pt x="352"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94" name="Google Shape;4194;p16"/>
          <p:cNvSpPr/>
          <p:nvPr/>
        </p:nvSpPr>
        <p:spPr>
          <a:xfrm rot="-10468820">
            <a:off x="11651388" y="-398306"/>
            <a:ext cx="47979" cy="38508"/>
          </a:xfrm>
          <a:custGeom>
            <a:avLst/>
            <a:gdLst/>
            <a:ahLst/>
            <a:cxnLst/>
            <a:rect l="l" t="t" r="r" b="b"/>
            <a:pathLst>
              <a:path w="780" h="626" extrusionOk="0">
                <a:moveTo>
                  <a:pt x="386" y="1"/>
                </a:moveTo>
                <a:cubicBezTo>
                  <a:pt x="283" y="1"/>
                  <a:pt x="178" y="51"/>
                  <a:pt x="113" y="148"/>
                </a:cubicBezTo>
                <a:cubicBezTo>
                  <a:pt x="1" y="348"/>
                  <a:pt x="126" y="598"/>
                  <a:pt x="351" y="623"/>
                </a:cubicBezTo>
                <a:cubicBezTo>
                  <a:pt x="366" y="625"/>
                  <a:pt x="381" y="626"/>
                  <a:pt x="395" y="626"/>
                </a:cubicBezTo>
                <a:cubicBezTo>
                  <a:pt x="632" y="626"/>
                  <a:pt x="780" y="347"/>
                  <a:pt x="638" y="135"/>
                </a:cubicBezTo>
                <a:cubicBezTo>
                  <a:pt x="578" y="45"/>
                  <a:pt x="482" y="1"/>
                  <a:pt x="38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95" name="Google Shape;4195;p16"/>
          <p:cNvSpPr/>
          <p:nvPr/>
        </p:nvSpPr>
        <p:spPr>
          <a:xfrm rot="-10468820">
            <a:off x="11822115" y="-348380"/>
            <a:ext cx="48901" cy="38877"/>
          </a:xfrm>
          <a:custGeom>
            <a:avLst/>
            <a:gdLst/>
            <a:ahLst/>
            <a:cxnLst/>
            <a:rect l="l" t="t" r="r" b="b"/>
            <a:pathLst>
              <a:path w="795" h="632" extrusionOk="0">
                <a:moveTo>
                  <a:pt x="414" y="0"/>
                </a:moveTo>
                <a:cubicBezTo>
                  <a:pt x="204" y="0"/>
                  <a:pt x="1" y="222"/>
                  <a:pt x="133" y="469"/>
                </a:cubicBezTo>
                <a:cubicBezTo>
                  <a:pt x="196" y="583"/>
                  <a:pt x="298" y="631"/>
                  <a:pt x="400" y="631"/>
                </a:cubicBezTo>
                <a:cubicBezTo>
                  <a:pt x="598" y="631"/>
                  <a:pt x="794" y="446"/>
                  <a:pt x="695" y="206"/>
                </a:cubicBezTo>
                <a:cubicBezTo>
                  <a:pt x="695" y="181"/>
                  <a:pt x="683" y="156"/>
                  <a:pt x="658" y="131"/>
                </a:cubicBezTo>
                <a:cubicBezTo>
                  <a:pt x="591" y="39"/>
                  <a:pt x="502" y="0"/>
                  <a:pt x="41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96" name="Google Shape;4196;p16"/>
          <p:cNvSpPr/>
          <p:nvPr/>
        </p:nvSpPr>
        <p:spPr>
          <a:xfrm rot="-10468820">
            <a:off x="11445921" y="-353361"/>
            <a:ext cx="46627" cy="33895"/>
          </a:xfrm>
          <a:custGeom>
            <a:avLst/>
            <a:gdLst/>
            <a:ahLst/>
            <a:cxnLst/>
            <a:rect l="l" t="t" r="r" b="b"/>
            <a:pathLst>
              <a:path w="758" h="551" extrusionOk="0">
                <a:moveTo>
                  <a:pt x="540" y="0"/>
                </a:moveTo>
                <a:cubicBezTo>
                  <a:pt x="312" y="0"/>
                  <a:pt x="1" y="319"/>
                  <a:pt x="233" y="485"/>
                </a:cubicBezTo>
                <a:cubicBezTo>
                  <a:pt x="292" y="529"/>
                  <a:pt x="361" y="551"/>
                  <a:pt x="430" y="551"/>
                </a:cubicBezTo>
                <a:cubicBezTo>
                  <a:pt x="519" y="551"/>
                  <a:pt x="606" y="513"/>
                  <a:pt x="670" y="435"/>
                </a:cubicBezTo>
                <a:lnTo>
                  <a:pt x="670" y="448"/>
                </a:lnTo>
                <a:cubicBezTo>
                  <a:pt x="745" y="360"/>
                  <a:pt x="757" y="235"/>
                  <a:pt x="720" y="135"/>
                </a:cubicBezTo>
                <a:cubicBezTo>
                  <a:pt x="688" y="39"/>
                  <a:pt x="619" y="0"/>
                  <a:pt x="54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97" name="Google Shape;4197;p16"/>
          <p:cNvSpPr/>
          <p:nvPr/>
        </p:nvSpPr>
        <p:spPr>
          <a:xfrm rot="-10468820">
            <a:off x="11918430" y="-383973"/>
            <a:ext cx="45765" cy="33833"/>
          </a:xfrm>
          <a:custGeom>
            <a:avLst/>
            <a:gdLst/>
            <a:ahLst/>
            <a:cxnLst/>
            <a:rect l="l" t="t" r="r" b="b"/>
            <a:pathLst>
              <a:path w="744" h="550" extrusionOk="0">
                <a:moveTo>
                  <a:pt x="535" y="1"/>
                </a:moveTo>
                <a:cubicBezTo>
                  <a:pt x="308" y="1"/>
                  <a:pt x="0" y="312"/>
                  <a:pt x="231" y="488"/>
                </a:cubicBezTo>
                <a:cubicBezTo>
                  <a:pt x="288" y="529"/>
                  <a:pt x="355" y="549"/>
                  <a:pt x="420" y="549"/>
                </a:cubicBezTo>
                <a:cubicBezTo>
                  <a:pt x="512" y="549"/>
                  <a:pt x="603" y="510"/>
                  <a:pt x="668" y="438"/>
                </a:cubicBezTo>
                <a:cubicBezTo>
                  <a:pt x="718" y="375"/>
                  <a:pt x="743" y="288"/>
                  <a:pt x="731" y="213"/>
                </a:cubicBezTo>
                <a:cubicBezTo>
                  <a:pt x="731" y="188"/>
                  <a:pt x="731" y="163"/>
                  <a:pt x="718" y="138"/>
                </a:cubicBezTo>
                <a:cubicBezTo>
                  <a:pt x="686" y="40"/>
                  <a:pt x="615" y="1"/>
                  <a:pt x="53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98" name="Google Shape;4198;p16"/>
          <p:cNvSpPr/>
          <p:nvPr/>
        </p:nvSpPr>
        <p:spPr>
          <a:xfrm rot="-10468820">
            <a:off x="11846708" y="-457015"/>
            <a:ext cx="42136" cy="38571"/>
          </a:xfrm>
          <a:custGeom>
            <a:avLst/>
            <a:gdLst/>
            <a:ahLst/>
            <a:cxnLst/>
            <a:rect l="l" t="t" r="r" b="b"/>
            <a:pathLst>
              <a:path w="685" h="627" extrusionOk="0">
                <a:moveTo>
                  <a:pt x="320" y="0"/>
                </a:moveTo>
                <a:cubicBezTo>
                  <a:pt x="179" y="0"/>
                  <a:pt x="39" y="91"/>
                  <a:pt x="13" y="272"/>
                </a:cubicBezTo>
                <a:cubicBezTo>
                  <a:pt x="1" y="347"/>
                  <a:pt x="26" y="435"/>
                  <a:pt x="76" y="497"/>
                </a:cubicBezTo>
                <a:cubicBezTo>
                  <a:pt x="141" y="587"/>
                  <a:pt x="232" y="626"/>
                  <a:pt x="322" y="626"/>
                </a:cubicBezTo>
                <a:cubicBezTo>
                  <a:pt x="506" y="626"/>
                  <a:pt x="684" y="462"/>
                  <a:pt x="626" y="235"/>
                </a:cubicBezTo>
                <a:cubicBezTo>
                  <a:pt x="583" y="78"/>
                  <a:pt x="452" y="0"/>
                  <a:pt x="32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99" name="Google Shape;4199;p16"/>
          <p:cNvSpPr/>
          <p:nvPr/>
        </p:nvSpPr>
        <p:spPr>
          <a:xfrm rot="-10468820">
            <a:off x="11533653" y="-376371"/>
            <a:ext cx="43120" cy="38016"/>
          </a:xfrm>
          <a:custGeom>
            <a:avLst/>
            <a:gdLst/>
            <a:ahLst/>
            <a:cxnLst/>
            <a:rect l="l" t="t" r="r" b="b"/>
            <a:pathLst>
              <a:path w="701" h="618" extrusionOk="0">
                <a:moveTo>
                  <a:pt x="347" y="0"/>
                </a:moveTo>
                <a:cubicBezTo>
                  <a:pt x="311" y="0"/>
                  <a:pt x="274" y="6"/>
                  <a:pt x="238" y="20"/>
                </a:cubicBezTo>
                <a:cubicBezTo>
                  <a:pt x="75" y="83"/>
                  <a:pt x="0" y="258"/>
                  <a:pt x="63" y="420"/>
                </a:cubicBezTo>
                <a:cubicBezTo>
                  <a:pt x="111" y="544"/>
                  <a:pt x="224" y="617"/>
                  <a:pt x="347" y="617"/>
                </a:cubicBezTo>
                <a:cubicBezTo>
                  <a:pt x="385" y="617"/>
                  <a:pt x="424" y="610"/>
                  <a:pt x="463" y="595"/>
                </a:cubicBezTo>
                <a:cubicBezTo>
                  <a:pt x="625" y="533"/>
                  <a:pt x="700" y="358"/>
                  <a:pt x="638" y="195"/>
                </a:cubicBezTo>
                <a:cubicBezTo>
                  <a:pt x="589" y="79"/>
                  <a:pt x="473" y="0"/>
                  <a:pt x="3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00" name="Google Shape;4200;p16"/>
          <p:cNvSpPr/>
          <p:nvPr/>
        </p:nvSpPr>
        <p:spPr>
          <a:xfrm rot="-10468820">
            <a:off x="11568867" y="-458814"/>
            <a:ext cx="46749" cy="38447"/>
          </a:xfrm>
          <a:custGeom>
            <a:avLst/>
            <a:gdLst/>
            <a:ahLst/>
            <a:cxnLst/>
            <a:rect l="l" t="t" r="r" b="b"/>
            <a:pathLst>
              <a:path w="760" h="625" extrusionOk="0">
                <a:moveTo>
                  <a:pt x="392" y="1"/>
                </a:moveTo>
                <a:cubicBezTo>
                  <a:pt x="353" y="1"/>
                  <a:pt x="314" y="8"/>
                  <a:pt x="276" y="23"/>
                </a:cubicBezTo>
                <a:cubicBezTo>
                  <a:pt x="13" y="110"/>
                  <a:pt x="1" y="485"/>
                  <a:pt x="251" y="597"/>
                </a:cubicBezTo>
                <a:cubicBezTo>
                  <a:pt x="294" y="616"/>
                  <a:pt x="337" y="624"/>
                  <a:pt x="378" y="624"/>
                </a:cubicBezTo>
                <a:cubicBezTo>
                  <a:pt x="589" y="624"/>
                  <a:pt x="759" y="406"/>
                  <a:pt x="675" y="198"/>
                </a:cubicBezTo>
                <a:cubicBezTo>
                  <a:pt x="628" y="74"/>
                  <a:pt x="515" y="1"/>
                  <a:pt x="392"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01" name="Google Shape;4201;p16"/>
          <p:cNvSpPr/>
          <p:nvPr/>
        </p:nvSpPr>
        <p:spPr>
          <a:xfrm rot="-10468820">
            <a:off x="11275743" y="-398467"/>
            <a:ext cx="47056" cy="35617"/>
          </a:xfrm>
          <a:custGeom>
            <a:avLst/>
            <a:gdLst/>
            <a:ahLst/>
            <a:cxnLst/>
            <a:rect l="l" t="t" r="r" b="b"/>
            <a:pathLst>
              <a:path w="765" h="579" extrusionOk="0">
                <a:moveTo>
                  <a:pt x="370" y="1"/>
                </a:moveTo>
                <a:cubicBezTo>
                  <a:pt x="177" y="1"/>
                  <a:pt x="1" y="189"/>
                  <a:pt x="66" y="412"/>
                </a:cubicBezTo>
                <a:cubicBezTo>
                  <a:pt x="91" y="530"/>
                  <a:pt x="187" y="578"/>
                  <a:pt x="295" y="578"/>
                </a:cubicBezTo>
                <a:cubicBezTo>
                  <a:pt x="506" y="578"/>
                  <a:pt x="765" y="394"/>
                  <a:pt x="641" y="187"/>
                </a:cubicBezTo>
                <a:cubicBezTo>
                  <a:pt x="628" y="149"/>
                  <a:pt x="603" y="112"/>
                  <a:pt x="566" y="74"/>
                </a:cubicBezTo>
                <a:cubicBezTo>
                  <a:pt x="505" y="23"/>
                  <a:pt x="436" y="1"/>
                  <a:pt x="37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02" name="Google Shape;4202;p16"/>
          <p:cNvSpPr/>
          <p:nvPr/>
        </p:nvSpPr>
        <p:spPr>
          <a:xfrm rot="-10468820">
            <a:off x="11362048" y="-414707"/>
            <a:ext cx="44657" cy="37893"/>
          </a:xfrm>
          <a:custGeom>
            <a:avLst/>
            <a:gdLst/>
            <a:ahLst/>
            <a:cxnLst/>
            <a:rect l="l" t="t" r="r" b="b"/>
            <a:pathLst>
              <a:path w="726" h="616" extrusionOk="0">
                <a:moveTo>
                  <a:pt x="370" y="0"/>
                </a:moveTo>
                <a:cubicBezTo>
                  <a:pt x="338" y="0"/>
                  <a:pt x="306" y="5"/>
                  <a:pt x="275" y="15"/>
                </a:cubicBezTo>
                <a:cubicBezTo>
                  <a:pt x="225" y="40"/>
                  <a:pt x="188" y="65"/>
                  <a:pt x="150" y="103"/>
                </a:cubicBezTo>
                <a:cubicBezTo>
                  <a:pt x="0" y="290"/>
                  <a:pt x="100" y="578"/>
                  <a:pt x="350" y="615"/>
                </a:cubicBezTo>
                <a:cubicBezTo>
                  <a:pt x="400" y="615"/>
                  <a:pt x="450" y="615"/>
                  <a:pt x="488" y="590"/>
                </a:cubicBezTo>
                <a:cubicBezTo>
                  <a:pt x="650" y="528"/>
                  <a:pt x="725" y="353"/>
                  <a:pt x="675" y="203"/>
                </a:cubicBezTo>
                <a:cubicBezTo>
                  <a:pt x="616" y="74"/>
                  <a:pt x="493" y="0"/>
                  <a:pt x="37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03" name="Google Shape;4203;p16"/>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4204" name="Google Shape;4204;p16"/>
          <p:cNvGrpSpPr/>
          <p:nvPr/>
        </p:nvGrpSpPr>
        <p:grpSpPr>
          <a:xfrm flipH="1">
            <a:off x="2181813" y="6557401"/>
            <a:ext cx="215884" cy="195873"/>
            <a:chOff x="7894217" y="3432112"/>
            <a:chExt cx="161913" cy="146905"/>
          </a:xfrm>
        </p:grpSpPr>
        <p:sp>
          <p:nvSpPr>
            <p:cNvPr id="4205" name="Google Shape;4205;p16"/>
            <p:cNvSpPr/>
            <p:nvPr/>
          </p:nvSpPr>
          <p:spPr>
            <a:xfrm>
              <a:off x="7894217" y="3526023"/>
              <a:ext cx="67974" cy="52995"/>
            </a:xfrm>
            <a:custGeom>
              <a:avLst/>
              <a:gdLst/>
              <a:ahLst/>
              <a:cxnLst/>
              <a:rect l="l" t="t" r="r" b="b"/>
              <a:pathLst>
                <a:path w="2269" h="1769" extrusionOk="0">
                  <a:moveTo>
                    <a:pt x="1135" y="1"/>
                  </a:moveTo>
                  <a:cubicBezTo>
                    <a:pt x="1" y="1"/>
                    <a:pt x="1" y="1769"/>
                    <a:pt x="1135" y="1769"/>
                  </a:cubicBezTo>
                  <a:cubicBezTo>
                    <a:pt x="2269" y="1769"/>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6" name="Google Shape;4206;p16"/>
            <p:cNvSpPr/>
            <p:nvPr/>
          </p:nvSpPr>
          <p:spPr>
            <a:xfrm>
              <a:off x="7947178" y="3432112"/>
              <a:ext cx="66985" cy="51976"/>
            </a:xfrm>
            <a:custGeom>
              <a:avLst/>
              <a:gdLst/>
              <a:ahLst/>
              <a:cxnLst/>
              <a:rect l="l" t="t" r="r" b="b"/>
              <a:pathLst>
                <a:path w="2236" h="1735" extrusionOk="0">
                  <a:moveTo>
                    <a:pt x="1101" y="0"/>
                  </a:moveTo>
                  <a:cubicBezTo>
                    <a:pt x="0" y="0"/>
                    <a:pt x="0" y="1735"/>
                    <a:pt x="1101" y="1735"/>
                  </a:cubicBezTo>
                  <a:cubicBezTo>
                    <a:pt x="2235" y="1735"/>
                    <a:pt x="2235" y="0"/>
                    <a:pt x="11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7" name="Google Shape;4207;p16"/>
            <p:cNvSpPr/>
            <p:nvPr/>
          </p:nvSpPr>
          <p:spPr>
            <a:xfrm>
              <a:off x="7989146" y="3526023"/>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208" name="Google Shape;4208;p16"/>
          <p:cNvSpPr/>
          <p:nvPr/>
        </p:nvSpPr>
        <p:spPr>
          <a:xfrm flipH="1">
            <a:off x="-55400" y="6246034"/>
            <a:ext cx="4690303"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09" name="Google Shape;4209;p16"/>
          <p:cNvSpPr/>
          <p:nvPr/>
        </p:nvSpPr>
        <p:spPr>
          <a:xfrm flipH="1">
            <a:off x="8839965" y="-20101"/>
            <a:ext cx="3610648" cy="81626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210" name="Google Shape;4210;p16"/>
          <p:cNvGrpSpPr/>
          <p:nvPr/>
        </p:nvGrpSpPr>
        <p:grpSpPr>
          <a:xfrm rot="5400000" flipH="1">
            <a:off x="11481667" y="-386271"/>
            <a:ext cx="585400" cy="1517621"/>
            <a:chOff x="1823086" y="-208516"/>
            <a:chExt cx="433159" cy="1122944"/>
          </a:xfrm>
        </p:grpSpPr>
        <p:sp>
          <p:nvSpPr>
            <p:cNvPr id="4211" name="Google Shape;4211;p16"/>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2" name="Google Shape;4212;p16"/>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3" name="Google Shape;4213;p16"/>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4" name="Google Shape;4214;p16"/>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5" name="Google Shape;4215;p16"/>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6" name="Google Shape;4216;p16"/>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7" name="Google Shape;4217;p16"/>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8" name="Google Shape;4218;p16"/>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19" name="Google Shape;4219;p16"/>
          <p:cNvGrpSpPr/>
          <p:nvPr/>
        </p:nvGrpSpPr>
        <p:grpSpPr>
          <a:xfrm rot="5400000" flipH="1">
            <a:off x="11262293" y="-161884"/>
            <a:ext cx="592580" cy="1603829"/>
            <a:chOff x="904476" y="-243594"/>
            <a:chExt cx="438472" cy="1186732"/>
          </a:xfrm>
        </p:grpSpPr>
        <p:sp>
          <p:nvSpPr>
            <p:cNvPr id="4220" name="Google Shape;4220;p16"/>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1" name="Google Shape;4221;p16"/>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2" name="Google Shape;4222;p16"/>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3" name="Google Shape;4223;p16"/>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4" name="Google Shape;4224;p16"/>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5" name="Google Shape;4225;p16"/>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6" name="Google Shape;4226;p16"/>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7" name="Google Shape;4227;p16"/>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8" name="Google Shape;4228;p16"/>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9" name="Google Shape;4229;p16"/>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0" name="Google Shape;4230;p16"/>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1" name="Google Shape;4231;p16"/>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2" name="Google Shape;4232;p16"/>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3" name="Google Shape;4233;p16"/>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4" name="Google Shape;4234;p16"/>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5" name="Google Shape;4235;p16"/>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6" name="Google Shape;4236;p16"/>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7" name="Google Shape;4237;p16"/>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8" name="Google Shape;4238;p16"/>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9" name="Google Shape;4239;p16"/>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0" name="Google Shape;4240;p16"/>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1" name="Google Shape;4241;p16"/>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2" name="Google Shape;4242;p16"/>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3" name="Google Shape;4243;p16"/>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4" name="Google Shape;4244;p16"/>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5" name="Google Shape;4245;p16"/>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6" name="Google Shape;4246;p16"/>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47" name="Google Shape;4247;p16"/>
          <p:cNvGrpSpPr/>
          <p:nvPr/>
        </p:nvGrpSpPr>
        <p:grpSpPr>
          <a:xfrm flipH="1">
            <a:off x="-53819" y="5948476"/>
            <a:ext cx="1169069" cy="748043"/>
            <a:chOff x="7750342" y="3926048"/>
            <a:chExt cx="1406709" cy="900099"/>
          </a:xfrm>
        </p:grpSpPr>
        <p:sp>
          <p:nvSpPr>
            <p:cNvPr id="4248" name="Google Shape;4248;p16"/>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9" name="Google Shape;4249;p16"/>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0" name="Google Shape;4250;p16"/>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1" name="Google Shape;4251;p16"/>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2" name="Google Shape;4252;p16"/>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3" name="Google Shape;4253;p16"/>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4" name="Google Shape;4254;p16"/>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5" name="Google Shape;4255;p16"/>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56" name="Google Shape;4256;p16"/>
          <p:cNvGrpSpPr/>
          <p:nvPr/>
        </p:nvGrpSpPr>
        <p:grpSpPr>
          <a:xfrm flipH="1">
            <a:off x="-422322" y="5551541"/>
            <a:ext cx="1029827" cy="1034524"/>
            <a:chOff x="8276926" y="3750868"/>
            <a:chExt cx="1239162" cy="1244814"/>
          </a:xfrm>
        </p:grpSpPr>
        <p:sp>
          <p:nvSpPr>
            <p:cNvPr id="4257" name="Google Shape;4257;p16"/>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8" name="Google Shape;4258;p16"/>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9" name="Google Shape;4259;p16"/>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0" name="Google Shape;4260;p16"/>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1" name="Google Shape;4261;p16"/>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2" name="Google Shape;4262;p16"/>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3" name="Google Shape;4263;p16"/>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4" name="Google Shape;4264;p16"/>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5" name="Google Shape;4265;p16"/>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6" name="Google Shape;4266;p16"/>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7" name="Google Shape;4267;p16"/>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8" name="Google Shape;4268;p16"/>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9" name="Google Shape;4269;p16"/>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0" name="Google Shape;4270;p16"/>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1" name="Google Shape;4271;p16"/>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2" name="Google Shape;4272;p16"/>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3" name="Google Shape;4273;p16"/>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4" name="Google Shape;4274;p16"/>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5" name="Google Shape;4275;p16"/>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6" name="Google Shape;4276;p16"/>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7" name="Google Shape;4277;p16"/>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8" name="Google Shape;4278;p16"/>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9" name="Google Shape;4279;p16"/>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0" name="Google Shape;4280;p16"/>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1" name="Google Shape;4281;p16"/>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2" name="Google Shape;4282;p16"/>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3" name="Google Shape;4283;p16"/>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84" name="Google Shape;4284;p16"/>
          <p:cNvGrpSpPr/>
          <p:nvPr/>
        </p:nvGrpSpPr>
        <p:grpSpPr>
          <a:xfrm rot="5400000" flipH="1">
            <a:off x="795720" y="6205677"/>
            <a:ext cx="364021" cy="986027"/>
            <a:chOff x="7607455" y="4238363"/>
            <a:chExt cx="438017" cy="1186459"/>
          </a:xfrm>
        </p:grpSpPr>
        <p:sp>
          <p:nvSpPr>
            <p:cNvPr id="4285" name="Google Shape;4285;p1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6" name="Google Shape;4286;p1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7" name="Google Shape;4287;p1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8" name="Google Shape;4288;p1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9" name="Google Shape;4289;p1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0" name="Google Shape;4290;p1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1" name="Google Shape;4291;p1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2" name="Google Shape;4292;p1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3" name="Google Shape;4293;p1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4" name="Google Shape;4294;p1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5" name="Google Shape;4295;p1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6" name="Google Shape;4296;p1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7" name="Google Shape;4297;p1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8" name="Google Shape;4298;p1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9" name="Google Shape;4299;p1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0" name="Google Shape;4300;p1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1" name="Google Shape;4301;p1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2" name="Google Shape;4302;p1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3" name="Google Shape;4303;p1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4" name="Google Shape;4304;p1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5" name="Google Shape;4305;p1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6" name="Google Shape;4306;p1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7" name="Google Shape;4307;p1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8" name="Google Shape;4308;p1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309" name="Google Shape;4309;p16"/>
          <p:cNvGrpSpPr/>
          <p:nvPr/>
        </p:nvGrpSpPr>
        <p:grpSpPr>
          <a:xfrm rot="5400000" flipH="1">
            <a:off x="-89914" y="1750445"/>
            <a:ext cx="844356" cy="506767"/>
            <a:chOff x="8365864" y="2993835"/>
            <a:chExt cx="933472" cy="547264"/>
          </a:xfrm>
        </p:grpSpPr>
        <p:sp>
          <p:nvSpPr>
            <p:cNvPr id="4310" name="Google Shape;4310;p16"/>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1" name="Google Shape;4311;p16"/>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2" name="Google Shape;4312;p16"/>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3" name="Google Shape;4313;p16"/>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4" name="Google Shape;4314;p16"/>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5" name="Google Shape;4315;p16"/>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6" name="Google Shape;4316;p16"/>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317" name="Google Shape;4317;p16"/>
          <p:cNvGrpSpPr/>
          <p:nvPr/>
        </p:nvGrpSpPr>
        <p:grpSpPr>
          <a:xfrm flipH="1">
            <a:off x="-247415" y="669199"/>
            <a:ext cx="1066705" cy="789799"/>
            <a:chOff x="8118223" y="2202382"/>
            <a:chExt cx="1151949" cy="873156"/>
          </a:xfrm>
        </p:grpSpPr>
        <p:sp>
          <p:nvSpPr>
            <p:cNvPr id="4318" name="Google Shape;4318;p16"/>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9" name="Google Shape;4319;p16"/>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0" name="Google Shape;4320;p16"/>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1" name="Google Shape;4321;p16"/>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2" name="Google Shape;4322;p16"/>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3" name="Google Shape;4323;p16"/>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4" name="Google Shape;4324;p16"/>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5" name="Google Shape;4325;p16"/>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6" name="Google Shape;4326;p16"/>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7" name="Google Shape;4327;p16"/>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8" name="Google Shape;4328;p16"/>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9" name="Google Shape;4329;p16"/>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0" name="Google Shape;4330;p16"/>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1" name="Google Shape;4331;p16"/>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2" name="Google Shape;4332;p16"/>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3" name="Google Shape;4333;p16"/>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4" name="Google Shape;4334;p16"/>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5" name="Google Shape;4335;p16"/>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6" name="Google Shape;4336;p16"/>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7" name="Google Shape;4337;p16"/>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8" name="Google Shape;4338;p16"/>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339" name="Google Shape;4339;p16"/>
          <p:cNvGrpSpPr/>
          <p:nvPr/>
        </p:nvGrpSpPr>
        <p:grpSpPr>
          <a:xfrm flipH="1">
            <a:off x="10866002" y="5296389"/>
            <a:ext cx="1528276" cy="1418404"/>
            <a:chOff x="-181020" y="4253777"/>
            <a:chExt cx="1117161" cy="1087511"/>
          </a:xfrm>
        </p:grpSpPr>
        <p:sp>
          <p:nvSpPr>
            <p:cNvPr id="4340" name="Google Shape;4340;p16"/>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1" name="Google Shape;4341;p16"/>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2" name="Google Shape;4342;p16"/>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3" name="Google Shape;4343;p16"/>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4" name="Google Shape;4344;p16"/>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5" name="Google Shape;4345;p16"/>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6" name="Google Shape;4346;p16"/>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7" name="Google Shape;4347;p16"/>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8" name="Google Shape;4348;p16"/>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9" name="Google Shape;4349;p16"/>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0" name="Google Shape;4350;p16"/>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1" name="Google Shape;4351;p16"/>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2" name="Google Shape;4352;p16"/>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3" name="Google Shape;4353;p16"/>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354" name="Google Shape;4354;p16"/>
          <p:cNvGrpSpPr/>
          <p:nvPr/>
        </p:nvGrpSpPr>
        <p:grpSpPr>
          <a:xfrm flipH="1">
            <a:off x="11167235" y="4932569"/>
            <a:ext cx="1209272" cy="1546943"/>
            <a:chOff x="-168050" y="4195214"/>
            <a:chExt cx="719519" cy="965231"/>
          </a:xfrm>
        </p:grpSpPr>
        <p:sp>
          <p:nvSpPr>
            <p:cNvPr id="4355" name="Google Shape;4355;p16"/>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6" name="Google Shape;4356;p16"/>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7" name="Google Shape;4357;p16"/>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8" name="Google Shape;4358;p16"/>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9" name="Google Shape;4359;p16"/>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0" name="Google Shape;4360;p16"/>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1" name="Google Shape;4361;p16"/>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2" name="Google Shape;4362;p16"/>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3" name="Google Shape;4363;p16"/>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4" name="Google Shape;4364;p16"/>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5" name="Google Shape;4365;p16"/>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6" name="Google Shape;4366;p16"/>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7" name="Google Shape;4367;p16"/>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8" name="Google Shape;4368;p16"/>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9" name="Google Shape;4369;p16"/>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0" name="Google Shape;4370;p16"/>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1" name="Google Shape;4371;p16"/>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2" name="Google Shape;4372;p16"/>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3" name="Google Shape;4373;p16"/>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4" name="Google Shape;4374;p16"/>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5" name="Google Shape;4375;p16"/>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6" name="Google Shape;4376;p16"/>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7" name="Google Shape;4377;p16"/>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8" name="Google Shape;4378;p16"/>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9" name="Google Shape;4379;p16"/>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0" name="Google Shape;4380;p16"/>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1" name="Google Shape;4381;p16"/>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2" name="Google Shape;4382;p16"/>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3" name="Google Shape;4383;p16"/>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4" name="Google Shape;4384;p16"/>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5" name="Google Shape;4385;p16"/>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6" name="Google Shape;4386;p16"/>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7" name="Google Shape;4387;p16"/>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8" name="Google Shape;4388;p16"/>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9" name="Google Shape;4389;p16"/>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0" name="Google Shape;4390;p16"/>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1" name="Google Shape;4391;p16"/>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2" name="Google Shape;4392;p16"/>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3" name="Google Shape;4393;p16"/>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4" name="Google Shape;4394;p16"/>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5" name="Google Shape;4395;p16"/>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6" name="Google Shape;4396;p16"/>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7" name="Google Shape;4397;p16"/>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8" name="Google Shape;4398;p16"/>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9" name="Google Shape;4399;p16"/>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0" name="Google Shape;4400;p16"/>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1" name="Google Shape;4401;p16"/>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02" name="Google Shape;4402;p16"/>
          <p:cNvGrpSpPr/>
          <p:nvPr/>
        </p:nvGrpSpPr>
        <p:grpSpPr>
          <a:xfrm flipH="1">
            <a:off x="-184801" y="-209103"/>
            <a:ext cx="1034111" cy="1035928"/>
            <a:chOff x="7973149" y="-201092"/>
            <a:chExt cx="1116750" cy="1145263"/>
          </a:xfrm>
        </p:grpSpPr>
        <p:sp>
          <p:nvSpPr>
            <p:cNvPr id="4403" name="Google Shape;4403;p16"/>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4" name="Google Shape;4404;p16"/>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5" name="Google Shape;4405;p16"/>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6" name="Google Shape;4406;p16"/>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7" name="Google Shape;4407;p16"/>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8" name="Google Shape;4408;p16"/>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9" name="Google Shape;4409;p16"/>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0" name="Google Shape;4410;p16"/>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1" name="Google Shape;4411;p16"/>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2" name="Google Shape;4412;p16"/>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3" name="Google Shape;4413;p16"/>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4" name="Google Shape;4414;p16"/>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5" name="Google Shape;4415;p16"/>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6" name="Google Shape;4416;p16"/>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7" name="Google Shape;4417;p16"/>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8" name="Google Shape;4418;p16"/>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9" name="Google Shape;4419;p16"/>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0" name="Google Shape;4420;p16"/>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1" name="Google Shape;4421;p16"/>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2" name="Google Shape;4422;p16"/>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3" name="Google Shape;4423;p16"/>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4" name="Google Shape;4424;p16"/>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5" name="Google Shape;4425;p16"/>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6" name="Google Shape;4426;p16"/>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7" name="Google Shape;4427;p16"/>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8" name="Google Shape;4428;p16"/>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9" name="Google Shape;4429;p16"/>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0" name="Google Shape;4430;p16"/>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1" name="Google Shape;4431;p16"/>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2" name="Google Shape;4432;p16"/>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3" name="Google Shape;4433;p16"/>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4" name="Google Shape;4434;p16"/>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5" name="Google Shape;4435;p16"/>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6" name="Google Shape;4436;p16"/>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7" name="Google Shape;4437;p16"/>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8" name="Google Shape;4438;p16"/>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9" name="Google Shape;4439;p16"/>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0" name="Google Shape;4440;p16"/>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1" name="Google Shape;4441;p16"/>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2" name="Google Shape;4442;p16"/>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3" name="Google Shape;4443;p16"/>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4" name="Google Shape;4444;p16"/>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5" name="Google Shape;4445;p16"/>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6" name="Google Shape;4446;p16"/>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7" name="Google Shape;4447;p16"/>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8" name="Google Shape;4448;p16"/>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9" name="Google Shape;4449;p16"/>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0" name="Google Shape;4450;p16"/>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1" name="Google Shape;4451;p16"/>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2" name="Google Shape;4452;p16"/>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3" name="Google Shape;4453;p16"/>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4" name="Google Shape;4454;p16"/>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5" name="Google Shape;4455;p16"/>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6" name="Google Shape;4456;p16"/>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7" name="Google Shape;4457;p16"/>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8" name="Google Shape;4458;p16"/>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9" name="Google Shape;4459;p16"/>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0" name="Google Shape;4460;p16"/>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1" name="Google Shape;4461;p16"/>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2" name="Google Shape;4462;p16"/>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3" name="Google Shape;4463;p16"/>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64" name="Google Shape;4464;p16"/>
          <p:cNvGrpSpPr/>
          <p:nvPr/>
        </p:nvGrpSpPr>
        <p:grpSpPr>
          <a:xfrm rot="-5400000" flipH="1">
            <a:off x="11145299" y="5617374"/>
            <a:ext cx="571291" cy="1623076"/>
            <a:chOff x="7607455" y="4238363"/>
            <a:chExt cx="438017" cy="1186459"/>
          </a:xfrm>
        </p:grpSpPr>
        <p:sp>
          <p:nvSpPr>
            <p:cNvPr id="4465" name="Google Shape;4465;p1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6" name="Google Shape;4466;p1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7" name="Google Shape;4467;p1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8" name="Google Shape;4468;p1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9" name="Google Shape;4469;p1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0" name="Google Shape;4470;p1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1" name="Google Shape;4471;p1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2" name="Google Shape;4472;p1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3" name="Google Shape;4473;p1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4" name="Google Shape;4474;p1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5" name="Google Shape;4475;p1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6" name="Google Shape;4476;p1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7" name="Google Shape;4477;p1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8" name="Google Shape;4478;p1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9" name="Google Shape;4479;p1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0" name="Google Shape;4480;p1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1" name="Google Shape;4481;p1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2" name="Google Shape;4482;p1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3" name="Google Shape;4483;p1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4" name="Google Shape;4484;p1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5" name="Google Shape;4485;p1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6" name="Google Shape;4486;p1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7" name="Google Shape;4487;p1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8" name="Google Shape;4488;p1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89" name="Google Shape;4489;p16"/>
          <p:cNvGrpSpPr/>
          <p:nvPr/>
        </p:nvGrpSpPr>
        <p:grpSpPr>
          <a:xfrm flipH="1">
            <a:off x="-79791" y="6156140"/>
            <a:ext cx="748761" cy="724561"/>
            <a:chOff x="8202967" y="4478366"/>
            <a:chExt cx="900965" cy="871845"/>
          </a:xfrm>
        </p:grpSpPr>
        <p:sp>
          <p:nvSpPr>
            <p:cNvPr id="4490" name="Google Shape;4490;p16"/>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1" name="Google Shape;4491;p16"/>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2" name="Google Shape;4492;p16"/>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3" name="Google Shape;4493;p16"/>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4" name="Google Shape;4494;p16"/>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5" name="Google Shape;4495;p16"/>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6" name="Google Shape;4496;p16"/>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7" name="Google Shape;4497;p16"/>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8" name="Google Shape;4498;p16"/>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9" name="Google Shape;4499;p16"/>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0" name="Google Shape;4500;p16"/>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1" name="Google Shape;4501;p16"/>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2" name="Google Shape;4502;p16"/>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3" name="Google Shape;4503;p16"/>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4" name="Google Shape;4504;p16"/>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5" name="Google Shape;4505;p16"/>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6" name="Google Shape;4506;p16"/>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7" name="Google Shape;4507;p16"/>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8" name="Google Shape;4508;p16"/>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706172261"/>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Title and four columns ">
  <p:cSld name="Title and four columns ">
    <p:spTree>
      <p:nvGrpSpPr>
        <p:cNvPr id="1" name="Shape 4509"/>
        <p:cNvGrpSpPr/>
        <p:nvPr/>
      </p:nvGrpSpPr>
      <p:grpSpPr>
        <a:xfrm>
          <a:off x="0" y="0"/>
          <a:ext cx="0" cy="0"/>
          <a:chOff x="0" y="0"/>
          <a:chExt cx="0" cy="0"/>
        </a:xfrm>
      </p:grpSpPr>
      <p:sp>
        <p:nvSpPr>
          <p:cNvPr id="4510" name="Google Shape;4510;p17"/>
          <p:cNvSpPr txBox="1">
            <a:spLocks noGrp="1"/>
          </p:cNvSpPr>
          <p:nvPr>
            <p:ph type="ctrTitle"/>
          </p:nvPr>
        </p:nvSpPr>
        <p:spPr>
          <a:xfrm>
            <a:off x="2807845" y="2557867"/>
            <a:ext cx="2429200" cy="5444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667">
                <a:solidFill>
                  <a:srgbClr val="41294A"/>
                </a:solidFill>
              </a:defRPr>
            </a:lvl1pPr>
            <a:lvl2pPr lvl="1" algn="ctr" rtl="0">
              <a:spcBef>
                <a:spcPts val="0"/>
              </a:spcBef>
              <a:spcAft>
                <a:spcPts val="0"/>
              </a:spcAft>
              <a:buClr>
                <a:srgbClr val="41294A"/>
              </a:buClr>
              <a:buSzPts val="2000"/>
              <a:buNone/>
              <a:defRPr sz="2667" b="0">
                <a:solidFill>
                  <a:srgbClr val="41294A"/>
                </a:solidFill>
              </a:defRPr>
            </a:lvl2pPr>
            <a:lvl3pPr lvl="2" algn="ctr" rtl="0">
              <a:spcBef>
                <a:spcPts val="0"/>
              </a:spcBef>
              <a:spcAft>
                <a:spcPts val="0"/>
              </a:spcAft>
              <a:buClr>
                <a:srgbClr val="41294A"/>
              </a:buClr>
              <a:buSzPts val="2000"/>
              <a:buNone/>
              <a:defRPr sz="2667" b="0">
                <a:solidFill>
                  <a:srgbClr val="41294A"/>
                </a:solidFill>
              </a:defRPr>
            </a:lvl3pPr>
            <a:lvl4pPr lvl="3" algn="ctr" rtl="0">
              <a:spcBef>
                <a:spcPts val="0"/>
              </a:spcBef>
              <a:spcAft>
                <a:spcPts val="0"/>
              </a:spcAft>
              <a:buClr>
                <a:srgbClr val="41294A"/>
              </a:buClr>
              <a:buSzPts val="2000"/>
              <a:buNone/>
              <a:defRPr sz="2667" b="0">
                <a:solidFill>
                  <a:srgbClr val="41294A"/>
                </a:solidFill>
              </a:defRPr>
            </a:lvl4pPr>
            <a:lvl5pPr lvl="4" algn="ctr" rtl="0">
              <a:spcBef>
                <a:spcPts val="0"/>
              </a:spcBef>
              <a:spcAft>
                <a:spcPts val="0"/>
              </a:spcAft>
              <a:buClr>
                <a:srgbClr val="41294A"/>
              </a:buClr>
              <a:buSzPts val="2000"/>
              <a:buNone/>
              <a:defRPr sz="2667" b="0">
                <a:solidFill>
                  <a:srgbClr val="41294A"/>
                </a:solidFill>
              </a:defRPr>
            </a:lvl5pPr>
            <a:lvl6pPr lvl="5" algn="ctr" rtl="0">
              <a:spcBef>
                <a:spcPts val="0"/>
              </a:spcBef>
              <a:spcAft>
                <a:spcPts val="0"/>
              </a:spcAft>
              <a:buClr>
                <a:srgbClr val="41294A"/>
              </a:buClr>
              <a:buSzPts val="2000"/>
              <a:buNone/>
              <a:defRPr sz="2667" b="0">
                <a:solidFill>
                  <a:srgbClr val="41294A"/>
                </a:solidFill>
              </a:defRPr>
            </a:lvl6pPr>
            <a:lvl7pPr lvl="6" algn="ctr" rtl="0">
              <a:spcBef>
                <a:spcPts val="0"/>
              </a:spcBef>
              <a:spcAft>
                <a:spcPts val="0"/>
              </a:spcAft>
              <a:buClr>
                <a:srgbClr val="41294A"/>
              </a:buClr>
              <a:buSzPts val="2000"/>
              <a:buNone/>
              <a:defRPr sz="2667" b="0">
                <a:solidFill>
                  <a:srgbClr val="41294A"/>
                </a:solidFill>
              </a:defRPr>
            </a:lvl7pPr>
            <a:lvl8pPr lvl="7" algn="ctr" rtl="0">
              <a:spcBef>
                <a:spcPts val="0"/>
              </a:spcBef>
              <a:spcAft>
                <a:spcPts val="0"/>
              </a:spcAft>
              <a:buClr>
                <a:srgbClr val="41294A"/>
              </a:buClr>
              <a:buSzPts val="2000"/>
              <a:buNone/>
              <a:defRPr sz="2667" b="0">
                <a:solidFill>
                  <a:srgbClr val="41294A"/>
                </a:solidFill>
              </a:defRPr>
            </a:lvl8pPr>
            <a:lvl9pPr lvl="8" algn="ctr" rtl="0">
              <a:spcBef>
                <a:spcPts val="0"/>
              </a:spcBef>
              <a:spcAft>
                <a:spcPts val="0"/>
              </a:spcAft>
              <a:buClr>
                <a:srgbClr val="41294A"/>
              </a:buClr>
              <a:buSzPts val="2000"/>
              <a:buNone/>
              <a:defRPr sz="2667" b="0">
                <a:solidFill>
                  <a:srgbClr val="41294A"/>
                </a:solidFill>
              </a:defRPr>
            </a:lvl9pPr>
          </a:lstStyle>
          <a:p>
            <a:endParaRPr/>
          </a:p>
        </p:txBody>
      </p:sp>
      <p:sp>
        <p:nvSpPr>
          <p:cNvPr id="4511" name="Google Shape;4511;p17"/>
          <p:cNvSpPr txBox="1">
            <a:spLocks noGrp="1"/>
          </p:cNvSpPr>
          <p:nvPr>
            <p:ph type="subTitle" idx="1"/>
          </p:nvPr>
        </p:nvSpPr>
        <p:spPr>
          <a:xfrm>
            <a:off x="2342045" y="3054800"/>
            <a:ext cx="3360800" cy="77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867">
                <a:latin typeface="Nunito"/>
                <a:ea typeface="Nunito"/>
                <a:cs typeface="Nunito"/>
                <a:sym typeface="Nunito"/>
              </a:defRPr>
            </a:lvl1pPr>
            <a:lvl2pPr lvl="1" algn="ctr" rtl="0">
              <a:lnSpc>
                <a:spcPct val="100000"/>
              </a:lnSpc>
              <a:spcBef>
                <a:spcPts val="0"/>
              </a:spcBef>
              <a:spcAft>
                <a:spcPts val="0"/>
              </a:spcAft>
              <a:buSzPts val="1000"/>
              <a:buFont typeface="Nunito"/>
              <a:buNone/>
              <a:defRPr sz="1333">
                <a:latin typeface="Nunito"/>
                <a:ea typeface="Nunito"/>
                <a:cs typeface="Nunito"/>
                <a:sym typeface="Nunito"/>
              </a:defRPr>
            </a:lvl2pPr>
            <a:lvl3pPr lvl="2" algn="ctr" rtl="0">
              <a:lnSpc>
                <a:spcPct val="100000"/>
              </a:lnSpc>
              <a:spcBef>
                <a:spcPts val="0"/>
              </a:spcBef>
              <a:spcAft>
                <a:spcPts val="0"/>
              </a:spcAft>
              <a:buSzPts val="1000"/>
              <a:buFont typeface="Nunito"/>
              <a:buNone/>
              <a:defRPr sz="1333">
                <a:latin typeface="Nunito"/>
                <a:ea typeface="Nunito"/>
                <a:cs typeface="Nunito"/>
                <a:sym typeface="Nunito"/>
              </a:defRPr>
            </a:lvl3pPr>
            <a:lvl4pPr lvl="3" algn="ctr" rtl="0">
              <a:lnSpc>
                <a:spcPct val="100000"/>
              </a:lnSpc>
              <a:spcBef>
                <a:spcPts val="0"/>
              </a:spcBef>
              <a:spcAft>
                <a:spcPts val="0"/>
              </a:spcAft>
              <a:buSzPts val="1000"/>
              <a:buFont typeface="Nunito"/>
              <a:buNone/>
              <a:defRPr sz="1333">
                <a:latin typeface="Nunito"/>
                <a:ea typeface="Nunito"/>
                <a:cs typeface="Nunito"/>
                <a:sym typeface="Nunito"/>
              </a:defRPr>
            </a:lvl4pPr>
            <a:lvl5pPr lvl="4" algn="ctr" rtl="0">
              <a:lnSpc>
                <a:spcPct val="100000"/>
              </a:lnSpc>
              <a:spcBef>
                <a:spcPts val="0"/>
              </a:spcBef>
              <a:spcAft>
                <a:spcPts val="0"/>
              </a:spcAft>
              <a:buSzPts val="1000"/>
              <a:buFont typeface="Nunito"/>
              <a:buNone/>
              <a:defRPr sz="1333">
                <a:latin typeface="Nunito"/>
                <a:ea typeface="Nunito"/>
                <a:cs typeface="Nunito"/>
                <a:sym typeface="Nunito"/>
              </a:defRPr>
            </a:lvl5pPr>
            <a:lvl6pPr lvl="5" algn="ctr" rtl="0">
              <a:lnSpc>
                <a:spcPct val="100000"/>
              </a:lnSpc>
              <a:spcBef>
                <a:spcPts val="0"/>
              </a:spcBef>
              <a:spcAft>
                <a:spcPts val="0"/>
              </a:spcAft>
              <a:buSzPts val="1000"/>
              <a:buFont typeface="Nunito"/>
              <a:buNone/>
              <a:defRPr sz="1333">
                <a:latin typeface="Nunito"/>
                <a:ea typeface="Nunito"/>
                <a:cs typeface="Nunito"/>
                <a:sym typeface="Nunito"/>
              </a:defRPr>
            </a:lvl6pPr>
            <a:lvl7pPr lvl="6" algn="ctr" rtl="0">
              <a:lnSpc>
                <a:spcPct val="100000"/>
              </a:lnSpc>
              <a:spcBef>
                <a:spcPts val="0"/>
              </a:spcBef>
              <a:spcAft>
                <a:spcPts val="0"/>
              </a:spcAft>
              <a:buSzPts val="1000"/>
              <a:buFont typeface="Nunito"/>
              <a:buNone/>
              <a:defRPr sz="1333">
                <a:latin typeface="Nunito"/>
                <a:ea typeface="Nunito"/>
                <a:cs typeface="Nunito"/>
                <a:sym typeface="Nunito"/>
              </a:defRPr>
            </a:lvl7pPr>
            <a:lvl8pPr lvl="7" algn="ctr" rtl="0">
              <a:lnSpc>
                <a:spcPct val="100000"/>
              </a:lnSpc>
              <a:spcBef>
                <a:spcPts val="0"/>
              </a:spcBef>
              <a:spcAft>
                <a:spcPts val="0"/>
              </a:spcAft>
              <a:buSzPts val="1000"/>
              <a:buFont typeface="Nunito"/>
              <a:buNone/>
              <a:defRPr sz="1333">
                <a:latin typeface="Nunito"/>
                <a:ea typeface="Nunito"/>
                <a:cs typeface="Nunito"/>
                <a:sym typeface="Nunito"/>
              </a:defRPr>
            </a:lvl8pPr>
            <a:lvl9pPr lvl="8" algn="ctr" rtl="0">
              <a:lnSpc>
                <a:spcPct val="100000"/>
              </a:lnSpc>
              <a:spcBef>
                <a:spcPts val="0"/>
              </a:spcBef>
              <a:spcAft>
                <a:spcPts val="0"/>
              </a:spcAft>
              <a:buSzPts val="1000"/>
              <a:buFont typeface="Nunito"/>
              <a:buNone/>
              <a:defRPr sz="1333">
                <a:latin typeface="Nunito"/>
                <a:ea typeface="Nunito"/>
                <a:cs typeface="Nunito"/>
                <a:sym typeface="Nunito"/>
              </a:defRPr>
            </a:lvl9pPr>
          </a:lstStyle>
          <a:p>
            <a:endParaRPr/>
          </a:p>
        </p:txBody>
      </p:sp>
      <p:sp>
        <p:nvSpPr>
          <p:cNvPr id="4512" name="Google Shape;4512;p17"/>
          <p:cNvSpPr txBox="1">
            <a:spLocks noGrp="1"/>
          </p:cNvSpPr>
          <p:nvPr>
            <p:ph type="ctrTitle" idx="2"/>
          </p:nvPr>
        </p:nvSpPr>
        <p:spPr>
          <a:xfrm>
            <a:off x="6954955" y="2546800"/>
            <a:ext cx="2429200" cy="5444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667">
                <a:solidFill>
                  <a:srgbClr val="41294A"/>
                </a:solidFill>
              </a:defRPr>
            </a:lvl1pPr>
            <a:lvl2pPr lvl="1" algn="ctr" rtl="0">
              <a:spcBef>
                <a:spcPts val="0"/>
              </a:spcBef>
              <a:spcAft>
                <a:spcPts val="0"/>
              </a:spcAft>
              <a:buClr>
                <a:srgbClr val="41294A"/>
              </a:buClr>
              <a:buSzPts val="2000"/>
              <a:buNone/>
              <a:defRPr sz="2667" b="0">
                <a:solidFill>
                  <a:srgbClr val="41294A"/>
                </a:solidFill>
              </a:defRPr>
            </a:lvl2pPr>
            <a:lvl3pPr lvl="2" algn="ctr" rtl="0">
              <a:spcBef>
                <a:spcPts val="0"/>
              </a:spcBef>
              <a:spcAft>
                <a:spcPts val="0"/>
              </a:spcAft>
              <a:buClr>
                <a:srgbClr val="41294A"/>
              </a:buClr>
              <a:buSzPts val="2000"/>
              <a:buNone/>
              <a:defRPr sz="2667" b="0">
                <a:solidFill>
                  <a:srgbClr val="41294A"/>
                </a:solidFill>
              </a:defRPr>
            </a:lvl3pPr>
            <a:lvl4pPr lvl="3" algn="ctr" rtl="0">
              <a:spcBef>
                <a:spcPts val="0"/>
              </a:spcBef>
              <a:spcAft>
                <a:spcPts val="0"/>
              </a:spcAft>
              <a:buClr>
                <a:srgbClr val="41294A"/>
              </a:buClr>
              <a:buSzPts val="2000"/>
              <a:buNone/>
              <a:defRPr sz="2667" b="0">
                <a:solidFill>
                  <a:srgbClr val="41294A"/>
                </a:solidFill>
              </a:defRPr>
            </a:lvl4pPr>
            <a:lvl5pPr lvl="4" algn="ctr" rtl="0">
              <a:spcBef>
                <a:spcPts val="0"/>
              </a:spcBef>
              <a:spcAft>
                <a:spcPts val="0"/>
              </a:spcAft>
              <a:buClr>
                <a:srgbClr val="41294A"/>
              </a:buClr>
              <a:buSzPts val="2000"/>
              <a:buNone/>
              <a:defRPr sz="2667" b="0">
                <a:solidFill>
                  <a:srgbClr val="41294A"/>
                </a:solidFill>
              </a:defRPr>
            </a:lvl5pPr>
            <a:lvl6pPr lvl="5" algn="ctr" rtl="0">
              <a:spcBef>
                <a:spcPts val="0"/>
              </a:spcBef>
              <a:spcAft>
                <a:spcPts val="0"/>
              </a:spcAft>
              <a:buClr>
                <a:srgbClr val="41294A"/>
              </a:buClr>
              <a:buSzPts val="2000"/>
              <a:buNone/>
              <a:defRPr sz="2667" b="0">
                <a:solidFill>
                  <a:srgbClr val="41294A"/>
                </a:solidFill>
              </a:defRPr>
            </a:lvl6pPr>
            <a:lvl7pPr lvl="6" algn="ctr" rtl="0">
              <a:spcBef>
                <a:spcPts val="0"/>
              </a:spcBef>
              <a:spcAft>
                <a:spcPts val="0"/>
              </a:spcAft>
              <a:buClr>
                <a:srgbClr val="41294A"/>
              </a:buClr>
              <a:buSzPts val="2000"/>
              <a:buNone/>
              <a:defRPr sz="2667" b="0">
                <a:solidFill>
                  <a:srgbClr val="41294A"/>
                </a:solidFill>
              </a:defRPr>
            </a:lvl7pPr>
            <a:lvl8pPr lvl="7" algn="ctr" rtl="0">
              <a:spcBef>
                <a:spcPts val="0"/>
              </a:spcBef>
              <a:spcAft>
                <a:spcPts val="0"/>
              </a:spcAft>
              <a:buClr>
                <a:srgbClr val="41294A"/>
              </a:buClr>
              <a:buSzPts val="2000"/>
              <a:buNone/>
              <a:defRPr sz="2667" b="0">
                <a:solidFill>
                  <a:srgbClr val="41294A"/>
                </a:solidFill>
              </a:defRPr>
            </a:lvl8pPr>
            <a:lvl9pPr lvl="8" algn="ctr" rtl="0">
              <a:spcBef>
                <a:spcPts val="0"/>
              </a:spcBef>
              <a:spcAft>
                <a:spcPts val="0"/>
              </a:spcAft>
              <a:buClr>
                <a:srgbClr val="41294A"/>
              </a:buClr>
              <a:buSzPts val="2000"/>
              <a:buNone/>
              <a:defRPr sz="2667" b="0">
                <a:solidFill>
                  <a:srgbClr val="41294A"/>
                </a:solidFill>
              </a:defRPr>
            </a:lvl9pPr>
          </a:lstStyle>
          <a:p>
            <a:endParaRPr/>
          </a:p>
        </p:txBody>
      </p:sp>
      <p:sp>
        <p:nvSpPr>
          <p:cNvPr id="4513" name="Google Shape;4513;p17"/>
          <p:cNvSpPr txBox="1">
            <a:spLocks noGrp="1"/>
          </p:cNvSpPr>
          <p:nvPr>
            <p:ph type="subTitle" idx="3"/>
          </p:nvPr>
        </p:nvSpPr>
        <p:spPr>
          <a:xfrm>
            <a:off x="6489155" y="3054800"/>
            <a:ext cx="3360800" cy="77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867">
                <a:latin typeface="Nunito"/>
                <a:ea typeface="Nunito"/>
                <a:cs typeface="Nunito"/>
                <a:sym typeface="Nunito"/>
              </a:defRPr>
            </a:lvl1pPr>
            <a:lvl2pPr lvl="1" algn="ctr" rtl="0">
              <a:lnSpc>
                <a:spcPct val="100000"/>
              </a:lnSpc>
              <a:spcBef>
                <a:spcPts val="0"/>
              </a:spcBef>
              <a:spcAft>
                <a:spcPts val="0"/>
              </a:spcAft>
              <a:buSzPts val="1000"/>
              <a:buFont typeface="Nunito"/>
              <a:buNone/>
              <a:defRPr sz="1333">
                <a:latin typeface="Nunito"/>
                <a:ea typeface="Nunito"/>
                <a:cs typeface="Nunito"/>
                <a:sym typeface="Nunito"/>
              </a:defRPr>
            </a:lvl2pPr>
            <a:lvl3pPr lvl="2" algn="ctr" rtl="0">
              <a:lnSpc>
                <a:spcPct val="100000"/>
              </a:lnSpc>
              <a:spcBef>
                <a:spcPts val="0"/>
              </a:spcBef>
              <a:spcAft>
                <a:spcPts val="0"/>
              </a:spcAft>
              <a:buSzPts val="1000"/>
              <a:buFont typeface="Nunito"/>
              <a:buNone/>
              <a:defRPr sz="1333">
                <a:latin typeface="Nunito"/>
                <a:ea typeface="Nunito"/>
                <a:cs typeface="Nunito"/>
                <a:sym typeface="Nunito"/>
              </a:defRPr>
            </a:lvl3pPr>
            <a:lvl4pPr lvl="3" algn="ctr" rtl="0">
              <a:lnSpc>
                <a:spcPct val="100000"/>
              </a:lnSpc>
              <a:spcBef>
                <a:spcPts val="0"/>
              </a:spcBef>
              <a:spcAft>
                <a:spcPts val="0"/>
              </a:spcAft>
              <a:buSzPts val="1000"/>
              <a:buFont typeface="Nunito"/>
              <a:buNone/>
              <a:defRPr sz="1333">
                <a:latin typeface="Nunito"/>
                <a:ea typeface="Nunito"/>
                <a:cs typeface="Nunito"/>
                <a:sym typeface="Nunito"/>
              </a:defRPr>
            </a:lvl4pPr>
            <a:lvl5pPr lvl="4" algn="ctr" rtl="0">
              <a:lnSpc>
                <a:spcPct val="100000"/>
              </a:lnSpc>
              <a:spcBef>
                <a:spcPts val="0"/>
              </a:spcBef>
              <a:spcAft>
                <a:spcPts val="0"/>
              </a:spcAft>
              <a:buSzPts val="1000"/>
              <a:buFont typeface="Nunito"/>
              <a:buNone/>
              <a:defRPr sz="1333">
                <a:latin typeface="Nunito"/>
                <a:ea typeface="Nunito"/>
                <a:cs typeface="Nunito"/>
                <a:sym typeface="Nunito"/>
              </a:defRPr>
            </a:lvl5pPr>
            <a:lvl6pPr lvl="5" algn="ctr" rtl="0">
              <a:lnSpc>
                <a:spcPct val="100000"/>
              </a:lnSpc>
              <a:spcBef>
                <a:spcPts val="0"/>
              </a:spcBef>
              <a:spcAft>
                <a:spcPts val="0"/>
              </a:spcAft>
              <a:buSzPts val="1000"/>
              <a:buFont typeface="Nunito"/>
              <a:buNone/>
              <a:defRPr sz="1333">
                <a:latin typeface="Nunito"/>
                <a:ea typeface="Nunito"/>
                <a:cs typeface="Nunito"/>
                <a:sym typeface="Nunito"/>
              </a:defRPr>
            </a:lvl6pPr>
            <a:lvl7pPr lvl="6" algn="ctr" rtl="0">
              <a:lnSpc>
                <a:spcPct val="100000"/>
              </a:lnSpc>
              <a:spcBef>
                <a:spcPts val="0"/>
              </a:spcBef>
              <a:spcAft>
                <a:spcPts val="0"/>
              </a:spcAft>
              <a:buSzPts val="1000"/>
              <a:buFont typeface="Nunito"/>
              <a:buNone/>
              <a:defRPr sz="1333">
                <a:latin typeface="Nunito"/>
                <a:ea typeface="Nunito"/>
                <a:cs typeface="Nunito"/>
                <a:sym typeface="Nunito"/>
              </a:defRPr>
            </a:lvl7pPr>
            <a:lvl8pPr lvl="7" algn="ctr" rtl="0">
              <a:lnSpc>
                <a:spcPct val="100000"/>
              </a:lnSpc>
              <a:spcBef>
                <a:spcPts val="0"/>
              </a:spcBef>
              <a:spcAft>
                <a:spcPts val="0"/>
              </a:spcAft>
              <a:buSzPts val="1000"/>
              <a:buFont typeface="Nunito"/>
              <a:buNone/>
              <a:defRPr sz="1333">
                <a:latin typeface="Nunito"/>
                <a:ea typeface="Nunito"/>
                <a:cs typeface="Nunito"/>
                <a:sym typeface="Nunito"/>
              </a:defRPr>
            </a:lvl8pPr>
            <a:lvl9pPr lvl="8" algn="ctr" rtl="0">
              <a:lnSpc>
                <a:spcPct val="100000"/>
              </a:lnSpc>
              <a:spcBef>
                <a:spcPts val="0"/>
              </a:spcBef>
              <a:spcAft>
                <a:spcPts val="0"/>
              </a:spcAft>
              <a:buSzPts val="1000"/>
              <a:buFont typeface="Nunito"/>
              <a:buNone/>
              <a:defRPr sz="1333">
                <a:latin typeface="Nunito"/>
                <a:ea typeface="Nunito"/>
                <a:cs typeface="Nunito"/>
                <a:sym typeface="Nunito"/>
              </a:defRPr>
            </a:lvl9pPr>
          </a:lstStyle>
          <a:p>
            <a:endParaRPr/>
          </a:p>
        </p:txBody>
      </p:sp>
      <p:sp>
        <p:nvSpPr>
          <p:cNvPr id="4514" name="Google Shape;4514;p17"/>
          <p:cNvSpPr txBox="1">
            <a:spLocks noGrp="1"/>
          </p:cNvSpPr>
          <p:nvPr>
            <p:ph type="ctrTitle" idx="4"/>
          </p:nvPr>
        </p:nvSpPr>
        <p:spPr>
          <a:xfrm>
            <a:off x="2807845" y="4943851"/>
            <a:ext cx="2429200" cy="5444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667">
                <a:solidFill>
                  <a:srgbClr val="41294A"/>
                </a:solidFill>
              </a:defRPr>
            </a:lvl1pPr>
            <a:lvl2pPr lvl="1" algn="ctr" rtl="0">
              <a:spcBef>
                <a:spcPts val="0"/>
              </a:spcBef>
              <a:spcAft>
                <a:spcPts val="0"/>
              </a:spcAft>
              <a:buClr>
                <a:srgbClr val="41294A"/>
              </a:buClr>
              <a:buSzPts val="2000"/>
              <a:buNone/>
              <a:defRPr sz="2667" b="0">
                <a:solidFill>
                  <a:srgbClr val="41294A"/>
                </a:solidFill>
              </a:defRPr>
            </a:lvl2pPr>
            <a:lvl3pPr lvl="2" algn="ctr" rtl="0">
              <a:spcBef>
                <a:spcPts val="0"/>
              </a:spcBef>
              <a:spcAft>
                <a:spcPts val="0"/>
              </a:spcAft>
              <a:buClr>
                <a:srgbClr val="41294A"/>
              </a:buClr>
              <a:buSzPts val="2000"/>
              <a:buNone/>
              <a:defRPr sz="2667" b="0">
                <a:solidFill>
                  <a:srgbClr val="41294A"/>
                </a:solidFill>
              </a:defRPr>
            </a:lvl3pPr>
            <a:lvl4pPr lvl="3" algn="ctr" rtl="0">
              <a:spcBef>
                <a:spcPts val="0"/>
              </a:spcBef>
              <a:spcAft>
                <a:spcPts val="0"/>
              </a:spcAft>
              <a:buClr>
                <a:srgbClr val="41294A"/>
              </a:buClr>
              <a:buSzPts val="2000"/>
              <a:buNone/>
              <a:defRPr sz="2667" b="0">
                <a:solidFill>
                  <a:srgbClr val="41294A"/>
                </a:solidFill>
              </a:defRPr>
            </a:lvl4pPr>
            <a:lvl5pPr lvl="4" algn="ctr" rtl="0">
              <a:spcBef>
                <a:spcPts val="0"/>
              </a:spcBef>
              <a:spcAft>
                <a:spcPts val="0"/>
              </a:spcAft>
              <a:buClr>
                <a:srgbClr val="41294A"/>
              </a:buClr>
              <a:buSzPts val="2000"/>
              <a:buNone/>
              <a:defRPr sz="2667" b="0">
                <a:solidFill>
                  <a:srgbClr val="41294A"/>
                </a:solidFill>
              </a:defRPr>
            </a:lvl5pPr>
            <a:lvl6pPr lvl="5" algn="ctr" rtl="0">
              <a:spcBef>
                <a:spcPts val="0"/>
              </a:spcBef>
              <a:spcAft>
                <a:spcPts val="0"/>
              </a:spcAft>
              <a:buClr>
                <a:srgbClr val="41294A"/>
              </a:buClr>
              <a:buSzPts val="2000"/>
              <a:buNone/>
              <a:defRPr sz="2667" b="0">
                <a:solidFill>
                  <a:srgbClr val="41294A"/>
                </a:solidFill>
              </a:defRPr>
            </a:lvl6pPr>
            <a:lvl7pPr lvl="6" algn="ctr" rtl="0">
              <a:spcBef>
                <a:spcPts val="0"/>
              </a:spcBef>
              <a:spcAft>
                <a:spcPts val="0"/>
              </a:spcAft>
              <a:buClr>
                <a:srgbClr val="41294A"/>
              </a:buClr>
              <a:buSzPts val="2000"/>
              <a:buNone/>
              <a:defRPr sz="2667" b="0">
                <a:solidFill>
                  <a:srgbClr val="41294A"/>
                </a:solidFill>
              </a:defRPr>
            </a:lvl7pPr>
            <a:lvl8pPr lvl="7" algn="ctr" rtl="0">
              <a:spcBef>
                <a:spcPts val="0"/>
              </a:spcBef>
              <a:spcAft>
                <a:spcPts val="0"/>
              </a:spcAft>
              <a:buClr>
                <a:srgbClr val="41294A"/>
              </a:buClr>
              <a:buSzPts val="2000"/>
              <a:buNone/>
              <a:defRPr sz="2667" b="0">
                <a:solidFill>
                  <a:srgbClr val="41294A"/>
                </a:solidFill>
              </a:defRPr>
            </a:lvl8pPr>
            <a:lvl9pPr lvl="8" algn="ctr" rtl="0">
              <a:spcBef>
                <a:spcPts val="0"/>
              </a:spcBef>
              <a:spcAft>
                <a:spcPts val="0"/>
              </a:spcAft>
              <a:buClr>
                <a:srgbClr val="41294A"/>
              </a:buClr>
              <a:buSzPts val="2000"/>
              <a:buNone/>
              <a:defRPr sz="2667" b="0">
                <a:solidFill>
                  <a:srgbClr val="41294A"/>
                </a:solidFill>
              </a:defRPr>
            </a:lvl9pPr>
          </a:lstStyle>
          <a:p>
            <a:endParaRPr/>
          </a:p>
        </p:txBody>
      </p:sp>
      <p:sp>
        <p:nvSpPr>
          <p:cNvPr id="4515" name="Google Shape;4515;p17"/>
          <p:cNvSpPr txBox="1">
            <a:spLocks noGrp="1"/>
          </p:cNvSpPr>
          <p:nvPr>
            <p:ph type="subTitle" idx="5"/>
          </p:nvPr>
        </p:nvSpPr>
        <p:spPr>
          <a:xfrm>
            <a:off x="2342045" y="5436300"/>
            <a:ext cx="3360800" cy="77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867">
                <a:latin typeface="Nunito"/>
                <a:ea typeface="Nunito"/>
                <a:cs typeface="Nunito"/>
                <a:sym typeface="Nunito"/>
              </a:defRPr>
            </a:lvl1pPr>
            <a:lvl2pPr lvl="1" algn="ctr" rtl="0">
              <a:lnSpc>
                <a:spcPct val="100000"/>
              </a:lnSpc>
              <a:spcBef>
                <a:spcPts val="0"/>
              </a:spcBef>
              <a:spcAft>
                <a:spcPts val="0"/>
              </a:spcAft>
              <a:buSzPts val="1000"/>
              <a:buFont typeface="Nunito"/>
              <a:buNone/>
              <a:defRPr sz="1333">
                <a:latin typeface="Nunito"/>
                <a:ea typeface="Nunito"/>
                <a:cs typeface="Nunito"/>
                <a:sym typeface="Nunito"/>
              </a:defRPr>
            </a:lvl2pPr>
            <a:lvl3pPr lvl="2" algn="ctr" rtl="0">
              <a:lnSpc>
                <a:spcPct val="100000"/>
              </a:lnSpc>
              <a:spcBef>
                <a:spcPts val="0"/>
              </a:spcBef>
              <a:spcAft>
                <a:spcPts val="0"/>
              </a:spcAft>
              <a:buSzPts val="1000"/>
              <a:buFont typeface="Nunito"/>
              <a:buNone/>
              <a:defRPr sz="1333">
                <a:latin typeface="Nunito"/>
                <a:ea typeface="Nunito"/>
                <a:cs typeface="Nunito"/>
                <a:sym typeface="Nunito"/>
              </a:defRPr>
            </a:lvl3pPr>
            <a:lvl4pPr lvl="3" algn="ctr" rtl="0">
              <a:lnSpc>
                <a:spcPct val="100000"/>
              </a:lnSpc>
              <a:spcBef>
                <a:spcPts val="0"/>
              </a:spcBef>
              <a:spcAft>
                <a:spcPts val="0"/>
              </a:spcAft>
              <a:buSzPts val="1000"/>
              <a:buFont typeface="Nunito"/>
              <a:buNone/>
              <a:defRPr sz="1333">
                <a:latin typeface="Nunito"/>
                <a:ea typeface="Nunito"/>
                <a:cs typeface="Nunito"/>
                <a:sym typeface="Nunito"/>
              </a:defRPr>
            </a:lvl4pPr>
            <a:lvl5pPr lvl="4" algn="ctr" rtl="0">
              <a:lnSpc>
                <a:spcPct val="100000"/>
              </a:lnSpc>
              <a:spcBef>
                <a:spcPts val="0"/>
              </a:spcBef>
              <a:spcAft>
                <a:spcPts val="0"/>
              </a:spcAft>
              <a:buSzPts val="1000"/>
              <a:buFont typeface="Nunito"/>
              <a:buNone/>
              <a:defRPr sz="1333">
                <a:latin typeface="Nunito"/>
                <a:ea typeface="Nunito"/>
                <a:cs typeface="Nunito"/>
                <a:sym typeface="Nunito"/>
              </a:defRPr>
            </a:lvl5pPr>
            <a:lvl6pPr lvl="5" algn="ctr" rtl="0">
              <a:lnSpc>
                <a:spcPct val="100000"/>
              </a:lnSpc>
              <a:spcBef>
                <a:spcPts val="0"/>
              </a:spcBef>
              <a:spcAft>
                <a:spcPts val="0"/>
              </a:spcAft>
              <a:buSzPts val="1000"/>
              <a:buFont typeface="Nunito"/>
              <a:buNone/>
              <a:defRPr sz="1333">
                <a:latin typeface="Nunito"/>
                <a:ea typeface="Nunito"/>
                <a:cs typeface="Nunito"/>
                <a:sym typeface="Nunito"/>
              </a:defRPr>
            </a:lvl6pPr>
            <a:lvl7pPr lvl="6" algn="ctr" rtl="0">
              <a:lnSpc>
                <a:spcPct val="100000"/>
              </a:lnSpc>
              <a:spcBef>
                <a:spcPts val="0"/>
              </a:spcBef>
              <a:spcAft>
                <a:spcPts val="0"/>
              </a:spcAft>
              <a:buSzPts val="1000"/>
              <a:buFont typeface="Nunito"/>
              <a:buNone/>
              <a:defRPr sz="1333">
                <a:latin typeface="Nunito"/>
                <a:ea typeface="Nunito"/>
                <a:cs typeface="Nunito"/>
                <a:sym typeface="Nunito"/>
              </a:defRPr>
            </a:lvl7pPr>
            <a:lvl8pPr lvl="7" algn="ctr" rtl="0">
              <a:lnSpc>
                <a:spcPct val="100000"/>
              </a:lnSpc>
              <a:spcBef>
                <a:spcPts val="0"/>
              </a:spcBef>
              <a:spcAft>
                <a:spcPts val="0"/>
              </a:spcAft>
              <a:buSzPts val="1000"/>
              <a:buFont typeface="Nunito"/>
              <a:buNone/>
              <a:defRPr sz="1333">
                <a:latin typeface="Nunito"/>
                <a:ea typeface="Nunito"/>
                <a:cs typeface="Nunito"/>
                <a:sym typeface="Nunito"/>
              </a:defRPr>
            </a:lvl8pPr>
            <a:lvl9pPr lvl="8" algn="ctr" rtl="0">
              <a:lnSpc>
                <a:spcPct val="100000"/>
              </a:lnSpc>
              <a:spcBef>
                <a:spcPts val="0"/>
              </a:spcBef>
              <a:spcAft>
                <a:spcPts val="0"/>
              </a:spcAft>
              <a:buSzPts val="1000"/>
              <a:buFont typeface="Nunito"/>
              <a:buNone/>
              <a:defRPr sz="1333">
                <a:latin typeface="Nunito"/>
                <a:ea typeface="Nunito"/>
                <a:cs typeface="Nunito"/>
                <a:sym typeface="Nunito"/>
              </a:defRPr>
            </a:lvl9pPr>
          </a:lstStyle>
          <a:p>
            <a:endParaRPr/>
          </a:p>
        </p:txBody>
      </p:sp>
      <p:sp>
        <p:nvSpPr>
          <p:cNvPr id="4516" name="Google Shape;4516;p17"/>
          <p:cNvSpPr txBox="1">
            <a:spLocks noGrp="1"/>
          </p:cNvSpPr>
          <p:nvPr>
            <p:ph type="ctrTitle" idx="6"/>
          </p:nvPr>
        </p:nvSpPr>
        <p:spPr>
          <a:xfrm>
            <a:off x="6954955" y="4934184"/>
            <a:ext cx="2429200" cy="5444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667">
                <a:solidFill>
                  <a:srgbClr val="41294A"/>
                </a:solidFill>
              </a:defRPr>
            </a:lvl1pPr>
            <a:lvl2pPr lvl="1" algn="ctr" rtl="0">
              <a:spcBef>
                <a:spcPts val="0"/>
              </a:spcBef>
              <a:spcAft>
                <a:spcPts val="0"/>
              </a:spcAft>
              <a:buClr>
                <a:srgbClr val="41294A"/>
              </a:buClr>
              <a:buSzPts val="2000"/>
              <a:buNone/>
              <a:defRPr sz="2667" b="0">
                <a:solidFill>
                  <a:srgbClr val="41294A"/>
                </a:solidFill>
              </a:defRPr>
            </a:lvl2pPr>
            <a:lvl3pPr lvl="2" algn="ctr" rtl="0">
              <a:spcBef>
                <a:spcPts val="0"/>
              </a:spcBef>
              <a:spcAft>
                <a:spcPts val="0"/>
              </a:spcAft>
              <a:buClr>
                <a:srgbClr val="41294A"/>
              </a:buClr>
              <a:buSzPts val="2000"/>
              <a:buNone/>
              <a:defRPr sz="2667" b="0">
                <a:solidFill>
                  <a:srgbClr val="41294A"/>
                </a:solidFill>
              </a:defRPr>
            </a:lvl3pPr>
            <a:lvl4pPr lvl="3" algn="ctr" rtl="0">
              <a:spcBef>
                <a:spcPts val="0"/>
              </a:spcBef>
              <a:spcAft>
                <a:spcPts val="0"/>
              </a:spcAft>
              <a:buClr>
                <a:srgbClr val="41294A"/>
              </a:buClr>
              <a:buSzPts val="2000"/>
              <a:buNone/>
              <a:defRPr sz="2667" b="0">
                <a:solidFill>
                  <a:srgbClr val="41294A"/>
                </a:solidFill>
              </a:defRPr>
            </a:lvl4pPr>
            <a:lvl5pPr lvl="4" algn="ctr" rtl="0">
              <a:spcBef>
                <a:spcPts val="0"/>
              </a:spcBef>
              <a:spcAft>
                <a:spcPts val="0"/>
              </a:spcAft>
              <a:buClr>
                <a:srgbClr val="41294A"/>
              </a:buClr>
              <a:buSzPts val="2000"/>
              <a:buNone/>
              <a:defRPr sz="2667" b="0">
                <a:solidFill>
                  <a:srgbClr val="41294A"/>
                </a:solidFill>
              </a:defRPr>
            </a:lvl5pPr>
            <a:lvl6pPr lvl="5" algn="ctr" rtl="0">
              <a:spcBef>
                <a:spcPts val="0"/>
              </a:spcBef>
              <a:spcAft>
                <a:spcPts val="0"/>
              </a:spcAft>
              <a:buClr>
                <a:srgbClr val="41294A"/>
              </a:buClr>
              <a:buSzPts val="2000"/>
              <a:buNone/>
              <a:defRPr sz="2667" b="0">
                <a:solidFill>
                  <a:srgbClr val="41294A"/>
                </a:solidFill>
              </a:defRPr>
            </a:lvl6pPr>
            <a:lvl7pPr lvl="6" algn="ctr" rtl="0">
              <a:spcBef>
                <a:spcPts val="0"/>
              </a:spcBef>
              <a:spcAft>
                <a:spcPts val="0"/>
              </a:spcAft>
              <a:buClr>
                <a:srgbClr val="41294A"/>
              </a:buClr>
              <a:buSzPts val="2000"/>
              <a:buNone/>
              <a:defRPr sz="2667" b="0">
                <a:solidFill>
                  <a:srgbClr val="41294A"/>
                </a:solidFill>
              </a:defRPr>
            </a:lvl7pPr>
            <a:lvl8pPr lvl="7" algn="ctr" rtl="0">
              <a:spcBef>
                <a:spcPts val="0"/>
              </a:spcBef>
              <a:spcAft>
                <a:spcPts val="0"/>
              </a:spcAft>
              <a:buClr>
                <a:srgbClr val="41294A"/>
              </a:buClr>
              <a:buSzPts val="2000"/>
              <a:buNone/>
              <a:defRPr sz="2667" b="0">
                <a:solidFill>
                  <a:srgbClr val="41294A"/>
                </a:solidFill>
              </a:defRPr>
            </a:lvl8pPr>
            <a:lvl9pPr lvl="8" algn="ctr" rtl="0">
              <a:spcBef>
                <a:spcPts val="0"/>
              </a:spcBef>
              <a:spcAft>
                <a:spcPts val="0"/>
              </a:spcAft>
              <a:buClr>
                <a:srgbClr val="41294A"/>
              </a:buClr>
              <a:buSzPts val="2000"/>
              <a:buNone/>
              <a:defRPr sz="2667" b="0">
                <a:solidFill>
                  <a:srgbClr val="41294A"/>
                </a:solidFill>
              </a:defRPr>
            </a:lvl9pPr>
          </a:lstStyle>
          <a:p>
            <a:endParaRPr/>
          </a:p>
        </p:txBody>
      </p:sp>
      <p:sp>
        <p:nvSpPr>
          <p:cNvPr id="4517" name="Google Shape;4517;p17"/>
          <p:cNvSpPr txBox="1">
            <a:spLocks noGrp="1"/>
          </p:cNvSpPr>
          <p:nvPr>
            <p:ph type="subTitle" idx="7"/>
          </p:nvPr>
        </p:nvSpPr>
        <p:spPr>
          <a:xfrm>
            <a:off x="6489155" y="5436300"/>
            <a:ext cx="3360800" cy="77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867">
                <a:latin typeface="Nunito"/>
                <a:ea typeface="Nunito"/>
                <a:cs typeface="Nunito"/>
                <a:sym typeface="Nunito"/>
              </a:defRPr>
            </a:lvl1pPr>
            <a:lvl2pPr lvl="1" algn="ctr" rtl="0">
              <a:lnSpc>
                <a:spcPct val="100000"/>
              </a:lnSpc>
              <a:spcBef>
                <a:spcPts val="0"/>
              </a:spcBef>
              <a:spcAft>
                <a:spcPts val="0"/>
              </a:spcAft>
              <a:buSzPts val="1000"/>
              <a:buFont typeface="Nunito"/>
              <a:buNone/>
              <a:defRPr sz="1333">
                <a:latin typeface="Nunito"/>
                <a:ea typeface="Nunito"/>
                <a:cs typeface="Nunito"/>
                <a:sym typeface="Nunito"/>
              </a:defRPr>
            </a:lvl2pPr>
            <a:lvl3pPr lvl="2" algn="ctr" rtl="0">
              <a:lnSpc>
                <a:spcPct val="100000"/>
              </a:lnSpc>
              <a:spcBef>
                <a:spcPts val="0"/>
              </a:spcBef>
              <a:spcAft>
                <a:spcPts val="0"/>
              </a:spcAft>
              <a:buSzPts val="1000"/>
              <a:buFont typeface="Nunito"/>
              <a:buNone/>
              <a:defRPr sz="1333">
                <a:latin typeface="Nunito"/>
                <a:ea typeface="Nunito"/>
                <a:cs typeface="Nunito"/>
                <a:sym typeface="Nunito"/>
              </a:defRPr>
            </a:lvl3pPr>
            <a:lvl4pPr lvl="3" algn="ctr" rtl="0">
              <a:lnSpc>
                <a:spcPct val="100000"/>
              </a:lnSpc>
              <a:spcBef>
                <a:spcPts val="0"/>
              </a:spcBef>
              <a:spcAft>
                <a:spcPts val="0"/>
              </a:spcAft>
              <a:buSzPts val="1000"/>
              <a:buFont typeface="Nunito"/>
              <a:buNone/>
              <a:defRPr sz="1333">
                <a:latin typeface="Nunito"/>
                <a:ea typeface="Nunito"/>
                <a:cs typeface="Nunito"/>
                <a:sym typeface="Nunito"/>
              </a:defRPr>
            </a:lvl4pPr>
            <a:lvl5pPr lvl="4" algn="ctr" rtl="0">
              <a:lnSpc>
                <a:spcPct val="100000"/>
              </a:lnSpc>
              <a:spcBef>
                <a:spcPts val="0"/>
              </a:spcBef>
              <a:spcAft>
                <a:spcPts val="0"/>
              </a:spcAft>
              <a:buSzPts val="1000"/>
              <a:buFont typeface="Nunito"/>
              <a:buNone/>
              <a:defRPr sz="1333">
                <a:latin typeface="Nunito"/>
                <a:ea typeface="Nunito"/>
                <a:cs typeface="Nunito"/>
                <a:sym typeface="Nunito"/>
              </a:defRPr>
            </a:lvl5pPr>
            <a:lvl6pPr lvl="5" algn="ctr" rtl="0">
              <a:lnSpc>
                <a:spcPct val="100000"/>
              </a:lnSpc>
              <a:spcBef>
                <a:spcPts val="0"/>
              </a:spcBef>
              <a:spcAft>
                <a:spcPts val="0"/>
              </a:spcAft>
              <a:buSzPts val="1000"/>
              <a:buFont typeface="Nunito"/>
              <a:buNone/>
              <a:defRPr sz="1333">
                <a:latin typeface="Nunito"/>
                <a:ea typeface="Nunito"/>
                <a:cs typeface="Nunito"/>
                <a:sym typeface="Nunito"/>
              </a:defRPr>
            </a:lvl6pPr>
            <a:lvl7pPr lvl="6" algn="ctr" rtl="0">
              <a:lnSpc>
                <a:spcPct val="100000"/>
              </a:lnSpc>
              <a:spcBef>
                <a:spcPts val="0"/>
              </a:spcBef>
              <a:spcAft>
                <a:spcPts val="0"/>
              </a:spcAft>
              <a:buSzPts val="1000"/>
              <a:buFont typeface="Nunito"/>
              <a:buNone/>
              <a:defRPr sz="1333">
                <a:latin typeface="Nunito"/>
                <a:ea typeface="Nunito"/>
                <a:cs typeface="Nunito"/>
                <a:sym typeface="Nunito"/>
              </a:defRPr>
            </a:lvl7pPr>
            <a:lvl8pPr lvl="7" algn="ctr" rtl="0">
              <a:lnSpc>
                <a:spcPct val="100000"/>
              </a:lnSpc>
              <a:spcBef>
                <a:spcPts val="0"/>
              </a:spcBef>
              <a:spcAft>
                <a:spcPts val="0"/>
              </a:spcAft>
              <a:buSzPts val="1000"/>
              <a:buFont typeface="Nunito"/>
              <a:buNone/>
              <a:defRPr sz="1333">
                <a:latin typeface="Nunito"/>
                <a:ea typeface="Nunito"/>
                <a:cs typeface="Nunito"/>
                <a:sym typeface="Nunito"/>
              </a:defRPr>
            </a:lvl8pPr>
            <a:lvl9pPr lvl="8" algn="ctr" rtl="0">
              <a:lnSpc>
                <a:spcPct val="100000"/>
              </a:lnSpc>
              <a:spcBef>
                <a:spcPts val="0"/>
              </a:spcBef>
              <a:spcAft>
                <a:spcPts val="0"/>
              </a:spcAft>
              <a:buSzPts val="1000"/>
              <a:buFont typeface="Nunito"/>
              <a:buNone/>
              <a:defRPr sz="1333">
                <a:latin typeface="Nunito"/>
                <a:ea typeface="Nunito"/>
                <a:cs typeface="Nunito"/>
                <a:sym typeface="Nunito"/>
              </a:defRPr>
            </a:lvl9pPr>
          </a:lstStyle>
          <a:p>
            <a:endParaRPr/>
          </a:p>
        </p:txBody>
      </p:sp>
      <p:sp>
        <p:nvSpPr>
          <p:cNvPr id="4518" name="Google Shape;4518;p17"/>
          <p:cNvSpPr txBox="1">
            <a:spLocks noGrp="1"/>
          </p:cNvSpPr>
          <p:nvPr>
            <p:ph type="title" idx="8"/>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4519" name="Google Shape;4519;p17"/>
          <p:cNvGrpSpPr/>
          <p:nvPr/>
        </p:nvGrpSpPr>
        <p:grpSpPr>
          <a:xfrm rot="10800000">
            <a:off x="34653" y="6173235"/>
            <a:ext cx="134712" cy="121403"/>
            <a:chOff x="7737341" y="1046941"/>
            <a:chExt cx="161913" cy="145916"/>
          </a:xfrm>
        </p:grpSpPr>
        <p:sp>
          <p:nvSpPr>
            <p:cNvPr id="4520" name="Google Shape;4520;p1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1" name="Google Shape;4521;p1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2" name="Google Shape;4522;p1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523" name="Google Shape;4523;p17"/>
          <p:cNvGrpSpPr/>
          <p:nvPr/>
        </p:nvGrpSpPr>
        <p:grpSpPr>
          <a:xfrm rot="10800000">
            <a:off x="11953227" y="5972948"/>
            <a:ext cx="161157" cy="146249"/>
            <a:chOff x="737385" y="1492952"/>
            <a:chExt cx="161913" cy="146935"/>
          </a:xfrm>
        </p:grpSpPr>
        <p:sp>
          <p:nvSpPr>
            <p:cNvPr id="4524" name="Google Shape;4524;p17"/>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5" name="Google Shape;4525;p17"/>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6" name="Google Shape;4526;p17"/>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527" name="Google Shape;4527;p17"/>
          <p:cNvSpPr/>
          <p:nvPr/>
        </p:nvSpPr>
        <p:spPr>
          <a:xfrm rot="10800000">
            <a:off x="8086171" y="-52490"/>
            <a:ext cx="4366563" cy="68142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528" name="Google Shape;4528;p17"/>
          <p:cNvSpPr/>
          <p:nvPr/>
        </p:nvSpPr>
        <p:spPr>
          <a:xfrm rot="10800000">
            <a:off x="-80381" y="6431244"/>
            <a:ext cx="3727520" cy="582120"/>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529" name="Google Shape;4529;p17"/>
          <p:cNvGrpSpPr/>
          <p:nvPr/>
        </p:nvGrpSpPr>
        <p:grpSpPr>
          <a:xfrm rot="10800000">
            <a:off x="10129836" y="6119035"/>
            <a:ext cx="431137" cy="1117704"/>
            <a:chOff x="1823086" y="-208516"/>
            <a:chExt cx="433159" cy="1122944"/>
          </a:xfrm>
        </p:grpSpPr>
        <p:sp>
          <p:nvSpPr>
            <p:cNvPr id="4530" name="Google Shape;4530;p17"/>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1" name="Google Shape;4531;p17"/>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2" name="Google Shape;4532;p17"/>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3" name="Google Shape;4533;p17"/>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4" name="Google Shape;4534;p17"/>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5" name="Google Shape;4535;p17"/>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6" name="Google Shape;4536;p17"/>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7" name="Google Shape;4537;p17"/>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538" name="Google Shape;4538;p17"/>
          <p:cNvGrpSpPr/>
          <p:nvPr/>
        </p:nvGrpSpPr>
        <p:grpSpPr>
          <a:xfrm rot="10800000">
            <a:off x="11181096" y="5780207"/>
            <a:ext cx="1399760" cy="894955"/>
            <a:chOff x="-206267" y="355694"/>
            <a:chExt cx="1406323" cy="899150"/>
          </a:xfrm>
        </p:grpSpPr>
        <p:sp>
          <p:nvSpPr>
            <p:cNvPr id="4539" name="Google Shape;4539;p17"/>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0" name="Google Shape;4540;p17"/>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1" name="Google Shape;4541;p17"/>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2" name="Google Shape;4542;p17"/>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3" name="Google Shape;4543;p17"/>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4" name="Google Shape;4544;p17"/>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5" name="Google Shape;4545;p17"/>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6" name="Google Shape;4546;p17"/>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547" name="Google Shape;4547;p17"/>
          <p:cNvGrpSpPr/>
          <p:nvPr/>
        </p:nvGrpSpPr>
        <p:grpSpPr>
          <a:xfrm rot="10800000">
            <a:off x="11529868" y="6272322"/>
            <a:ext cx="896856" cy="867245"/>
            <a:chOff x="-168381" y="-168706"/>
            <a:chExt cx="901061" cy="871312"/>
          </a:xfrm>
        </p:grpSpPr>
        <p:sp>
          <p:nvSpPr>
            <p:cNvPr id="4548" name="Google Shape;4548;p17"/>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9" name="Google Shape;4549;p17"/>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0" name="Google Shape;4550;p17"/>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1" name="Google Shape;4551;p17"/>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2" name="Google Shape;4552;p17"/>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3" name="Google Shape;4553;p17"/>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4" name="Google Shape;4554;p17"/>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5" name="Google Shape;4555;p17"/>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6" name="Google Shape;4556;p17"/>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7" name="Google Shape;4557;p17"/>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8" name="Google Shape;4558;p17"/>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9" name="Google Shape;4559;p17"/>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0" name="Google Shape;4560;p17"/>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1" name="Google Shape;4561;p17"/>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2" name="Google Shape;4562;p17"/>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3" name="Google Shape;4563;p17"/>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4" name="Google Shape;4564;p17"/>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5" name="Google Shape;4565;p17"/>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6" name="Google Shape;4566;p17"/>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567" name="Google Shape;4567;p17"/>
          <p:cNvGrpSpPr/>
          <p:nvPr/>
        </p:nvGrpSpPr>
        <p:grpSpPr>
          <a:xfrm rot="10800000">
            <a:off x="11038871" y="6090459"/>
            <a:ext cx="436427" cy="1181195"/>
            <a:chOff x="904476" y="-243594"/>
            <a:chExt cx="438472" cy="1186732"/>
          </a:xfrm>
        </p:grpSpPr>
        <p:sp>
          <p:nvSpPr>
            <p:cNvPr id="4568" name="Google Shape;4568;p17"/>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9" name="Google Shape;4569;p17"/>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0" name="Google Shape;4570;p17"/>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1" name="Google Shape;4571;p17"/>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2" name="Google Shape;4572;p17"/>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3" name="Google Shape;4573;p17"/>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4" name="Google Shape;4574;p17"/>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5" name="Google Shape;4575;p17"/>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6" name="Google Shape;4576;p17"/>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7" name="Google Shape;4577;p17"/>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8" name="Google Shape;4578;p17"/>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9" name="Google Shape;4579;p17"/>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0" name="Google Shape;4580;p17"/>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1" name="Google Shape;4581;p17"/>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2" name="Google Shape;4582;p17"/>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3" name="Google Shape;4583;p17"/>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4" name="Google Shape;4584;p17"/>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5" name="Google Shape;4585;p17"/>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6" name="Google Shape;4586;p17"/>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7" name="Google Shape;4587;p17"/>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8" name="Google Shape;4588;p17"/>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9" name="Google Shape;4589;p17"/>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0" name="Google Shape;4590;p17"/>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1" name="Google Shape;4591;p17"/>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2" name="Google Shape;4592;p17"/>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3" name="Google Shape;4593;p17"/>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4" name="Google Shape;4594;p17"/>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595" name="Google Shape;4595;p17"/>
          <p:cNvGrpSpPr/>
          <p:nvPr/>
        </p:nvGrpSpPr>
        <p:grpSpPr>
          <a:xfrm rot="10800000">
            <a:off x="10268920" y="6327826"/>
            <a:ext cx="657593" cy="1130353"/>
            <a:chOff x="1455834" y="-430995"/>
            <a:chExt cx="660677" cy="1135653"/>
          </a:xfrm>
        </p:grpSpPr>
        <p:sp>
          <p:nvSpPr>
            <p:cNvPr id="4596" name="Google Shape;4596;p17"/>
            <p:cNvSpPr/>
            <p:nvPr/>
          </p:nvSpPr>
          <p:spPr>
            <a:xfrm>
              <a:off x="1455834" y="-342088"/>
              <a:ext cx="651576" cy="1046745"/>
            </a:xfrm>
            <a:custGeom>
              <a:avLst/>
              <a:gdLst/>
              <a:ahLst/>
              <a:cxnLst/>
              <a:rect l="l" t="t" r="r" b="b"/>
              <a:pathLst>
                <a:path w="21750" h="34941" extrusionOk="0">
                  <a:moveTo>
                    <a:pt x="16913" y="1"/>
                  </a:moveTo>
                  <a:cubicBezTo>
                    <a:pt x="14337" y="1"/>
                    <a:pt x="10562" y="1386"/>
                    <a:pt x="8840" y="2318"/>
                  </a:cubicBezTo>
                  <a:cubicBezTo>
                    <a:pt x="5904" y="3852"/>
                    <a:pt x="3603" y="5920"/>
                    <a:pt x="2202" y="8856"/>
                  </a:cubicBezTo>
                  <a:cubicBezTo>
                    <a:pt x="0" y="13192"/>
                    <a:pt x="334" y="18396"/>
                    <a:pt x="667" y="23199"/>
                  </a:cubicBezTo>
                  <a:cubicBezTo>
                    <a:pt x="901" y="27102"/>
                    <a:pt x="1535" y="31138"/>
                    <a:pt x="901" y="34941"/>
                  </a:cubicBezTo>
                  <a:cubicBezTo>
                    <a:pt x="6338" y="32439"/>
                    <a:pt x="12843" y="29704"/>
                    <a:pt x="16445" y="24600"/>
                  </a:cubicBezTo>
                  <a:cubicBezTo>
                    <a:pt x="20248" y="19163"/>
                    <a:pt x="21749" y="14159"/>
                    <a:pt x="20548" y="7521"/>
                  </a:cubicBezTo>
                  <a:cubicBezTo>
                    <a:pt x="20148" y="5153"/>
                    <a:pt x="18380" y="2084"/>
                    <a:pt x="18513" y="49"/>
                  </a:cubicBezTo>
                  <a:lnTo>
                    <a:pt x="18513" y="49"/>
                  </a:lnTo>
                  <a:lnTo>
                    <a:pt x="18180" y="149"/>
                  </a:lnTo>
                  <a:cubicBezTo>
                    <a:pt x="17810" y="47"/>
                    <a:pt x="17382" y="1"/>
                    <a:pt x="16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7" name="Google Shape;4597;p17"/>
            <p:cNvSpPr/>
            <p:nvPr/>
          </p:nvSpPr>
          <p:spPr>
            <a:xfrm>
              <a:off x="1538301" y="-430995"/>
              <a:ext cx="578210" cy="1060406"/>
            </a:xfrm>
            <a:custGeom>
              <a:avLst/>
              <a:gdLst/>
              <a:ahLst/>
              <a:cxnLst/>
              <a:rect l="l" t="t" r="r" b="b"/>
              <a:pathLst>
                <a:path w="19301" h="35397" extrusionOk="0">
                  <a:moveTo>
                    <a:pt x="18677" y="0"/>
                  </a:moveTo>
                  <a:cubicBezTo>
                    <a:pt x="18582" y="0"/>
                    <a:pt x="18484" y="34"/>
                    <a:pt x="18396" y="115"/>
                  </a:cubicBezTo>
                  <a:cubicBezTo>
                    <a:pt x="15027" y="2917"/>
                    <a:pt x="12191" y="6153"/>
                    <a:pt x="10490" y="10256"/>
                  </a:cubicBezTo>
                  <a:cubicBezTo>
                    <a:pt x="9423" y="12824"/>
                    <a:pt x="8622" y="15459"/>
                    <a:pt x="7588" y="18061"/>
                  </a:cubicBezTo>
                  <a:cubicBezTo>
                    <a:pt x="6520" y="20730"/>
                    <a:pt x="5420" y="23365"/>
                    <a:pt x="4252" y="26000"/>
                  </a:cubicBezTo>
                  <a:cubicBezTo>
                    <a:pt x="2951" y="28936"/>
                    <a:pt x="1584" y="31871"/>
                    <a:pt x="183" y="34773"/>
                  </a:cubicBezTo>
                  <a:cubicBezTo>
                    <a:pt x="0" y="35093"/>
                    <a:pt x="286" y="35397"/>
                    <a:pt x="559" y="35397"/>
                  </a:cubicBezTo>
                  <a:cubicBezTo>
                    <a:pt x="686" y="35397"/>
                    <a:pt x="809" y="35332"/>
                    <a:pt x="883" y="35174"/>
                  </a:cubicBezTo>
                  <a:cubicBezTo>
                    <a:pt x="3352" y="30103"/>
                    <a:pt x="5687" y="25000"/>
                    <a:pt x="7788" y="19763"/>
                  </a:cubicBezTo>
                  <a:cubicBezTo>
                    <a:pt x="8855" y="17161"/>
                    <a:pt x="9823" y="14525"/>
                    <a:pt x="10757" y="11857"/>
                  </a:cubicBezTo>
                  <a:cubicBezTo>
                    <a:pt x="11524" y="9789"/>
                    <a:pt x="12525" y="7787"/>
                    <a:pt x="13826" y="5986"/>
                  </a:cubicBezTo>
                  <a:cubicBezTo>
                    <a:pt x="15293" y="3985"/>
                    <a:pt x="17095" y="2283"/>
                    <a:pt x="18963" y="682"/>
                  </a:cubicBezTo>
                  <a:cubicBezTo>
                    <a:pt x="19301" y="422"/>
                    <a:pt x="19011" y="0"/>
                    <a:pt x="18677"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8" name="Google Shape;4598;p17"/>
            <p:cNvSpPr/>
            <p:nvPr/>
          </p:nvSpPr>
          <p:spPr>
            <a:xfrm>
              <a:off x="1524162" y="373308"/>
              <a:ext cx="201494" cy="167043"/>
            </a:xfrm>
            <a:custGeom>
              <a:avLst/>
              <a:gdLst/>
              <a:ahLst/>
              <a:cxnLst/>
              <a:rect l="l" t="t" r="r" b="b"/>
              <a:pathLst>
                <a:path w="6726" h="5576" extrusionOk="0">
                  <a:moveTo>
                    <a:pt x="4720" y="0"/>
                  </a:moveTo>
                  <a:cubicBezTo>
                    <a:pt x="4637" y="0"/>
                    <a:pt x="4555" y="19"/>
                    <a:pt x="4491" y="51"/>
                  </a:cubicBezTo>
                  <a:cubicBezTo>
                    <a:pt x="3156" y="651"/>
                    <a:pt x="1855" y="1385"/>
                    <a:pt x="454" y="1852"/>
                  </a:cubicBezTo>
                  <a:cubicBezTo>
                    <a:pt x="1" y="2003"/>
                    <a:pt x="123" y="2676"/>
                    <a:pt x="523" y="2676"/>
                  </a:cubicBezTo>
                  <a:cubicBezTo>
                    <a:pt x="564" y="2676"/>
                    <a:pt x="608" y="2668"/>
                    <a:pt x="655" y="2653"/>
                  </a:cubicBezTo>
                  <a:cubicBezTo>
                    <a:pt x="1941" y="2214"/>
                    <a:pt x="3150" y="1597"/>
                    <a:pt x="4372" y="1002"/>
                  </a:cubicBezTo>
                  <a:lnTo>
                    <a:pt x="4372" y="1002"/>
                  </a:lnTo>
                  <a:cubicBezTo>
                    <a:pt x="4665" y="2485"/>
                    <a:pt x="5313" y="3873"/>
                    <a:pt x="5825" y="5288"/>
                  </a:cubicBezTo>
                  <a:cubicBezTo>
                    <a:pt x="5891" y="5488"/>
                    <a:pt x="6059" y="5576"/>
                    <a:pt x="6225" y="5576"/>
                  </a:cubicBezTo>
                  <a:cubicBezTo>
                    <a:pt x="6476" y="5576"/>
                    <a:pt x="6726" y="5375"/>
                    <a:pt x="6626" y="5055"/>
                  </a:cubicBezTo>
                  <a:cubicBezTo>
                    <a:pt x="6058" y="3487"/>
                    <a:pt x="5325" y="1952"/>
                    <a:pt x="5091" y="284"/>
                  </a:cubicBezTo>
                  <a:cubicBezTo>
                    <a:pt x="5069" y="81"/>
                    <a:pt x="4893" y="0"/>
                    <a:pt x="4720"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9" name="Google Shape;4599;p17"/>
            <p:cNvSpPr/>
            <p:nvPr/>
          </p:nvSpPr>
          <p:spPr>
            <a:xfrm>
              <a:off x="1522934" y="228264"/>
              <a:ext cx="280103" cy="217881"/>
            </a:xfrm>
            <a:custGeom>
              <a:avLst/>
              <a:gdLst/>
              <a:ahLst/>
              <a:cxnLst/>
              <a:rect l="l" t="t" r="r" b="b"/>
              <a:pathLst>
                <a:path w="9350" h="7273" extrusionOk="0">
                  <a:moveTo>
                    <a:pt x="6183" y="0"/>
                  </a:moveTo>
                  <a:cubicBezTo>
                    <a:pt x="4107" y="0"/>
                    <a:pt x="2152" y="1072"/>
                    <a:pt x="395" y="2058"/>
                  </a:cubicBezTo>
                  <a:cubicBezTo>
                    <a:pt x="1" y="2283"/>
                    <a:pt x="225" y="2818"/>
                    <a:pt x="586" y="2818"/>
                  </a:cubicBezTo>
                  <a:cubicBezTo>
                    <a:pt x="652" y="2818"/>
                    <a:pt x="723" y="2800"/>
                    <a:pt x="796" y="2758"/>
                  </a:cubicBezTo>
                  <a:cubicBezTo>
                    <a:pt x="2474" y="1857"/>
                    <a:pt x="4326" y="840"/>
                    <a:pt x="6270" y="840"/>
                  </a:cubicBezTo>
                  <a:cubicBezTo>
                    <a:pt x="6287" y="840"/>
                    <a:pt x="6304" y="840"/>
                    <a:pt x="6321" y="840"/>
                  </a:cubicBezTo>
                  <a:lnTo>
                    <a:pt x="6321" y="840"/>
                  </a:lnTo>
                  <a:cubicBezTo>
                    <a:pt x="6680" y="2983"/>
                    <a:pt x="7901" y="4885"/>
                    <a:pt x="8468" y="6995"/>
                  </a:cubicBezTo>
                  <a:cubicBezTo>
                    <a:pt x="8520" y="7189"/>
                    <a:pt x="8673" y="7273"/>
                    <a:pt x="8832" y="7273"/>
                  </a:cubicBezTo>
                  <a:cubicBezTo>
                    <a:pt x="9083" y="7273"/>
                    <a:pt x="9350" y="7067"/>
                    <a:pt x="9268" y="6761"/>
                  </a:cubicBezTo>
                  <a:cubicBezTo>
                    <a:pt x="8701" y="4626"/>
                    <a:pt x="7367" y="2691"/>
                    <a:pt x="7100" y="456"/>
                  </a:cubicBezTo>
                  <a:cubicBezTo>
                    <a:pt x="7067" y="223"/>
                    <a:pt x="6933" y="56"/>
                    <a:pt x="6700" y="23"/>
                  </a:cubicBezTo>
                  <a:cubicBezTo>
                    <a:pt x="6527" y="8"/>
                    <a:pt x="6355" y="0"/>
                    <a:pt x="6183"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0" name="Google Shape;4600;p17"/>
            <p:cNvSpPr/>
            <p:nvPr/>
          </p:nvSpPr>
          <p:spPr>
            <a:xfrm>
              <a:off x="1512719" y="76270"/>
              <a:ext cx="388219" cy="265753"/>
            </a:xfrm>
            <a:custGeom>
              <a:avLst/>
              <a:gdLst/>
              <a:ahLst/>
              <a:cxnLst/>
              <a:rect l="l" t="t" r="r" b="b"/>
              <a:pathLst>
                <a:path w="12959" h="8871" extrusionOk="0">
                  <a:moveTo>
                    <a:pt x="9243" y="1"/>
                  </a:moveTo>
                  <a:cubicBezTo>
                    <a:pt x="9197" y="1"/>
                    <a:pt x="9152" y="9"/>
                    <a:pt x="9109" y="27"/>
                  </a:cubicBezTo>
                  <a:cubicBezTo>
                    <a:pt x="6240" y="794"/>
                    <a:pt x="3438" y="1761"/>
                    <a:pt x="503" y="2295"/>
                  </a:cubicBezTo>
                  <a:cubicBezTo>
                    <a:pt x="0" y="2389"/>
                    <a:pt x="178" y="3104"/>
                    <a:pt x="646" y="3104"/>
                  </a:cubicBezTo>
                  <a:cubicBezTo>
                    <a:pt x="675" y="3104"/>
                    <a:pt x="705" y="3101"/>
                    <a:pt x="736" y="3095"/>
                  </a:cubicBezTo>
                  <a:cubicBezTo>
                    <a:pt x="3528" y="2582"/>
                    <a:pt x="6226" y="1668"/>
                    <a:pt x="8981" y="916"/>
                  </a:cubicBezTo>
                  <a:lnTo>
                    <a:pt x="8981" y="916"/>
                  </a:lnTo>
                  <a:cubicBezTo>
                    <a:pt x="10166" y="3393"/>
                    <a:pt x="11307" y="5933"/>
                    <a:pt x="12078" y="8566"/>
                  </a:cubicBezTo>
                  <a:cubicBezTo>
                    <a:pt x="12131" y="8779"/>
                    <a:pt x="12291" y="8870"/>
                    <a:pt x="12456" y="8870"/>
                  </a:cubicBezTo>
                  <a:cubicBezTo>
                    <a:pt x="12702" y="8870"/>
                    <a:pt x="12958" y="8666"/>
                    <a:pt x="12878" y="8366"/>
                  </a:cubicBezTo>
                  <a:cubicBezTo>
                    <a:pt x="12078" y="5530"/>
                    <a:pt x="10810" y="2862"/>
                    <a:pt x="9576" y="193"/>
                  </a:cubicBezTo>
                  <a:cubicBezTo>
                    <a:pt x="9502" y="70"/>
                    <a:pt x="9373" y="1"/>
                    <a:pt x="9243"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1" name="Google Shape;4601;p17"/>
            <p:cNvSpPr/>
            <p:nvPr/>
          </p:nvSpPr>
          <p:spPr>
            <a:xfrm>
              <a:off x="1532699" y="-106248"/>
              <a:ext cx="446786" cy="249426"/>
            </a:xfrm>
            <a:custGeom>
              <a:avLst/>
              <a:gdLst/>
              <a:ahLst/>
              <a:cxnLst/>
              <a:rect l="l" t="t" r="r" b="b"/>
              <a:pathLst>
                <a:path w="14914" h="8326" extrusionOk="0">
                  <a:moveTo>
                    <a:pt x="10815" y="0"/>
                  </a:moveTo>
                  <a:cubicBezTo>
                    <a:pt x="10781" y="0"/>
                    <a:pt x="10746" y="5"/>
                    <a:pt x="10710" y="15"/>
                  </a:cubicBezTo>
                  <a:cubicBezTo>
                    <a:pt x="7308" y="1349"/>
                    <a:pt x="4139" y="3351"/>
                    <a:pt x="503" y="4051"/>
                  </a:cubicBezTo>
                  <a:cubicBezTo>
                    <a:pt x="1" y="4146"/>
                    <a:pt x="178" y="4861"/>
                    <a:pt x="618" y="4861"/>
                  </a:cubicBezTo>
                  <a:cubicBezTo>
                    <a:pt x="645" y="4861"/>
                    <a:pt x="674" y="4858"/>
                    <a:pt x="703" y="4852"/>
                  </a:cubicBezTo>
                  <a:cubicBezTo>
                    <a:pt x="4210" y="4176"/>
                    <a:pt x="7282" y="2291"/>
                    <a:pt x="10577" y="961"/>
                  </a:cubicBezTo>
                  <a:lnTo>
                    <a:pt x="10577" y="961"/>
                  </a:lnTo>
                  <a:cubicBezTo>
                    <a:pt x="11592" y="3362"/>
                    <a:pt x="13160" y="5527"/>
                    <a:pt x="14013" y="8021"/>
                  </a:cubicBezTo>
                  <a:cubicBezTo>
                    <a:pt x="14079" y="8234"/>
                    <a:pt x="14248" y="8325"/>
                    <a:pt x="14415" y="8325"/>
                  </a:cubicBezTo>
                  <a:cubicBezTo>
                    <a:pt x="14665" y="8325"/>
                    <a:pt x="14913" y="8121"/>
                    <a:pt x="14813" y="7821"/>
                  </a:cubicBezTo>
                  <a:cubicBezTo>
                    <a:pt x="13913" y="5186"/>
                    <a:pt x="12211" y="2917"/>
                    <a:pt x="11211" y="315"/>
                  </a:cubicBezTo>
                  <a:cubicBezTo>
                    <a:pt x="11154" y="146"/>
                    <a:pt x="11002" y="0"/>
                    <a:pt x="108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2" name="Google Shape;4602;p17"/>
            <p:cNvSpPr/>
            <p:nvPr/>
          </p:nvSpPr>
          <p:spPr>
            <a:xfrm>
              <a:off x="1720100" y="-252581"/>
              <a:ext cx="279863" cy="178007"/>
            </a:xfrm>
            <a:custGeom>
              <a:avLst/>
              <a:gdLst/>
              <a:ahLst/>
              <a:cxnLst/>
              <a:rect l="l" t="t" r="r" b="b"/>
              <a:pathLst>
                <a:path w="9342" h="5942" extrusionOk="0">
                  <a:moveTo>
                    <a:pt x="7095" y="0"/>
                  </a:moveTo>
                  <a:cubicBezTo>
                    <a:pt x="7051" y="0"/>
                    <a:pt x="7004" y="9"/>
                    <a:pt x="6956" y="30"/>
                  </a:cubicBezTo>
                  <a:cubicBezTo>
                    <a:pt x="4688" y="797"/>
                    <a:pt x="2653" y="2065"/>
                    <a:pt x="418" y="2965"/>
                  </a:cubicBezTo>
                  <a:cubicBezTo>
                    <a:pt x="1" y="3115"/>
                    <a:pt x="116" y="3797"/>
                    <a:pt x="503" y="3797"/>
                  </a:cubicBezTo>
                  <a:cubicBezTo>
                    <a:pt x="549" y="3797"/>
                    <a:pt x="599" y="3787"/>
                    <a:pt x="652" y="3766"/>
                  </a:cubicBezTo>
                  <a:cubicBezTo>
                    <a:pt x="2725" y="2918"/>
                    <a:pt x="4680" y="1744"/>
                    <a:pt x="6795" y="970"/>
                  </a:cubicBezTo>
                  <a:lnTo>
                    <a:pt x="6795" y="970"/>
                  </a:lnTo>
                  <a:cubicBezTo>
                    <a:pt x="7288" y="2577"/>
                    <a:pt x="7663" y="4267"/>
                    <a:pt x="8457" y="5734"/>
                  </a:cubicBezTo>
                  <a:cubicBezTo>
                    <a:pt x="8530" y="5880"/>
                    <a:pt x="8652" y="5941"/>
                    <a:pt x="8777" y="5941"/>
                  </a:cubicBezTo>
                  <a:cubicBezTo>
                    <a:pt x="9052" y="5941"/>
                    <a:pt x="9341" y="5645"/>
                    <a:pt x="9158" y="5300"/>
                  </a:cubicBezTo>
                  <a:cubicBezTo>
                    <a:pt x="8357" y="3766"/>
                    <a:pt x="8024" y="1965"/>
                    <a:pt x="7456" y="297"/>
                  </a:cubicBezTo>
                  <a:cubicBezTo>
                    <a:pt x="7403" y="138"/>
                    <a:pt x="7266" y="0"/>
                    <a:pt x="709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3" name="Google Shape;4603;p17"/>
            <p:cNvSpPr/>
            <p:nvPr/>
          </p:nvSpPr>
          <p:spPr>
            <a:xfrm>
              <a:off x="1919452" y="216941"/>
              <a:ext cx="31006" cy="24026"/>
            </a:xfrm>
            <a:custGeom>
              <a:avLst/>
              <a:gdLst/>
              <a:ahLst/>
              <a:cxnLst/>
              <a:rect l="l" t="t" r="r" b="b"/>
              <a:pathLst>
                <a:path w="1035" h="802" extrusionOk="0">
                  <a:moveTo>
                    <a:pt x="535" y="1"/>
                  </a:moveTo>
                  <a:cubicBezTo>
                    <a:pt x="1" y="1"/>
                    <a:pt x="1" y="801"/>
                    <a:pt x="535" y="801"/>
                  </a:cubicBezTo>
                  <a:cubicBezTo>
                    <a:pt x="1035" y="801"/>
                    <a:pt x="1035"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4" name="Google Shape;4604;p17"/>
            <p:cNvSpPr/>
            <p:nvPr/>
          </p:nvSpPr>
          <p:spPr>
            <a:xfrm>
              <a:off x="1955429" y="183960"/>
              <a:ext cx="31006" cy="24026"/>
            </a:xfrm>
            <a:custGeom>
              <a:avLst/>
              <a:gdLst/>
              <a:ahLst/>
              <a:cxnLst/>
              <a:rect l="l" t="t" r="r" b="b"/>
              <a:pathLst>
                <a:path w="1035" h="802" extrusionOk="0">
                  <a:moveTo>
                    <a:pt x="501" y="1"/>
                  </a:moveTo>
                  <a:cubicBezTo>
                    <a:pt x="1" y="1"/>
                    <a:pt x="1" y="801"/>
                    <a:pt x="501" y="801"/>
                  </a:cubicBezTo>
                  <a:cubicBezTo>
                    <a:pt x="1035" y="801"/>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5" name="Google Shape;4605;p17"/>
            <p:cNvSpPr/>
            <p:nvPr/>
          </p:nvSpPr>
          <p:spPr>
            <a:xfrm>
              <a:off x="1968429" y="242912"/>
              <a:ext cx="31006" cy="24026"/>
            </a:xfrm>
            <a:custGeom>
              <a:avLst/>
              <a:gdLst/>
              <a:ahLst/>
              <a:cxnLst/>
              <a:rect l="l" t="t" r="r" b="b"/>
              <a:pathLst>
                <a:path w="1035" h="802" extrusionOk="0">
                  <a:moveTo>
                    <a:pt x="501" y="1"/>
                  </a:moveTo>
                  <a:cubicBezTo>
                    <a:pt x="0" y="1"/>
                    <a:pt x="0" y="801"/>
                    <a:pt x="501" y="801"/>
                  </a:cubicBezTo>
                  <a:cubicBezTo>
                    <a:pt x="1034" y="801"/>
                    <a:pt x="1034"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6" name="Google Shape;4606;p17"/>
            <p:cNvSpPr/>
            <p:nvPr/>
          </p:nvSpPr>
          <p:spPr>
            <a:xfrm>
              <a:off x="1586709" y="67044"/>
              <a:ext cx="32025" cy="24026"/>
            </a:xfrm>
            <a:custGeom>
              <a:avLst/>
              <a:gdLst/>
              <a:ahLst/>
              <a:cxnLst/>
              <a:rect l="l" t="t" r="r" b="b"/>
              <a:pathLst>
                <a:path w="1069" h="802" extrusionOk="0">
                  <a:moveTo>
                    <a:pt x="535" y="1"/>
                  </a:moveTo>
                  <a:cubicBezTo>
                    <a:pt x="1" y="1"/>
                    <a:pt x="1" y="802"/>
                    <a:pt x="535" y="802"/>
                  </a:cubicBezTo>
                  <a:cubicBezTo>
                    <a:pt x="1068" y="802"/>
                    <a:pt x="1068"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7" name="Google Shape;4607;p17"/>
            <p:cNvSpPr/>
            <p:nvPr/>
          </p:nvSpPr>
          <p:spPr>
            <a:xfrm>
              <a:off x="1625681" y="37088"/>
              <a:ext cx="32025" cy="25015"/>
            </a:xfrm>
            <a:custGeom>
              <a:avLst/>
              <a:gdLst/>
              <a:ahLst/>
              <a:cxnLst/>
              <a:rect l="l" t="t" r="r" b="b"/>
              <a:pathLst>
                <a:path w="1069" h="835" extrusionOk="0">
                  <a:moveTo>
                    <a:pt x="535" y="0"/>
                  </a:moveTo>
                  <a:cubicBezTo>
                    <a:pt x="1" y="0"/>
                    <a:pt x="1" y="834"/>
                    <a:pt x="535" y="834"/>
                  </a:cubicBezTo>
                  <a:cubicBezTo>
                    <a:pt x="1068" y="834"/>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8" name="Google Shape;4608;p17"/>
            <p:cNvSpPr/>
            <p:nvPr/>
          </p:nvSpPr>
          <p:spPr>
            <a:xfrm>
              <a:off x="1736605" y="-219720"/>
              <a:ext cx="31995" cy="24026"/>
            </a:xfrm>
            <a:custGeom>
              <a:avLst/>
              <a:gdLst/>
              <a:ahLst/>
              <a:cxnLst/>
              <a:rect l="l" t="t" r="r" b="b"/>
              <a:pathLst>
                <a:path w="1068" h="802" extrusionOk="0">
                  <a:moveTo>
                    <a:pt x="534" y="0"/>
                  </a:moveTo>
                  <a:cubicBezTo>
                    <a:pt x="1" y="0"/>
                    <a:pt x="1"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9" name="Google Shape;4609;p17"/>
            <p:cNvSpPr/>
            <p:nvPr/>
          </p:nvSpPr>
          <p:spPr>
            <a:xfrm>
              <a:off x="1779561" y="-252701"/>
              <a:ext cx="31006" cy="25015"/>
            </a:xfrm>
            <a:custGeom>
              <a:avLst/>
              <a:gdLst/>
              <a:ahLst/>
              <a:cxnLst/>
              <a:rect l="l" t="t" r="r" b="b"/>
              <a:pathLst>
                <a:path w="1035" h="835" extrusionOk="0">
                  <a:moveTo>
                    <a:pt x="501" y="1"/>
                  </a:moveTo>
                  <a:cubicBezTo>
                    <a:pt x="1" y="1"/>
                    <a:pt x="1" y="835"/>
                    <a:pt x="501" y="835"/>
                  </a:cubicBezTo>
                  <a:cubicBezTo>
                    <a:pt x="1035" y="835"/>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0" name="Google Shape;4610;p17"/>
            <p:cNvSpPr/>
            <p:nvPr/>
          </p:nvSpPr>
          <p:spPr>
            <a:xfrm>
              <a:off x="1785582" y="265918"/>
              <a:ext cx="31995" cy="23996"/>
            </a:xfrm>
            <a:custGeom>
              <a:avLst/>
              <a:gdLst/>
              <a:ahLst/>
              <a:cxnLst/>
              <a:rect l="l" t="t" r="r" b="b"/>
              <a:pathLst>
                <a:path w="1068" h="801" extrusionOk="0">
                  <a:moveTo>
                    <a:pt x="534" y="0"/>
                  </a:moveTo>
                  <a:cubicBezTo>
                    <a:pt x="0" y="0"/>
                    <a:pt x="0" y="801"/>
                    <a:pt x="534" y="801"/>
                  </a:cubicBezTo>
                  <a:cubicBezTo>
                    <a:pt x="1067" y="801"/>
                    <a:pt x="1067"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1" name="Google Shape;4611;p17"/>
            <p:cNvSpPr/>
            <p:nvPr/>
          </p:nvSpPr>
          <p:spPr>
            <a:xfrm>
              <a:off x="1808558" y="323852"/>
              <a:ext cx="31995" cy="25015"/>
            </a:xfrm>
            <a:custGeom>
              <a:avLst/>
              <a:gdLst/>
              <a:ahLst/>
              <a:cxnLst/>
              <a:rect l="l" t="t" r="r" b="b"/>
              <a:pathLst>
                <a:path w="1068" h="835" extrusionOk="0">
                  <a:moveTo>
                    <a:pt x="534" y="1"/>
                  </a:moveTo>
                  <a:cubicBezTo>
                    <a:pt x="0" y="1"/>
                    <a:pt x="0"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2" name="Google Shape;4612;p17"/>
            <p:cNvSpPr/>
            <p:nvPr/>
          </p:nvSpPr>
          <p:spPr>
            <a:xfrm>
              <a:off x="1524761" y="369833"/>
              <a:ext cx="32025" cy="23996"/>
            </a:xfrm>
            <a:custGeom>
              <a:avLst/>
              <a:gdLst/>
              <a:ahLst/>
              <a:cxnLst/>
              <a:rect l="l" t="t" r="r" b="b"/>
              <a:pathLst>
                <a:path w="1069" h="801" extrusionOk="0">
                  <a:moveTo>
                    <a:pt x="535" y="0"/>
                  </a:moveTo>
                  <a:cubicBezTo>
                    <a:pt x="1" y="0"/>
                    <a:pt x="1" y="801"/>
                    <a:pt x="535" y="801"/>
                  </a:cubicBezTo>
                  <a:cubicBezTo>
                    <a:pt x="1068" y="801"/>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3" name="Google Shape;4613;p17"/>
            <p:cNvSpPr/>
            <p:nvPr/>
          </p:nvSpPr>
          <p:spPr>
            <a:xfrm>
              <a:off x="1573738" y="333857"/>
              <a:ext cx="31995" cy="23996"/>
            </a:xfrm>
            <a:custGeom>
              <a:avLst/>
              <a:gdLst/>
              <a:ahLst/>
              <a:cxnLst/>
              <a:rect l="l" t="t" r="r" b="b"/>
              <a:pathLst>
                <a:path w="1068" h="801" extrusionOk="0">
                  <a:moveTo>
                    <a:pt x="534" y="0"/>
                  </a:moveTo>
                  <a:cubicBezTo>
                    <a:pt x="0" y="0"/>
                    <a:pt x="0"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4" name="Google Shape;4614;p17"/>
            <p:cNvSpPr/>
            <p:nvPr/>
          </p:nvSpPr>
          <p:spPr>
            <a:xfrm>
              <a:off x="1632690" y="545701"/>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5" name="Google Shape;4615;p17"/>
            <p:cNvSpPr/>
            <p:nvPr/>
          </p:nvSpPr>
          <p:spPr>
            <a:xfrm>
              <a:off x="1599709" y="597644"/>
              <a:ext cx="32025" cy="25015"/>
            </a:xfrm>
            <a:custGeom>
              <a:avLst/>
              <a:gdLst/>
              <a:ahLst/>
              <a:cxnLst/>
              <a:rect l="l" t="t" r="r" b="b"/>
              <a:pathLst>
                <a:path w="1069" h="835" extrusionOk="0">
                  <a:moveTo>
                    <a:pt x="534" y="1"/>
                  </a:moveTo>
                  <a:cubicBezTo>
                    <a:pt x="1" y="1"/>
                    <a:pt x="1"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616" name="Google Shape;4616;p17"/>
          <p:cNvGrpSpPr/>
          <p:nvPr/>
        </p:nvGrpSpPr>
        <p:grpSpPr>
          <a:xfrm rot="10800000">
            <a:off x="9675274" y="6353945"/>
            <a:ext cx="811637" cy="1134496"/>
            <a:chOff x="1897495" y="-461400"/>
            <a:chExt cx="815443" cy="1139815"/>
          </a:xfrm>
        </p:grpSpPr>
        <p:sp>
          <p:nvSpPr>
            <p:cNvPr id="4617" name="Google Shape;4617;p1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8" name="Google Shape;4618;p1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9" name="Google Shape;4619;p1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0" name="Google Shape;4620;p1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1" name="Google Shape;4621;p1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2" name="Google Shape;4622;p1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3" name="Google Shape;4623;p1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4" name="Google Shape;4624;p1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5" name="Google Shape;4625;p1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6" name="Google Shape;4626;p1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7" name="Google Shape;4627;p1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8" name="Google Shape;4628;p1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9" name="Google Shape;4629;p1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0" name="Google Shape;4630;p1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1" name="Google Shape;4631;p1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2" name="Google Shape;4632;p1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3" name="Google Shape;4633;p1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4" name="Google Shape;4634;p1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5" name="Google Shape;4635;p1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6" name="Google Shape;4636;p1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7" name="Google Shape;4637;p1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8" name="Google Shape;4638;p1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639" name="Google Shape;4639;p17"/>
          <p:cNvGrpSpPr/>
          <p:nvPr/>
        </p:nvGrpSpPr>
        <p:grpSpPr>
          <a:xfrm flipH="1">
            <a:off x="11297919" y="4715680"/>
            <a:ext cx="434472" cy="566888"/>
            <a:chOff x="1304140" y="978228"/>
            <a:chExt cx="436509" cy="569545"/>
          </a:xfrm>
        </p:grpSpPr>
        <p:sp>
          <p:nvSpPr>
            <p:cNvPr id="4640" name="Google Shape;4640;p17"/>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1" name="Google Shape;4641;p17"/>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2" name="Google Shape;4642;p17"/>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3" name="Google Shape;4643;p17"/>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4" name="Google Shape;4644;p17"/>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5" name="Google Shape;4645;p17"/>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6" name="Google Shape;4646;p17"/>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7" name="Google Shape;4647;p17"/>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8" name="Google Shape;4648;p17"/>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9" name="Google Shape;4649;p17"/>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0" name="Google Shape;4650;p17"/>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1" name="Google Shape;4651;p17"/>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2" name="Google Shape;4652;p17"/>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3" name="Google Shape;4653;p17"/>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4" name="Google Shape;4654;p17"/>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5" name="Google Shape;4655;p17"/>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6" name="Google Shape;4656;p17"/>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7" name="Google Shape;4657;p17"/>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8" name="Google Shape;4658;p17"/>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9" name="Google Shape;4659;p17"/>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0" name="Google Shape;4660;p17"/>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1" name="Google Shape;4661;p17"/>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662" name="Google Shape;4662;p17"/>
          <p:cNvGrpSpPr/>
          <p:nvPr/>
        </p:nvGrpSpPr>
        <p:grpSpPr>
          <a:xfrm>
            <a:off x="-625813" y="-360507"/>
            <a:ext cx="3013544" cy="2059124"/>
            <a:chOff x="-469344" y="-270371"/>
            <a:chExt cx="2664966" cy="1820945"/>
          </a:xfrm>
        </p:grpSpPr>
        <p:grpSp>
          <p:nvGrpSpPr>
            <p:cNvPr id="4663" name="Google Shape;4663;p17"/>
            <p:cNvGrpSpPr/>
            <p:nvPr/>
          </p:nvGrpSpPr>
          <p:grpSpPr>
            <a:xfrm rot="10800000">
              <a:off x="-341273" y="793500"/>
              <a:ext cx="1190020" cy="757074"/>
              <a:chOff x="7742212" y="3926048"/>
              <a:chExt cx="1414838" cy="900099"/>
            </a:xfrm>
          </p:grpSpPr>
          <p:sp>
            <p:nvSpPr>
              <p:cNvPr id="4664" name="Google Shape;4664;p17"/>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5" name="Google Shape;4665;p17"/>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6" name="Google Shape;4666;p17"/>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7" name="Google Shape;4667;p17"/>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8" name="Google Shape;4668;p17"/>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9" name="Google Shape;4669;p17"/>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0" name="Google Shape;4670;p17"/>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1" name="Google Shape;4671;p17"/>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672" name="Google Shape;4672;p17"/>
            <p:cNvGrpSpPr/>
            <p:nvPr/>
          </p:nvGrpSpPr>
          <p:grpSpPr>
            <a:xfrm rot="10800000">
              <a:off x="-469344" y="194516"/>
              <a:ext cx="1042259" cy="1047013"/>
              <a:chOff x="8276926" y="3750868"/>
              <a:chExt cx="1239162" cy="1244814"/>
            </a:xfrm>
          </p:grpSpPr>
          <p:sp>
            <p:nvSpPr>
              <p:cNvPr id="4673" name="Google Shape;4673;p17"/>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rgbClr val="E8B9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4" name="Google Shape;4674;p17"/>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5" name="Google Shape;4675;p17"/>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6" name="Google Shape;4676;p17"/>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7" name="Google Shape;4677;p17"/>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8" name="Google Shape;4678;p17"/>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9" name="Google Shape;4679;p17"/>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0" name="Google Shape;4680;p17"/>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1" name="Google Shape;4681;p17"/>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2" name="Google Shape;4682;p17"/>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3" name="Google Shape;4683;p17"/>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4" name="Google Shape;4684;p17"/>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5" name="Google Shape;4685;p17"/>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6" name="Google Shape;4686;p17"/>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7" name="Google Shape;4687;p17"/>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8" name="Google Shape;4688;p17"/>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9" name="Google Shape;4689;p17"/>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0" name="Google Shape;4690;p17"/>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1" name="Google Shape;4691;p17"/>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2" name="Google Shape;4692;p17"/>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3" name="Google Shape;4693;p17"/>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4" name="Google Shape;4694;p17"/>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5" name="Google Shape;4695;p17"/>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6" name="Google Shape;4696;p17"/>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7" name="Google Shape;4697;p17"/>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8" name="Google Shape;4698;p17"/>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9" name="Google Shape;4699;p17"/>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700" name="Google Shape;4700;p17"/>
            <p:cNvGrpSpPr/>
            <p:nvPr/>
          </p:nvGrpSpPr>
          <p:grpSpPr>
            <a:xfrm rot="10800000">
              <a:off x="265864" y="-270371"/>
              <a:ext cx="368416" cy="997931"/>
              <a:chOff x="7607455" y="4238363"/>
              <a:chExt cx="438017" cy="1186459"/>
            </a:xfrm>
          </p:grpSpPr>
          <p:sp>
            <p:nvSpPr>
              <p:cNvPr id="4701" name="Google Shape;4701;p17"/>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2" name="Google Shape;4702;p17"/>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3" name="Google Shape;4703;p17"/>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4" name="Google Shape;4704;p17"/>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5" name="Google Shape;4705;p17"/>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6" name="Google Shape;4706;p17"/>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7" name="Google Shape;4707;p17"/>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8" name="Google Shape;4708;p17"/>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9" name="Google Shape;4709;p17"/>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0" name="Google Shape;4710;p17"/>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1" name="Google Shape;4711;p17"/>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2" name="Google Shape;4712;p17"/>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3" name="Google Shape;4713;p17"/>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4" name="Google Shape;4714;p17"/>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5" name="Google Shape;4715;p17"/>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6" name="Google Shape;4716;p17"/>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7" name="Google Shape;4717;p17"/>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8" name="Google Shape;4718;p17"/>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9" name="Google Shape;4719;p17"/>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0" name="Google Shape;4720;p17"/>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1" name="Google Shape;4721;p17"/>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2" name="Google Shape;4722;p17"/>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3" name="Google Shape;4723;p17"/>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4" name="Google Shape;4724;p17"/>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725" name="Google Shape;4725;p17"/>
            <p:cNvGrpSpPr/>
            <p:nvPr/>
          </p:nvGrpSpPr>
          <p:grpSpPr>
            <a:xfrm rot="4992369" flipH="1">
              <a:off x="1522987" y="-258355"/>
              <a:ext cx="364310" cy="944495"/>
              <a:chOff x="7916001" y="4222802"/>
              <a:chExt cx="364302" cy="944474"/>
            </a:xfrm>
          </p:grpSpPr>
          <p:sp>
            <p:nvSpPr>
              <p:cNvPr id="4726" name="Google Shape;4726;p17"/>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7" name="Google Shape;4727;p17"/>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8" name="Google Shape;4728;p17"/>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9" name="Google Shape;4729;p17"/>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0" name="Google Shape;4730;p17"/>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1" name="Google Shape;4731;p17"/>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2" name="Google Shape;4732;p17"/>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3" name="Google Shape;4733;p17"/>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734" name="Google Shape;4734;p17"/>
            <p:cNvSpPr/>
            <p:nvPr/>
          </p:nvSpPr>
          <p:spPr>
            <a:xfrm rot="10800000">
              <a:off x="579592" y="-124958"/>
              <a:ext cx="548046" cy="880098"/>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5" name="Google Shape;4735;p17"/>
            <p:cNvSpPr/>
            <p:nvPr/>
          </p:nvSpPr>
          <p:spPr>
            <a:xfrm rot="10800000">
              <a:off x="648708" y="-199739"/>
              <a:ext cx="486035" cy="891563"/>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6" name="Google Shape;4736;p17"/>
            <p:cNvSpPr/>
            <p:nvPr/>
          </p:nvSpPr>
          <p:spPr>
            <a:xfrm rot="10800000">
              <a:off x="636262" y="476643"/>
              <a:ext cx="170033" cy="140577"/>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7" name="Google Shape;4737;p17"/>
            <p:cNvSpPr/>
            <p:nvPr/>
          </p:nvSpPr>
          <p:spPr>
            <a:xfrm rot="10800000">
              <a:off x="635173" y="355298"/>
              <a:ext cx="236126" cy="18268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8" name="Google Shape;4738;p17"/>
            <p:cNvSpPr/>
            <p:nvPr/>
          </p:nvSpPr>
          <p:spPr>
            <a:xfrm rot="10800000">
              <a:off x="627456" y="227075"/>
              <a:ext cx="326207" cy="223502"/>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9" name="Google Shape;4739;p17"/>
            <p:cNvSpPr/>
            <p:nvPr/>
          </p:nvSpPr>
          <p:spPr>
            <a:xfrm rot="10800000">
              <a:off x="643426" y="73660"/>
              <a:ext cx="376299" cy="209668"/>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0" name="Google Shape;4740;p17"/>
            <p:cNvSpPr/>
            <p:nvPr/>
          </p:nvSpPr>
          <p:spPr>
            <a:xfrm rot="10800000">
              <a:off x="801211" y="-49642"/>
              <a:ext cx="235219" cy="149421"/>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1" name="Google Shape;4741;p17"/>
            <p:cNvSpPr/>
            <p:nvPr/>
          </p:nvSpPr>
          <p:spPr>
            <a:xfrm rot="10800000">
              <a:off x="968778" y="344955"/>
              <a:ext cx="26911" cy="21040"/>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2" name="Google Shape;4742;p17"/>
            <p:cNvSpPr/>
            <p:nvPr/>
          </p:nvSpPr>
          <p:spPr>
            <a:xfrm rot="10800000">
              <a:off x="999012" y="317240"/>
              <a:ext cx="26079" cy="21040"/>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3" name="Google Shape;4743;p17"/>
            <p:cNvSpPr/>
            <p:nvPr/>
          </p:nvSpPr>
          <p:spPr>
            <a:xfrm rot="10800000">
              <a:off x="1009947" y="366825"/>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4" name="Google Shape;4744;p17"/>
            <p:cNvSpPr/>
            <p:nvPr/>
          </p:nvSpPr>
          <p:spPr>
            <a:xfrm rot="10800000">
              <a:off x="689739" y="218902"/>
              <a:ext cx="26079" cy="21040"/>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5" name="Google Shape;4745;p17"/>
            <p:cNvSpPr/>
            <p:nvPr/>
          </p:nvSpPr>
          <p:spPr>
            <a:xfrm rot="10800000">
              <a:off x="722518" y="194513"/>
              <a:ext cx="26079" cy="20208"/>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6" name="Google Shape;4746;p17"/>
            <p:cNvSpPr/>
            <p:nvPr/>
          </p:nvSpPr>
          <p:spPr>
            <a:xfrm rot="10800000">
              <a:off x="856986" y="386150"/>
              <a:ext cx="26079" cy="20183"/>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7" name="Google Shape;4747;p17"/>
            <p:cNvSpPr/>
            <p:nvPr/>
          </p:nvSpPr>
          <p:spPr>
            <a:xfrm rot="10800000">
              <a:off x="875479" y="435735"/>
              <a:ext cx="26911" cy="20208"/>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8" name="Google Shape;4748;p17"/>
            <p:cNvSpPr/>
            <p:nvPr/>
          </p:nvSpPr>
          <p:spPr>
            <a:xfrm rot="10800000">
              <a:off x="637634" y="473553"/>
              <a:ext cx="26079" cy="21040"/>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9" name="Google Shape;4749;p17"/>
            <p:cNvSpPr/>
            <p:nvPr/>
          </p:nvSpPr>
          <p:spPr>
            <a:xfrm rot="10800000">
              <a:off x="678804" y="443294"/>
              <a:ext cx="26079" cy="21040"/>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0" name="Google Shape;4750;p17"/>
            <p:cNvSpPr/>
            <p:nvPr/>
          </p:nvSpPr>
          <p:spPr>
            <a:xfrm rot="10800000">
              <a:off x="727557" y="621476"/>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1" name="Google Shape;4751;p17"/>
            <p:cNvSpPr/>
            <p:nvPr/>
          </p:nvSpPr>
          <p:spPr>
            <a:xfrm rot="10800000">
              <a:off x="700673" y="665190"/>
              <a:ext cx="26079" cy="2101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2" name="Google Shape;4752;p17"/>
            <p:cNvSpPr/>
            <p:nvPr/>
          </p:nvSpPr>
          <p:spPr>
            <a:xfrm rot="10392468">
              <a:off x="1077340" y="-106134"/>
              <a:ext cx="686110" cy="861001"/>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rgbClr val="A1D3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3" name="Google Shape;4753;p17"/>
            <p:cNvSpPr/>
            <p:nvPr/>
          </p:nvSpPr>
          <p:spPr>
            <a:xfrm rot="10392468">
              <a:off x="1206649" y="-207988"/>
              <a:ext cx="483351" cy="881965"/>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4" name="Google Shape;4754;p17"/>
            <p:cNvSpPr/>
            <p:nvPr/>
          </p:nvSpPr>
          <p:spPr>
            <a:xfrm rot="10392468">
              <a:off x="1220736" y="-59328"/>
              <a:ext cx="139767" cy="133367"/>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5" name="Google Shape;4755;p17"/>
            <p:cNvSpPr/>
            <p:nvPr/>
          </p:nvSpPr>
          <p:spPr>
            <a:xfrm rot="10392468">
              <a:off x="1296116" y="73853"/>
              <a:ext cx="192731" cy="191824"/>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6" name="Google Shape;4756;p17"/>
            <p:cNvSpPr/>
            <p:nvPr/>
          </p:nvSpPr>
          <p:spPr>
            <a:xfrm rot="10392468">
              <a:off x="1368660" y="164979"/>
              <a:ext cx="216290" cy="274016"/>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7" name="Google Shape;4757;p17"/>
            <p:cNvSpPr/>
            <p:nvPr/>
          </p:nvSpPr>
          <p:spPr>
            <a:xfrm rot="10392468">
              <a:off x="1467531" y="295330"/>
              <a:ext cx="111420" cy="144529"/>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8" name="Google Shape;4758;p17"/>
            <p:cNvSpPr/>
            <p:nvPr/>
          </p:nvSpPr>
          <p:spPr>
            <a:xfrm rot="10392468">
              <a:off x="1561848" y="412152"/>
              <a:ext cx="142841" cy="171087"/>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9" name="Google Shape;4759;p17"/>
            <p:cNvSpPr/>
            <p:nvPr/>
          </p:nvSpPr>
          <p:spPr>
            <a:xfrm rot="10392468">
              <a:off x="1633960" y="512051"/>
              <a:ext cx="101997" cy="118526"/>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0" name="Google Shape;4760;p17"/>
            <p:cNvSpPr/>
            <p:nvPr/>
          </p:nvSpPr>
          <p:spPr>
            <a:xfrm rot="10800000">
              <a:off x="1104909" y="397085"/>
              <a:ext cx="28624" cy="2187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1" name="Google Shape;4761;p17"/>
            <p:cNvSpPr/>
            <p:nvPr/>
          </p:nvSpPr>
          <p:spPr>
            <a:xfrm rot="10392468">
              <a:off x="1279241" y="469486"/>
              <a:ext cx="28598" cy="2187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2" name="Google Shape;4762;p17"/>
            <p:cNvSpPr/>
            <p:nvPr/>
          </p:nvSpPr>
          <p:spPr>
            <a:xfrm rot="10392468">
              <a:off x="1285058" y="418832"/>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3" name="Google Shape;4763;p17"/>
            <p:cNvSpPr/>
            <p:nvPr/>
          </p:nvSpPr>
          <p:spPr>
            <a:xfrm rot="10392468">
              <a:off x="1656821" y="164654"/>
              <a:ext cx="28598" cy="2187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4" name="Google Shape;4764;p17"/>
            <p:cNvSpPr/>
            <p:nvPr/>
          </p:nvSpPr>
          <p:spPr>
            <a:xfrm rot="10392468">
              <a:off x="1654032" y="212384"/>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5" name="Google Shape;4765;p17"/>
            <p:cNvSpPr/>
            <p:nvPr/>
          </p:nvSpPr>
          <p:spPr>
            <a:xfrm rot="10392468">
              <a:off x="1603122" y="182900"/>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6" name="Google Shape;4766;p17"/>
            <p:cNvSpPr/>
            <p:nvPr/>
          </p:nvSpPr>
          <p:spPr>
            <a:xfrm rot="10392468">
              <a:off x="1588596" y="657773"/>
              <a:ext cx="28598" cy="2187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7" name="Google Shape;4767;p17"/>
            <p:cNvSpPr/>
            <p:nvPr/>
          </p:nvSpPr>
          <p:spPr>
            <a:xfrm rot="10392468">
              <a:off x="1622838" y="668131"/>
              <a:ext cx="27767" cy="2187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8" name="Google Shape;4768;p17"/>
            <p:cNvSpPr/>
            <p:nvPr/>
          </p:nvSpPr>
          <p:spPr>
            <a:xfrm rot="10392468">
              <a:off x="1723499" y="475810"/>
              <a:ext cx="28598" cy="2187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9" name="Google Shape;4769;p17"/>
            <p:cNvSpPr/>
            <p:nvPr/>
          </p:nvSpPr>
          <p:spPr>
            <a:xfrm rot="10392468">
              <a:off x="1720018" y="446588"/>
              <a:ext cx="28598" cy="2187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0" name="Google Shape;4770;p17"/>
            <p:cNvSpPr/>
            <p:nvPr/>
          </p:nvSpPr>
          <p:spPr>
            <a:xfrm rot="10392468">
              <a:off x="1242455" y="160681"/>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1" name="Google Shape;4771;p17"/>
            <p:cNvSpPr/>
            <p:nvPr/>
          </p:nvSpPr>
          <p:spPr>
            <a:xfrm rot="10392468">
              <a:off x="1522739" y="254259"/>
              <a:ext cx="28624" cy="2187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2" name="Google Shape;4772;p17"/>
            <p:cNvSpPr/>
            <p:nvPr/>
          </p:nvSpPr>
          <p:spPr>
            <a:xfrm rot="10392468">
              <a:off x="1306539" y="300344"/>
              <a:ext cx="28598" cy="2270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773" name="Google Shape;4773;p17"/>
          <p:cNvGrpSpPr/>
          <p:nvPr/>
        </p:nvGrpSpPr>
        <p:grpSpPr>
          <a:xfrm rot="10800000">
            <a:off x="1226129" y="6294233"/>
            <a:ext cx="363169" cy="473611"/>
            <a:chOff x="3289399" y="3455662"/>
            <a:chExt cx="436502" cy="569243"/>
          </a:xfrm>
        </p:grpSpPr>
        <p:sp>
          <p:nvSpPr>
            <p:cNvPr id="4774" name="Google Shape;4774;p17"/>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5" name="Google Shape;4775;p17"/>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6" name="Google Shape;4776;p17"/>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7" name="Google Shape;4777;p17"/>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8" name="Google Shape;4778;p17"/>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9" name="Google Shape;4779;p17"/>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0" name="Google Shape;4780;p17"/>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1" name="Google Shape;4781;p17"/>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2" name="Google Shape;4782;p17"/>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3" name="Google Shape;4783;p17"/>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4" name="Google Shape;4784;p17"/>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5" name="Google Shape;4785;p17"/>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6" name="Google Shape;4786;p17"/>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7" name="Google Shape;4787;p17"/>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8" name="Google Shape;4788;p17"/>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9" name="Google Shape;4789;p17"/>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0" name="Google Shape;4790;p17"/>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1" name="Google Shape;4791;p17"/>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2" name="Google Shape;4792;p17"/>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3" name="Google Shape;4793;p17"/>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4" name="Google Shape;4794;p17"/>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5" name="Google Shape;4795;p17"/>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796" name="Google Shape;4796;p17"/>
          <p:cNvGrpSpPr/>
          <p:nvPr/>
        </p:nvGrpSpPr>
        <p:grpSpPr>
          <a:xfrm rot="10800000">
            <a:off x="10453017" y="-248785"/>
            <a:ext cx="2000313" cy="1947369"/>
            <a:chOff x="-181020" y="4253777"/>
            <a:chExt cx="1117161" cy="1087511"/>
          </a:xfrm>
        </p:grpSpPr>
        <p:sp>
          <p:nvSpPr>
            <p:cNvPr id="4797" name="Google Shape;4797;p17"/>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8" name="Google Shape;4798;p17"/>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9" name="Google Shape;4799;p17"/>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0" name="Google Shape;4800;p17"/>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1" name="Google Shape;4801;p17"/>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2" name="Google Shape;4802;p17"/>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3" name="Google Shape;4803;p17"/>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4" name="Google Shape;4804;p17"/>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5" name="Google Shape;4805;p17"/>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6" name="Google Shape;4806;p17"/>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7" name="Google Shape;4807;p17"/>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8" name="Google Shape;4808;p17"/>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9" name="Google Shape;4809;p17"/>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0" name="Google Shape;4810;p17"/>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811" name="Google Shape;4811;p17"/>
          <p:cNvGrpSpPr/>
          <p:nvPr/>
        </p:nvGrpSpPr>
        <p:grpSpPr>
          <a:xfrm rot="10800000">
            <a:off x="10917521" y="245521"/>
            <a:ext cx="1583039" cy="2123636"/>
            <a:chOff x="-168050" y="4195214"/>
            <a:chExt cx="719519" cy="965231"/>
          </a:xfrm>
        </p:grpSpPr>
        <p:sp>
          <p:nvSpPr>
            <p:cNvPr id="4812" name="Google Shape;4812;p17"/>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3" name="Google Shape;4813;p17"/>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4" name="Google Shape;4814;p17"/>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5" name="Google Shape;4815;p17"/>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6" name="Google Shape;4816;p17"/>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7" name="Google Shape;4817;p17"/>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8" name="Google Shape;4818;p17"/>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9" name="Google Shape;4819;p17"/>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0" name="Google Shape;4820;p17"/>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1" name="Google Shape;4821;p17"/>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2" name="Google Shape;4822;p17"/>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3" name="Google Shape;4823;p17"/>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4" name="Google Shape;4824;p17"/>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5" name="Google Shape;4825;p17"/>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6" name="Google Shape;4826;p17"/>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7" name="Google Shape;4827;p17"/>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8" name="Google Shape;4828;p17"/>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9" name="Google Shape;4829;p17"/>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0" name="Google Shape;4830;p17"/>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1" name="Google Shape;4831;p17"/>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2" name="Google Shape;4832;p17"/>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3" name="Google Shape;4833;p17"/>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4" name="Google Shape;4834;p17"/>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5" name="Google Shape;4835;p17"/>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6" name="Google Shape;4836;p17"/>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7" name="Google Shape;4837;p17"/>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8" name="Google Shape;4838;p17"/>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9" name="Google Shape;4839;p17"/>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0" name="Google Shape;4840;p17"/>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1" name="Google Shape;4841;p17"/>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2" name="Google Shape;4842;p17"/>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3" name="Google Shape;4843;p17"/>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4" name="Google Shape;4844;p17"/>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5" name="Google Shape;4845;p17"/>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6" name="Google Shape;4846;p17"/>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7" name="Google Shape;4847;p17"/>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8" name="Google Shape;4848;p17"/>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9" name="Google Shape;4849;p17"/>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0" name="Google Shape;4850;p17"/>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1" name="Google Shape;4851;p17"/>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2" name="Google Shape;4852;p17"/>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3" name="Google Shape;4853;p17"/>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4" name="Google Shape;4854;p17"/>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5" name="Google Shape;4855;p17"/>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6" name="Google Shape;4856;p17"/>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7" name="Google Shape;4857;p17"/>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8" name="Google Shape;4858;p17"/>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859" name="Google Shape;4859;p17"/>
          <p:cNvGrpSpPr/>
          <p:nvPr/>
        </p:nvGrpSpPr>
        <p:grpSpPr>
          <a:xfrm rot="10800000">
            <a:off x="34651" y="6188537"/>
            <a:ext cx="929136" cy="952859"/>
            <a:chOff x="7973149" y="-201092"/>
            <a:chExt cx="1116750" cy="1145263"/>
          </a:xfrm>
        </p:grpSpPr>
        <p:sp>
          <p:nvSpPr>
            <p:cNvPr id="4860" name="Google Shape;4860;p17"/>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1" name="Google Shape;4861;p17"/>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2" name="Google Shape;4862;p17"/>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3" name="Google Shape;4863;p17"/>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4" name="Google Shape;4864;p17"/>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5" name="Google Shape;4865;p17"/>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6" name="Google Shape;4866;p17"/>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7" name="Google Shape;4867;p17"/>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8" name="Google Shape;4868;p17"/>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9" name="Google Shape;4869;p17"/>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0" name="Google Shape;4870;p17"/>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1" name="Google Shape;4871;p17"/>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2" name="Google Shape;4872;p17"/>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3" name="Google Shape;4873;p17"/>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4" name="Google Shape;4874;p17"/>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5" name="Google Shape;4875;p17"/>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6" name="Google Shape;4876;p17"/>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7" name="Google Shape;4877;p17"/>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8" name="Google Shape;4878;p17"/>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9" name="Google Shape;4879;p17"/>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0" name="Google Shape;4880;p17"/>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1" name="Google Shape;4881;p17"/>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2" name="Google Shape;4882;p17"/>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3" name="Google Shape;4883;p17"/>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4" name="Google Shape;4884;p17"/>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5" name="Google Shape;4885;p17"/>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6" name="Google Shape;4886;p17"/>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7" name="Google Shape;4887;p17"/>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8" name="Google Shape;4888;p17"/>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9" name="Google Shape;4889;p17"/>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0" name="Google Shape;4890;p17"/>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1" name="Google Shape;4891;p17"/>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2" name="Google Shape;4892;p17"/>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3" name="Google Shape;4893;p17"/>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4" name="Google Shape;4894;p17"/>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5" name="Google Shape;4895;p17"/>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6" name="Google Shape;4896;p17"/>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7" name="Google Shape;4897;p17"/>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8" name="Google Shape;4898;p17"/>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9" name="Google Shape;4899;p17"/>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0" name="Google Shape;4900;p17"/>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1" name="Google Shape;4901;p17"/>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2" name="Google Shape;4902;p17"/>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3" name="Google Shape;4903;p17"/>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4" name="Google Shape;4904;p17"/>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5" name="Google Shape;4905;p17"/>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6" name="Google Shape;4906;p17"/>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7" name="Google Shape;4907;p17"/>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8" name="Google Shape;4908;p17"/>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9" name="Google Shape;4909;p17"/>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0" name="Google Shape;4910;p17"/>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1" name="Google Shape;4911;p17"/>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2" name="Google Shape;4912;p17"/>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3" name="Google Shape;4913;p17"/>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4" name="Google Shape;4914;p17"/>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5" name="Google Shape;4915;p17"/>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6" name="Google Shape;4916;p17"/>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7" name="Google Shape;4917;p17"/>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8" name="Google Shape;4918;p17"/>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9" name="Google Shape;4919;p17"/>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0" name="Google Shape;4920;p17"/>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921" name="Google Shape;4921;p17"/>
          <p:cNvGrpSpPr/>
          <p:nvPr/>
        </p:nvGrpSpPr>
        <p:grpSpPr>
          <a:xfrm rot="-620">
            <a:off x="2037372" y="6450719"/>
            <a:ext cx="744240" cy="563072"/>
            <a:chOff x="3579657" y="4246288"/>
            <a:chExt cx="1007000" cy="841746"/>
          </a:xfrm>
        </p:grpSpPr>
        <p:sp>
          <p:nvSpPr>
            <p:cNvPr id="4922" name="Google Shape;4922;p17"/>
            <p:cNvSpPr/>
            <p:nvPr/>
          </p:nvSpPr>
          <p:spPr>
            <a:xfrm>
              <a:off x="4009156" y="4502305"/>
              <a:ext cx="66985" cy="52006"/>
            </a:xfrm>
            <a:custGeom>
              <a:avLst/>
              <a:gdLst/>
              <a:ahLst/>
              <a:cxnLst/>
              <a:rect l="l" t="t" r="r" b="b"/>
              <a:pathLst>
                <a:path w="2236" h="1736" extrusionOk="0">
                  <a:moveTo>
                    <a:pt x="1101" y="1"/>
                  </a:moveTo>
                  <a:cubicBezTo>
                    <a:pt x="0" y="1"/>
                    <a:pt x="0" y="1736"/>
                    <a:pt x="1101" y="1736"/>
                  </a:cubicBezTo>
                  <a:cubicBezTo>
                    <a:pt x="2235" y="1736"/>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3" name="Google Shape;4923;p17"/>
            <p:cNvSpPr/>
            <p:nvPr/>
          </p:nvSpPr>
          <p:spPr>
            <a:xfrm>
              <a:off x="4169028" y="4467347"/>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4" name="Google Shape;4924;p17"/>
            <p:cNvSpPr/>
            <p:nvPr/>
          </p:nvSpPr>
          <p:spPr>
            <a:xfrm>
              <a:off x="4273931" y="4614248"/>
              <a:ext cx="68004" cy="51976"/>
            </a:xfrm>
            <a:custGeom>
              <a:avLst/>
              <a:gdLst/>
              <a:ahLst/>
              <a:cxnLst/>
              <a:rect l="l" t="t" r="r" b="b"/>
              <a:pathLst>
                <a:path w="2270" h="1735" extrusionOk="0">
                  <a:moveTo>
                    <a:pt x="1135" y="0"/>
                  </a:moveTo>
                  <a:cubicBezTo>
                    <a:pt x="1" y="0"/>
                    <a:pt x="1"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5" name="Google Shape;4925;p17"/>
            <p:cNvSpPr/>
            <p:nvPr/>
          </p:nvSpPr>
          <p:spPr>
            <a:xfrm>
              <a:off x="4434821" y="4579260"/>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6" name="Google Shape;4926;p17"/>
            <p:cNvSpPr/>
            <p:nvPr/>
          </p:nvSpPr>
          <p:spPr>
            <a:xfrm>
              <a:off x="4483768" y="471915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7" name="Google Shape;4927;p17"/>
            <p:cNvSpPr/>
            <p:nvPr/>
          </p:nvSpPr>
          <p:spPr>
            <a:xfrm>
              <a:off x="3682270" y="4246288"/>
              <a:ext cx="904387" cy="841746"/>
            </a:xfrm>
            <a:custGeom>
              <a:avLst/>
              <a:gdLst/>
              <a:ahLst/>
              <a:cxnLst/>
              <a:rect l="l" t="t" r="r" b="b"/>
              <a:pathLst>
                <a:path w="30189" h="28098" extrusionOk="0">
                  <a:moveTo>
                    <a:pt x="27654" y="1"/>
                  </a:moveTo>
                  <a:lnTo>
                    <a:pt x="27654" y="1"/>
                  </a:lnTo>
                  <a:cubicBezTo>
                    <a:pt x="22517" y="368"/>
                    <a:pt x="16379" y="1468"/>
                    <a:pt x="12977" y="5138"/>
                  </a:cubicBezTo>
                  <a:cubicBezTo>
                    <a:pt x="11642" y="3870"/>
                    <a:pt x="10875" y="2069"/>
                    <a:pt x="9741" y="768"/>
                  </a:cubicBezTo>
                  <a:cubicBezTo>
                    <a:pt x="6505" y="4404"/>
                    <a:pt x="4904" y="7506"/>
                    <a:pt x="4304" y="12309"/>
                  </a:cubicBezTo>
                  <a:cubicBezTo>
                    <a:pt x="3070" y="11976"/>
                    <a:pt x="2636" y="11209"/>
                    <a:pt x="668" y="9841"/>
                  </a:cubicBezTo>
                  <a:lnTo>
                    <a:pt x="668" y="9841"/>
                  </a:lnTo>
                  <a:cubicBezTo>
                    <a:pt x="1" y="13377"/>
                    <a:pt x="1735" y="19248"/>
                    <a:pt x="7306" y="23851"/>
                  </a:cubicBezTo>
                  <a:cubicBezTo>
                    <a:pt x="9275" y="26312"/>
                    <a:pt x="13384" y="28098"/>
                    <a:pt x="16996" y="28098"/>
                  </a:cubicBezTo>
                  <a:cubicBezTo>
                    <a:pt x="18525" y="28098"/>
                    <a:pt x="19965" y="27778"/>
                    <a:pt x="21116" y="27053"/>
                  </a:cubicBezTo>
                  <a:cubicBezTo>
                    <a:pt x="20182" y="25953"/>
                    <a:pt x="18814" y="25152"/>
                    <a:pt x="17680" y="24218"/>
                  </a:cubicBezTo>
                  <a:cubicBezTo>
                    <a:pt x="22850" y="23184"/>
                    <a:pt x="28488" y="21516"/>
                    <a:pt x="30189" y="16079"/>
                  </a:cubicBezTo>
                  <a:cubicBezTo>
                    <a:pt x="28955" y="15745"/>
                    <a:pt x="27387" y="15645"/>
                    <a:pt x="26286" y="14911"/>
                  </a:cubicBezTo>
                  <a:cubicBezTo>
                    <a:pt x="28354" y="10842"/>
                    <a:pt x="28988" y="4671"/>
                    <a:pt x="27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8" name="Google Shape;4928;p17"/>
            <p:cNvSpPr/>
            <p:nvPr/>
          </p:nvSpPr>
          <p:spPr>
            <a:xfrm>
              <a:off x="3579657" y="4381465"/>
              <a:ext cx="817960" cy="704930"/>
            </a:xfrm>
            <a:custGeom>
              <a:avLst/>
              <a:gdLst/>
              <a:ahLst/>
              <a:cxnLst/>
              <a:rect l="l" t="t" r="r" b="b"/>
              <a:pathLst>
                <a:path w="27304" h="23531" extrusionOk="0">
                  <a:moveTo>
                    <a:pt x="26708" y="0"/>
                  </a:moveTo>
                  <a:cubicBezTo>
                    <a:pt x="26616" y="0"/>
                    <a:pt x="26524" y="39"/>
                    <a:pt x="26447" y="132"/>
                  </a:cubicBezTo>
                  <a:cubicBezTo>
                    <a:pt x="20676" y="7137"/>
                    <a:pt x="15372" y="15076"/>
                    <a:pt x="7500" y="19846"/>
                  </a:cubicBezTo>
                  <a:cubicBezTo>
                    <a:pt x="5298" y="21181"/>
                    <a:pt x="2963" y="22181"/>
                    <a:pt x="495" y="22715"/>
                  </a:cubicBezTo>
                  <a:cubicBezTo>
                    <a:pt x="1" y="22808"/>
                    <a:pt x="164" y="23530"/>
                    <a:pt x="589" y="23530"/>
                  </a:cubicBezTo>
                  <a:cubicBezTo>
                    <a:pt x="623" y="23530"/>
                    <a:pt x="658" y="23525"/>
                    <a:pt x="695" y="23516"/>
                  </a:cubicBezTo>
                  <a:cubicBezTo>
                    <a:pt x="9935" y="21514"/>
                    <a:pt x="16606" y="13709"/>
                    <a:pt x="22244" y="6704"/>
                  </a:cubicBezTo>
                  <a:cubicBezTo>
                    <a:pt x="23845" y="4702"/>
                    <a:pt x="25413" y="2701"/>
                    <a:pt x="27047" y="733"/>
                  </a:cubicBezTo>
                  <a:cubicBezTo>
                    <a:pt x="27303" y="425"/>
                    <a:pt x="27009" y="0"/>
                    <a:pt x="267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9" name="Google Shape;4929;p17"/>
            <p:cNvSpPr/>
            <p:nvPr/>
          </p:nvSpPr>
          <p:spPr>
            <a:xfrm>
              <a:off x="4189966" y="4386347"/>
              <a:ext cx="263776" cy="238072"/>
            </a:xfrm>
            <a:custGeom>
              <a:avLst/>
              <a:gdLst/>
              <a:ahLst/>
              <a:cxnLst/>
              <a:rect l="l" t="t" r="r" b="b"/>
              <a:pathLst>
                <a:path w="8805" h="7947" extrusionOk="0">
                  <a:moveTo>
                    <a:pt x="1751" y="1"/>
                  </a:moveTo>
                  <a:cubicBezTo>
                    <a:pt x="1591" y="1"/>
                    <a:pt x="1442" y="92"/>
                    <a:pt x="1403" y="303"/>
                  </a:cubicBezTo>
                  <a:cubicBezTo>
                    <a:pt x="936" y="2671"/>
                    <a:pt x="1103" y="5173"/>
                    <a:pt x="135" y="7441"/>
                  </a:cubicBezTo>
                  <a:cubicBezTo>
                    <a:pt x="1" y="7737"/>
                    <a:pt x="300" y="7946"/>
                    <a:pt x="578" y="7946"/>
                  </a:cubicBezTo>
                  <a:cubicBezTo>
                    <a:pt x="645" y="7946"/>
                    <a:pt x="711" y="7934"/>
                    <a:pt x="769" y="7908"/>
                  </a:cubicBezTo>
                  <a:cubicBezTo>
                    <a:pt x="3237" y="6774"/>
                    <a:pt x="6039" y="6407"/>
                    <a:pt x="8408" y="4939"/>
                  </a:cubicBezTo>
                  <a:cubicBezTo>
                    <a:pt x="8805" y="4713"/>
                    <a:pt x="8551" y="4148"/>
                    <a:pt x="8199" y="4148"/>
                  </a:cubicBezTo>
                  <a:cubicBezTo>
                    <a:pt x="8137" y="4148"/>
                    <a:pt x="8072" y="4166"/>
                    <a:pt x="8008" y="4206"/>
                  </a:cubicBezTo>
                  <a:cubicBezTo>
                    <a:pt x="5925" y="5496"/>
                    <a:pt x="3483" y="5935"/>
                    <a:pt x="1245" y="6816"/>
                  </a:cubicBezTo>
                  <a:lnTo>
                    <a:pt x="1245" y="6816"/>
                  </a:lnTo>
                  <a:cubicBezTo>
                    <a:pt x="1872" y="4766"/>
                    <a:pt x="1794" y="2613"/>
                    <a:pt x="2203" y="536"/>
                  </a:cubicBezTo>
                  <a:cubicBezTo>
                    <a:pt x="2264" y="214"/>
                    <a:pt x="1995" y="1"/>
                    <a:pt x="1751"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0" name="Google Shape;4930;p17"/>
            <p:cNvSpPr/>
            <p:nvPr/>
          </p:nvSpPr>
          <p:spPr>
            <a:xfrm>
              <a:off x="4058343" y="4475345"/>
              <a:ext cx="296190" cy="306345"/>
            </a:xfrm>
            <a:custGeom>
              <a:avLst/>
              <a:gdLst/>
              <a:ahLst/>
              <a:cxnLst/>
              <a:rect l="l" t="t" r="r" b="b"/>
              <a:pathLst>
                <a:path w="9887" h="10226" extrusionOk="0">
                  <a:moveTo>
                    <a:pt x="752" y="0"/>
                  </a:moveTo>
                  <a:cubicBezTo>
                    <a:pt x="543" y="0"/>
                    <a:pt x="343" y="134"/>
                    <a:pt x="360" y="401"/>
                  </a:cubicBezTo>
                  <a:cubicBezTo>
                    <a:pt x="460" y="3503"/>
                    <a:pt x="593" y="6638"/>
                    <a:pt x="59" y="9707"/>
                  </a:cubicBezTo>
                  <a:cubicBezTo>
                    <a:pt x="1" y="9941"/>
                    <a:pt x="173" y="10226"/>
                    <a:pt x="440" y="10226"/>
                  </a:cubicBezTo>
                  <a:cubicBezTo>
                    <a:pt x="478" y="10226"/>
                    <a:pt x="518" y="10220"/>
                    <a:pt x="560" y="10208"/>
                  </a:cubicBezTo>
                  <a:cubicBezTo>
                    <a:pt x="3462" y="9240"/>
                    <a:pt x="6497" y="8940"/>
                    <a:pt x="9433" y="8039"/>
                  </a:cubicBezTo>
                  <a:cubicBezTo>
                    <a:pt x="9886" y="7888"/>
                    <a:pt x="9737" y="7216"/>
                    <a:pt x="9332" y="7216"/>
                  </a:cubicBezTo>
                  <a:cubicBezTo>
                    <a:pt x="9290" y="7216"/>
                    <a:pt x="9246" y="7223"/>
                    <a:pt x="9199" y="7239"/>
                  </a:cubicBezTo>
                  <a:cubicBezTo>
                    <a:pt x="6513" y="8073"/>
                    <a:pt x="3684" y="8392"/>
                    <a:pt x="976" y="9202"/>
                  </a:cubicBezTo>
                  <a:lnTo>
                    <a:pt x="976" y="9202"/>
                  </a:lnTo>
                  <a:cubicBezTo>
                    <a:pt x="1407" y="6292"/>
                    <a:pt x="1286" y="3332"/>
                    <a:pt x="1194" y="401"/>
                  </a:cubicBezTo>
                  <a:cubicBezTo>
                    <a:pt x="1177" y="134"/>
                    <a:pt x="960" y="0"/>
                    <a:pt x="75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1" name="Google Shape;4931;p17"/>
            <p:cNvSpPr/>
            <p:nvPr/>
          </p:nvSpPr>
          <p:spPr>
            <a:xfrm>
              <a:off x="3910423" y="4490263"/>
              <a:ext cx="447505" cy="405894"/>
            </a:xfrm>
            <a:custGeom>
              <a:avLst/>
              <a:gdLst/>
              <a:ahLst/>
              <a:cxnLst/>
              <a:rect l="l" t="t" r="r" b="b"/>
              <a:pathLst>
                <a:path w="14938" h="13549" extrusionOk="0">
                  <a:moveTo>
                    <a:pt x="513" y="1"/>
                  </a:moveTo>
                  <a:cubicBezTo>
                    <a:pt x="269" y="1"/>
                    <a:pt x="0" y="214"/>
                    <a:pt x="61" y="536"/>
                  </a:cubicBezTo>
                  <a:cubicBezTo>
                    <a:pt x="928" y="4673"/>
                    <a:pt x="861" y="8942"/>
                    <a:pt x="1061" y="13145"/>
                  </a:cubicBezTo>
                  <a:cubicBezTo>
                    <a:pt x="1061" y="13333"/>
                    <a:pt x="1207" y="13549"/>
                    <a:pt x="1444" y="13549"/>
                  </a:cubicBezTo>
                  <a:cubicBezTo>
                    <a:pt x="1461" y="13549"/>
                    <a:pt x="1478" y="13548"/>
                    <a:pt x="1495" y="13546"/>
                  </a:cubicBezTo>
                  <a:cubicBezTo>
                    <a:pt x="3429" y="13364"/>
                    <a:pt x="5378" y="13306"/>
                    <a:pt x="7330" y="13306"/>
                  </a:cubicBezTo>
                  <a:cubicBezTo>
                    <a:pt x="9687" y="13306"/>
                    <a:pt x="12051" y="13391"/>
                    <a:pt x="14404" y="13446"/>
                  </a:cubicBezTo>
                  <a:cubicBezTo>
                    <a:pt x="14938" y="13446"/>
                    <a:pt x="14938" y="12612"/>
                    <a:pt x="14404" y="12612"/>
                  </a:cubicBezTo>
                  <a:cubicBezTo>
                    <a:pt x="12123" y="12541"/>
                    <a:pt x="9832" y="12461"/>
                    <a:pt x="7546" y="12461"/>
                  </a:cubicBezTo>
                  <a:cubicBezTo>
                    <a:pt x="5649" y="12461"/>
                    <a:pt x="3755" y="12516"/>
                    <a:pt x="1874" y="12678"/>
                  </a:cubicBezTo>
                  <a:lnTo>
                    <a:pt x="1874" y="12678"/>
                  </a:lnTo>
                  <a:cubicBezTo>
                    <a:pt x="1699" y="8531"/>
                    <a:pt x="1729" y="4386"/>
                    <a:pt x="861" y="303"/>
                  </a:cubicBezTo>
                  <a:cubicBezTo>
                    <a:pt x="822" y="92"/>
                    <a:pt x="672"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2" name="Google Shape;4932;p17"/>
            <p:cNvSpPr/>
            <p:nvPr/>
          </p:nvSpPr>
          <p:spPr>
            <a:xfrm>
              <a:off x="3830293" y="4714539"/>
              <a:ext cx="315872" cy="302691"/>
            </a:xfrm>
            <a:custGeom>
              <a:avLst/>
              <a:gdLst/>
              <a:ahLst/>
              <a:cxnLst/>
              <a:rect l="l" t="t" r="r" b="b"/>
              <a:pathLst>
                <a:path w="10544" h="10104" extrusionOk="0">
                  <a:moveTo>
                    <a:pt x="515" y="0"/>
                  </a:moveTo>
                  <a:cubicBezTo>
                    <a:pt x="261" y="0"/>
                    <a:pt x="0" y="201"/>
                    <a:pt x="100" y="521"/>
                  </a:cubicBezTo>
                  <a:cubicBezTo>
                    <a:pt x="734" y="2957"/>
                    <a:pt x="968" y="5458"/>
                    <a:pt x="1101" y="7960"/>
                  </a:cubicBezTo>
                  <a:cubicBezTo>
                    <a:pt x="1101" y="8127"/>
                    <a:pt x="1234" y="8294"/>
                    <a:pt x="1401" y="8360"/>
                  </a:cubicBezTo>
                  <a:cubicBezTo>
                    <a:pt x="4137" y="9228"/>
                    <a:pt x="7039" y="9461"/>
                    <a:pt x="9841" y="10095"/>
                  </a:cubicBezTo>
                  <a:cubicBezTo>
                    <a:pt x="9870" y="10101"/>
                    <a:pt x="9898" y="10104"/>
                    <a:pt x="9926" y="10104"/>
                  </a:cubicBezTo>
                  <a:cubicBezTo>
                    <a:pt x="10366" y="10104"/>
                    <a:pt x="10543" y="9389"/>
                    <a:pt x="10041" y="9294"/>
                  </a:cubicBezTo>
                  <a:cubicBezTo>
                    <a:pt x="7335" y="8682"/>
                    <a:pt x="4568" y="8444"/>
                    <a:pt x="1918" y="7647"/>
                  </a:cubicBezTo>
                  <a:lnTo>
                    <a:pt x="1918" y="7647"/>
                  </a:lnTo>
                  <a:cubicBezTo>
                    <a:pt x="1780" y="5152"/>
                    <a:pt x="1509" y="2689"/>
                    <a:pt x="901" y="288"/>
                  </a:cubicBezTo>
                  <a:cubicBezTo>
                    <a:pt x="848" y="88"/>
                    <a:pt x="683" y="0"/>
                    <a:pt x="515"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3" name="Google Shape;4933;p17"/>
            <p:cNvSpPr/>
            <p:nvPr/>
          </p:nvSpPr>
          <p:spPr>
            <a:xfrm>
              <a:off x="4387132" y="4769447"/>
              <a:ext cx="30437" cy="21330"/>
            </a:xfrm>
            <a:custGeom>
              <a:avLst/>
              <a:gdLst/>
              <a:ahLst/>
              <a:cxnLst/>
              <a:rect l="l" t="t" r="r" b="b"/>
              <a:pathLst>
                <a:path w="1016" h="712" extrusionOk="0">
                  <a:moveTo>
                    <a:pt x="509" y="1"/>
                  </a:moveTo>
                  <a:cubicBezTo>
                    <a:pt x="234" y="1"/>
                    <a:pt x="1" y="385"/>
                    <a:pt x="291" y="623"/>
                  </a:cubicBezTo>
                  <a:cubicBezTo>
                    <a:pt x="361" y="685"/>
                    <a:pt x="436" y="712"/>
                    <a:pt x="508" y="712"/>
                  </a:cubicBezTo>
                  <a:cubicBezTo>
                    <a:pt x="783" y="712"/>
                    <a:pt x="1016" y="327"/>
                    <a:pt x="725" y="89"/>
                  </a:cubicBezTo>
                  <a:cubicBezTo>
                    <a:pt x="656" y="27"/>
                    <a:pt x="581" y="1"/>
                    <a:pt x="50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4" name="Google Shape;4934;p17"/>
            <p:cNvSpPr/>
            <p:nvPr/>
          </p:nvSpPr>
          <p:spPr>
            <a:xfrm>
              <a:off x="4371046" y="4822528"/>
              <a:ext cx="30647" cy="22109"/>
            </a:xfrm>
            <a:custGeom>
              <a:avLst/>
              <a:gdLst/>
              <a:ahLst/>
              <a:cxnLst/>
              <a:rect l="l" t="t" r="r" b="b"/>
              <a:pathLst>
                <a:path w="1023" h="738" extrusionOk="0">
                  <a:moveTo>
                    <a:pt x="508" y="0"/>
                  </a:moveTo>
                  <a:cubicBezTo>
                    <a:pt x="221" y="0"/>
                    <a:pt x="1" y="412"/>
                    <a:pt x="295" y="652"/>
                  </a:cubicBezTo>
                  <a:cubicBezTo>
                    <a:pt x="361" y="712"/>
                    <a:pt x="433" y="738"/>
                    <a:pt x="502" y="738"/>
                  </a:cubicBezTo>
                  <a:cubicBezTo>
                    <a:pt x="781" y="738"/>
                    <a:pt x="1022" y="326"/>
                    <a:pt x="728" y="85"/>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5" name="Google Shape;4935;p17"/>
            <p:cNvSpPr/>
            <p:nvPr/>
          </p:nvSpPr>
          <p:spPr>
            <a:xfrm>
              <a:off x="4424037" y="4805514"/>
              <a:ext cx="30497" cy="21240"/>
            </a:xfrm>
            <a:custGeom>
              <a:avLst/>
              <a:gdLst/>
              <a:ahLst/>
              <a:cxnLst/>
              <a:rect l="l" t="t" r="r" b="b"/>
              <a:pathLst>
                <a:path w="1018" h="709" extrusionOk="0">
                  <a:moveTo>
                    <a:pt x="519" y="1"/>
                  </a:moveTo>
                  <a:cubicBezTo>
                    <a:pt x="240" y="1"/>
                    <a:pt x="0" y="407"/>
                    <a:pt x="294" y="620"/>
                  </a:cubicBezTo>
                  <a:cubicBezTo>
                    <a:pt x="363" y="682"/>
                    <a:pt x="438" y="709"/>
                    <a:pt x="510" y="709"/>
                  </a:cubicBezTo>
                  <a:cubicBezTo>
                    <a:pt x="785" y="709"/>
                    <a:pt x="1018" y="324"/>
                    <a:pt x="727" y="86"/>
                  </a:cubicBezTo>
                  <a:cubicBezTo>
                    <a:pt x="661" y="26"/>
                    <a:pt x="588" y="1"/>
                    <a:pt x="51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6" name="Google Shape;4936;p17"/>
            <p:cNvSpPr/>
            <p:nvPr/>
          </p:nvSpPr>
          <p:spPr>
            <a:xfrm>
              <a:off x="3935406" y="4418819"/>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7"/>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7" name="Google Shape;4937;p17"/>
            <p:cNvSpPr/>
            <p:nvPr/>
          </p:nvSpPr>
          <p:spPr>
            <a:xfrm>
              <a:off x="3967368" y="4406837"/>
              <a:ext cx="31725" cy="21749"/>
            </a:xfrm>
            <a:custGeom>
              <a:avLst/>
              <a:gdLst/>
              <a:ahLst/>
              <a:cxnLst/>
              <a:rect l="l" t="t" r="r" b="b"/>
              <a:pathLst>
                <a:path w="1059" h="726" extrusionOk="0">
                  <a:moveTo>
                    <a:pt x="538" y="1"/>
                  </a:moveTo>
                  <a:cubicBezTo>
                    <a:pt x="242" y="1"/>
                    <a:pt x="0" y="412"/>
                    <a:pt x="294" y="653"/>
                  </a:cubicBezTo>
                  <a:cubicBezTo>
                    <a:pt x="364" y="704"/>
                    <a:pt x="437" y="725"/>
                    <a:pt x="508" y="725"/>
                  </a:cubicBezTo>
                  <a:cubicBezTo>
                    <a:pt x="809" y="725"/>
                    <a:pt x="1059" y="329"/>
                    <a:pt x="761" y="86"/>
                  </a:cubicBezTo>
                  <a:cubicBezTo>
                    <a:pt x="688" y="26"/>
                    <a:pt x="611" y="1"/>
                    <a:pt x="538"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8" name="Google Shape;4938;p17"/>
            <p:cNvSpPr/>
            <p:nvPr/>
          </p:nvSpPr>
          <p:spPr>
            <a:xfrm>
              <a:off x="3955386" y="4468785"/>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6"/>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9" name="Google Shape;4939;p17"/>
            <p:cNvSpPr/>
            <p:nvPr/>
          </p:nvSpPr>
          <p:spPr>
            <a:xfrm>
              <a:off x="4413822" y="4345878"/>
              <a:ext cx="30736" cy="21240"/>
            </a:xfrm>
            <a:custGeom>
              <a:avLst/>
              <a:gdLst/>
              <a:ahLst/>
              <a:cxnLst/>
              <a:rect l="l" t="t" r="r" b="b"/>
              <a:pathLst>
                <a:path w="1026" h="709" extrusionOk="0">
                  <a:moveTo>
                    <a:pt x="513" y="1"/>
                  </a:moveTo>
                  <a:cubicBezTo>
                    <a:pt x="225" y="1"/>
                    <a:pt x="1" y="406"/>
                    <a:pt x="268" y="620"/>
                  </a:cubicBezTo>
                  <a:cubicBezTo>
                    <a:pt x="344" y="682"/>
                    <a:pt x="424" y="708"/>
                    <a:pt x="501" y="708"/>
                  </a:cubicBezTo>
                  <a:cubicBezTo>
                    <a:pt x="793" y="708"/>
                    <a:pt x="1025" y="324"/>
                    <a:pt x="735" y="86"/>
                  </a:cubicBezTo>
                  <a:cubicBezTo>
                    <a:pt x="661" y="26"/>
                    <a:pt x="585"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0" name="Google Shape;4940;p17"/>
            <p:cNvSpPr/>
            <p:nvPr/>
          </p:nvSpPr>
          <p:spPr>
            <a:xfrm>
              <a:off x="4416908" y="4409743"/>
              <a:ext cx="30736" cy="21210"/>
            </a:xfrm>
            <a:custGeom>
              <a:avLst/>
              <a:gdLst/>
              <a:ahLst/>
              <a:cxnLst/>
              <a:rect l="l" t="t" r="r" b="b"/>
              <a:pathLst>
                <a:path w="1026" h="708" extrusionOk="0">
                  <a:moveTo>
                    <a:pt x="502" y="0"/>
                  </a:moveTo>
                  <a:cubicBezTo>
                    <a:pt x="218" y="0"/>
                    <a:pt x="0" y="385"/>
                    <a:pt x="265" y="623"/>
                  </a:cubicBezTo>
                  <a:cubicBezTo>
                    <a:pt x="338" y="683"/>
                    <a:pt x="416" y="708"/>
                    <a:pt x="489" y="708"/>
                  </a:cubicBezTo>
                  <a:cubicBezTo>
                    <a:pt x="785" y="708"/>
                    <a:pt x="1025" y="302"/>
                    <a:pt x="732" y="89"/>
                  </a:cubicBezTo>
                  <a:cubicBezTo>
                    <a:pt x="656" y="27"/>
                    <a:pt x="577" y="0"/>
                    <a:pt x="50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1" name="Google Shape;4941;p17"/>
            <p:cNvSpPr/>
            <p:nvPr/>
          </p:nvSpPr>
          <p:spPr>
            <a:xfrm>
              <a:off x="4456000" y="4374874"/>
              <a:ext cx="30617" cy="22109"/>
            </a:xfrm>
            <a:custGeom>
              <a:avLst/>
              <a:gdLst/>
              <a:ahLst/>
              <a:cxnLst/>
              <a:rect l="l" t="t" r="r" b="b"/>
              <a:pathLst>
                <a:path w="1022" h="738" extrusionOk="0">
                  <a:moveTo>
                    <a:pt x="520" y="0"/>
                  </a:moveTo>
                  <a:cubicBezTo>
                    <a:pt x="241" y="0"/>
                    <a:pt x="0" y="412"/>
                    <a:pt x="294" y="652"/>
                  </a:cubicBezTo>
                  <a:cubicBezTo>
                    <a:pt x="360" y="712"/>
                    <a:pt x="432" y="738"/>
                    <a:pt x="501" y="738"/>
                  </a:cubicBezTo>
                  <a:cubicBezTo>
                    <a:pt x="780" y="738"/>
                    <a:pt x="1022" y="326"/>
                    <a:pt x="728" y="85"/>
                  </a:cubicBezTo>
                  <a:cubicBezTo>
                    <a:pt x="661" y="26"/>
                    <a:pt x="590" y="0"/>
                    <a:pt x="520"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2" name="Google Shape;4942;p17"/>
            <p:cNvSpPr/>
            <p:nvPr/>
          </p:nvSpPr>
          <p:spPr>
            <a:xfrm>
              <a:off x="3999450" y="4672542"/>
              <a:ext cx="30497" cy="21210"/>
            </a:xfrm>
            <a:custGeom>
              <a:avLst/>
              <a:gdLst/>
              <a:ahLst/>
              <a:cxnLst/>
              <a:rect l="l" t="t" r="r" b="b"/>
              <a:pathLst>
                <a:path w="1018" h="708" extrusionOk="0">
                  <a:moveTo>
                    <a:pt x="508" y="0"/>
                  </a:moveTo>
                  <a:cubicBezTo>
                    <a:pt x="233" y="0"/>
                    <a:pt x="0" y="385"/>
                    <a:pt x="291" y="623"/>
                  </a:cubicBezTo>
                  <a:cubicBezTo>
                    <a:pt x="358" y="683"/>
                    <a:pt x="430" y="708"/>
                    <a:pt x="499" y="708"/>
                  </a:cubicBezTo>
                  <a:cubicBezTo>
                    <a:pt x="778" y="708"/>
                    <a:pt x="1018" y="302"/>
                    <a:pt x="724" y="89"/>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3" name="Google Shape;4943;p17"/>
            <p:cNvSpPr/>
            <p:nvPr/>
          </p:nvSpPr>
          <p:spPr>
            <a:xfrm>
              <a:off x="3998222" y="4721489"/>
              <a:ext cx="30736" cy="21240"/>
            </a:xfrm>
            <a:custGeom>
              <a:avLst/>
              <a:gdLst/>
              <a:ahLst/>
              <a:cxnLst/>
              <a:rect l="l" t="t" r="r" b="b"/>
              <a:pathLst>
                <a:path w="1026" h="709" extrusionOk="0">
                  <a:moveTo>
                    <a:pt x="502" y="1"/>
                  </a:moveTo>
                  <a:cubicBezTo>
                    <a:pt x="218" y="1"/>
                    <a:pt x="1" y="385"/>
                    <a:pt x="265" y="623"/>
                  </a:cubicBezTo>
                  <a:cubicBezTo>
                    <a:pt x="338" y="683"/>
                    <a:pt x="416" y="708"/>
                    <a:pt x="490" y="708"/>
                  </a:cubicBezTo>
                  <a:cubicBezTo>
                    <a:pt x="785" y="708"/>
                    <a:pt x="1026" y="303"/>
                    <a:pt x="732" y="89"/>
                  </a:cubicBezTo>
                  <a:cubicBezTo>
                    <a:pt x="656" y="27"/>
                    <a:pt x="577" y="1"/>
                    <a:pt x="502"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4" name="Google Shape;4944;p17"/>
            <p:cNvSpPr/>
            <p:nvPr/>
          </p:nvSpPr>
          <p:spPr>
            <a:xfrm>
              <a:off x="4158034" y="4797546"/>
              <a:ext cx="30706" cy="21210"/>
            </a:xfrm>
            <a:custGeom>
              <a:avLst/>
              <a:gdLst/>
              <a:ahLst/>
              <a:cxnLst/>
              <a:rect l="l" t="t" r="r" b="b"/>
              <a:pathLst>
                <a:path w="1025" h="708" extrusionOk="0">
                  <a:moveTo>
                    <a:pt x="513" y="0"/>
                  </a:moveTo>
                  <a:cubicBezTo>
                    <a:pt x="225" y="0"/>
                    <a:pt x="0" y="406"/>
                    <a:pt x="267" y="619"/>
                  </a:cubicBezTo>
                  <a:cubicBezTo>
                    <a:pt x="343" y="681"/>
                    <a:pt x="424" y="708"/>
                    <a:pt x="500" y="708"/>
                  </a:cubicBezTo>
                  <a:cubicBezTo>
                    <a:pt x="792" y="708"/>
                    <a:pt x="1025" y="323"/>
                    <a:pt x="734" y="85"/>
                  </a:cubicBezTo>
                  <a:cubicBezTo>
                    <a:pt x="661" y="25"/>
                    <a:pt x="585" y="0"/>
                    <a:pt x="513"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5" name="Google Shape;4945;p17"/>
            <p:cNvSpPr/>
            <p:nvPr/>
          </p:nvSpPr>
          <p:spPr>
            <a:xfrm>
              <a:off x="4200211" y="4799523"/>
              <a:ext cx="31515" cy="21240"/>
            </a:xfrm>
            <a:custGeom>
              <a:avLst/>
              <a:gdLst/>
              <a:ahLst/>
              <a:cxnLst/>
              <a:rect l="l" t="t" r="r" b="b"/>
              <a:pathLst>
                <a:path w="1052" h="709" extrusionOk="0">
                  <a:moveTo>
                    <a:pt x="536" y="1"/>
                  </a:moveTo>
                  <a:cubicBezTo>
                    <a:pt x="240" y="1"/>
                    <a:pt x="0" y="406"/>
                    <a:pt x="294" y="620"/>
                  </a:cubicBezTo>
                  <a:cubicBezTo>
                    <a:pt x="370" y="682"/>
                    <a:pt x="450" y="709"/>
                    <a:pt x="527" y="709"/>
                  </a:cubicBezTo>
                  <a:cubicBezTo>
                    <a:pt x="818" y="709"/>
                    <a:pt x="1051" y="324"/>
                    <a:pt x="761" y="86"/>
                  </a:cubicBezTo>
                  <a:cubicBezTo>
                    <a:pt x="687" y="26"/>
                    <a:pt x="610" y="1"/>
                    <a:pt x="53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6" name="Google Shape;4946;p17"/>
            <p:cNvSpPr/>
            <p:nvPr/>
          </p:nvSpPr>
          <p:spPr>
            <a:xfrm>
              <a:off x="4230975" y="4634678"/>
              <a:ext cx="30826" cy="22109"/>
            </a:xfrm>
            <a:custGeom>
              <a:avLst/>
              <a:gdLst/>
              <a:ahLst/>
              <a:cxnLst/>
              <a:rect l="l" t="t" r="r" b="b"/>
              <a:pathLst>
                <a:path w="1029" h="738" extrusionOk="0">
                  <a:moveTo>
                    <a:pt x="514" y="0"/>
                  </a:moveTo>
                  <a:cubicBezTo>
                    <a:pt x="225" y="0"/>
                    <a:pt x="0" y="412"/>
                    <a:pt x="267" y="652"/>
                  </a:cubicBezTo>
                  <a:cubicBezTo>
                    <a:pt x="340" y="712"/>
                    <a:pt x="417" y="737"/>
                    <a:pt x="491" y="737"/>
                  </a:cubicBezTo>
                  <a:cubicBezTo>
                    <a:pt x="787" y="737"/>
                    <a:pt x="1028" y="326"/>
                    <a:pt x="734" y="85"/>
                  </a:cubicBezTo>
                  <a:cubicBezTo>
                    <a:pt x="661" y="25"/>
                    <a:pt x="586" y="0"/>
                    <a:pt x="514"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7" name="Google Shape;4947;p17"/>
            <p:cNvSpPr/>
            <p:nvPr/>
          </p:nvSpPr>
          <p:spPr>
            <a:xfrm>
              <a:off x="4138144" y="4564103"/>
              <a:ext cx="30916" cy="21749"/>
            </a:xfrm>
            <a:custGeom>
              <a:avLst/>
              <a:gdLst/>
              <a:ahLst/>
              <a:cxnLst/>
              <a:rect l="l" t="t" r="r" b="b"/>
              <a:pathLst>
                <a:path w="1032" h="726" extrusionOk="0">
                  <a:moveTo>
                    <a:pt x="551" y="0"/>
                  </a:moveTo>
                  <a:cubicBezTo>
                    <a:pt x="250" y="0"/>
                    <a:pt x="0" y="397"/>
                    <a:pt x="297" y="640"/>
                  </a:cubicBezTo>
                  <a:cubicBezTo>
                    <a:pt x="370" y="700"/>
                    <a:pt x="446" y="725"/>
                    <a:pt x="518" y="725"/>
                  </a:cubicBezTo>
                  <a:cubicBezTo>
                    <a:pt x="807"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8" name="Google Shape;4948;p17"/>
            <p:cNvSpPr/>
            <p:nvPr/>
          </p:nvSpPr>
          <p:spPr>
            <a:xfrm>
              <a:off x="3722573" y="4683625"/>
              <a:ext cx="30736" cy="21240"/>
            </a:xfrm>
            <a:custGeom>
              <a:avLst/>
              <a:gdLst/>
              <a:ahLst/>
              <a:cxnLst/>
              <a:rect l="l" t="t" r="r" b="b"/>
              <a:pathLst>
                <a:path w="1026" h="709" extrusionOk="0">
                  <a:moveTo>
                    <a:pt x="536" y="0"/>
                  </a:moveTo>
                  <a:cubicBezTo>
                    <a:pt x="240" y="0"/>
                    <a:pt x="0" y="406"/>
                    <a:pt x="294" y="619"/>
                  </a:cubicBezTo>
                  <a:cubicBezTo>
                    <a:pt x="370" y="682"/>
                    <a:pt x="449" y="708"/>
                    <a:pt x="524" y="708"/>
                  </a:cubicBezTo>
                  <a:cubicBezTo>
                    <a:pt x="808" y="708"/>
                    <a:pt x="1025" y="324"/>
                    <a:pt x="761" y="86"/>
                  </a:cubicBezTo>
                  <a:cubicBezTo>
                    <a:pt x="687" y="26"/>
                    <a:pt x="610" y="0"/>
                    <a:pt x="536"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9" name="Google Shape;4949;p17"/>
            <p:cNvSpPr/>
            <p:nvPr/>
          </p:nvSpPr>
          <p:spPr>
            <a:xfrm>
              <a:off x="3767237" y="4670025"/>
              <a:ext cx="30916" cy="21719"/>
            </a:xfrm>
            <a:custGeom>
              <a:avLst/>
              <a:gdLst/>
              <a:ahLst/>
              <a:cxnLst/>
              <a:rect l="l" t="t" r="r" b="b"/>
              <a:pathLst>
                <a:path w="1032" h="725" extrusionOk="0">
                  <a:moveTo>
                    <a:pt x="527" y="0"/>
                  </a:moveTo>
                  <a:cubicBezTo>
                    <a:pt x="234" y="0"/>
                    <a:pt x="0" y="397"/>
                    <a:pt x="271" y="640"/>
                  </a:cubicBezTo>
                  <a:cubicBezTo>
                    <a:pt x="344" y="700"/>
                    <a:pt x="421" y="725"/>
                    <a:pt x="494" y="725"/>
                  </a:cubicBezTo>
                  <a:cubicBezTo>
                    <a:pt x="790" y="725"/>
                    <a:pt x="1032" y="313"/>
                    <a:pt x="738" y="73"/>
                  </a:cubicBezTo>
                  <a:cubicBezTo>
                    <a:pt x="668" y="22"/>
                    <a:pt x="596" y="0"/>
                    <a:pt x="527"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0" name="Google Shape;4950;p17"/>
            <p:cNvSpPr/>
            <p:nvPr/>
          </p:nvSpPr>
          <p:spPr>
            <a:xfrm>
              <a:off x="3757441" y="4728978"/>
              <a:ext cx="30916" cy="21719"/>
            </a:xfrm>
            <a:custGeom>
              <a:avLst/>
              <a:gdLst/>
              <a:ahLst/>
              <a:cxnLst/>
              <a:rect l="l" t="t" r="r" b="b"/>
              <a:pathLst>
                <a:path w="1032" h="725" extrusionOk="0">
                  <a:moveTo>
                    <a:pt x="551" y="0"/>
                  </a:moveTo>
                  <a:cubicBezTo>
                    <a:pt x="250" y="0"/>
                    <a:pt x="0" y="397"/>
                    <a:pt x="297" y="640"/>
                  </a:cubicBezTo>
                  <a:cubicBezTo>
                    <a:pt x="370" y="700"/>
                    <a:pt x="446" y="725"/>
                    <a:pt x="518" y="725"/>
                  </a:cubicBezTo>
                  <a:cubicBezTo>
                    <a:pt x="806"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1" name="Google Shape;4951;p17"/>
            <p:cNvSpPr/>
            <p:nvPr/>
          </p:nvSpPr>
          <p:spPr>
            <a:xfrm>
              <a:off x="4099351" y="5044229"/>
              <a:ext cx="30437" cy="21360"/>
            </a:xfrm>
            <a:custGeom>
              <a:avLst/>
              <a:gdLst/>
              <a:ahLst/>
              <a:cxnLst/>
              <a:rect l="l" t="t" r="r" b="b"/>
              <a:pathLst>
                <a:path w="1016" h="713" extrusionOk="0">
                  <a:moveTo>
                    <a:pt x="496" y="1"/>
                  </a:moveTo>
                  <a:cubicBezTo>
                    <a:pt x="213" y="1"/>
                    <a:pt x="1" y="385"/>
                    <a:pt x="292" y="623"/>
                  </a:cubicBezTo>
                  <a:cubicBezTo>
                    <a:pt x="361" y="686"/>
                    <a:pt x="436" y="712"/>
                    <a:pt x="508" y="712"/>
                  </a:cubicBezTo>
                  <a:cubicBezTo>
                    <a:pt x="783" y="712"/>
                    <a:pt x="1016" y="328"/>
                    <a:pt x="725" y="90"/>
                  </a:cubicBezTo>
                  <a:cubicBezTo>
                    <a:pt x="649" y="27"/>
                    <a:pt x="570" y="1"/>
                    <a:pt x="49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2" name="Google Shape;4952;p17"/>
            <p:cNvSpPr/>
            <p:nvPr/>
          </p:nvSpPr>
          <p:spPr>
            <a:xfrm>
              <a:off x="4148029" y="5045337"/>
              <a:ext cx="30826" cy="22139"/>
            </a:xfrm>
            <a:custGeom>
              <a:avLst/>
              <a:gdLst/>
              <a:ahLst/>
              <a:cxnLst/>
              <a:rect l="l" t="t" r="r" b="b"/>
              <a:pathLst>
                <a:path w="1029" h="739" extrusionOk="0">
                  <a:moveTo>
                    <a:pt x="514" y="1"/>
                  </a:moveTo>
                  <a:cubicBezTo>
                    <a:pt x="226" y="1"/>
                    <a:pt x="0" y="413"/>
                    <a:pt x="268" y="653"/>
                  </a:cubicBezTo>
                  <a:cubicBezTo>
                    <a:pt x="341" y="713"/>
                    <a:pt x="418" y="738"/>
                    <a:pt x="491" y="738"/>
                  </a:cubicBezTo>
                  <a:cubicBezTo>
                    <a:pt x="787" y="738"/>
                    <a:pt x="1029" y="327"/>
                    <a:pt x="735" y="86"/>
                  </a:cubicBezTo>
                  <a:cubicBezTo>
                    <a:pt x="662" y="26"/>
                    <a:pt x="586" y="1"/>
                    <a:pt x="514"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586112737"/>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Title and six columns ">
  <p:cSld name="Title and six columns ">
    <p:spTree>
      <p:nvGrpSpPr>
        <p:cNvPr id="1" name="Shape 4953"/>
        <p:cNvGrpSpPr/>
        <p:nvPr/>
      </p:nvGrpSpPr>
      <p:grpSpPr>
        <a:xfrm>
          <a:off x="0" y="0"/>
          <a:ext cx="0" cy="0"/>
          <a:chOff x="0" y="0"/>
          <a:chExt cx="0" cy="0"/>
        </a:xfrm>
      </p:grpSpPr>
      <p:sp>
        <p:nvSpPr>
          <p:cNvPr id="4954" name="Google Shape;4954;p18"/>
          <p:cNvSpPr txBox="1">
            <a:spLocks noGrp="1"/>
          </p:cNvSpPr>
          <p:nvPr>
            <p:ph type="title"/>
          </p:nvPr>
        </p:nvSpPr>
        <p:spPr>
          <a:xfrm>
            <a:off x="1314292" y="2581333"/>
            <a:ext cx="2455200" cy="5356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667" i="0">
                <a:solidFill>
                  <a:schemeClr val="accent2"/>
                </a:solidFill>
              </a:defRPr>
            </a:lvl1pPr>
            <a:lvl2pPr lvl="1"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2pPr>
            <a:lvl3pPr lvl="2"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3pPr>
            <a:lvl4pPr lvl="3"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4pPr>
            <a:lvl5pPr lvl="4"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5pPr>
            <a:lvl6pPr lvl="5"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6pPr>
            <a:lvl7pPr lvl="6"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7pPr>
            <a:lvl8pPr lvl="7"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8pPr>
            <a:lvl9pPr lvl="8"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9pPr>
          </a:lstStyle>
          <a:p>
            <a:endParaRPr/>
          </a:p>
        </p:txBody>
      </p:sp>
      <p:sp>
        <p:nvSpPr>
          <p:cNvPr id="4955" name="Google Shape;4955;p18"/>
          <p:cNvSpPr txBox="1">
            <a:spLocks noGrp="1"/>
          </p:cNvSpPr>
          <p:nvPr>
            <p:ph type="subTitle" idx="1"/>
          </p:nvPr>
        </p:nvSpPr>
        <p:spPr>
          <a:xfrm>
            <a:off x="1275292" y="3257667"/>
            <a:ext cx="2533200" cy="4652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867">
                <a:latin typeface="Nunito"/>
                <a:ea typeface="Nunito"/>
                <a:cs typeface="Nunito"/>
                <a:sym typeface="Nunito"/>
              </a:defRPr>
            </a:lvl1pPr>
            <a:lvl2pPr lvl="1" algn="ctr" rtl="0">
              <a:spcBef>
                <a:spcPts val="0"/>
              </a:spcBef>
              <a:spcAft>
                <a:spcPts val="0"/>
              </a:spcAft>
              <a:buNone/>
              <a:defRPr sz="1867">
                <a:latin typeface="Nunito"/>
                <a:ea typeface="Nunito"/>
                <a:cs typeface="Nunito"/>
                <a:sym typeface="Nunito"/>
              </a:defRPr>
            </a:lvl2pPr>
            <a:lvl3pPr lvl="2" algn="ctr" rtl="0">
              <a:spcBef>
                <a:spcPts val="0"/>
              </a:spcBef>
              <a:spcAft>
                <a:spcPts val="0"/>
              </a:spcAft>
              <a:buNone/>
              <a:defRPr sz="1867">
                <a:latin typeface="Nunito"/>
                <a:ea typeface="Nunito"/>
                <a:cs typeface="Nunito"/>
                <a:sym typeface="Nunito"/>
              </a:defRPr>
            </a:lvl3pPr>
            <a:lvl4pPr lvl="3" algn="ctr" rtl="0">
              <a:spcBef>
                <a:spcPts val="0"/>
              </a:spcBef>
              <a:spcAft>
                <a:spcPts val="0"/>
              </a:spcAft>
              <a:buNone/>
              <a:defRPr sz="1867">
                <a:latin typeface="Nunito"/>
                <a:ea typeface="Nunito"/>
                <a:cs typeface="Nunito"/>
                <a:sym typeface="Nunito"/>
              </a:defRPr>
            </a:lvl4pPr>
            <a:lvl5pPr lvl="4" algn="ctr" rtl="0">
              <a:spcBef>
                <a:spcPts val="0"/>
              </a:spcBef>
              <a:spcAft>
                <a:spcPts val="0"/>
              </a:spcAft>
              <a:buNone/>
              <a:defRPr sz="1867">
                <a:latin typeface="Nunito"/>
                <a:ea typeface="Nunito"/>
                <a:cs typeface="Nunito"/>
                <a:sym typeface="Nunito"/>
              </a:defRPr>
            </a:lvl5pPr>
            <a:lvl6pPr lvl="5" algn="ctr" rtl="0">
              <a:spcBef>
                <a:spcPts val="0"/>
              </a:spcBef>
              <a:spcAft>
                <a:spcPts val="0"/>
              </a:spcAft>
              <a:buNone/>
              <a:defRPr sz="1867">
                <a:latin typeface="Nunito"/>
                <a:ea typeface="Nunito"/>
                <a:cs typeface="Nunito"/>
                <a:sym typeface="Nunito"/>
              </a:defRPr>
            </a:lvl6pPr>
            <a:lvl7pPr lvl="6" algn="ctr" rtl="0">
              <a:spcBef>
                <a:spcPts val="0"/>
              </a:spcBef>
              <a:spcAft>
                <a:spcPts val="0"/>
              </a:spcAft>
              <a:buNone/>
              <a:defRPr sz="1867">
                <a:latin typeface="Nunito"/>
                <a:ea typeface="Nunito"/>
                <a:cs typeface="Nunito"/>
                <a:sym typeface="Nunito"/>
              </a:defRPr>
            </a:lvl7pPr>
            <a:lvl8pPr lvl="7" algn="ctr" rtl="0">
              <a:spcBef>
                <a:spcPts val="0"/>
              </a:spcBef>
              <a:spcAft>
                <a:spcPts val="0"/>
              </a:spcAft>
              <a:buNone/>
              <a:defRPr sz="1867">
                <a:latin typeface="Nunito"/>
                <a:ea typeface="Nunito"/>
                <a:cs typeface="Nunito"/>
                <a:sym typeface="Nunito"/>
              </a:defRPr>
            </a:lvl8pPr>
            <a:lvl9pPr lvl="8" algn="ctr" rtl="0">
              <a:spcBef>
                <a:spcPts val="0"/>
              </a:spcBef>
              <a:spcAft>
                <a:spcPts val="0"/>
              </a:spcAft>
              <a:buNone/>
              <a:defRPr sz="1867">
                <a:latin typeface="Nunito"/>
                <a:ea typeface="Nunito"/>
                <a:cs typeface="Nunito"/>
                <a:sym typeface="Nunito"/>
              </a:defRPr>
            </a:lvl9pPr>
          </a:lstStyle>
          <a:p>
            <a:endParaRPr/>
          </a:p>
        </p:txBody>
      </p:sp>
      <p:sp>
        <p:nvSpPr>
          <p:cNvPr id="4956" name="Google Shape;4956;p18"/>
          <p:cNvSpPr txBox="1">
            <a:spLocks noGrp="1"/>
          </p:cNvSpPr>
          <p:nvPr>
            <p:ph type="title" idx="2"/>
          </p:nvPr>
        </p:nvSpPr>
        <p:spPr>
          <a:xfrm>
            <a:off x="8436900" y="2588731"/>
            <a:ext cx="2455200" cy="5356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667" i="0">
                <a:solidFill>
                  <a:schemeClr val="accent2"/>
                </a:solidFill>
              </a:defRPr>
            </a:lvl1pPr>
            <a:lvl2pPr lvl="1"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2pPr>
            <a:lvl3pPr lvl="2"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3pPr>
            <a:lvl4pPr lvl="3"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4pPr>
            <a:lvl5pPr lvl="4"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5pPr>
            <a:lvl6pPr lvl="5"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6pPr>
            <a:lvl7pPr lvl="6"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7pPr>
            <a:lvl8pPr lvl="7"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8pPr>
            <a:lvl9pPr lvl="8"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9pPr>
          </a:lstStyle>
          <a:p>
            <a:endParaRPr/>
          </a:p>
        </p:txBody>
      </p:sp>
      <p:sp>
        <p:nvSpPr>
          <p:cNvPr id="4957" name="Google Shape;4957;p18"/>
          <p:cNvSpPr txBox="1">
            <a:spLocks noGrp="1"/>
          </p:cNvSpPr>
          <p:nvPr>
            <p:ph type="subTitle" idx="3"/>
          </p:nvPr>
        </p:nvSpPr>
        <p:spPr>
          <a:xfrm>
            <a:off x="8436900" y="3265067"/>
            <a:ext cx="2455200" cy="4652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867">
                <a:latin typeface="Nunito"/>
                <a:ea typeface="Nunito"/>
                <a:cs typeface="Nunito"/>
                <a:sym typeface="Nunito"/>
              </a:defRPr>
            </a:lvl1pPr>
            <a:lvl2pPr lvl="1" algn="ctr" rtl="0">
              <a:spcBef>
                <a:spcPts val="0"/>
              </a:spcBef>
              <a:spcAft>
                <a:spcPts val="0"/>
              </a:spcAft>
              <a:buNone/>
              <a:defRPr sz="1867">
                <a:latin typeface="Nunito"/>
                <a:ea typeface="Nunito"/>
                <a:cs typeface="Nunito"/>
                <a:sym typeface="Nunito"/>
              </a:defRPr>
            </a:lvl2pPr>
            <a:lvl3pPr lvl="2" algn="ctr" rtl="0">
              <a:spcBef>
                <a:spcPts val="0"/>
              </a:spcBef>
              <a:spcAft>
                <a:spcPts val="0"/>
              </a:spcAft>
              <a:buNone/>
              <a:defRPr sz="1867">
                <a:latin typeface="Nunito"/>
                <a:ea typeface="Nunito"/>
                <a:cs typeface="Nunito"/>
                <a:sym typeface="Nunito"/>
              </a:defRPr>
            </a:lvl3pPr>
            <a:lvl4pPr lvl="3" algn="ctr" rtl="0">
              <a:spcBef>
                <a:spcPts val="0"/>
              </a:spcBef>
              <a:spcAft>
                <a:spcPts val="0"/>
              </a:spcAft>
              <a:buNone/>
              <a:defRPr sz="1867">
                <a:latin typeface="Nunito"/>
                <a:ea typeface="Nunito"/>
                <a:cs typeface="Nunito"/>
                <a:sym typeface="Nunito"/>
              </a:defRPr>
            </a:lvl4pPr>
            <a:lvl5pPr lvl="4" algn="ctr" rtl="0">
              <a:spcBef>
                <a:spcPts val="0"/>
              </a:spcBef>
              <a:spcAft>
                <a:spcPts val="0"/>
              </a:spcAft>
              <a:buNone/>
              <a:defRPr sz="1867">
                <a:latin typeface="Nunito"/>
                <a:ea typeface="Nunito"/>
                <a:cs typeface="Nunito"/>
                <a:sym typeface="Nunito"/>
              </a:defRPr>
            </a:lvl5pPr>
            <a:lvl6pPr lvl="5" algn="ctr" rtl="0">
              <a:spcBef>
                <a:spcPts val="0"/>
              </a:spcBef>
              <a:spcAft>
                <a:spcPts val="0"/>
              </a:spcAft>
              <a:buNone/>
              <a:defRPr sz="1867">
                <a:latin typeface="Nunito"/>
                <a:ea typeface="Nunito"/>
                <a:cs typeface="Nunito"/>
                <a:sym typeface="Nunito"/>
              </a:defRPr>
            </a:lvl6pPr>
            <a:lvl7pPr lvl="6" algn="ctr" rtl="0">
              <a:spcBef>
                <a:spcPts val="0"/>
              </a:spcBef>
              <a:spcAft>
                <a:spcPts val="0"/>
              </a:spcAft>
              <a:buNone/>
              <a:defRPr sz="1867">
                <a:latin typeface="Nunito"/>
                <a:ea typeface="Nunito"/>
                <a:cs typeface="Nunito"/>
                <a:sym typeface="Nunito"/>
              </a:defRPr>
            </a:lvl7pPr>
            <a:lvl8pPr lvl="7" algn="ctr" rtl="0">
              <a:spcBef>
                <a:spcPts val="0"/>
              </a:spcBef>
              <a:spcAft>
                <a:spcPts val="0"/>
              </a:spcAft>
              <a:buNone/>
              <a:defRPr sz="1867">
                <a:latin typeface="Nunito"/>
                <a:ea typeface="Nunito"/>
                <a:cs typeface="Nunito"/>
                <a:sym typeface="Nunito"/>
              </a:defRPr>
            </a:lvl8pPr>
            <a:lvl9pPr lvl="8" algn="ctr" rtl="0">
              <a:spcBef>
                <a:spcPts val="0"/>
              </a:spcBef>
              <a:spcAft>
                <a:spcPts val="0"/>
              </a:spcAft>
              <a:buNone/>
              <a:defRPr sz="1867">
                <a:latin typeface="Nunito"/>
                <a:ea typeface="Nunito"/>
                <a:cs typeface="Nunito"/>
                <a:sym typeface="Nunito"/>
              </a:defRPr>
            </a:lvl9pPr>
          </a:lstStyle>
          <a:p>
            <a:endParaRPr/>
          </a:p>
        </p:txBody>
      </p:sp>
      <p:sp>
        <p:nvSpPr>
          <p:cNvPr id="4958" name="Google Shape;4958;p18"/>
          <p:cNvSpPr txBox="1">
            <a:spLocks noGrp="1"/>
          </p:cNvSpPr>
          <p:nvPr>
            <p:ph type="title" idx="4"/>
          </p:nvPr>
        </p:nvSpPr>
        <p:spPr>
          <a:xfrm>
            <a:off x="4875584" y="4743864"/>
            <a:ext cx="2455200" cy="5356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667" i="0">
                <a:solidFill>
                  <a:schemeClr val="accent2"/>
                </a:solidFill>
              </a:defRPr>
            </a:lvl1pPr>
            <a:lvl2pPr lvl="1"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2pPr>
            <a:lvl3pPr lvl="2"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3pPr>
            <a:lvl4pPr lvl="3"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4pPr>
            <a:lvl5pPr lvl="4"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5pPr>
            <a:lvl6pPr lvl="5"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6pPr>
            <a:lvl7pPr lvl="6"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7pPr>
            <a:lvl8pPr lvl="7"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8pPr>
            <a:lvl9pPr lvl="8"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9pPr>
          </a:lstStyle>
          <a:p>
            <a:endParaRPr/>
          </a:p>
        </p:txBody>
      </p:sp>
      <p:sp>
        <p:nvSpPr>
          <p:cNvPr id="4959" name="Google Shape;4959;p18"/>
          <p:cNvSpPr txBox="1">
            <a:spLocks noGrp="1"/>
          </p:cNvSpPr>
          <p:nvPr>
            <p:ph type="subTitle" idx="5"/>
          </p:nvPr>
        </p:nvSpPr>
        <p:spPr>
          <a:xfrm>
            <a:off x="4875584" y="5415617"/>
            <a:ext cx="2455200" cy="4652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867">
                <a:latin typeface="Nunito"/>
                <a:ea typeface="Nunito"/>
                <a:cs typeface="Nunito"/>
                <a:sym typeface="Nunito"/>
              </a:defRPr>
            </a:lvl1pPr>
            <a:lvl2pPr lvl="1" algn="ctr" rtl="0">
              <a:spcBef>
                <a:spcPts val="0"/>
              </a:spcBef>
              <a:spcAft>
                <a:spcPts val="0"/>
              </a:spcAft>
              <a:buNone/>
              <a:defRPr sz="1867">
                <a:latin typeface="Nunito"/>
                <a:ea typeface="Nunito"/>
                <a:cs typeface="Nunito"/>
                <a:sym typeface="Nunito"/>
              </a:defRPr>
            </a:lvl2pPr>
            <a:lvl3pPr lvl="2" algn="ctr" rtl="0">
              <a:spcBef>
                <a:spcPts val="0"/>
              </a:spcBef>
              <a:spcAft>
                <a:spcPts val="0"/>
              </a:spcAft>
              <a:buNone/>
              <a:defRPr sz="1867">
                <a:latin typeface="Nunito"/>
                <a:ea typeface="Nunito"/>
                <a:cs typeface="Nunito"/>
                <a:sym typeface="Nunito"/>
              </a:defRPr>
            </a:lvl3pPr>
            <a:lvl4pPr lvl="3" algn="ctr" rtl="0">
              <a:spcBef>
                <a:spcPts val="0"/>
              </a:spcBef>
              <a:spcAft>
                <a:spcPts val="0"/>
              </a:spcAft>
              <a:buNone/>
              <a:defRPr sz="1867">
                <a:latin typeface="Nunito"/>
                <a:ea typeface="Nunito"/>
                <a:cs typeface="Nunito"/>
                <a:sym typeface="Nunito"/>
              </a:defRPr>
            </a:lvl4pPr>
            <a:lvl5pPr lvl="4" algn="ctr" rtl="0">
              <a:spcBef>
                <a:spcPts val="0"/>
              </a:spcBef>
              <a:spcAft>
                <a:spcPts val="0"/>
              </a:spcAft>
              <a:buNone/>
              <a:defRPr sz="1867">
                <a:latin typeface="Nunito"/>
                <a:ea typeface="Nunito"/>
                <a:cs typeface="Nunito"/>
                <a:sym typeface="Nunito"/>
              </a:defRPr>
            </a:lvl5pPr>
            <a:lvl6pPr lvl="5" algn="ctr" rtl="0">
              <a:spcBef>
                <a:spcPts val="0"/>
              </a:spcBef>
              <a:spcAft>
                <a:spcPts val="0"/>
              </a:spcAft>
              <a:buNone/>
              <a:defRPr sz="1867">
                <a:latin typeface="Nunito"/>
                <a:ea typeface="Nunito"/>
                <a:cs typeface="Nunito"/>
                <a:sym typeface="Nunito"/>
              </a:defRPr>
            </a:lvl6pPr>
            <a:lvl7pPr lvl="6" algn="ctr" rtl="0">
              <a:spcBef>
                <a:spcPts val="0"/>
              </a:spcBef>
              <a:spcAft>
                <a:spcPts val="0"/>
              </a:spcAft>
              <a:buNone/>
              <a:defRPr sz="1867">
                <a:latin typeface="Nunito"/>
                <a:ea typeface="Nunito"/>
                <a:cs typeface="Nunito"/>
                <a:sym typeface="Nunito"/>
              </a:defRPr>
            </a:lvl7pPr>
            <a:lvl8pPr lvl="7" algn="ctr" rtl="0">
              <a:spcBef>
                <a:spcPts val="0"/>
              </a:spcBef>
              <a:spcAft>
                <a:spcPts val="0"/>
              </a:spcAft>
              <a:buNone/>
              <a:defRPr sz="1867">
                <a:latin typeface="Nunito"/>
                <a:ea typeface="Nunito"/>
                <a:cs typeface="Nunito"/>
                <a:sym typeface="Nunito"/>
              </a:defRPr>
            </a:lvl8pPr>
            <a:lvl9pPr lvl="8" algn="ctr" rtl="0">
              <a:spcBef>
                <a:spcPts val="0"/>
              </a:spcBef>
              <a:spcAft>
                <a:spcPts val="0"/>
              </a:spcAft>
              <a:buNone/>
              <a:defRPr sz="1867">
                <a:latin typeface="Nunito"/>
                <a:ea typeface="Nunito"/>
                <a:cs typeface="Nunito"/>
                <a:sym typeface="Nunito"/>
              </a:defRPr>
            </a:lvl9pPr>
          </a:lstStyle>
          <a:p>
            <a:endParaRPr/>
          </a:p>
        </p:txBody>
      </p:sp>
      <p:sp>
        <p:nvSpPr>
          <p:cNvPr id="4960" name="Google Shape;4960;p18"/>
          <p:cNvSpPr txBox="1">
            <a:spLocks noGrp="1"/>
          </p:cNvSpPr>
          <p:nvPr>
            <p:ph type="title" idx="6"/>
          </p:nvPr>
        </p:nvSpPr>
        <p:spPr>
          <a:xfrm>
            <a:off x="4875584" y="2581347"/>
            <a:ext cx="2455200" cy="5356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667" i="0">
                <a:solidFill>
                  <a:schemeClr val="accent2"/>
                </a:solidFill>
              </a:defRPr>
            </a:lvl1pPr>
            <a:lvl2pPr lvl="1"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2pPr>
            <a:lvl3pPr lvl="2"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3pPr>
            <a:lvl4pPr lvl="3"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4pPr>
            <a:lvl5pPr lvl="4"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5pPr>
            <a:lvl6pPr lvl="5"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6pPr>
            <a:lvl7pPr lvl="6"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7pPr>
            <a:lvl8pPr lvl="7"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8pPr>
            <a:lvl9pPr lvl="8"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9pPr>
          </a:lstStyle>
          <a:p>
            <a:endParaRPr/>
          </a:p>
        </p:txBody>
      </p:sp>
      <p:sp>
        <p:nvSpPr>
          <p:cNvPr id="4961" name="Google Shape;4961;p18"/>
          <p:cNvSpPr txBox="1">
            <a:spLocks noGrp="1"/>
          </p:cNvSpPr>
          <p:nvPr>
            <p:ph type="subTitle" idx="7"/>
          </p:nvPr>
        </p:nvSpPr>
        <p:spPr>
          <a:xfrm>
            <a:off x="4875584" y="3257667"/>
            <a:ext cx="2455200" cy="4652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867">
                <a:latin typeface="Nunito"/>
                <a:ea typeface="Nunito"/>
                <a:cs typeface="Nunito"/>
                <a:sym typeface="Nunito"/>
              </a:defRPr>
            </a:lvl1pPr>
            <a:lvl2pPr lvl="1" algn="ctr" rtl="0">
              <a:spcBef>
                <a:spcPts val="0"/>
              </a:spcBef>
              <a:spcAft>
                <a:spcPts val="0"/>
              </a:spcAft>
              <a:buNone/>
              <a:defRPr sz="1867">
                <a:latin typeface="Nunito"/>
                <a:ea typeface="Nunito"/>
                <a:cs typeface="Nunito"/>
                <a:sym typeface="Nunito"/>
              </a:defRPr>
            </a:lvl2pPr>
            <a:lvl3pPr lvl="2" algn="ctr" rtl="0">
              <a:spcBef>
                <a:spcPts val="0"/>
              </a:spcBef>
              <a:spcAft>
                <a:spcPts val="0"/>
              </a:spcAft>
              <a:buNone/>
              <a:defRPr sz="1867">
                <a:latin typeface="Nunito"/>
                <a:ea typeface="Nunito"/>
                <a:cs typeface="Nunito"/>
                <a:sym typeface="Nunito"/>
              </a:defRPr>
            </a:lvl3pPr>
            <a:lvl4pPr lvl="3" algn="ctr" rtl="0">
              <a:spcBef>
                <a:spcPts val="0"/>
              </a:spcBef>
              <a:spcAft>
                <a:spcPts val="0"/>
              </a:spcAft>
              <a:buNone/>
              <a:defRPr sz="1867">
                <a:latin typeface="Nunito"/>
                <a:ea typeface="Nunito"/>
                <a:cs typeface="Nunito"/>
                <a:sym typeface="Nunito"/>
              </a:defRPr>
            </a:lvl4pPr>
            <a:lvl5pPr lvl="4" algn="ctr" rtl="0">
              <a:spcBef>
                <a:spcPts val="0"/>
              </a:spcBef>
              <a:spcAft>
                <a:spcPts val="0"/>
              </a:spcAft>
              <a:buNone/>
              <a:defRPr sz="1867">
                <a:latin typeface="Nunito"/>
                <a:ea typeface="Nunito"/>
                <a:cs typeface="Nunito"/>
                <a:sym typeface="Nunito"/>
              </a:defRPr>
            </a:lvl5pPr>
            <a:lvl6pPr lvl="5" algn="ctr" rtl="0">
              <a:spcBef>
                <a:spcPts val="0"/>
              </a:spcBef>
              <a:spcAft>
                <a:spcPts val="0"/>
              </a:spcAft>
              <a:buNone/>
              <a:defRPr sz="1867">
                <a:latin typeface="Nunito"/>
                <a:ea typeface="Nunito"/>
                <a:cs typeface="Nunito"/>
                <a:sym typeface="Nunito"/>
              </a:defRPr>
            </a:lvl6pPr>
            <a:lvl7pPr lvl="6" algn="ctr" rtl="0">
              <a:spcBef>
                <a:spcPts val="0"/>
              </a:spcBef>
              <a:spcAft>
                <a:spcPts val="0"/>
              </a:spcAft>
              <a:buNone/>
              <a:defRPr sz="1867">
                <a:latin typeface="Nunito"/>
                <a:ea typeface="Nunito"/>
                <a:cs typeface="Nunito"/>
                <a:sym typeface="Nunito"/>
              </a:defRPr>
            </a:lvl7pPr>
            <a:lvl8pPr lvl="7" algn="ctr" rtl="0">
              <a:spcBef>
                <a:spcPts val="0"/>
              </a:spcBef>
              <a:spcAft>
                <a:spcPts val="0"/>
              </a:spcAft>
              <a:buNone/>
              <a:defRPr sz="1867">
                <a:latin typeface="Nunito"/>
                <a:ea typeface="Nunito"/>
                <a:cs typeface="Nunito"/>
                <a:sym typeface="Nunito"/>
              </a:defRPr>
            </a:lvl8pPr>
            <a:lvl9pPr lvl="8" algn="ctr" rtl="0">
              <a:spcBef>
                <a:spcPts val="0"/>
              </a:spcBef>
              <a:spcAft>
                <a:spcPts val="0"/>
              </a:spcAft>
              <a:buNone/>
              <a:defRPr sz="1867">
                <a:latin typeface="Nunito"/>
                <a:ea typeface="Nunito"/>
                <a:cs typeface="Nunito"/>
                <a:sym typeface="Nunito"/>
              </a:defRPr>
            </a:lvl9pPr>
          </a:lstStyle>
          <a:p>
            <a:endParaRPr/>
          </a:p>
        </p:txBody>
      </p:sp>
      <p:sp>
        <p:nvSpPr>
          <p:cNvPr id="4962" name="Google Shape;4962;p18"/>
          <p:cNvSpPr txBox="1">
            <a:spLocks noGrp="1"/>
          </p:cNvSpPr>
          <p:nvPr>
            <p:ph type="title" idx="8"/>
          </p:nvPr>
        </p:nvSpPr>
        <p:spPr>
          <a:xfrm>
            <a:off x="1314292" y="4743864"/>
            <a:ext cx="2455200" cy="5356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667" i="0">
                <a:solidFill>
                  <a:schemeClr val="accent2"/>
                </a:solidFill>
              </a:defRPr>
            </a:lvl1pPr>
            <a:lvl2pPr lvl="1"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2pPr>
            <a:lvl3pPr lvl="2"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3pPr>
            <a:lvl4pPr lvl="3"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4pPr>
            <a:lvl5pPr lvl="4"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5pPr>
            <a:lvl6pPr lvl="5"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6pPr>
            <a:lvl7pPr lvl="6"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7pPr>
            <a:lvl8pPr lvl="7"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8pPr>
            <a:lvl9pPr lvl="8"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9pPr>
          </a:lstStyle>
          <a:p>
            <a:endParaRPr/>
          </a:p>
        </p:txBody>
      </p:sp>
      <p:sp>
        <p:nvSpPr>
          <p:cNvPr id="4963" name="Google Shape;4963;p18"/>
          <p:cNvSpPr txBox="1">
            <a:spLocks noGrp="1"/>
          </p:cNvSpPr>
          <p:nvPr>
            <p:ph type="subTitle" idx="9"/>
          </p:nvPr>
        </p:nvSpPr>
        <p:spPr>
          <a:xfrm>
            <a:off x="1314292" y="5415617"/>
            <a:ext cx="2455200" cy="4652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867">
                <a:latin typeface="Nunito"/>
                <a:ea typeface="Nunito"/>
                <a:cs typeface="Nunito"/>
                <a:sym typeface="Nunito"/>
              </a:defRPr>
            </a:lvl1pPr>
            <a:lvl2pPr lvl="1" algn="ctr" rtl="0">
              <a:spcBef>
                <a:spcPts val="0"/>
              </a:spcBef>
              <a:spcAft>
                <a:spcPts val="0"/>
              </a:spcAft>
              <a:buNone/>
              <a:defRPr sz="1867">
                <a:latin typeface="Nunito"/>
                <a:ea typeface="Nunito"/>
                <a:cs typeface="Nunito"/>
                <a:sym typeface="Nunito"/>
              </a:defRPr>
            </a:lvl2pPr>
            <a:lvl3pPr lvl="2" algn="ctr" rtl="0">
              <a:spcBef>
                <a:spcPts val="0"/>
              </a:spcBef>
              <a:spcAft>
                <a:spcPts val="0"/>
              </a:spcAft>
              <a:buNone/>
              <a:defRPr sz="1867">
                <a:latin typeface="Nunito"/>
                <a:ea typeface="Nunito"/>
                <a:cs typeface="Nunito"/>
                <a:sym typeface="Nunito"/>
              </a:defRPr>
            </a:lvl3pPr>
            <a:lvl4pPr lvl="3" algn="ctr" rtl="0">
              <a:spcBef>
                <a:spcPts val="0"/>
              </a:spcBef>
              <a:spcAft>
                <a:spcPts val="0"/>
              </a:spcAft>
              <a:buNone/>
              <a:defRPr sz="1867">
                <a:latin typeface="Nunito"/>
                <a:ea typeface="Nunito"/>
                <a:cs typeface="Nunito"/>
                <a:sym typeface="Nunito"/>
              </a:defRPr>
            </a:lvl4pPr>
            <a:lvl5pPr lvl="4" algn="ctr" rtl="0">
              <a:spcBef>
                <a:spcPts val="0"/>
              </a:spcBef>
              <a:spcAft>
                <a:spcPts val="0"/>
              </a:spcAft>
              <a:buNone/>
              <a:defRPr sz="1867">
                <a:latin typeface="Nunito"/>
                <a:ea typeface="Nunito"/>
                <a:cs typeface="Nunito"/>
                <a:sym typeface="Nunito"/>
              </a:defRPr>
            </a:lvl5pPr>
            <a:lvl6pPr lvl="5" algn="ctr" rtl="0">
              <a:spcBef>
                <a:spcPts val="0"/>
              </a:spcBef>
              <a:spcAft>
                <a:spcPts val="0"/>
              </a:spcAft>
              <a:buNone/>
              <a:defRPr sz="1867">
                <a:latin typeface="Nunito"/>
                <a:ea typeface="Nunito"/>
                <a:cs typeface="Nunito"/>
                <a:sym typeface="Nunito"/>
              </a:defRPr>
            </a:lvl6pPr>
            <a:lvl7pPr lvl="6" algn="ctr" rtl="0">
              <a:spcBef>
                <a:spcPts val="0"/>
              </a:spcBef>
              <a:spcAft>
                <a:spcPts val="0"/>
              </a:spcAft>
              <a:buNone/>
              <a:defRPr sz="1867">
                <a:latin typeface="Nunito"/>
                <a:ea typeface="Nunito"/>
                <a:cs typeface="Nunito"/>
                <a:sym typeface="Nunito"/>
              </a:defRPr>
            </a:lvl7pPr>
            <a:lvl8pPr lvl="7" algn="ctr" rtl="0">
              <a:spcBef>
                <a:spcPts val="0"/>
              </a:spcBef>
              <a:spcAft>
                <a:spcPts val="0"/>
              </a:spcAft>
              <a:buNone/>
              <a:defRPr sz="1867">
                <a:latin typeface="Nunito"/>
                <a:ea typeface="Nunito"/>
                <a:cs typeface="Nunito"/>
                <a:sym typeface="Nunito"/>
              </a:defRPr>
            </a:lvl8pPr>
            <a:lvl9pPr lvl="8" algn="ctr" rtl="0">
              <a:spcBef>
                <a:spcPts val="0"/>
              </a:spcBef>
              <a:spcAft>
                <a:spcPts val="0"/>
              </a:spcAft>
              <a:buNone/>
              <a:defRPr sz="1867">
                <a:latin typeface="Nunito"/>
                <a:ea typeface="Nunito"/>
                <a:cs typeface="Nunito"/>
                <a:sym typeface="Nunito"/>
              </a:defRPr>
            </a:lvl9pPr>
          </a:lstStyle>
          <a:p>
            <a:endParaRPr/>
          </a:p>
        </p:txBody>
      </p:sp>
      <p:sp>
        <p:nvSpPr>
          <p:cNvPr id="4964" name="Google Shape;4964;p18"/>
          <p:cNvSpPr txBox="1">
            <a:spLocks noGrp="1"/>
          </p:cNvSpPr>
          <p:nvPr>
            <p:ph type="title" idx="13"/>
          </p:nvPr>
        </p:nvSpPr>
        <p:spPr>
          <a:xfrm>
            <a:off x="8436900" y="4751264"/>
            <a:ext cx="2455200" cy="5356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667" i="0">
                <a:solidFill>
                  <a:schemeClr val="accent2"/>
                </a:solidFill>
              </a:defRPr>
            </a:lvl1pPr>
            <a:lvl2pPr lvl="1"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2pPr>
            <a:lvl3pPr lvl="2"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3pPr>
            <a:lvl4pPr lvl="3"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4pPr>
            <a:lvl5pPr lvl="4"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5pPr>
            <a:lvl6pPr lvl="5"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6pPr>
            <a:lvl7pPr lvl="6"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7pPr>
            <a:lvl8pPr lvl="7"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8pPr>
            <a:lvl9pPr lvl="8"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9pPr>
          </a:lstStyle>
          <a:p>
            <a:endParaRPr/>
          </a:p>
        </p:txBody>
      </p:sp>
      <p:sp>
        <p:nvSpPr>
          <p:cNvPr id="4965" name="Google Shape;4965;p18"/>
          <p:cNvSpPr txBox="1">
            <a:spLocks noGrp="1"/>
          </p:cNvSpPr>
          <p:nvPr>
            <p:ph type="subTitle" idx="14"/>
          </p:nvPr>
        </p:nvSpPr>
        <p:spPr>
          <a:xfrm>
            <a:off x="8436900" y="5423017"/>
            <a:ext cx="2455200" cy="4652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867">
                <a:latin typeface="Nunito"/>
                <a:ea typeface="Nunito"/>
                <a:cs typeface="Nunito"/>
                <a:sym typeface="Nunito"/>
              </a:defRPr>
            </a:lvl1pPr>
            <a:lvl2pPr lvl="1" algn="ctr" rtl="0">
              <a:spcBef>
                <a:spcPts val="0"/>
              </a:spcBef>
              <a:spcAft>
                <a:spcPts val="0"/>
              </a:spcAft>
              <a:buNone/>
              <a:defRPr sz="1867">
                <a:latin typeface="Nunito"/>
                <a:ea typeface="Nunito"/>
                <a:cs typeface="Nunito"/>
                <a:sym typeface="Nunito"/>
              </a:defRPr>
            </a:lvl2pPr>
            <a:lvl3pPr lvl="2" algn="ctr" rtl="0">
              <a:spcBef>
                <a:spcPts val="0"/>
              </a:spcBef>
              <a:spcAft>
                <a:spcPts val="0"/>
              </a:spcAft>
              <a:buNone/>
              <a:defRPr sz="1867">
                <a:latin typeface="Nunito"/>
                <a:ea typeface="Nunito"/>
                <a:cs typeface="Nunito"/>
                <a:sym typeface="Nunito"/>
              </a:defRPr>
            </a:lvl3pPr>
            <a:lvl4pPr lvl="3" algn="ctr" rtl="0">
              <a:spcBef>
                <a:spcPts val="0"/>
              </a:spcBef>
              <a:spcAft>
                <a:spcPts val="0"/>
              </a:spcAft>
              <a:buNone/>
              <a:defRPr sz="1867">
                <a:latin typeface="Nunito"/>
                <a:ea typeface="Nunito"/>
                <a:cs typeface="Nunito"/>
                <a:sym typeface="Nunito"/>
              </a:defRPr>
            </a:lvl4pPr>
            <a:lvl5pPr lvl="4" algn="ctr" rtl="0">
              <a:spcBef>
                <a:spcPts val="0"/>
              </a:spcBef>
              <a:spcAft>
                <a:spcPts val="0"/>
              </a:spcAft>
              <a:buNone/>
              <a:defRPr sz="1867">
                <a:latin typeface="Nunito"/>
                <a:ea typeface="Nunito"/>
                <a:cs typeface="Nunito"/>
                <a:sym typeface="Nunito"/>
              </a:defRPr>
            </a:lvl5pPr>
            <a:lvl6pPr lvl="5" algn="ctr" rtl="0">
              <a:spcBef>
                <a:spcPts val="0"/>
              </a:spcBef>
              <a:spcAft>
                <a:spcPts val="0"/>
              </a:spcAft>
              <a:buNone/>
              <a:defRPr sz="1867">
                <a:latin typeface="Nunito"/>
                <a:ea typeface="Nunito"/>
                <a:cs typeface="Nunito"/>
                <a:sym typeface="Nunito"/>
              </a:defRPr>
            </a:lvl6pPr>
            <a:lvl7pPr lvl="6" algn="ctr" rtl="0">
              <a:spcBef>
                <a:spcPts val="0"/>
              </a:spcBef>
              <a:spcAft>
                <a:spcPts val="0"/>
              </a:spcAft>
              <a:buNone/>
              <a:defRPr sz="1867">
                <a:latin typeface="Nunito"/>
                <a:ea typeface="Nunito"/>
                <a:cs typeface="Nunito"/>
                <a:sym typeface="Nunito"/>
              </a:defRPr>
            </a:lvl7pPr>
            <a:lvl8pPr lvl="7" algn="ctr" rtl="0">
              <a:spcBef>
                <a:spcPts val="0"/>
              </a:spcBef>
              <a:spcAft>
                <a:spcPts val="0"/>
              </a:spcAft>
              <a:buNone/>
              <a:defRPr sz="1867">
                <a:latin typeface="Nunito"/>
                <a:ea typeface="Nunito"/>
                <a:cs typeface="Nunito"/>
                <a:sym typeface="Nunito"/>
              </a:defRPr>
            </a:lvl8pPr>
            <a:lvl9pPr lvl="8" algn="ctr" rtl="0">
              <a:spcBef>
                <a:spcPts val="0"/>
              </a:spcBef>
              <a:spcAft>
                <a:spcPts val="0"/>
              </a:spcAft>
              <a:buNone/>
              <a:defRPr sz="1867">
                <a:latin typeface="Nunito"/>
                <a:ea typeface="Nunito"/>
                <a:cs typeface="Nunito"/>
                <a:sym typeface="Nunito"/>
              </a:defRPr>
            </a:lvl9pPr>
          </a:lstStyle>
          <a:p>
            <a:endParaRPr/>
          </a:p>
        </p:txBody>
      </p:sp>
      <p:sp>
        <p:nvSpPr>
          <p:cNvPr id="4966" name="Google Shape;4966;p18"/>
          <p:cNvSpPr txBox="1">
            <a:spLocks noGrp="1"/>
          </p:cNvSpPr>
          <p:nvPr>
            <p:ph type="title" idx="15"/>
          </p:nvPr>
        </p:nvSpPr>
        <p:spPr>
          <a:xfrm>
            <a:off x="1237300" y="695500"/>
            <a:ext cx="9157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967" name="Google Shape;4967;p18"/>
          <p:cNvSpPr/>
          <p:nvPr/>
        </p:nvSpPr>
        <p:spPr>
          <a:xfrm flipH="1">
            <a:off x="973584" y="6247805"/>
            <a:ext cx="315923" cy="319343"/>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968" name="Google Shape;4968;p18"/>
          <p:cNvGrpSpPr/>
          <p:nvPr/>
        </p:nvGrpSpPr>
        <p:grpSpPr>
          <a:xfrm rot="-1081952">
            <a:off x="377249" y="855897"/>
            <a:ext cx="187600" cy="169065"/>
            <a:chOff x="7737341" y="1046941"/>
            <a:chExt cx="161913" cy="145916"/>
          </a:xfrm>
        </p:grpSpPr>
        <p:sp>
          <p:nvSpPr>
            <p:cNvPr id="4969" name="Google Shape;4969;p1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0" name="Google Shape;4970;p1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1" name="Google Shape;4971;p1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972" name="Google Shape;4972;p18"/>
          <p:cNvSpPr/>
          <p:nvPr/>
        </p:nvSpPr>
        <p:spPr>
          <a:xfrm flipH="1">
            <a:off x="-338799" y="6436438"/>
            <a:ext cx="3943940" cy="444273"/>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973" name="Google Shape;4973;p18"/>
          <p:cNvSpPr/>
          <p:nvPr/>
        </p:nvSpPr>
        <p:spPr>
          <a:xfrm>
            <a:off x="9160546" y="-41334"/>
            <a:ext cx="3378535" cy="52756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974" name="Google Shape;4974;p18"/>
          <p:cNvGrpSpPr/>
          <p:nvPr/>
        </p:nvGrpSpPr>
        <p:grpSpPr>
          <a:xfrm rot="-4252119">
            <a:off x="207438" y="-474994"/>
            <a:ext cx="501884" cy="1301111"/>
            <a:chOff x="1823086" y="-208516"/>
            <a:chExt cx="433159" cy="1122944"/>
          </a:xfrm>
        </p:grpSpPr>
        <p:sp>
          <p:nvSpPr>
            <p:cNvPr id="4975" name="Google Shape;4975;p18"/>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6" name="Google Shape;4976;p18"/>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7" name="Google Shape;4977;p18"/>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8" name="Google Shape;4978;p18"/>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9" name="Google Shape;4979;p18"/>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0" name="Google Shape;4980;p18"/>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1" name="Google Shape;4981;p18"/>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2" name="Google Shape;4982;p18"/>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983" name="Google Shape;4983;p18"/>
          <p:cNvGrpSpPr/>
          <p:nvPr/>
        </p:nvGrpSpPr>
        <p:grpSpPr>
          <a:xfrm rot="-4252119">
            <a:off x="303981" y="-234652"/>
            <a:ext cx="508040" cy="1375019"/>
            <a:chOff x="904476" y="-243594"/>
            <a:chExt cx="438472" cy="1186732"/>
          </a:xfrm>
        </p:grpSpPr>
        <p:sp>
          <p:nvSpPr>
            <p:cNvPr id="4984" name="Google Shape;4984;p18"/>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5" name="Google Shape;4985;p18"/>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6" name="Google Shape;4986;p18"/>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7" name="Google Shape;4987;p18"/>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8" name="Google Shape;4988;p18"/>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9" name="Google Shape;4989;p18"/>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0" name="Google Shape;4990;p18"/>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1" name="Google Shape;4991;p18"/>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2" name="Google Shape;4992;p18"/>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3" name="Google Shape;4993;p18"/>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4" name="Google Shape;4994;p18"/>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5" name="Google Shape;4995;p18"/>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6" name="Google Shape;4996;p18"/>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7" name="Google Shape;4997;p18"/>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8" name="Google Shape;4998;p18"/>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9" name="Google Shape;4999;p18"/>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0" name="Google Shape;5000;p18"/>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1" name="Google Shape;5001;p18"/>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2" name="Google Shape;5002;p18"/>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3" name="Google Shape;5003;p18"/>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4" name="Google Shape;5004;p18"/>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5" name="Google Shape;5005;p18"/>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6" name="Google Shape;5006;p18"/>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7" name="Google Shape;5007;p18"/>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8" name="Google Shape;5008;p18"/>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9" name="Google Shape;5009;p18"/>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0" name="Google Shape;5010;p18"/>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011" name="Google Shape;5011;p18"/>
          <p:cNvGrpSpPr/>
          <p:nvPr/>
        </p:nvGrpSpPr>
        <p:grpSpPr>
          <a:xfrm rot="-2429099" flipH="1">
            <a:off x="-579332" y="5446964"/>
            <a:ext cx="1543248" cy="987465"/>
            <a:chOff x="7750342" y="3926048"/>
            <a:chExt cx="1406709" cy="900099"/>
          </a:xfrm>
        </p:grpSpPr>
        <p:sp>
          <p:nvSpPr>
            <p:cNvPr id="5012" name="Google Shape;5012;p18"/>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3" name="Google Shape;5013;p18"/>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4" name="Google Shape;5014;p18"/>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5" name="Google Shape;5015;p18"/>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6" name="Google Shape;5016;p18"/>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7" name="Google Shape;5017;p18"/>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8" name="Google Shape;5018;p18"/>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9" name="Google Shape;5019;p18"/>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020" name="Google Shape;5020;p18"/>
          <p:cNvGrpSpPr/>
          <p:nvPr/>
        </p:nvGrpSpPr>
        <p:grpSpPr>
          <a:xfrm rot="5400000">
            <a:off x="574519" y="5944389"/>
            <a:ext cx="480533" cy="1301625"/>
            <a:chOff x="7607455" y="4238363"/>
            <a:chExt cx="438017" cy="1186459"/>
          </a:xfrm>
        </p:grpSpPr>
        <p:sp>
          <p:nvSpPr>
            <p:cNvPr id="5021" name="Google Shape;5021;p18"/>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2" name="Google Shape;5022;p18"/>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3" name="Google Shape;5023;p18"/>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4" name="Google Shape;5024;p18"/>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5" name="Google Shape;5025;p18"/>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6" name="Google Shape;5026;p18"/>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7" name="Google Shape;5027;p18"/>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8" name="Google Shape;5028;p18"/>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9" name="Google Shape;5029;p18"/>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0" name="Google Shape;5030;p18"/>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1" name="Google Shape;5031;p18"/>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2" name="Google Shape;5032;p18"/>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3" name="Google Shape;5033;p18"/>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4" name="Google Shape;5034;p18"/>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5" name="Google Shape;5035;p18"/>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6" name="Google Shape;5036;p18"/>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7" name="Google Shape;5037;p18"/>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8" name="Google Shape;5038;p18"/>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9" name="Google Shape;5039;p18"/>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0" name="Google Shape;5040;p18"/>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1" name="Google Shape;5041;p18"/>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2" name="Google Shape;5042;p18"/>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3" name="Google Shape;5043;p18"/>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4" name="Google Shape;5044;p18"/>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045" name="Google Shape;5045;p18"/>
          <p:cNvGrpSpPr/>
          <p:nvPr/>
        </p:nvGrpSpPr>
        <p:grpSpPr>
          <a:xfrm rot="-5400000" flipH="1">
            <a:off x="-275035" y="6058847"/>
            <a:ext cx="1244629" cy="729685"/>
            <a:chOff x="8365864" y="2993835"/>
            <a:chExt cx="933472" cy="547264"/>
          </a:xfrm>
        </p:grpSpPr>
        <p:sp>
          <p:nvSpPr>
            <p:cNvPr id="5046" name="Google Shape;5046;p18"/>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7" name="Google Shape;5047;p18"/>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8" name="Google Shape;5048;p18"/>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9" name="Google Shape;5049;p18"/>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0" name="Google Shape;5050;p18"/>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1" name="Google Shape;5051;p18"/>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2" name="Google Shape;5052;p18"/>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053" name="Google Shape;5053;p18"/>
          <p:cNvGrpSpPr/>
          <p:nvPr/>
        </p:nvGrpSpPr>
        <p:grpSpPr>
          <a:xfrm rot="-1172199">
            <a:off x="11351955" y="800343"/>
            <a:ext cx="1167072" cy="884619"/>
            <a:chOff x="8118223" y="2202382"/>
            <a:chExt cx="1151949" cy="873156"/>
          </a:xfrm>
        </p:grpSpPr>
        <p:sp>
          <p:nvSpPr>
            <p:cNvPr id="5054" name="Google Shape;5054;p18"/>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5" name="Google Shape;5055;p18"/>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6" name="Google Shape;5056;p18"/>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7" name="Google Shape;5057;p18"/>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8" name="Google Shape;5058;p18"/>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9" name="Google Shape;5059;p18"/>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0" name="Google Shape;5060;p18"/>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1" name="Google Shape;5061;p18"/>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2" name="Google Shape;5062;p18"/>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3" name="Google Shape;5063;p18"/>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4" name="Google Shape;5064;p18"/>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5" name="Google Shape;5065;p18"/>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6" name="Google Shape;5066;p18"/>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7" name="Google Shape;5067;p18"/>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8" name="Google Shape;5068;p18"/>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9" name="Google Shape;5069;p18"/>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0" name="Google Shape;5070;p18"/>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1" name="Google Shape;5071;p18"/>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2" name="Google Shape;5072;p18"/>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3" name="Google Shape;5073;p18"/>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074" name="Google Shape;5074;p18"/>
          <p:cNvGrpSpPr/>
          <p:nvPr/>
        </p:nvGrpSpPr>
        <p:grpSpPr>
          <a:xfrm rot="1768382" flipH="1">
            <a:off x="11236054" y="5674338"/>
            <a:ext cx="1133175" cy="1103100"/>
            <a:chOff x="-181020" y="4253777"/>
            <a:chExt cx="1117161" cy="1087511"/>
          </a:xfrm>
        </p:grpSpPr>
        <p:sp>
          <p:nvSpPr>
            <p:cNvPr id="5075" name="Google Shape;5075;p18"/>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6" name="Google Shape;5076;p18"/>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7" name="Google Shape;5077;p18"/>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8" name="Google Shape;5078;p18"/>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9" name="Google Shape;5079;p18"/>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0" name="Google Shape;5080;p18"/>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1" name="Google Shape;5081;p18"/>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2" name="Google Shape;5082;p18"/>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3" name="Google Shape;5083;p18"/>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4" name="Google Shape;5084;p18"/>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5" name="Google Shape;5085;p18"/>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6" name="Google Shape;5086;p18"/>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7" name="Google Shape;5087;p18"/>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8" name="Google Shape;5088;p18"/>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089" name="Google Shape;5089;p18"/>
          <p:cNvGrpSpPr/>
          <p:nvPr/>
        </p:nvGrpSpPr>
        <p:grpSpPr>
          <a:xfrm>
            <a:off x="10884265" y="-41321"/>
            <a:ext cx="1131343" cy="1160228"/>
            <a:chOff x="7973149" y="-201092"/>
            <a:chExt cx="1116750" cy="1145263"/>
          </a:xfrm>
        </p:grpSpPr>
        <p:sp>
          <p:nvSpPr>
            <p:cNvPr id="5090" name="Google Shape;5090;p18"/>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1" name="Google Shape;5091;p18"/>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2" name="Google Shape;5092;p18"/>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3" name="Google Shape;5093;p18"/>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4" name="Google Shape;5094;p18"/>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5" name="Google Shape;5095;p18"/>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6" name="Google Shape;5096;p18"/>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7" name="Google Shape;5097;p18"/>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8" name="Google Shape;5098;p18"/>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9" name="Google Shape;5099;p18"/>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0" name="Google Shape;5100;p18"/>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1" name="Google Shape;5101;p18"/>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2" name="Google Shape;5102;p18"/>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3" name="Google Shape;5103;p18"/>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4" name="Google Shape;5104;p18"/>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5" name="Google Shape;5105;p18"/>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6" name="Google Shape;5106;p18"/>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7" name="Google Shape;5107;p18"/>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8" name="Google Shape;5108;p18"/>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9" name="Google Shape;5109;p18"/>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0" name="Google Shape;5110;p18"/>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1" name="Google Shape;5111;p18"/>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2" name="Google Shape;5112;p18"/>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3" name="Google Shape;5113;p18"/>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4" name="Google Shape;5114;p18"/>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5" name="Google Shape;5115;p18"/>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6" name="Google Shape;5116;p18"/>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7" name="Google Shape;5117;p18"/>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8" name="Google Shape;5118;p18"/>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9" name="Google Shape;5119;p18"/>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0" name="Google Shape;5120;p18"/>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1" name="Google Shape;5121;p18"/>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2" name="Google Shape;5122;p18"/>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3" name="Google Shape;5123;p18"/>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4" name="Google Shape;5124;p18"/>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5" name="Google Shape;5125;p18"/>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6" name="Google Shape;5126;p18"/>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7" name="Google Shape;5127;p18"/>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8" name="Google Shape;5128;p18"/>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9" name="Google Shape;5129;p18"/>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0" name="Google Shape;5130;p18"/>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1" name="Google Shape;5131;p18"/>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2" name="Google Shape;5132;p18"/>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3" name="Google Shape;5133;p18"/>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4" name="Google Shape;5134;p18"/>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5" name="Google Shape;5135;p18"/>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6" name="Google Shape;5136;p18"/>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7" name="Google Shape;5137;p18"/>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8" name="Google Shape;5138;p18"/>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9" name="Google Shape;5139;p18"/>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0" name="Google Shape;5140;p18"/>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1" name="Google Shape;5141;p18"/>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2" name="Google Shape;5142;p18"/>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3" name="Google Shape;5143;p18"/>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4" name="Google Shape;5144;p18"/>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5" name="Google Shape;5145;p18"/>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6" name="Google Shape;5146;p18"/>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7" name="Google Shape;5147;p18"/>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8" name="Google Shape;5148;p18"/>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9" name="Google Shape;5149;p18"/>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0" name="Google Shape;5150;p18"/>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151" name="Google Shape;5151;p18"/>
          <p:cNvGrpSpPr/>
          <p:nvPr/>
        </p:nvGrpSpPr>
        <p:grpSpPr>
          <a:xfrm rot="-3631618" flipH="1">
            <a:off x="11289534" y="5838700"/>
            <a:ext cx="444295" cy="1203467"/>
            <a:chOff x="7607455" y="4238363"/>
            <a:chExt cx="438017" cy="1186459"/>
          </a:xfrm>
        </p:grpSpPr>
        <p:sp>
          <p:nvSpPr>
            <p:cNvPr id="5152" name="Google Shape;5152;p18"/>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3" name="Google Shape;5153;p18"/>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4" name="Google Shape;5154;p18"/>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5" name="Google Shape;5155;p18"/>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6" name="Google Shape;5156;p18"/>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7" name="Google Shape;5157;p18"/>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8" name="Google Shape;5158;p18"/>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9" name="Google Shape;5159;p18"/>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0" name="Google Shape;5160;p18"/>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1" name="Google Shape;5161;p18"/>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2" name="Google Shape;5162;p18"/>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3" name="Google Shape;5163;p18"/>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4" name="Google Shape;5164;p18"/>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5" name="Google Shape;5165;p18"/>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6" name="Google Shape;5166;p18"/>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7" name="Google Shape;5167;p18"/>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8" name="Google Shape;5168;p18"/>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9" name="Google Shape;5169;p18"/>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0" name="Google Shape;5170;p18"/>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1" name="Google Shape;5171;p18"/>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2" name="Google Shape;5172;p18"/>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3" name="Google Shape;5173;p18"/>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4" name="Google Shape;5174;p18"/>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5" name="Google Shape;5175;p18"/>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176" name="Google Shape;5176;p18"/>
          <p:cNvGrpSpPr/>
          <p:nvPr/>
        </p:nvGrpSpPr>
        <p:grpSpPr>
          <a:xfrm rot="-5400000">
            <a:off x="10679050" y="425461"/>
            <a:ext cx="215884" cy="194555"/>
            <a:chOff x="7737341" y="1046941"/>
            <a:chExt cx="161913" cy="145916"/>
          </a:xfrm>
        </p:grpSpPr>
        <p:sp>
          <p:nvSpPr>
            <p:cNvPr id="5177" name="Google Shape;5177;p1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8" name="Google Shape;5178;p1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9" name="Google Shape;5179;p1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180" name="Google Shape;5180;p18"/>
          <p:cNvGrpSpPr/>
          <p:nvPr/>
        </p:nvGrpSpPr>
        <p:grpSpPr>
          <a:xfrm rot="1768319">
            <a:off x="11892423" y="5935330"/>
            <a:ext cx="215885" cy="194556"/>
            <a:chOff x="7737341" y="1046941"/>
            <a:chExt cx="161913" cy="145916"/>
          </a:xfrm>
        </p:grpSpPr>
        <p:sp>
          <p:nvSpPr>
            <p:cNvPr id="5181" name="Google Shape;5181;p1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2" name="Google Shape;5182;p1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3" name="Google Shape;5183;p1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184" name="Google Shape;5184;p18"/>
          <p:cNvGrpSpPr/>
          <p:nvPr/>
        </p:nvGrpSpPr>
        <p:grpSpPr>
          <a:xfrm rot="1768319">
            <a:off x="11192616" y="5646613"/>
            <a:ext cx="215885" cy="194556"/>
            <a:chOff x="7737341" y="1046941"/>
            <a:chExt cx="161913" cy="145916"/>
          </a:xfrm>
        </p:grpSpPr>
        <p:sp>
          <p:nvSpPr>
            <p:cNvPr id="5185" name="Google Shape;5185;p1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6" name="Google Shape;5186;p1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7" name="Google Shape;5187;p1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379944656"/>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5188"/>
        <p:cNvGrpSpPr/>
        <p:nvPr/>
      </p:nvGrpSpPr>
      <p:grpSpPr>
        <a:xfrm>
          <a:off x="0" y="0"/>
          <a:ext cx="0" cy="0"/>
          <a:chOff x="0" y="0"/>
          <a:chExt cx="0" cy="0"/>
        </a:xfrm>
      </p:grpSpPr>
      <p:sp>
        <p:nvSpPr>
          <p:cNvPr id="5189" name="Google Shape;5189;p19"/>
          <p:cNvSpPr txBox="1">
            <a:spLocks noGrp="1"/>
          </p:cNvSpPr>
          <p:nvPr>
            <p:ph type="subTitle" idx="1"/>
          </p:nvPr>
        </p:nvSpPr>
        <p:spPr>
          <a:xfrm>
            <a:off x="1681600" y="2568767"/>
            <a:ext cx="8828800" cy="1082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a:latin typeface="Nunito"/>
                <a:ea typeface="Nunito"/>
                <a:cs typeface="Nunito"/>
                <a:sym typeface="Nunito"/>
              </a:defRPr>
            </a:lvl1pPr>
            <a:lvl2pPr lvl="1" algn="ctr" rtl="0">
              <a:lnSpc>
                <a:spcPct val="100000"/>
              </a:lnSpc>
              <a:spcBef>
                <a:spcPts val="0"/>
              </a:spcBef>
              <a:spcAft>
                <a:spcPts val="0"/>
              </a:spcAft>
              <a:buNone/>
              <a:defRPr>
                <a:latin typeface="Nunito"/>
                <a:ea typeface="Nunito"/>
                <a:cs typeface="Nunito"/>
                <a:sym typeface="Nunito"/>
              </a:defRPr>
            </a:lvl2pPr>
            <a:lvl3pPr lvl="2" algn="ctr" rtl="0">
              <a:lnSpc>
                <a:spcPct val="100000"/>
              </a:lnSpc>
              <a:spcBef>
                <a:spcPts val="0"/>
              </a:spcBef>
              <a:spcAft>
                <a:spcPts val="0"/>
              </a:spcAft>
              <a:buNone/>
              <a:defRPr>
                <a:latin typeface="Nunito"/>
                <a:ea typeface="Nunito"/>
                <a:cs typeface="Nunito"/>
                <a:sym typeface="Nunito"/>
              </a:defRPr>
            </a:lvl3pPr>
            <a:lvl4pPr lvl="3" algn="ctr" rtl="0">
              <a:lnSpc>
                <a:spcPct val="100000"/>
              </a:lnSpc>
              <a:spcBef>
                <a:spcPts val="0"/>
              </a:spcBef>
              <a:spcAft>
                <a:spcPts val="0"/>
              </a:spcAft>
              <a:buNone/>
              <a:defRPr>
                <a:latin typeface="Nunito"/>
                <a:ea typeface="Nunito"/>
                <a:cs typeface="Nunito"/>
                <a:sym typeface="Nunito"/>
              </a:defRPr>
            </a:lvl4pPr>
            <a:lvl5pPr lvl="4" algn="ctr" rtl="0">
              <a:lnSpc>
                <a:spcPct val="100000"/>
              </a:lnSpc>
              <a:spcBef>
                <a:spcPts val="0"/>
              </a:spcBef>
              <a:spcAft>
                <a:spcPts val="0"/>
              </a:spcAft>
              <a:buNone/>
              <a:defRPr>
                <a:latin typeface="Nunito"/>
                <a:ea typeface="Nunito"/>
                <a:cs typeface="Nunito"/>
                <a:sym typeface="Nunito"/>
              </a:defRPr>
            </a:lvl5pPr>
            <a:lvl6pPr lvl="5" algn="ctr" rtl="0">
              <a:lnSpc>
                <a:spcPct val="100000"/>
              </a:lnSpc>
              <a:spcBef>
                <a:spcPts val="0"/>
              </a:spcBef>
              <a:spcAft>
                <a:spcPts val="0"/>
              </a:spcAft>
              <a:buNone/>
              <a:defRPr>
                <a:latin typeface="Nunito"/>
                <a:ea typeface="Nunito"/>
                <a:cs typeface="Nunito"/>
                <a:sym typeface="Nunito"/>
              </a:defRPr>
            </a:lvl6pPr>
            <a:lvl7pPr lvl="6" algn="ctr" rtl="0">
              <a:lnSpc>
                <a:spcPct val="100000"/>
              </a:lnSpc>
              <a:spcBef>
                <a:spcPts val="0"/>
              </a:spcBef>
              <a:spcAft>
                <a:spcPts val="0"/>
              </a:spcAft>
              <a:buNone/>
              <a:defRPr>
                <a:latin typeface="Nunito"/>
                <a:ea typeface="Nunito"/>
                <a:cs typeface="Nunito"/>
                <a:sym typeface="Nunito"/>
              </a:defRPr>
            </a:lvl7pPr>
            <a:lvl8pPr lvl="7" algn="ctr" rtl="0">
              <a:lnSpc>
                <a:spcPct val="100000"/>
              </a:lnSpc>
              <a:spcBef>
                <a:spcPts val="0"/>
              </a:spcBef>
              <a:spcAft>
                <a:spcPts val="0"/>
              </a:spcAft>
              <a:buNone/>
              <a:defRPr>
                <a:latin typeface="Nunito"/>
                <a:ea typeface="Nunito"/>
                <a:cs typeface="Nunito"/>
                <a:sym typeface="Nunito"/>
              </a:defRPr>
            </a:lvl8pPr>
            <a:lvl9pPr lvl="8" algn="ctr" rtl="0">
              <a:lnSpc>
                <a:spcPct val="100000"/>
              </a:lnSpc>
              <a:spcBef>
                <a:spcPts val="0"/>
              </a:spcBef>
              <a:spcAft>
                <a:spcPts val="0"/>
              </a:spcAft>
              <a:buNone/>
              <a:defRPr>
                <a:latin typeface="Nunito"/>
                <a:ea typeface="Nunito"/>
                <a:cs typeface="Nunito"/>
                <a:sym typeface="Nunito"/>
              </a:defRPr>
            </a:lvl9pPr>
          </a:lstStyle>
          <a:p>
            <a:endParaRPr/>
          </a:p>
        </p:txBody>
      </p:sp>
      <p:sp>
        <p:nvSpPr>
          <p:cNvPr id="5190" name="Google Shape;5190;p19"/>
          <p:cNvSpPr txBox="1">
            <a:spLocks noGrp="1"/>
          </p:cNvSpPr>
          <p:nvPr>
            <p:ph type="subTitle" idx="2"/>
          </p:nvPr>
        </p:nvSpPr>
        <p:spPr>
          <a:xfrm>
            <a:off x="4018933" y="3624833"/>
            <a:ext cx="4323600" cy="66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3200">
                <a:solidFill>
                  <a:schemeClr val="dk1"/>
                </a:solidFill>
              </a:defRPr>
            </a:lvl1pPr>
            <a:lvl2pPr lvl="1" algn="ctr" rtl="0">
              <a:lnSpc>
                <a:spcPct val="100000"/>
              </a:lnSpc>
              <a:spcBef>
                <a:spcPts val="0"/>
              </a:spcBef>
              <a:spcAft>
                <a:spcPts val="0"/>
              </a:spcAft>
              <a:buNone/>
              <a:defRPr sz="3200">
                <a:solidFill>
                  <a:schemeClr val="dk1"/>
                </a:solidFill>
              </a:defRPr>
            </a:lvl2pPr>
            <a:lvl3pPr lvl="2" algn="ctr" rtl="0">
              <a:lnSpc>
                <a:spcPct val="100000"/>
              </a:lnSpc>
              <a:spcBef>
                <a:spcPts val="0"/>
              </a:spcBef>
              <a:spcAft>
                <a:spcPts val="0"/>
              </a:spcAft>
              <a:buNone/>
              <a:defRPr sz="3200">
                <a:solidFill>
                  <a:schemeClr val="dk1"/>
                </a:solidFill>
              </a:defRPr>
            </a:lvl3pPr>
            <a:lvl4pPr lvl="3" algn="ctr" rtl="0">
              <a:lnSpc>
                <a:spcPct val="100000"/>
              </a:lnSpc>
              <a:spcBef>
                <a:spcPts val="0"/>
              </a:spcBef>
              <a:spcAft>
                <a:spcPts val="0"/>
              </a:spcAft>
              <a:buNone/>
              <a:defRPr sz="3200">
                <a:solidFill>
                  <a:schemeClr val="dk1"/>
                </a:solidFill>
              </a:defRPr>
            </a:lvl4pPr>
            <a:lvl5pPr lvl="4" algn="ctr" rtl="0">
              <a:lnSpc>
                <a:spcPct val="100000"/>
              </a:lnSpc>
              <a:spcBef>
                <a:spcPts val="0"/>
              </a:spcBef>
              <a:spcAft>
                <a:spcPts val="0"/>
              </a:spcAft>
              <a:buNone/>
              <a:defRPr sz="3200">
                <a:solidFill>
                  <a:schemeClr val="dk1"/>
                </a:solidFill>
              </a:defRPr>
            </a:lvl5pPr>
            <a:lvl6pPr lvl="5" algn="ctr" rtl="0">
              <a:lnSpc>
                <a:spcPct val="100000"/>
              </a:lnSpc>
              <a:spcBef>
                <a:spcPts val="0"/>
              </a:spcBef>
              <a:spcAft>
                <a:spcPts val="0"/>
              </a:spcAft>
              <a:buNone/>
              <a:defRPr sz="3200">
                <a:solidFill>
                  <a:schemeClr val="dk1"/>
                </a:solidFill>
              </a:defRPr>
            </a:lvl6pPr>
            <a:lvl7pPr lvl="6" algn="ctr" rtl="0">
              <a:lnSpc>
                <a:spcPct val="100000"/>
              </a:lnSpc>
              <a:spcBef>
                <a:spcPts val="0"/>
              </a:spcBef>
              <a:spcAft>
                <a:spcPts val="0"/>
              </a:spcAft>
              <a:buNone/>
              <a:defRPr sz="3200">
                <a:solidFill>
                  <a:schemeClr val="dk1"/>
                </a:solidFill>
              </a:defRPr>
            </a:lvl7pPr>
            <a:lvl8pPr lvl="7" algn="ctr" rtl="0">
              <a:lnSpc>
                <a:spcPct val="100000"/>
              </a:lnSpc>
              <a:spcBef>
                <a:spcPts val="0"/>
              </a:spcBef>
              <a:spcAft>
                <a:spcPts val="0"/>
              </a:spcAft>
              <a:buNone/>
              <a:defRPr sz="3200">
                <a:solidFill>
                  <a:schemeClr val="dk1"/>
                </a:solidFill>
              </a:defRPr>
            </a:lvl8pPr>
            <a:lvl9pPr lvl="8" algn="ctr" rtl="0">
              <a:lnSpc>
                <a:spcPct val="100000"/>
              </a:lnSpc>
              <a:spcBef>
                <a:spcPts val="0"/>
              </a:spcBef>
              <a:spcAft>
                <a:spcPts val="0"/>
              </a:spcAft>
              <a:buNone/>
              <a:defRPr sz="3200">
                <a:solidFill>
                  <a:schemeClr val="dk1"/>
                </a:solidFill>
              </a:defRPr>
            </a:lvl9pPr>
          </a:lstStyle>
          <a:p>
            <a:endParaRPr/>
          </a:p>
        </p:txBody>
      </p:sp>
      <p:grpSp>
        <p:nvGrpSpPr>
          <p:cNvPr id="5191" name="Google Shape;5191;p19"/>
          <p:cNvGrpSpPr/>
          <p:nvPr/>
        </p:nvGrpSpPr>
        <p:grpSpPr>
          <a:xfrm rot="10800000" flipH="1">
            <a:off x="11838239" y="5589877"/>
            <a:ext cx="215884" cy="194555"/>
            <a:chOff x="7737341" y="1046941"/>
            <a:chExt cx="161913" cy="145916"/>
          </a:xfrm>
        </p:grpSpPr>
        <p:sp>
          <p:nvSpPr>
            <p:cNvPr id="5192" name="Google Shape;5192;p19"/>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3" name="Google Shape;5193;p19"/>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4" name="Google Shape;5194;p19"/>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195" name="Google Shape;5195;p19"/>
          <p:cNvGrpSpPr/>
          <p:nvPr/>
        </p:nvGrpSpPr>
        <p:grpSpPr>
          <a:xfrm rot="10800000" flipH="1">
            <a:off x="177442" y="5539114"/>
            <a:ext cx="207292" cy="188116"/>
            <a:chOff x="737385" y="1492952"/>
            <a:chExt cx="161913" cy="146935"/>
          </a:xfrm>
        </p:grpSpPr>
        <p:sp>
          <p:nvSpPr>
            <p:cNvPr id="5196" name="Google Shape;5196;p19"/>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7" name="Google Shape;5197;p19"/>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8" name="Google Shape;5198;p19"/>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199" name="Google Shape;5199;p19"/>
          <p:cNvSpPr/>
          <p:nvPr/>
        </p:nvSpPr>
        <p:spPr>
          <a:xfrm rot="10800000" flipH="1">
            <a:off x="-294449" y="-52518"/>
            <a:ext cx="5448413" cy="8503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200" name="Google Shape;5200;p19"/>
          <p:cNvSpPr/>
          <p:nvPr/>
        </p:nvSpPr>
        <p:spPr>
          <a:xfrm rot="10800000" flipH="1">
            <a:off x="6029618" y="5966589"/>
            <a:ext cx="6209269" cy="96963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201" name="Google Shape;5201;p19"/>
          <p:cNvGrpSpPr/>
          <p:nvPr/>
        </p:nvGrpSpPr>
        <p:grpSpPr>
          <a:xfrm rot="10800000" flipH="1">
            <a:off x="2175521" y="5727057"/>
            <a:ext cx="554560" cy="1437668"/>
            <a:chOff x="1823086" y="-208516"/>
            <a:chExt cx="433159" cy="1122944"/>
          </a:xfrm>
        </p:grpSpPr>
        <p:sp>
          <p:nvSpPr>
            <p:cNvPr id="5202" name="Google Shape;5202;p19"/>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3" name="Google Shape;5203;p19"/>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4" name="Google Shape;5204;p19"/>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5" name="Google Shape;5205;p19"/>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6" name="Google Shape;5206;p19"/>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7" name="Google Shape;5207;p19"/>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8" name="Google Shape;5208;p19"/>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9" name="Google Shape;5209;p19"/>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210" name="Google Shape;5210;p19"/>
          <p:cNvGrpSpPr/>
          <p:nvPr/>
        </p:nvGrpSpPr>
        <p:grpSpPr>
          <a:xfrm rot="10800000" flipH="1">
            <a:off x="-422591" y="5291232"/>
            <a:ext cx="1800468" cy="1151152"/>
            <a:chOff x="-206267" y="355694"/>
            <a:chExt cx="1406323" cy="899150"/>
          </a:xfrm>
        </p:grpSpPr>
        <p:sp>
          <p:nvSpPr>
            <p:cNvPr id="5211" name="Google Shape;5211;p19"/>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2" name="Google Shape;5212;p19"/>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3" name="Google Shape;5213;p19"/>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4" name="Google Shape;5214;p19"/>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5" name="Google Shape;5215;p19"/>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6" name="Google Shape;5216;p19"/>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7" name="Google Shape;5217;p19"/>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8" name="Google Shape;5218;p19"/>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219" name="Google Shape;5219;p19"/>
          <p:cNvGrpSpPr/>
          <p:nvPr/>
        </p:nvGrpSpPr>
        <p:grpSpPr>
          <a:xfrm rot="10800000" flipH="1">
            <a:off x="-224342" y="5924229"/>
            <a:ext cx="1153599" cy="1115511"/>
            <a:chOff x="-168381" y="-168706"/>
            <a:chExt cx="901061" cy="871312"/>
          </a:xfrm>
        </p:grpSpPr>
        <p:sp>
          <p:nvSpPr>
            <p:cNvPr id="5220" name="Google Shape;5220;p19"/>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1" name="Google Shape;5221;p19"/>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2" name="Google Shape;5222;p19"/>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3" name="Google Shape;5223;p19"/>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4" name="Google Shape;5224;p19"/>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5" name="Google Shape;5225;p19"/>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6" name="Google Shape;5226;p19"/>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7" name="Google Shape;5227;p19"/>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8" name="Google Shape;5228;p19"/>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9" name="Google Shape;5229;p19"/>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0" name="Google Shape;5230;p19"/>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1" name="Google Shape;5231;p19"/>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2" name="Google Shape;5232;p19"/>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3" name="Google Shape;5233;p19"/>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4" name="Google Shape;5234;p19"/>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5" name="Google Shape;5235;p19"/>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6" name="Google Shape;5236;p19"/>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7" name="Google Shape;5237;p19"/>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8" name="Google Shape;5238;p19"/>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239" name="Google Shape;5239;p19"/>
          <p:cNvGrpSpPr/>
          <p:nvPr/>
        </p:nvGrpSpPr>
        <p:grpSpPr>
          <a:xfrm rot="10800000" flipH="1">
            <a:off x="999457" y="5690299"/>
            <a:ext cx="561361" cy="1519333"/>
            <a:chOff x="904476" y="-243594"/>
            <a:chExt cx="438472" cy="1186732"/>
          </a:xfrm>
        </p:grpSpPr>
        <p:sp>
          <p:nvSpPr>
            <p:cNvPr id="5240" name="Google Shape;5240;p19"/>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1" name="Google Shape;5241;p19"/>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2" name="Google Shape;5242;p19"/>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3" name="Google Shape;5243;p19"/>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4" name="Google Shape;5244;p19"/>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5" name="Google Shape;5245;p19"/>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6" name="Google Shape;5246;p19"/>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7" name="Google Shape;5247;p19"/>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8" name="Google Shape;5248;p19"/>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9" name="Google Shape;5249;p19"/>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0" name="Google Shape;5250;p19"/>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1" name="Google Shape;5251;p19"/>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2" name="Google Shape;5252;p19"/>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3" name="Google Shape;5253;p19"/>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4" name="Google Shape;5254;p19"/>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5" name="Google Shape;5255;p19"/>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6" name="Google Shape;5256;p19"/>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7" name="Google Shape;5257;p19"/>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8" name="Google Shape;5258;p19"/>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9" name="Google Shape;5259;p19"/>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0" name="Google Shape;5260;p19"/>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1" name="Google Shape;5261;p19"/>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2" name="Google Shape;5262;p19"/>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3" name="Google Shape;5263;p19"/>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4" name="Google Shape;5264;p19"/>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5" name="Google Shape;5265;p19"/>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6" name="Google Shape;5266;p19"/>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267" name="Google Shape;5267;p19"/>
          <p:cNvGrpSpPr/>
          <p:nvPr/>
        </p:nvGrpSpPr>
        <p:grpSpPr>
          <a:xfrm rot="10800000" flipH="1">
            <a:off x="1705340" y="5995617"/>
            <a:ext cx="845843" cy="1453939"/>
            <a:chOff x="1455834" y="-430995"/>
            <a:chExt cx="660677" cy="1135653"/>
          </a:xfrm>
        </p:grpSpPr>
        <p:sp>
          <p:nvSpPr>
            <p:cNvPr id="5268" name="Google Shape;5268;p19"/>
            <p:cNvSpPr/>
            <p:nvPr/>
          </p:nvSpPr>
          <p:spPr>
            <a:xfrm>
              <a:off x="1455834" y="-342088"/>
              <a:ext cx="651576" cy="1046745"/>
            </a:xfrm>
            <a:custGeom>
              <a:avLst/>
              <a:gdLst/>
              <a:ahLst/>
              <a:cxnLst/>
              <a:rect l="l" t="t" r="r" b="b"/>
              <a:pathLst>
                <a:path w="21750" h="34941" extrusionOk="0">
                  <a:moveTo>
                    <a:pt x="16913" y="1"/>
                  </a:moveTo>
                  <a:cubicBezTo>
                    <a:pt x="14337" y="1"/>
                    <a:pt x="10562" y="1386"/>
                    <a:pt x="8840" y="2318"/>
                  </a:cubicBezTo>
                  <a:cubicBezTo>
                    <a:pt x="5904" y="3852"/>
                    <a:pt x="3603" y="5920"/>
                    <a:pt x="2202" y="8856"/>
                  </a:cubicBezTo>
                  <a:cubicBezTo>
                    <a:pt x="0" y="13192"/>
                    <a:pt x="334" y="18396"/>
                    <a:pt x="667" y="23199"/>
                  </a:cubicBezTo>
                  <a:cubicBezTo>
                    <a:pt x="901" y="27102"/>
                    <a:pt x="1535" y="31138"/>
                    <a:pt x="901" y="34941"/>
                  </a:cubicBezTo>
                  <a:cubicBezTo>
                    <a:pt x="6338" y="32439"/>
                    <a:pt x="12843" y="29704"/>
                    <a:pt x="16445" y="24600"/>
                  </a:cubicBezTo>
                  <a:cubicBezTo>
                    <a:pt x="20248" y="19163"/>
                    <a:pt x="21749" y="14159"/>
                    <a:pt x="20548" y="7521"/>
                  </a:cubicBezTo>
                  <a:cubicBezTo>
                    <a:pt x="20148" y="5153"/>
                    <a:pt x="18380" y="2084"/>
                    <a:pt x="18513" y="49"/>
                  </a:cubicBezTo>
                  <a:lnTo>
                    <a:pt x="18513" y="49"/>
                  </a:lnTo>
                  <a:lnTo>
                    <a:pt x="18180" y="149"/>
                  </a:lnTo>
                  <a:cubicBezTo>
                    <a:pt x="17810" y="47"/>
                    <a:pt x="17382" y="1"/>
                    <a:pt x="16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9" name="Google Shape;5269;p19"/>
            <p:cNvSpPr/>
            <p:nvPr/>
          </p:nvSpPr>
          <p:spPr>
            <a:xfrm>
              <a:off x="1538301" y="-430995"/>
              <a:ext cx="578210" cy="1060406"/>
            </a:xfrm>
            <a:custGeom>
              <a:avLst/>
              <a:gdLst/>
              <a:ahLst/>
              <a:cxnLst/>
              <a:rect l="l" t="t" r="r" b="b"/>
              <a:pathLst>
                <a:path w="19301" h="35397" extrusionOk="0">
                  <a:moveTo>
                    <a:pt x="18677" y="0"/>
                  </a:moveTo>
                  <a:cubicBezTo>
                    <a:pt x="18582" y="0"/>
                    <a:pt x="18484" y="34"/>
                    <a:pt x="18396" y="115"/>
                  </a:cubicBezTo>
                  <a:cubicBezTo>
                    <a:pt x="15027" y="2917"/>
                    <a:pt x="12191" y="6153"/>
                    <a:pt x="10490" y="10256"/>
                  </a:cubicBezTo>
                  <a:cubicBezTo>
                    <a:pt x="9423" y="12824"/>
                    <a:pt x="8622" y="15459"/>
                    <a:pt x="7588" y="18061"/>
                  </a:cubicBezTo>
                  <a:cubicBezTo>
                    <a:pt x="6520" y="20730"/>
                    <a:pt x="5420" y="23365"/>
                    <a:pt x="4252" y="26000"/>
                  </a:cubicBezTo>
                  <a:cubicBezTo>
                    <a:pt x="2951" y="28936"/>
                    <a:pt x="1584" y="31871"/>
                    <a:pt x="183" y="34773"/>
                  </a:cubicBezTo>
                  <a:cubicBezTo>
                    <a:pt x="0" y="35093"/>
                    <a:pt x="286" y="35397"/>
                    <a:pt x="559" y="35397"/>
                  </a:cubicBezTo>
                  <a:cubicBezTo>
                    <a:pt x="686" y="35397"/>
                    <a:pt x="809" y="35332"/>
                    <a:pt x="883" y="35174"/>
                  </a:cubicBezTo>
                  <a:cubicBezTo>
                    <a:pt x="3352" y="30103"/>
                    <a:pt x="5687" y="25000"/>
                    <a:pt x="7788" y="19763"/>
                  </a:cubicBezTo>
                  <a:cubicBezTo>
                    <a:pt x="8855" y="17161"/>
                    <a:pt x="9823" y="14525"/>
                    <a:pt x="10757" y="11857"/>
                  </a:cubicBezTo>
                  <a:cubicBezTo>
                    <a:pt x="11524" y="9789"/>
                    <a:pt x="12525" y="7787"/>
                    <a:pt x="13826" y="5986"/>
                  </a:cubicBezTo>
                  <a:cubicBezTo>
                    <a:pt x="15293" y="3985"/>
                    <a:pt x="17095" y="2283"/>
                    <a:pt x="18963" y="682"/>
                  </a:cubicBezTo>
                  <a:cubicBezTo>
                    <a:pt x="19301" y="422"/>
                    <a:pt x="19011" y="0"/>
                    <a:pt x="18677"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0" name="Google Shape;5270;p19"/>
            <p:cNvSpPr/>
            <p:nvPr/>
          </p:nvSpPr>
          <p:spPr>
            <a:xfrm>
              <a:off x="1524162" y="373308"/>
              <a:ext cx="201494" cy="167043"/>
            </a:xfrm>
            <a:custGeom>
              <a:avLst/>
              <a:gdLst/>
              <a:ahLst/>
              <a:cxnLst/>
              <a:rect l="l" t="t" r="r" b="b"/>
              <a:pathLst>
                <a:path w="6726" h="5576" extrusionOk="0">
                  <a:moveTo>
                    <a:pt x="4720" y="0"/>
                  </a:moveTo>
                  <a:cubicBezTo>
                    <a:pt x="4637" y="0"/>
                    <a:pt x="4555" y="19"/>
                    <a:pt x="4491" y="51"/>
                  </a:cubicBezTo>
                  <a:cubicBezTo>
                    <a:pt x="3156" y="651"/>
                    <a:pt x="1855" y="1385"/>
                    <a:pt x="454" y="1852"/>
                  </a:cubicBezTo>
                  <a:cubicBezTo>
                    <a:pt x="1" y="2003"/>
                    <a:pt x="123" y="2676"/>
                    <a:pt x="523" y="2676"/>
                  </a:cubicBezTo>
                  <a:cubicBezTo>
                    <a:pt x="564" y="2676"/>
                    <a:pt x="608" y="2668"/>
                    <a:pt x="655" y="2653"/>
                  </a:cubicBezTo>
                  <a:cubicBezTo>
                    <a:pt x="1941" y="2214"/>
                    <a:pt x="3150" y="1597"/>
                    <a:pt x="4372" y="1002"/>
                  </a:cubicBezTo>
                  <a:lnTo>
                    <a:pt x="4372" y="1002"/>
                  </a:lnTo>
                  <a:cubicBezTo>
                    <a:pt x="4665" y="2485"/>
                    <a:pt x="5313" y="3873"/>
                    <a:pt x="5825" y="5288"/>
                  </a:cubicBezTo>
                  <a:cubicBezTo>
                    <a:pt x="5891" y="5488"/>
                    <a:pt x="6059" y="5576"/>
                    <a:pt x="6225" y="5576"/>
                  </a:cubicBezTo>
                  <a:cubicBezTo>
                    <a:pt x="6476" y="5576"/>
                    <a:pt x="6726" y="5375"/>
                    <a:pt x="6626" y="5055"/>
                  </a:cubicBezTo>
                  <a:cubicBezTo>
                    <a:pt x="6058" y="3487"/>
                    <a:pt x="5325" y="1952"/>
                    <a:pt x="5091" y="284"/>
                  </a:cubicBezTo>
                  <a:cubicBezTo>
                    <a:pt x="5069" y="81"/>
                    <a:pt x="4893" y="0"/>
                    <a:pt x="4720"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1" name="Google Shape;5271;p19"/>
            <p:cNvSpPr/>
            <p:nvPr/>
          </p:nvSpPr>
          <p:spPr>
            <a:xfrm>
              <a:off x="1522934" y="228264"/>
              <a:ext cx="280103" cy="217881"/>
            </a:xfrm>
            <a:custGeom>
              <a:avLst/>
              <a:gdLst/>
              <a:ahLst/>
              <a:cxnLst/>
              <a:rect l="l" t="t" r="r" b="b"/>
              <a:pathLst>
                <a:path w="9350" h="7273" extrusionOk="0">
                  <a:moveTo>
                    <a:pt x="6183" y="0"/>
                  </a:moveTo>
                  <a:cubicBezTo>
                    <a:pt x="4107" y="0"/>
                    <a:pt x="2152" y="1072"/>
                    <a:pt x="395" y="2058"/>
                  </a:cubicBezTo>
                  <a:cubicBezTo>
                    <a:pt x="1" y="2283"/>
                    <a:pt x="225" y="2818"/>
                    <a:pt x="586" y="2818"/>
                  </a:cubicBezTo>
                  <a:cubicBezTo>
                    <a:pt x="652" y="2818"/>
                    <a:pt x="723" y="2800"/>
                    <a:pt x="796" y="2758"/>
                  </a:cubicBezTo>
                  <a:cubicBezTo>
                    <a:pt x="2474" y="1857"/>
                    <a:pt x="4326" y="840"/>
                    <a:pt x="6270" y="840"/>
                  </a:cubicBezTo>
                  <a:cubicBezTo>
                    <a:pt x="6287" y="840"/>
                    <a:pt x="6304" y="840"/>
                    <a:pt x="6321" y="840"/>
                  </a:cubicBezTo>
                  <a:lnTo>
                    <a:pt x="6321" y="840"/>
                  </a:lnTo>
                  <a:cubicBezTo>
                    <a:pt x="6680" y="2983"/>
                    <a:pt x="7901" y="4885"/>
                    <a:pt x="8468" y="6995"/>
                  </a:cubicBezTo>
                  <a:cubicBezTo>
                    <a:pt x="8520" y="7189"/>
                    <a:pt x="8673" y="7273"/>
                    <a:pt x="8832" y="7273"/>
                  </a:cubicBezTo>
                  <a:cubicBezTo>
                    <a:pt x="9083" y="7273"/>
                    <a:pt x="9350" y="7067"/>
                    <a:pt x="9268" y="6761"/>
                  </a:cubicBezTo>
                  <a:cubicBezTo>
                    <a:pt x="8701" y="4626"/>
                    <a:pt x="7367" y="2691"/>
                    <a:pt x="7100" y="456"/>
                  </a:cubicBezTo>
                  <a:cubicBezTo>
                    <a:pt x="7067" y="223"/>
                    <a:pt x="6933" y="56"/>
                    <a:pt x="6700" y="23"/>
                  </a:cubicBezTo>
                  <a:cubicBezTo>
                    <a:pt x="6527" y="8"/>
                    <a:pt x="6355" y="0"/>
                    <a:pt x="6183"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2" name="Google Shape;5272;p19"/>
            <p:cNvSpPr/>
            <p:nvPr/>
          </p:nvSpPr>
          <p:spPr>
            <a:xfrm>
              <a:off x="1512719" y="76270"/>
              <a:ext cx="388219" cy="265753"/>
            </a:xfrm>
            <a:custGeom>
              <a:avLst/>
              <a:gdLst/>
              <a:ahLst/>
              <a:cxnLst/>
              <a:rect l="l" t="t" r="r" b="b"/>
              <a:pathLst>
                <a:path w="12959" h="8871" extrusionOk="0">
                  <a:moveTo>
                    <a:pt x="9243" y="1"/>
                  </a:moveTo>
                  <a:cubicBezTo>
                    <a:pt x="9197" y="1"/>
                    <a:pt x="9152" y="9"/>
                    <a:pt x="9109" y="27"/>
                  </a:cubicBezTo>
                  <a:cubicBezTo>
                    <a:pt x="6240" y="794"/>
                    <a:pt x="3438" y="1761"/>
                    <a:pt x="503" y="2295"/>
                  </a:cubicBezTo>
                  <a:cubicBezTo>
                    <a:pt x="0" y="2389"/>
                    <a:pt x="178" y="3104"/>
                    <a:pt x="646" y="3104"/>
                  </a:cubicBezTo>
                  <a:cubicBezTo>
                    <a:pt x="675" y="3104"/>
                    <a:pt x="705" y="3101"/>
                    <a:pt x="736" y="3095"/>
                  </a:cubicBezTo>
                  <a:cubicBezTo>
                    <a:pt x="3528" y="2582"/>
                    <a:pt x="6226" y="1668"/>
                    <a:pt x="8981" y="916"/>
                  </a:cubicBezTo>
                  <a:lnTo>
                    <a:pt x="8981" y="916"/>
                  </a:lnTo>
                  <a:cubicBezTo>
                    <a:pt x="10166" y="3393"/>
                    <a:pt x="11307" y="5933"/>
                    <a:pt x="12078" y="8566"/>
                  </a:cubicBezTo>
                  <a:cubicBezTo>
                    <a:pt x="12131" y="8779"/>
                    <a:pt x="12291" y="8870"/>
                    <a:pt x="12456" y="8870"/>
                  </a:cubicBezTo>
                  <a:cubicBezTo>
                    <a:pt x="12702" y="8870"/>
                    <a:pt x="12958" y="8666"/>
                    <a:pt x="12878" y="8366"/>
                  </a:cubicBezTo>
                  <a:cubicBezTo>
                    <a:pt x="12078" y="5530"/>
                    <a:pt x="10810" y="2862"/>
                    <a:pt x="9576" y="193"/>
                  </a:cubicBezTo>
                  <a:cubicBezTo>
                    <a:pt x="9502" y="70"/>
                    <a:pt x="9373" y="1"/>
                    <a:pt x="9243"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3" name="Google Shape;5273;p19"/>
            <p:cNvSpPr/>
            <p:nvPr/>
          </p:nvSpPr>
          <p:spPr>
            <a:xfrm>
              <a:off x="1532699" y="-106248"/>
              <a:ext cx="446786" cy="249426"/>
            </a:xfrm>
            <a:custGeom>
              <a:avLst/>
              <a:gdLst/>
              <a:ahLst/>
              <a:cxnLst/>
              <a:rect l="l" t="t" r="r" b="b"/>
              <a:pathLst>
                <a:path w="14914" h="8326" extrusionOk="0">
                  <a:moveTo>
                    <a:pt x="10815" y="0"/>
                  </a:moveTo>
                  <a:cubicBezTo>
                    <a:pt x="10781" y="0"/>
                    <a:pt x="10746" y="5"/>
                    <a:pt x="10710" y="15"/>
                  </a:cubicBezTo>
                  <a:cubicBezTo>
                    <a:pt x="7308" y="1349"/>
                    <a:pt x="4139" y="3351"/>
                    <a:pt x="503" y="4051"/>
                  </a:cubicBezTo>
                  <a:cubicBezTo>
                    <a:pt x="1" y="4146"/>
                    <a:pt x="178" y="4861"/>
                    <a:pt x="618" y="4861"/>
                  </a:cubicBezTo>
                  <a:cubicBezTo>
                    <a:pt x="645" y="4861"/>
                    <a:pt x="674" y="4858"/>
                    <a:pt x="703" y="4852"/>
                  </a:cubicBezTo>
                  <a:cubicBezTo>
                    <a:pt x="4210" y="4176"/>
                    <a:pt x="7282" y="2291"/>
                    <a:pt x="10577" y="961"/>
                  </a:cubicBezTo>
                  <a:lnTo>
                    <a:pt x="10577" y="961"/>
                  </a:lnTo>
                  <a:cubicBezTo>
                    <a:pt x="11592" y="3362"/>
                    <a:pt x="13160" y="5527"/>
                    <a:pt x="14013" y="8021"/>
                  </a:cubicBezTo>
                  <a:cubicBezTo>
                    <a:pt x="14079" y="8234"/>
                    <a:pt x="14248" y="8325"/>
                    <a:pt x="14415" y="8325"/>
                  </a:cubicBezTo>
                  <a:cubicBezTo>
                    <a:pt x="14665" y="8325"/>
                    <a:pt x="14913" y="8121"/>
                    <a:pt x="14813" y="7821"/>
                  </a:cubicBezTo>
                  <a:cubicBezTo>
                    <a:pt x="13913" y="5186"/>
                    <a:pt x="12211" y="2917"/>
                    <a:pt x="11211" y="315"/>
                  </a:cubicBezTo>
                  <a:cubicBezTo>
                    <a:pt x="11154" y="146"/>
                    <a:pt x="11002" y="0"/>
                    <a:pt x="108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4" name="Google Shape;5274;p19"/>
            <p:cNvSpPr/>
            <p:nvPr/>
          </p:nvSpPr>
          <p:spPr>
            <a:xfrm>
              <a:off x="1720100" y="-252581"/>
              <a:ext cx="279863" cy="178007"/>
            </a:xfrm>
            <a:custGeom>
              <a:avLst/>
              <a:gdLst/>
              <a:ahLst/>
              <a:cxnLst/>
              <a:rect l="l" t="t" r="r" b="b"/>
              <a:pathLst>
                <a:path w="9342" h="5942" extrusionOk="0">
                  <a:moveTo>
                    <a:pt x="7095" y="0"/>
                  </a:moveTo>
                  <a:cubicBezTo>
                    <a:pt x="7051" y="0"/>
                    <a:pt x="7004" y="9"/>
                    <a:pt x="6956" y="30"/>
                  </a:cubicBezTo>
                  <a:cubicBezTo>
                    <a:pt x="4688" y="797"/>
                    <a:pt x="2653" y="2065"/>
                    <a:pt x="418" y="2965"/>
                  </a:cubicBezTo>
                  <a:cubicBezTo>
                    <a:pt x="1" y="3115"/>
                    <a:pt x="116" y="3797"/>
                    <a:pt x="503" y="3797"/>
                  </a:cubicBezTo>
                  <a:cubicBezTo>
                    <a:pt x="549" y="3797"/>
                    <a:pt x="599" y="3787"/>
                    <a:pt x="652" y="3766"/>
                  </a:cubicBezTo>
                  <a:cubicBezTo>
                    <a:pt x="2725" y="2918"/>
                    <a:pt x="4680" y="1744"/>
                    <a:pt x="6795" y="970"/>
                  </a:cubicBezTo>
                  <a:lnTo>
                    <a:pt x="6795" y="970"/>
                  </a:lnTo>
                  <a:cubicBezTo>
                    <a:pt x="7288" y="2577"/>
                    <a:pt x="7663" y="4267"/>
                    <a:pt x="8457" y="5734"/>
                  </a:cubicBezTo>
                  <a:cubicBezTo>
                    <a:pt x="8530" y="5880"/>
                    <a:pt x="8652" y="5941"/>
                    <a:pt x="8777" y="5941"/>
                  </a:cubicBezTo>
                  <a:cubicBezTo>
                    <a:pt x="9052" y="5941"/>
                    <a:pt x="9341" y="5645"/>
                    <a:pt x="9158" y="5300"/>
                  </a:cubicBezTo>
                  <a:cubicBezTo>
                    <a:pt x="8357" y="3766"/>
                    <a:pt x="8024" y="1965"/>
                    <a:pt x="7456" y="297"/>
                  </a:cubicBezTo>
                  <a:cubicBezTo>
                    <a:pt x="7403" y="138"/>
                    <a:pt x="7266" y="0"/>
                    <a:pt x="709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5" name="Google Shape;5275;p19"/>
            <p:cNvSpPr/>
            <p:nvPr/>
          </p:nvSpPr>
          <p:spPr>
            <a:xfrm>
              <a:off x="1919452" y="216941"/>
              <a:ext cx="31006" cy="24026"/>
            </a:xfrm>
            <a:custGeom>
              <a:avLst/>
              <a:gdLst/>
              <a:ahLst/>
              <a:cxnLst/>
              <a:rect l="l" t="t" r="r" b="b"/>
              <a:pathLst>
                <a:path w="1035" h="802" extrusionOk="0">
                  <a:moveTo>
                    <a:pt x="535" y="1"/>
                  </a:moveTo>
                  <a:cubicBezTo>
                    <a:pt x="1" y="1"/>
                    <a:pt x="1" y="801"/>
                    <a:pt x="535" y="801"/>
                  </a:cubicBezTo>
                  <a:cubicBezTo>
                    <a:pt x="1035" y="801"/>
                    <a:pt x="1035"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6" name="Google Shape;5276;p19"/>
            <p:cNvSpPr/>
            <p:nvPr/>
          </p:nvSpPr>
          <p:spPr>
            <a:xfrm>
              <a:off x="1955429" y="183960"/>
              <a:ext cx="31006" cy="24026"/>
            </a:xfrm>
            <a:custGeom>
              <a:avLst/>
              <a:gdLst/>
              <a:ahLst/>
              <a:cxnLst/>
              <a:rect l="l" t="t" r="r" b="b"/>
              <a:pathLst>
                <a:path w="1035" h="802" extrusionOk="0">
                  <a:moveTo>
                    <a:pt x="501" y="1"/>
                  </a:moveTo>
                  <a:cubicBezTo>
                    <a:pt x="1" y="1"/>
                    <a:pt x="1" y="801"/>
                    <a:pt x="501" y="801"/>
                  </a:cubicBezTo>
                  <a:cubicBezTo>
                    <a:pt x="1035" y="801"/>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7" name="Google Shape;5277;p19"/>
            <p:cNvSpPr/>
            <p:nvPr/>
          </p:nvSpPr>
          <p:spPr>
            <a:xfrm>
              <a:off x="1968429" y="242912"/>
              <a:ext cx="31006" cy="24026"/>
            </a:xfrm>
            <a:custGeom>
              <a:avLst/>
              <a:gdLst/>
              <a:ahLst/>
              <a:cxnLst/>
              <a:rect l="l" t="t" r="r" b="b"/>
              <a:pathLst>
                <a:path w="1035" h="802" extrusionOk="0">
                  <a:moveTo>
                    <a:pt x="501" y="1"/>
                  </a:moveTo>
                  <a:cubicBezTo>
                    <a:pt x="0" y="1"/>
                    <a:pt x="0" y="801"/>
                    <a:pt x="501" y="801"/>
                  </a:cubicBezTo>
                  <a:cubicBezTo>
                    <a:pt x="1034" y="801"/>
                    <a:pt x="1034"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8" name="Google Shape;5278;p19"/>
            <p:cNvSpPr/>
            <p:nvPr/>
          </p:nvSpPr>
          <p:spPr>
            <a:xfrm>
              <a:off x="1586709" y="67044"/>
              <a:ext cx="32025" cy="24026"/>
            </a:xfrm>
            <a:custGeom>
              <a:avLst/>
              <a:gdLst/>
              <a:ahLst/>
              <a:cxnLst/>
              <a:rect l="l" t="t" r="r" b="b"/>
              <a:pathLst>
                <a:path w="1069" h="802" extrusionOk="0">
                  <a:moveTo>
                    <a:pt x="535" y="1"/>
                  </a:moveTo>
                  <a:cubicBezTo>
                    <a:pt x="1" y="1"/>
                    <a:pt x="1" y="802"/>
                    <a:pt x="535" y="802"/>
                  </a:cubicBezTo>
                  <a:cubicBezTo>
                    <a:pt x="1068" y="802"/>
                    <a:pt x="1068"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9" name="Google Shape;5279;p19"/>
            <p:cNvSpPr/>
            <p:nvPr/>
          </p:nvSpPr>
          <p:spPr>
            <a:xfrm>
              <a:off x="1625681" y="37088"/>
              <a:ext cx="32025" cy="25015"/>
            </a:xfrm>
            <a:custGeom>
              <a:avLst/>
              <a:gdLst/>
              <a:ahLst/>
              <a:cxnLst/>
              <a:rect l="l" t="t" r="r" b="b"/>
              <a:pathLst>
                <a:path w="1069" h="835" extrusionOk="0">
                  <a:moveTo>
                    <a:pt x="535" y="0"/>
                  </a:moveTo>
                  <a:cubicBezTo>
                    <a:pt x="1" y="0"/>
                    <a:pt x="1" y="834"/>
                    <a:pt x="535" y="834"/>
                  </a:cubicBezTo>
                  <a:cubicBezTo>
                    <a:pt x="1068" y="834"/>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0" name="Google Shape;5280;p19"/>
            <p:cNvSpPr/>
            <p:nvPr/>
          </p:nvSpPr>
          <p:spPr>
            <a:xfrm>
              <a:off x="1736605" y="-219720"/>
              <a:ext cx="31995" cy="24026"/>
            </a:xfrm>
            <a:custGeom>
              <a:avLst/>
              <a:gdLst/>
              <a:ahLst/>
              <a:cxnLst/>
              <a:rect l="l" t="t" r="r" b="b"/>
              <a:pathLst>
                <a:path w="1068" h="802" extrusionOk="0">
                  <a:moveTo>
                    <a:pt x="534" y="0"/>
                  </a:moveTo>
                  <a:cubicBezTo>
                    <a:pt x="1" y="0"/>
                    <a:pt x="1"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1" name="Google Shape;5281;p19"/>
            <p:cNvSpPr/>
            <p:nvPr/>
          </p:nvSpPr>
          <p:spPr>
            <a:xfrm>
              <a:off x="1779561" y="-252701"/>
              <a:ext cx="31006" cy="25015"/>
            </a:xfrm>
            <a:custGeom>
              <a:avLst/>
              <a:gdLst/>
              <a:ahLst/>
              <a:cxnLst/>
              <a:rect l="l" t="t" r="r" b="b"/>
              <a:pathLst>
                <a:path w="1035" h="835" extrusionOk="0">
                  <a:moveTo>
                    <a:pt x="501" y="1"/>
                  </a:moveTo>
                  <a:cubicBezTo>
                    <a:pt x="1" y="1"/>
                    <a:pt x="1" y="835"/>
                    <a:pt x="501" y="835"/>
                  </a:cubicBezTo>
                  <a:cubicBezTo>
                    <a:pt x="1035" y="835"/>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2" name="Google Shape;5282;p19"/>
            <p:cNvSpPr/>
            <p:nvPr/>
          </p:nvSpPr>
          <p:spPr>
            <a:xfrm>
              <a:off x="1785582" y="265918"/>
              <a:ext cx="31995" cy="23996"/>
            </a:xfrm>
            <a:custGeom>
              <a:avLst/>
              <a:gdLst/>
              <a:ahLst/>
              <a:cxnLst/>
              <a:rect l="l" t="t" r="r" b="b"/>
              <a:pathLst>
                <a:path w="1068" h="801" extrusionOk="0">
                  <a:moveTo>
                    <a:pt x="534" y="0"/>
                  </a:moveTo>
                  <a:cubicBezTo>
                    <a:pt x="0" y="0"/>
                    <a:pt x="0" y="801"/>
                    <a:pt x="534" y="801"/>
                  </a:cubicBezTo>
                  <a:cubicBezTo>
                    <a:pt x="1067" y="801"/>
                    <a:pt x="1067"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3" name="Google Shape;5283;p19"/>
            <p:cNvSpPr/>
            <p:nvPr/>
          </p:nvSpPr>
          <p:spPr>
            <a:xfrm>
              <a:off x="1808558" y="323852"/>
              <a:ext cx="31995" cy="25015"/>
            </a:xfrm>
            <a:custGeom>
              <a:avLst/>
              <a:gdLst/>
              <a:ahLst/>
              <a:cxnLst/>
              <a:rect l="l" t="t" r="r" b="b"/>
              <a:pathLst>
                <a:path w="1068" h="835" extrusionOk="0">
                  <a:moveTo>
                    <a:pt x="534" y="1"/>
                  </a:moveTo>
                  <a:cubicBezTo>
                    <a:pt x="0" y="1"/>
                    <a:pt x="0"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4" name="Google Shape;5284;p19"/>
            <p:cNvSpPr/>
            <p:nvPr/>
          </p:nvSpPr>
          <p:spPr>
            <a:xfrm>
              <a:off x="1524761" y="369833"/>
              <a:ext cx="32025" cy="23996"/>
            </a:xfrm>
            <a:custGeom>
              <a:avLst/>
              <a:gdLst/>
              <a:ahLst/>
              <a:cxnLst/>
              <a:rect l="l" t="t" r="r" b="b"/>
              <a:pathLst>
                <a:path w="1069" h="801" extrusionOk="0">
                  <a:moveTo>
                    <a:pt x="535" y="0"/>
                  </a:moveTo>
                  <a:cubicBezTo>
                    <a:pt x="1" y="0"/>
                    <a:pt x="1" y="801"/>
                    <a:pt x="535" y="801"/>
                  </a:cubicBezTo>
                  <a:cubicBezTo>
                    <a:pt x="1068" y="801"/>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5" name="Google Shape;5285;p19"/>
            <p:cNvSpPr/>
            <p:nvPr/>
          </p:nvSpPr>
          <p:spPr>
            <a:xfrm>
              <a:off x="1573738" y="333857"/>
              <a:ext cx="31995" cy="23996"/>
            </a:xfrm>
            <a:custGeom>
              <a:avLst/>
              <a:gdLst/>
              <a:ahLst/>
              <a:cxnLst/>
              <a:rect l="l" t="t" r="r" b="b"/>
              <a:pathLst>
                <a:path w="1068" h="801" extrusionOk="0">
                  <a:moveTo>
                    <a:pt x="534" y="0"/>
                  </a:moveTo>
                  <a:cubicBezTo>
                    <a:pt x="0" y="0"/>
                    <a:pt x="0"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6" name="Google Shape;5286;p19"/>
            <p:cNvSpPr/>
            <p:nvPr/>
          </p:nvSpPr>
          <p:spPr>
            <a:xfrm>
              <a:off x="1632690" y="545701"/>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7" name="Google Shape;5287;p19"/>
            <p:cNvSpPr/>
            <p:nvPr/>
          </p:nvSpPr>
          <p:spPr>
            <a:xfrm>
              <a:off x="1599709" y="597644"/>
              <a:ext cx="32025" cy="25015"/>
            </a:xfrm>
            <a:custGeom>
              <a:avLst/>
              <a:gdLst/>
              <a:ahLst/>
              <a:cxnLst/>
              <a:rect l="l" t="t" r="r" b="b"/>
              <a:pathLst>
                <a:path w="1069" h="835" extrusionOk="0">
                  <a:moveTo>
                    <a:pt x="534" y="1"/>
                  </a:moveTo>
                  <a:cubicBezTo>
                    <a:pt x="1" y="1"/>
                    <a:pt x="1"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288" name="Google Shape;5288;p19"/>
          <p:cNvGrpSpPr/>
          <p:nvPr/>
        </p:nvGrpSpPr>
        <p:grpSpPr>
          <a:xfrm rot="10800000" flipH="1">
            <a:off x="2270785" y="6029216"/>
            <a:ext cx="1043985" cy="1459267"/>
            <a:chOff x="1897495" y="-461400"/>
            <a:chExt cx="815443" cy="1139815"/>
          </a:xfrm>
        </p:grpSpPr>
        <p:sp>
          <p:nvSpPr>
            <p:cNvPr id="5289" name="Google Shape;5289;p19"/>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0" name="Google Shape;5290;p19"/>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1" name="Google Shape;5291;p19"/>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2" name="Google Shape;5292;p19"/>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3" name="Google Shape;5293;p19"/>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4" name="Google Shape;5294;p19"/>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5" name="Google Shape;5295;p19"/>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6" name="Google Shape;5296;p19"/>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7" name="Google Shape;5297;p19"/>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8" name="Google Shape;5298;p19"/>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9" name="Google Shape;5299;p19"/>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0" name="Google Shape;5300;p19"/>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1" name="Google Shape;5301;p19"/>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2" name="Google Shape;5302;p19"/>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3" name="Google Shape;5303;p19"/>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4" name="Google Shape;5304;p19"/>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5" name="Google Shape;5305;p19"/>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6" name="Google Shape;5306;p19"/>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7" name="Google Shape;5307;p19"/>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8" name="Google Shape;5308;p19"/>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9" name="Google Shape;5309;p19"/>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0" name="Google Shape;5310;p19"/>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311" name="Google Shape;5311;p19"/>
          <p:cNvGrpSpPr/>
          <p:nvPr/>
        </p:nvGrpSpPr>
        <p:grpSpPr>
          <a:xfrm>
            <a:off x="668797" y="3922163"/>
            <a:ext cx="558848" cy="729171"/>
            <a:chOff x="1304140" y="978228"/>
            <a:chExt cx="436509" cy="569545"/>
          </a:xfrm>
        </p:grpSpPr>
        <p:sp>
          <p:nvSpPr>
            <p:cNvPr id="5312" name="Google Shape;5312;p19"/>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3" name="Google Shape;5313;p19"/>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4" name="Google Shape;5314;p19"/>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5" name="Google Shape;5315;p19"/>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6" name="Google Shape;5316;p19"/>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7" name="Google Shape;5317;p19"/>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8" name="Google Shape;5318;p19"/>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9" name="Google Shape;5319;p19"/>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0" name="Google Shape;5320;p19"/>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1" name="Google Shape;5321;p19"/>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2" name="Google Shape;5322;p19"/>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3" name="Google Shape;5323;p19"/>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4" name="Google Shape;5324;p19"/>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5" name="Google Shape;5325;p19"/>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6" name="Google Shape;5326;p19"/>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7" name="Google Shape;5327;p19"/>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8" name="Google Shape;5328;p19"/>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9" name="Google Shape;5329;p19"/>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0" name="Google Shape;5330;p19"/>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1" name="Google Shape;5331;p19"/>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2" name="Google Shape;5332;p19"/>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3" name="Google Shape;5333;p19"/>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334" name="Google Shape;5334;p19"/>
          <p:cNvGrpSpPr/>
          <p:nvPr/>
        </p:nvGrpSpPr>
        <p:grpSpPr>
          <a:xfrm rot="10800000" flipH="1">
            <a:off x="11026624" y="1058000"/>
            <a:ext cx="1586693" cy="1009432"/>
            <a:chOff x="7742212" y="3926048"/>
            <a:chExt cx="1414838" cy="900099"/>
          </a:xfrm>
        </p:grpSpPr>
        <p:sp>
          <p:nvSpPr>
            <p:cNvPr id="5335" name="Google Shape;5335;p19"/>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6" name="Google Shape;5336;p19"/>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7" name="Google Shape;5337;p19"/>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8" name="Google Shape;5338;p19"/>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9" name="Google Shape;5339;p19"/>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0" name="Google Shape;5340;p19"/>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1" name="Google Shape;5341;p19"/>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2" name="Google Shape;5342;p19"/>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343" name="Google Shape;5343;p19"/>
          <p:cNvGrpSpPr/>
          <p:nvPr/>
        </p:nvGrpSpPr>
        <p:grpSpPr>
          <a:xfrm rot="10800000" flipH="1">
            <a:off x="11394401" y="259356"/>
            <a:ext cx="1389679" cy="1396017"/>
            <a:chOff x="8276926" y="3750868"/>
            <a:chExt cx="1239162" cy="1244814"/>
          </a:xfrm>
        </p:grpSpPr>
        <p:sp>
          <p:nvSpPr>
            <p:cNvPr id="5344" name="Google Shape;5344;p19"/>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5" name="Google Shape;5345;p19"/>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6" name="Google Shape;5346;p19"/>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7" name="Google Shape;5347;p19"/>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8" name="Google Shape;5348;p19"/>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9" name="Google Shape;5349;p19"/>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0" name="Google Shape;5350;p19"/>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1" name="Google Shape;5351;p19"/>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2" name="Google Shape;5352;p19"/>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3" name="Google Shape;5353;p19"/>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4" name="Google Shape;5354;p19"/>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5" name="Google Shape;5355;p19"/>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6" name="Google Shape;5356;p19"/>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7" name="Google Shape;5357;p19"/>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8" name="Google Shape;5358;p19"/>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9" name="Google Shape;5359;p19"/>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0" name="Google Shape;5360;p19"/>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1" name="Google Shape;5361;p19"/>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2" name="Google Shape;5362;p19"/>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3" name="Google Shape;5363;p19"/>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4" name="Google Shape;5364;p19"/>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5" name="Google Shape;5365;p19"/>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6" name="Google Shape;5366;p19"/>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7" name="Google Shape;5367;p19"/>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8" name="Google Shape;5368;p19"/>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9" name="Google Shape;5369;p19"/>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0" name="Google Shape;5370;p19"/>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371" name="Google Shape;5371;p19"/>
          <p:cNvGrpSpPr/>
          <p:nvPr/>
        </p:nvGrpSpPr>
        <p:grpSpPr>
          <a:xfrm rot="10800000" flipH="1">
            <a:off x="11312580" y="-360494"/>
            <a:ext cx="491221" cy="1330575"/>
            <a:chOff x="7607455" y="4238363"/>
            <a:chExt cx="438017" cy="1186459"/>
          </a:xfrm>
        </p:grpSpPr>
        <p:sp>
          <p:nvSpPr>
            <p:cNvPr id="5372" name="Google Shape;5372;p19"/>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3" name="Google Shape;5373;p19"/>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4" name="Google Shape;5374;p19"/>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5" name="Google Shape;5375;p19"/>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6" name="Google Shape;5376;p19"/>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7" name="Google Shape;5377;p19"/>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8" name="Google Shape;5378;p19"/>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9" name="Google Shape;5379;p19"/>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0" name="Google Shape;5380;p19"/>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1" name="Google Shape;5381;p19"/>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2" name="Google Shape;5382;p19"/>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3" name="Google Shape;5383;p19"/>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4" name="Google Shape;5384;p19"/>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5" name="Google Shape;5385;p19"/>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6" name="Google Shape;5386;p19"/>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7" name="Google Shape;5387;p19"/>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8" name="Google Shape;5388;p19"/>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9" name="Google Shape;5389;p19"/>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0" name="Google Shape;5390;p19"/>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1" name="Google Shape;5391;p19"/>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2" name="Google Shape;5392;p19"/>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3" name="Google Shape;5393;p19"/>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4" name="Google Shape;5394;p19"/>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5" name="Google Shape;5395;p19"/>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396" name="Google Shape;5396;p19"/>
          <p:cNvGrpSpPr/>
          <p:nvPr/>
        </p:nvGrpSpPr>
        <p:grpSpPr>
          <a:xfrm rot="-4992369">
            <a:off x="9641891" y="-344473"/>
            <a:ext cx="485747" cy="1259327"/>
            <a:chOff x="7916001" y="4222802"/>
            <a:chExt cx="364302" cy="944474"/>
          </a:xfrm>
        </p:grpSpPr>
        <p:sp>
          <p:nvSpPr>
            <p:cNvPr id="5397" name="Google Shape;5397;p19"/>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8" name="Google Shape;5398;p19"/>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9" name="Google Shape;5399;p19"/>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0" name="Google Shape;5400;p19"/>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1" name="Google Shape;5401;p19"/>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2" name="Google Shape;5402;p19"/>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3" name="Google Shape;5403;p19"/>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4" name="Google Shape;5404;p19"/>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405" name="Google Shape;5405;p19"/>
          <p:cNvSpPr/>
          <p:nvPr/>
        </p:nvSpPr>
        <p:spPr>
          <a:xfrm rot="10800000" flipH="1">
            <a:off x="10654771" y="-166611"/>
            <a:ext cx="730728" cy="1173464"/>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06" name="Google Shape;5406;p19"/>
          <p:cNvSpPr/>
          <p:nvPr/>
        </p:nvSpPr>
        <p:spPr>
          <a:xfrm rot="10800000" flipH="1">
            <a:off x="10645298" y="-266318"/>
            <a:ext cx="648047" cy="1188751"/>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07" name="Google Shape;5407;p19"/>
          <p:cNvSpPr/>
          <p:nvPr/>
        </p:nvSpPr>
        <p:spPr>
          <a:xfrm rot="10800000" flipH="1">
            <a:off x="11083227" y="635525"/>
            <a:ext cx="226711" cy="187436"/>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08" name="Google Shape;5408;p19"/>
          <p:cNvSpPr/>
          <p:nvPr/>
        </p:nvSpPr>
        <p:spPr>
          <a:xfrm rot="10800000" flipH="1">
            <a:off x="10996555" y="473731"/>
            <a:ext cx="314835" cy="243576"/>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09" name="Google Shape;5409;p19"/>
          <p:cNvSpPr/>
          <p:nvPr/>
        </p:nvSpPr>
        <p:spPr>
          <a:xfrm rot="10800000" flipH="1">
            <a:off x="10886737" y="302767"/>
            <a:ext cx="434943" cy="29800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10" name="Google Shape;5410;p19"/>
          <p:cNvSpPr/>
          <p:nvPr/>
        </p:nvSpPr>
        <p:spPr>
          <a:xfrm rot="10800000" flipH="1">
            <a:off x="10798654" y="98214"/>
            <a:ext cx="501732" cy="279557"/>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11" name="Google Shape;5411;p19"/>
          <p:cNvSpPr/>
          <p:nvPr/>
        </p:nvSpPr>
        <p:spPr>
          <a:xfrm rot="10800000" flipH="1">
            <a:off x="10776381" y="-66189"/>
            <a:ext cx="313625" cy="19922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12" name="Google Shape;5412;p19"/>
          <p:cNvSpPr/>
          <p:nvPr/>
        </p:nvSpPr>
        <p:spPr>
          <a:xfrm rot="10800000" flipH="1">
            <a:off x="10830702" y="459940"/>
            <a:ext cx="35881" cy="28053"/>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13" name="Google Shape;5413;p19"/>
          <p:cNvSpPr/>
          <p:nvPr/>
        </p:nvSpPr>
        <p:spPr>
          <a:xfrm rot="10800000" flipH="1">
            <a:off x="10791498" y="422987"/>
            <a:ext cx="34772" cy="28053"/>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14" name="Google Shape;5414;p19"/>
          <p:cNvSpPr/>
          <p:nvPr/>
        </p:nvSpPr>
        <p:spPr>
          <a:xfrm rot="10800000" flipH="1">
            <a:off x="10775810" y="489100"/>
            <a:ext cx="35881" cy="28053"/>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15" name="Google Shape;5415;p19"/>
          <p:cNvSpPr/>
          <p:nvPr/>
        </p:nvSpPr>
        <p:spPr>
          <a:xfrm rot="10800000" flipH="1">
            <a:off x="11203863" y="291870"/>
            <a:ext cx="34772" cy="28053"/>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16" name="Google Shape;5416;p19"/>
          <p:cNvSpPr/>
          <p:nvPr/>
        </p:nvSpPr>
        <p:spPr>
          <a:xfrm rot="10800000" flipH="1">
            <a:off x="11160158" y="259351"/>
            <a:ext cx="34772" cy="26944"/>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17" name="Google Shape;5417;p19"/>
          <p:cNvSpPr/>
          <p:nvPr/>
        </p:nvSpPr>
        <p:spPr>
          <a:xfrm rot="10800000" flipH="1">
            <a:off x="10980867" y="514867"/>
            <a:ext cx="34772" cy="26911"/>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18" name="Google Shape;5418;p19"/>
          <p:cNvSpPr/>
          <p:nvPr/>
        </p:nvSpPr>
        <p:spPr>
          <a:xfrm rot="10800000" flipH="1">
            <a:off x="10955101" y="580980"/>
            <a:ext cx="35881" cy="26944"/>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19" name="Google Shape;5419;p19"/>
          <p:cNvSpPr/>
          <p:nvPr/>
        </p:nvSpPr>
        <p:spPr>
          <a:xfrm rot="10800000" flipH="1">
            <a:off x="11273335" y="631404"/>
            <a:ext cx="34772" cy="28053"/>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20" name="Google Shape;5420;p19"/>
          <p:cNvSpPr/>
          <p:nvPr/>
        </p:nvSpPr>
        <p:spPr>
          <a:xfrm rot="10800000" flipH="1">
            <a:off x="11218443" y="591059"/>
            <a:ext cx="34772" cy="28053"/>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21" name="Google Shape;5421;p19"/>
          <p:cNvSpPr/>
          <p:nvPr/>
        </p:nvSpPr>
        <p:spPr>
          <a:xfrm rot="10800000" flipH="1">
            <a:off x="11152330" y="828635"/>
            <a:ext cx="35881" cy="28053"/>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22" name="Google Shape;5422;p19"/>
          <p:cNvSpPr/>
          <p:nvPr/>
        </p:nvSpPr>
        <p:spPr>
          <a:xfrm rot="10800000" flipH="1">
            <a:off x="11189283" y="886921"/>
            <a:ext cx="34772" cy="28020"/>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23" name="Google Shape;5423;p19"/>
          <p:cNvSpPr/>
          <p:nvPr/>
        </p:nvSpPr>
        <p:spPr>
          <a:xfrm rot="-10392468" flipH="1">
            <a:off x="9807020" y="-141511"/>
            <a:ext cx="914813" cy="1148001"/>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24" name="Google Shape;5424;p19"/>
          <p:cNvSpPr/>
          <p:nvPr/>
        </p:nvSpPr>
        <p:spPr>
          <a:xfrm rot="-10392468" flipH="1">
            <a:off x="9904954" y="-277317"/>
            <a:ext cx="644468" cy="1175953"/>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25" name="Google Shape;5425;p19"/>
          <p:cNvSpPr/>
          <p:nvPr/>
        </p:nvSpPr>
        <p:spPr>
          <a:xfrm rot="-10392468" flipH="1">
            <a:off x="10344283" y="-79104"/>
            <a:ext cx="186356" cy="177823"/>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26" name="Google Shape;5426;p19"/>
          <p:cNvSpPr/>
          <p:nvPr/>
        </p:nvSpPr>
        <p:spPr>
          <a:xfrm rot="-10392468" flipH="1">
            <a:off x="10173159" y="98471"/>
            <a:ext cx="256975" cy="255765"/>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27" name="Google Shape;5427;p19"/>
          <p:cNvSpPr/>
          <p:nvPr/>
        </p:nvSpPr>
        <p:spPr>
          <a:xfrm rot="-10392468" flipH="1">
            <a:off x="10045020" y="219972"/>
            <a:ext cx="288387" cy="365355"/>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28" name="Google Shape;5428;p19"/>
          <p:cNvSpPr/>
          <p:nvPr/>
        </p:nvSpPr>
        <p:spPr>
          <a:xfrm rot="-10392468" flipH="1">
            <a:off x="10053019" y="393774"/>
            <a:ext cx="148560" cy="192705"/>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29" name="Google Shape;5429;p19"/>
          <p:cNvSpPr/>
          <p:nvPr/>
        </p:nvSpPr>
        <p:spPr>
          <a:xfrm rot="-10392468" flipH="1">
            <a:off x="9885369" y="549537"/>
            <a:ext cx="190455" cy="228116"/>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30" name="Google Shape;5430;p19"/>
          <p:cNvSpPr/>
          <p:nvPr/>
        </p:nvSpPr>
        <p:spPr>
          <a:xfrm rot="-10392468" flipH="1">
            <a:off x="9843678" y="682735"/>
            <a:ext cx="135996" cy="158035"/>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31" name="Google Shape;5431;p19"/>
          <p:cNvSpPr/>
          <p:nvPr/>
        </p:nvSpPr>
        <p:spPr>
          <a:xfrm rot="10800000" flipH="1">
            <a:off x="10646910" y="529448"/>
            <a:ext cx="38165" cy="2916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32" name="Google Shape;5432;p19"/>
          <p:cNvSpPr/>
          <p:nvPr/>
        </p:nvSpPr>
        <p:spPr>
          <a:xfrm rot="-10392468" flipH="1">
            <a:off x="10414501" y="625982"/>
            <a:ext cx="38131" cy="2916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33" name="Google Shape;5433;p19"/>
          <p:cNvSpPr/>
          <p:nvPr/>
        </p:nvSpPr>
        <p:spPr>
          <a:xfrm rot="-10392468" flipH="1">
            <a:off x="10406745" y="558443"/>
            <a:ext cx="38131" cy="29195"/>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34" name="Google Shape;5434;p19"/>
          <p:cNvSpPr/>
          <p:nvPr/>
        </p:nvSpPr>
        <p:spPr>
          <a:xfrm rot="-10392468" flipH="1">
            <a:off x="9911061" y="219540"/>
            <a:ext cx="38131" cy="2916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35" name="Google Shape;5435;p19"/>
          <p:cNvSpPr/>
          <p:nvPr/>
        </p:nvSpPr>
        <p:spPr>
          <a:xfrm rot="-10392468" flipH="1">
            <a:off x="9914780" y="283180"/>
            <a:ext cx="38131" cy="2916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36" name="Google Shape;5436;p19"/>
          <p:cNvSpPr/>
          <p:nvPr/>
        </p:nvSpPr>
        <p:spPr>
          <a:xfrm rot="-10392468" flipH="1">
            <a:off x="9982660" y="243868"/>
            <a:ext cx="38131" cy="2916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37" name="Google Shape;5437;p19"/>
          <p:cNvSpPr/>
          <p:nvPr/>
        </p:nvSpPr>
        <p:spPr>
          <a:xfrm rot="-10392468" flipH="1">
            <a:off x="10002028" y="877032"/>
            <a:ext cx="38131" cy="2916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38" name="Google Shape;5438;p19"/>
          <p:cNvSpPr/>
          <p:nvPr/>
        </p:nvSpPr>
        <p:spPr>
          <a:xfrm rot="-10392468" flipH="1">
            <a:off x="9957481" y="890842"/>
            <a:ext cx="37023" cy="2916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39" name="Google Shape;5439;p19"/>
          <p:cNvSpPr/>
          <p:nvPr/>
        </p:nvSpPr>
        <p:spPr>
          <a:xfrm rot="-10392468" flipH="1">
            <a:off x="9822157" y="634414"/>
            <a:ext cx="38131" cy="2916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40" name="Google Shape;5440;p19"/>
          <p:cNvSpPr/>
          <p:nvPr/>
        </p:nvSpPr>
        <p:spPr>
          <a:xfrm rot="-10392468" flipH="1">
            <a:off x="9826799" y="595452"/>
            <a:ext cx="38131" cy="2916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41" name="Google Shape;5441;p19"/>
          <p:cNvSpPr/>
          <p:nvPr/>
        </p:nvSpPr>
        <p:spPr>
          <a:xfrm rot="-10392468" flipH="1">
            <a:off x="10463549" y="214241"/>
            <a:ext cx="38131" cy="29195"/>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42" name="Google Shape;5442;p19"/>
          <p:cNvSpPr/>
          <p:nvPr/>
        </p:nvSpPr>
        <p:spPr>
          <a:xfrm rot="-10392468" flipH="1">
            <a:off x="10089803" y="339013"/>
            <a:ext cx="38165" cy="2916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43" name="Google Shape;5443;p19"/>
          <p:cNvSpPr/>
          <p:nvPr/>
        </p:nvSpPr>
        <p:spPr>
          <a:xfrm rot="-10392468" flipH="1">
            <a:off x="10378104" y="400459"/>
            <a:ext cx="38131" cy="30269"/>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444" name="Google Shape;5444;p19"/>
          <p:cNvGrpSpPr/>
          <p:nvPr/>
        </p:nvGrpSpPr>
        <p:grpSpPr>
          <a:xfrm rot="10800000" flipH="1">
            <a:off x="9562732" y="5783899"/>
            <a:ext cx="582003" cy="758991"/>
            <a:chOff x="3289399" y="3455662"/>
            <a:chExt cx="436502" cy="569243"/>
          </a:xfrm>
        </p:grpSpPr>
        <p:sp>
          <p:nvSpPr>
            <p:cNvPr id="5445" name="Google Shape;5445;p19"/>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6" name="Google Shape;5446;p19"/>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7" name="Google Shape;5447;p19"/>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8" name="Google Shape;5448;p19"/>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9" name="Google Shape;5449;p19"/>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0" name="Google Shape;5450;p19"/>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1" name="Google Shape;5451;p19"/>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2" name="Google Shape;5452;p19"/>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3" name="Google Shape;5453;p19"/>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4" name="Google Shape;5454;p19"/>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5" name="Google Shape;5455;p19"/>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6" name="Google Shape;5456;p19"/>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7" name="Google Shape;5457;p19"/>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8" name="Google Shape;5458;p19"/>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9" name="Google Shape;5459;p19"/>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0" name="Google Shape;5460;p19"/>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1" name="Google Shape;5461;p19"/>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2" name="Google Shape;5462;p19"/>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3" name="Google Shape;5463;p19"/>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4" name="Google Shape;5464;p19"/>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5" name="Google Shape;5465;p19"/>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6" name="Google Shape;5466;p19"/>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467" name="Google Shape;5467;p19"/>
          <p:cNvGrpSpPr/>
          <p:nvPr/>
        </p:nvGrpSpPr>
        <p:grpSpPr>
          <a:xfrm rot="10800000" flipH="1">
            <a:off x="-295042" y="-248785"/>
            <a:ext cx="2000313" cy="1947369"/>
            <a:chOff x="-181020" y="4253777"/>
            <a:chExt cx="1117161" cy="1087511"/>
          </a:xfrm>
        </p:grpSpPr>
        <p:sp>
          <p:nvSpPr>
            <p:cNvPr id="5468" name="Google Shape;5468;p19"/>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9" name="Google Shape;5469;p19"/>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0" name="Google Shape;5470;p19"/>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1" name="Google Shape;5471;p19"/>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2" name="Google Shape;5472;p19"/>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3" name="Google Shape;5473;p19"/>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4" name="Google Shape;5474;p19"/>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5" name="Google Shape;5475;p19"/>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6" name="Google Shape;5476;p19"/>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7" name="Google Shape;5477;p19"/>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8" name="Google Shape;5478;p19"/>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9" name="Google Shape;5479;p19"/>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0" name="Google Shape;5480;p19"/>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1" name="Google Shape;5481;p19"/>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482" name="Google Shape;5482;p19"/>
          <p:cNvGrpSpPr/>
          <p:nvPr/>
        </p:nvGrpSpPr>
        <p:grpSpPr>
          <a:xfrm rot="10800000" flipH="1">
            <a:off x="-342270" y="245521"/>
            <a:ext cx="1583039" cy="2123636"/>
            <a:chOff x="-168050" y="4195214"/>
            <a:chExt cx="719519" cy="965231"/>
          </a:xfrm>
        </p:grpSpPr>
        <p:sp>
          <p:nvSpPr>
            <p:cNvPr id="5483" name="Google Shape;5483;p19"/>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4" name="Google Shape;5484;p19"/>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5" name="Google Shape;5485;p19"/>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6" name="Google Shape;5486;p19"/>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7" name="Google Shape;5487;p19"/>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8" name="Google Shape;5488;p19"/>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9" name="Google Shape;5489;p19"/>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0" name="Google Shape;5490;p19"/>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1" name="Google Shape;5491;p19"/>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2" name="Google Shape;5492;p19"/>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3" name="Google Shape;5493;p19"/>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4" name="Google Shape;5494;p19"/>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5" name="Google Shape;5495;p19"/>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6" name="Google Shape;5496;p19"/>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7" name="Google Shape;5497;p19"/>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8" name="Google Shape;5498;p19"/>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9" name="Google Shape;5499;p19"/>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0" name="Google Shape;5500;p19"/>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1" name="Google Shape;5501;p19"/>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2" name="Google Shape;5502;p19"/>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3" name="Google Shape;5503;p19"/>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4" name="Google Shape;5504;p19"/>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5" name="Google Shape;5505;p19"/>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6" name="Google Shape;5506;p19"/>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7" name="Google Shape;5507;p19"/>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8" name="Google Shape;5508;p19"/>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9" name="Google Shape;5509;p19"/>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0" name="Google Shape;5510;p19"/>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1" name="Google Shape;5511;p19"/>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2" name="Google Shape;5512;p19"/>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3" name="Google Shape;5513;p19"/>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4" name="Google Shape;5514;p19"/>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5" name="Google Shape;5515;p19"/>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6" name="Google Shape;5516;p19"/>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7" name="Google Shape;5517;p19"/>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8" name="Google Shape;5518;p19"/>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9" name="Google Shape;5519;p19"/>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0" name="Google Shape;5520;p19"/>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1" name="Google Shape;5521;p19"/>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2" name="Google Shape;5522;p19"/>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3" name="Google Shape;5523;p19"/>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4" name="Google Shape;5524;p19"/>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5" name="Google Shape;5525;p19"/>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6" name="Google Shape;5526;p19"/>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7" name="Google Shape;5527;p19"/>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8" name="Google Shape;5528;p19"/>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9" name="Google Shape;5529;p19"/>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530" name="Google Shape;5530;p19"/>
          <p:cNvGrpSpPr/>
          <p:nvPr/>
        </p:nvGrpSpPr>
        <p:grpSpPr>
          <a:xfrm rot="10800000" flipH="1">
            <a:off x="10565116" y="5614394"/>
            <a:ext cx="1489000" cy="1527017"/>
            <a:chOff x="7973149" y="-201092"/>
            <a:chExt cx="1116750" cy="1145263"/>
          </a:xfrm>
        </p:grpSpPr>
        <p:sp>
          <p:nvSpPr>
            <p:cNvPr id="5531" name="Google Shape;5531;p19"/>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2" name="Google Shape;5532;p19"/>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3" name="Google Shape;5533;p19"/>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4" name="Google Shape;5534;p19"/>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5" name="Google Shape;5535;p19"/>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6" name="Google Shape;5536;p19"/>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7" name="Google Shape;5537;p19"/>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8" name="Google Shape;5538;p19"/>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9" name="Google Shape;5539;p19"/>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0" name="Google Shape;5540;p19"/>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1" name="Google Shape;5541;p19"/>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2" name="Google Shape;5542;p19"/>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3" name="Google Shape;5543;p19"/>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4" name="Google Shape;5544;p19"/>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5" name="Google Shape;5545;p19"/>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6" name="Google Shape;5546;p19"/>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7" name="Google Shape;5547;p19"/>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8" name="Google Shape;5548;p19"/>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9" name="Google Shape;5549;p19"/>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0" name="Google Shape;5550;p19"/>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1" name="Google Shape;5551;p19"/>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2" name="Google Shape;5552;p19"/>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3" name="Google Shape;5553;p19"/>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4" name="Google Shape;5554;p19"/>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5" name="Google Shape;5555;p19"/>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6" name="Google Shape;5556;p19"/>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7" name="Google Shape;5557;p19"/>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8" name="Google Shape;5558;p19"/>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9" name="Google Shape;5559;p19"/>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0" name="Google Shape;5560;p19"/>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1" name="Google Shape;5561;p19"/>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2" name="Google Shape;5562;p19"/>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3" name="Google Shape;5563;p19"/>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4" name="Google Shape;5564;p19"/>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5" name="Google Shape;5565;p19"/>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6" name="Google Shape;5566;p19"/>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7" name="Google Shape;5567;p19"/>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8" name="Google Shape;5568;p19"/>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9" name="Google Shape;5569;p19"/>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0" name="Google Shape;5570;p19"/>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1" name="Google Shape;5571;p19"/>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2" name="Google Shape;5572;p19"/>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3" name="Google Shape;5573;p19"/>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4" name="Google Shape;5574;p19"/>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5" name="Google Shape;5575;p19"/>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6" name="Google Shape;5576;p19"/>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7" name="Google Shape;5577;p19"/>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8" name="Google Shape;5578;p19"/>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9" name="Google Shape;5579;p19"/>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0" name="Google Shape;5580;p19"/>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1" name="Google Shape;5581;p19"/>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2" name="Google Shape;5582;p19"/>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3" name="Google Shape;5583;p19"/>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4" name="Google Shape;5584;p19"/>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5" name="Google Shape;5585;p19"/>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6" name="Google Shape;5586;p19"/>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7" name="Google Shape;5587;p19"/>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8" name="Google Shape;5588;p19"/>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9" name="Google Shape;5589;p19"/>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0" name="Google Shape;5590;p19"/>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1" name="Google Shape;5591;p19"/>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592" name="Google Shape;5592;p19"/>
          <p:cNvGrpSpPr/>
          <p:nvPr/>
        </p:nvGrpSpPr>
        <p:grpSpPr>
          <a:xfrm rot="-5400000">
            <a:off x="7416709" y="6041311"/>
            <a:ext cx="1342667" cy="1122328"/>
            <a:chOff x="3579657" y="4246288"/>
            <a:chExt cx="1007000" cy="841746"/>
          </a:xfrm>
        </p:grpSpPr>
        <p:sp>
          <p:nvSpPr>
            <p:cNvPr id="5593" name="Google Shape;5593;p19"/>
            <p:cNvSpPr/>
            <p:nvPr/>
          </p:nvSpPr>
          <p:spPr>
            <a:xfrm>
              <a:off x="4009156" y="4502305"/>
              <a:ext cx="66985" cy="52006"/>
            </a:xfrm>
            <a:custGeom>
              <a:avLst/>
              <a:gdLst/>
              <a:ahLst/>
              <a:cxnLst/>
              <a:rect l="l" t="t" r="r" b="b"/>
              <a:pathLst>
                <a:path w="2236" h="1736" extrusionOk="0">
                  <a:moveTo>
                    <a:pt x="1101" y="1"/>
                  </a:moveTo>
                  <a:cubicBezTo>
                    <a:pt x="0" y="1"/>
                    <a:pt x="0" y="1736"/>
                    <a:pt x="1101" y="1736"/>
                  </a:cubicBezTo>
                  <a:cubicBezTo>
                    <a:pt x="2235" y="1736"/>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4" name="Google Shape;5594;p19"/>
            <p:cNvSpPr/>
            <p:nvPr/>
          </p:nvSpPr>
          <p:spPr>
            <a:xfrm>
              <a:off x="4169028" y="4467347"/>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5" name="Google Shape;5595;p19"/>
            <p:cNvSpPr/>
            <p:nvPr/>
          </p:nvSpPr>
          <p:spPr>
            <a:xfrm>
              <a:off x="4273931" y="4614248"/>
              <a:ext cx="68004" cy="51976"/>
            </a:xfrm>
            <a:custGeom>
              <a:avLst/>
              <a:gdLst/>
              <a:ahLst/>
              <a:cxnLst/>
              <a:rect l="l" t="t" r="r" b="b"/>
              <a:pathLst>
                <a:path w="2270" h="1735" extrusionOk="0">
                  <a:moveTo>
                    <a:pt x="1135" y="0"/>
                  </a:moveTo>
                  <a:cubicBezTo>
                    <a:pt x="1" y="0"/>
                    <a:pt x="1"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6" name="Google Shape;5596;p19"/>
            <p:cNvSpPr/>
            <p:nvPr/>
          </p:nvSpPr>
          <p:spPr>
            <a:xfrm>
              <a:off x="4434821" y="4579260"/>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7" name="Google Shape;5597;p19"/>
            <p:cNvSpPr/>
            <p:nvPr/>
          </p:nvSpPr>
          <p:spPr>
            <a:xfrm>
              <a:off x="4483768" y="471915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8" name="Google Shape;5598;p19"/>
            <p:cNvSpPr/>
            <p:nvPr/>
          </p:nvSpPr>
          <p:spPr>
            <a:xfrm>
              <a:off x="3682270" y="4246288"/>
              <a:ext cx="904387" cy="841746"/>
            </a:xfrm>
            <a:custGeom>
              <a:avLst/>
              <a:gdLst/>
              <a:ahLst/>
              <a:cxnLst/>
              <a:rect l="l" t="t" r="r" b="b"/>
              <a:pathLst>
                <a:path w="30189" h="28098" extrusionOk="0">
                  <a:moveTo>
                    <a:pt x="27654" y="1"/>
                  </a:moveTo>
                  <a:lnTo>
                    <a:pt x="27654" y="1"/>
                  </a:lnTo>
                  <a:cubicBezTo>
                    <a:pt x="22517" y="368"/>
                    <a:pt x="16379" y="1468"/>
                    <a:pt x="12977" y="5138"/>
                  </a:cubicBezTo>
                  <a:cubicBezTo>
                    <a:pt x="11642" y="3870"/>
                    <a:pt x="10875" y="2069"/>
                    <a:pt x="9741" y="768"/>
                  </a:cubicBezTo>
                  <a:cubicBezTo>
                    <a:pt x="6505" y="4404"/>
                    <a:pt x="4904" y="7506"/>
                    <a:pt x="4304" y="12309"/>
                  </a:cubicBezTo>
                  <a:cubicBezTo>
                    <a:pt x="3070" y="11976"/>
                    <a:pt x="2636" y="11209"/>
                    <a:pt x="668" y="9841"/>
                  </a:cubicBezTo>
                  <a:lnTo>
                    <a:pt x="668" y="9841"/>
                  </a:lnTo>
                  <a:cubicBezTo>
                    <a:pt x="1" y="13377"/>
                    <a:pt x="1735" y="19248"/>
                    <a:pt x="7306" y="23851"/>
                  </a:cubicBezTo>
                  <a:cubicBezTo>
                    <a:pt x="9275" y="26312"/>
                    <a:pt x="13384" y="28098"/>
                    <a:pt x="16996" y="28098"/>
                  </a:cubicBezTo>
                  <a:cubicBezTo>
                    <a:pt x="18525" y="28098"/>
                    <a:pt x="19965" y="27778"/>
                    <a:pt x="21116" y="27053"/>
                  </a:cubicBezTo>
                  <a:cubicBezTo>
                    <a:pt x="20182" y="25953"/>
                    <a:pt x="18814" y="25152"/>
                    <a:pt x="17680" y="24218"/>
                  </a:cubicBezTo>
                  <a:cubicBezTo>
                    <a:pt x="22850" y="23184"/>
                    <a:pt x="28488" y="21516"/>
                    <a:pt x="30189" y="16079"/>
                  </a:cubicBezTo>
                  <a:cubicBezTo>
                    <a:pt x="28955" y="15745"/>
                    <a:pt x="27387" y="15645"/>
                    <a:pt x="26286" y="14911"/>
                  </a:cubicBezTo>
                  <a:cubicBezTo>
                    <a:pt x="28354" y="10842"/>
                    <a:pt x="28988" y="4671"/>
                    <a:pt x="27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9" name="Google Shape;5599;p19"/>
            <p:cNvSpPr/>
            <p:nvPr/>
          </p:nvSpPr>
          <p:spPr>
            <a:xfrm>
              <a:off x="3579657" y="4381465"/>
              <a:ext cx="817960" cy="704930"/>
            </a:xfrm>
            <a:custGeom>
              <a:avLst/>
              <a:gdLst/>
              <a:ahLst/>
              <a:cxnLst/>
              <a:rect l="l" t="t" r="r" b="b"/>
              <a:pathLst>
                <a:path w="27304" h="23531" extrusionOk="0">
                  <a:moveTo>
                    <a:pt x="26708" y="0"/>
                  </a:moveTo>
                  <a:cubicBezTo>
                    <a:pt x="26616" y="0"/>
                    <a:pt x="26524" y="39"/>
                    <a:pt x="26447" y="132"/>
                  </a:cubicBezTo>
                  <a:cubicBezTo>
                    <a:pt x="20676" y="7137"/>
                    <a:pt x="15372" y="15076"/>
                    <a:pt x="7500" y="19846"/>
                  </a:cubicBezTo>
                  <a:cubicBezTo>
                    <a:pt x="5298" y="21181"/>
                    <a:pt x="2963" y="22181"/>
                    <a:pt x="495" y="22715"/>
                  </a:cubicBezTo>
                  <a:cubicBezTo>
                    <a:pt x="1" y="22808"/>
                    <a:pt x="164" y="23530"/>
                    <a:pt x="589" y="23530"/>
                  </a:cubicBezTo>
                  <a:cubicBezTo>
                    <a:pt x="623" y="23530"/>
                    <a:pt x="658" y="23525"/>
                    <a:pt x="695" y="23516"/>
                  </a:cubicBezTo>
                  <a:cubicBezTo>
                    <a:pt x="9935" y="21514"/>
                    <a:pt x="16606" y="13709"/>
                    <a:pt x="22244" y="6704"/>
                  </a:cubicBezTo>
                  <a:cubicBezTo>
                    <a:pt x="23845" y="4702"/>
                    <a:pt x="25413" y="2701"/>
                    <a:pt x="27047" y="733"/>
                  </a:cubicBezTo>
                  <a:cubicBezTo>
                    <a:pt x="27303" y="425"/>
                    <a:pt x="27009" y="0"/>
                    <a:pt x="267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0" name="Google Shape;5600;p19"/>
            <p:cNvSpPr/>
            <p:nvPr/>
          </p:nvSpPr>
          <p:spPr>
            <a:xfrm>
              <a:off x="4189966" y="4386347"/>
              <a:ext cx="263776" cy="238072"/>
            </a:xfrm>
            <a:custGeom>
              <a:avLst/>
              <a:gdLst/>
              <a:ahLst/>
              <a:cxnLst/>
              <a:rect l="l" t="t" r="r" b="b"/>
              <a:pathLst>
                <a:path w="8805" h="7947" extrusionOk="0">
                  <a:moveTo>
                    <a:pt x="1751" y="1"/>
                  </a:moveTo>
                  <a:cubicBezTo>
                    <a:pt x="1591" y="1"/>
                    <a:pt x="1442" y="92"/>
                    <a:pt x="1403" y="303"/>
                  </a:cubicBezTo>
                  <a:cubicBezTo>
                    <a:pt x="936" y="2671"/>
                    <a:pt x="1103" y="5173"/>
                    <a:pt x="135" y="7441"/>
                  </a:cubicBezTo>
                  <a:cubicBezTo>
                    <a:pt x="1" y="7737"/>
                    <a:pt x="300" y="7946"/>
                    <a:pt x="578" y="7946"/>
                  </a:cubicBezTo>
                  <a:cubicBezTo>
                    <a:pt x="645" y="7946"/>
                    <a:pt x="711" y="7934"/>
                    <a:pt x="769" y="7908"/>
                  </a:cubicBezTo>
                  <a:cubicBezTo>
                    <a:pt x="3237" y="6774"/>
                    <a:pt x="6039" y="6407"/>
                    <a:pt x="8408" y="4939"/>
                  </a:cubicBezTo>
                  <a:cubicBezTo>
                    <a:pt x="8805" y="4713"/>
                    <a:pt x="8551" y="4148"/>
                    <a:pt x="8199" y="4148"/>
                  </a:cubicBezTo>
                  <a:cubicBezTo>
                    <a:pt x="8137" y="4148"/>
                    <a:pt x="8072" y="4166"/>
                    <a:pt x="8008" y="4206"/>
                  </a:cubicBezTo>
                  <a:cubicBezTo>
                    <a:pt x="5925" y="5496"/>
                    <a:pt x="3483" y="5935"/>
                    <a:pt x="1245" y="6816"/>
                  </a:cubicBezTo>
                  <a:lnTo>
                    <a:pt x="1245" y="6816"/>
                  </a:lnTo>
                  <a:cubicBezTo>
                    <a:pt x="1872" y="4766"/>
                    <a:pt x="1794" y="2613"/>
                    <a:pt x="2203" y="536"/>
                  </a:cubicBezTo>
                  <a:cubicBezTo>
                    <a:pt x="2264" y="214"/>
                    <a:pt x="1995" y="1"/>
                    <a:pt x="1751"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1" name="Google Shape;5601;p19"/>
            <p:cNvSpPr/>
            <p:nvPr/>
          </p:nvSpPr>
          <p:spPr>
            <a:xfrm>
              <a:off x="4058343" y="4475345"/>
              <a:ext cx="296190" cy="306345"/>
            </a:xfrm>
            <a:custGeom>
              <a:avLst/>
              <a:gdLst/>
              <a:ahLst/>
              <a:cxnLst/>
              <a:rect l="l" t="t" r="r" b="b"/>
              <a:pathLst>
                <a:path w="9887" h="10226" extrusionOk="0">
                  <a:moveTo>
                    <a:pt x="752" y="0"/>
                  </a:moveTo>
                  <a:cubicBezTo>
                    <a:pt x="543" y="0"/>
                    <a:pt x="343" y="134"/>
                    <a:pt x="360" y="401"/>
                  </a:cubicBezTo>
                  <a:cubicBezTo>
                    <a:pt x="460" y="3503"/>
                    <a:pt x="593" y="6638"/>
                    <a:pt x="59" y="9707"/>
                  </a:cubicBezTo>
                  <a:cubicBezTo>
                    <a:pt x="1" y="9941"/>
                    <a:pt x="173" y="10226"/>
                    <a:pt x="440" y="10226"/>
                  </a:cubicBezTo>
                  <a:cubicBezTo>
                    <a:pt x="478" y="10226"/>
                    <a:pt x="518" y="10220"/>
                    <a:pt x="560" y="10208"/>
                  </a:cubicBezTo>
                  <a:cubicBezTo>
                    <a:pt x="3462" y="9240"/>
                    <a:pt x="6497" y="8940"/>
                    <a:pt x="9433" y="8039"/>
                  </a:cubicBezTo>
                  <a:cubicBezTo>
                    <a:pt x="9886" y="7888"/>
                    <a:pt x="9737" y="7216"/>
                    <a:pt x="9332" y="7216"/>
                  </a:cubicBezTo>
                  <a:cubicBezTo>
                    <a:pt x="9290" y="7216"/>
                    <a:pt x="9246" y="7223"/>
                    <a:pt x="9199" y="7239"/>
                  </a:cubicBezTo>
                  <a:cubicBezTo>
                    <a:pt x="6513" y="8073"/>
                    <a:pt x="3684" y="8392"/>
                    <a:pt x="976" y="9202"/>
                  </a:cubicBezTo>
                  <a:lnTo>
                    <a:pt x="976" y="9202"/>
                  </a:lnTo>
                  <a:cubicBezTo>
                    <a:pt x="1407" y="6292"/>
                    <a:pt x="1286" y="3332"/>
                    <a:pt x="1194" y="401"/>
                  </a:cubicBezTo>
                  <a:cubicBezTo>
                    <a:pt x="1177" y="134"/>
                    <a:pt x="960" y="0"/>
                    <a:pt x="75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2" name="Google Shape;5602;p19"/>
            <p:cNvSpPr/>
            <p:nvPr/>
          </p:nvSpPr>
          <p:spPr>
            <a:xfrm>
              <a:off x="3910423" y="4490263"/>
              <a:ext cx="447505" cy="405894"/>
            </a:xfrm>
            <a:custGeom>
              <a:avLst/>
              <a:gdLst/>
              <a:ahLst/>
              <a:cxnLst/>
              <a:rect l="l" t="t" r="r" b="b"/>
              <a:pathLst>
                <a:path w="14938" h="13549" extrusionOk="0">
                  <a:moveTo>
                    <a:pt x="513" y="1"/>
                  </a:moveTo>
                  <a:cubicBezTo>
                    <a:pt x="269" y="1"/>
                    <a:pt x="0" y="214"/>
                    <a:pt x="61" y="536"/>
                  </a:cubicBezTo>
                  <a:cubicBezTo>
                    <a:pt x="928" y="4673"/>
                    <a:pt x="861" y="8942"/>
                    <a:pt x="1061" y="13145"/>
                  </a:cubicBezTo>
                  <a:cubicBezTo>
                    <a:pt x="1061" y="13333"/>
                    <a:pt x="1207" y="13549"/>
                    <a:pt x="1444" y="13549"/>
                  </a:cubicBezTo>
                  <a:cubicBezTo>
                    <a:pt x="1461" y="13549"/>
                    <a:pt x="1478" y="13548"/>
                    <a:pt x="1495" y="13546"/>
                  </a:cubicBezTo>
                  <a:cubicBezTo>
                    <a:pt x="3429" y="13364"/>
                    <a:pt x="5378" y="13306"/>
                    <a:pt x="7330" y="13306"/>
                  </a:cubicBezTo>
                  <a:cubicBezTo>
                    <a:pt x="9687" y="13306"/>
                    <a:pt x="12051" y="13391"/>
                    <a:pt x="14404" y="13446"/>
                  </a:cubicBezTo>
                  <a:cubicBezTo>
                    <a:pt x="14938" y="13446"/>
                    <a:pt x="14938" y="12612"/>
                    <a:pt x="14404" y="12612"/>
                  </a:cubicBezTo>
                  <a:cubicBezTo>
                    <a:pt x="12123" y="12541"/>
                    <a:pt x="9832" y="12461"/>
                    <a:pt x="7546" y="12461"/>
                  </a:cubicBezTo>
                  <a:cubicBezTo>
                    <a:pt x="5649" y="12461"/>
                    <a:pt x="3755" y="12516"/>
                    <a:pt x="1874" y="12678"/>
                  </a:cubicBezTo>
                  <a:lnTo>
                    <a:pt x="1874" y="12678"/>
                  </a:lnTo>
                  <a:cubicBezTo>
                    <a:pt x="1699" y="8531"/>
                    <a:pt x="1729" y="4386"/>
                    <a:pt x="861" y="303"/>
                  </a:cubicBezTo>
                  <a:cubicBezTo>
                    <a:pt x="822" y="92"/>
                    <a:pt x="672"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3" name="Google Shape;5603;p19"/>
            <p:cNvSpPr/>
            <p:nvPr/>
          </p:nvSpPr>
          <p:spPr>
            <a:xfrm>
              <a:off x="3830293" y="4714539"/>
              <a:ext cx="315872" cy="302691"/>
            </a:xfrm>
            <a:custGeom>
              <a:avLst/>
              <a:gdLst/>
              <a:ahLst/>
              <a:cxnLst/>
              <a:rect l="l" t="t" r="r" b="b"/>
              <a:pathLst>
                <a:path w="10544" h="10104" extrusionOk="0">
                  <a:moveTo>
                    <a:pt x="515" y="0"/>
                  </a:moveTo>
                  <a:cubicBezTo>
                    <a:pt x="261" y="0"/>
                    <a:pt x="0" y="201"/>
                    <a:pt x="100" y="521"/>
                  </a:cubicBezTo>
                  <a:cubicBezTo>
                    <a:pt x="734" y="2957"/>
                    <a:pt x="968" y="5458"/>
                    <a:pt x="1101" y="7960"/>
                  </a:cubicBezTo>
                  <a:cubicBezTo>
                    <a:pt x="1101" y="8127"/>
                    <a:pt x="1234" y="8294"/>
                    <a:pt x="1401" y="8360"/>
                  </a:cubicBezTo>
                  <a:cubicBezTo>
                    <a:pt x="4137" y="9228"/>
                    <a:pt x="7039" y="9461"/>
                    <a:pt x="9841" y="10095"/>
                  </a:cubicBezTo>
                  <a:cubicBezTo>
                    <a:pt x="9870" y="10101"/>
                    <a:pt x="9898" y="10104"/>
                    <a:pt x="9926" y="10104"/>
                  </a:cubicBezTo>
                  <a:cubicBezTo>
                    <a:pt x="10366" y="10104"/>
                    <a:pt x="10543" y="9389"/>
                    <a:pt x="10041" y="9294"/>
                  </a:cubicBezTo>
                  <a:cubicBezTo>
                    <a:pt x="7335" y="8682"/>
                    <a:pt x="4568" y="8444"/>
                    <a:pt x="1918" y="7647"/>
                  </a:cubicBezTo>
                  <a:lnTo>
                    <a:pt x="1918" y="7647"/>
                  </a:lnTo>
                  <a:cubicBezTo>
                    <a:pt x="1780" y="5152"/>
                    <a:pt x="1509" y="2689"/>
                    <a:pt x="901" y="288"/>
                  </a:cubicBezTo>
                  <a:cubicBezTo>
                    <a:pt x="848" y="88"/>
                    <a:pt x="683" y="0"/>
                    <a:pt x="515"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4" name="Google Shape;5604;p19"/>
            <p:cNvSpPr/>
            <p:nvPr/>
          </p:nvSpPr>
          <p:spPr>
            <a:xfrm>
              <a:off x="4387132" y="4769447"/>
              <a:ext cx="30437" cy="21330"/>
            </a:xfrm>
            <a:custGeom>
              <a:avLst/>
              <a:gdLst/>
              <a:ahLst/>
              <a:cxnLst/>
              <a:rect l="l" t="t" r="r" b="b"/>
              <a:pathLst>
                <a:path w="1016" h="712" extrusionOk="0">
                  <a:moveTo>
                    <a:pt x="509" y="1"/>
                  </a:moveTo>
                  <a:cubicBezTo>
                    <a:pt x="234" y="1"/>
                    <a:pt x="1" y="385"/>
                    <a:pt x="291" y="623"/>
                  </a:cubicBezTo>
                  <a:cubicBezTo>
                    <a:pt x="361" y="685"/>
                    <a:pt x="436" y="712"/>
                    <a:pt x="508" y="712"/>
                  </a:cubicBezTo>
                  <a:cubicBezTo>
                    <a:pt x="783" y="712"/>
                    <a:pt x="1016" y="327"/>
                    <a:pt x="725" y="89"/>
                  </a:cubicBezTo>
                  <a:cubicBezTo>
                    <a:pt x="656" y="27"/>
                    <a:pt x="581" y="1"/>
                    <a:pt x="50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5" name="Google Shape;5605;p19"/>
            <p:cNvSpPr/>
            <p:nvPr/>
          </p:nvSpPr>
          <p:spPr>
            <a:xfrm>
              <a:off x="4371046" y="4822528"/>
              <a:ext cx="30647" cy="22109"/>
            </a:xfrm>
            <a:custGeom>
              <a:avLst/>
              <a:gdLst/>
              <a:ahLst/>
              <a:cxnLst/>
              <a:rect l="l" t="t" r="r" b="b"/>
              <a:pathLst>
                <a:path w="1023" h="738" extrusionOk="0">
                  <a:moveTo>
                    <a:pt x="508" y="0"/>
                  </a:moveTo>
                  <a:cubicBezTo>
                    <a:pt x="221" y="0"/>
                    <a:pt x="1" y="412"/>
                    <a:pt x="295" y="652"/>
                  </a:cubicBezTo>
                  <a:cubicBezTo>
                    <a:pt x="361" y="712"/>
                    <a:pt x="433" y="738"/>
                    <a:pt x="502" y="738"/>
                  </a:cubicBezTo>
                  <a:cubicBezTo>
                    <a:pt x="781" y="738"/>
                    <a:pt x="1022" y="326"/>
                    <a:pt x="728" y="85"/>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6" name="Google Shape;5606;p19"/>
            <p:cNvSpPr/>
            <p:nvPr/>
          </p:nvSpPr>
          <p:spPr>
            <a:xfrm>
              <a:off x="4424037" y="4805514"/>
              <a:ext cx="30497" cy="21240"/>
            </a:xfrm>
            <a:custGeom>
              <a:avLst/>
              <a:gdLst/>
              <a:ahLst/>
              <a:cxnLst/>
              <a:rect l="l" t="t" r="r" b="b"/>
              <a:pathLst>
                <a:path w="1018" h="709" extrusionOk="0">
                  <a:moveTo>
                    <a:pt x="519" y="1"/>
                  </a:moveTo>
                  <a:cubicBezTo>
                    <a:pt x="240" y="1"/>
                    <a:pt x="0" y="407"/>
                    <a:pt x="294" y="620"/>
                  </a:cubicBezTo>
                  <a:cubicBezTo>
                    <a:pt x="363" y="682"/>
                    <a:pt x="438" y="709"/>
                    <a:pt x="510" y="709"/>
                  </a:cubicBezTo>
                  <a:cubicBezTo>
                    <a:pt x="785" y="709"/>
                    <a:pt x="1018" y="324"/>
                    <a:pt x="727" y="86"/>
                  </a:cubicBezTo>
                  <a:cubicBezTo>
                    <a:pt x="661" y="26"/>
                    <a:pt x="588" y="1"/>
                    <a:pt x="51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7" name="Google Shape;5607;p19"/>
            <p:cNvSpPr/>
            <p:nvPr/>
          </p:nvSpPr>
          <p:spPr>
            <a:xfrm>
              <a:off x="3935406" y="4418819"/>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7"/>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8" name="Google Shape;5608;p19"/>
            <p:cNvSpPr/>
            <p:nvPr/>
          </p:nvSpPr>
          <p:spPr>
            <a:xfrm>
              <a:off x="3967368" y="4406837"/>
              <a:ext cx="31725" cy="21749"/>
            </a:xfrm>
            <a:custGeom>
              <a:avLst/>
              <a:gdLst/>
              <a:ahLst/>
              <a:cxnLst/>
              <a:rect l="l" t="t" r="r" b="b"/>
              <a:pathLst>
                <a:path w="1059" h="726" extrusionOk="0">
                  <a:moveTo>
                    <a:pt x="538" y="1"/>
                  </a:moveTo>
                  <a:cubicBezTo>
                    <a:pt x="242" y="1"/>
                    <a:pt x="0" y="412"/>
                    <a:pt x="294" y="653"/>
                  </a:cubicBezTo>
                  <a:cubicBezTo>
                    <a:pt x="364" y="704"/>
                    <a:pt x="437" y="725"/>
                    <a:pt x="508" y="725"/>
                  </a:cubicBezTo>
                  <a:cubicBezTo>
                    <a:pt x="809" y="725"/>
                    <a:pt x="1059" y="329"/>
                    <a:pt x="761" y="86"/>
                  </a:cubicBezTo>
                  <a:cubicBezTo>
                    <a:pt x="688" y="26"/>
                    <a:pt x="611" y="1"/>
                    <a:pt x="538"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9" name="Google Shape;5609;p19"/>
            <p:cNvSpPr/>
            <p:nvPr/>
          </p:nvSpPr>
          <p:spPr>
            <a:xfrm>
              <a:off x="3955386" y="4468785"/>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6"/>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0" name="Google Shape;5610;p19"/>
            <p:cNvSpPr/>
            <p:nvPr/>
          </p:nvSpPr>
          <p:spPr>
            <a:xfrm>
              <a:off x="4413822" y="4345878"/>
              <a:ext cx="30736" cy="21240"/>
            </a:xfrm>
            <a:custGeom>
              <a:avLst/>
              <a:gdLst/>
              <a:ahLst/>
              <a:cxnLst/>
              <a:rect l="l" t="t" r="r" b="b"/>
              <a:pathLst>
                <a:path w="1026" h="709" extrusionOk="0">
                  <a:moveTo>
                    <a:pt x="513" y="1"/>
                  </a:moveTo>
                  <a:cubicBezTo>
                    <a:pt x="225" y="1"/>
                    <a:pt x="1" y="406"/>
                    <a:pt x="268" y="620"/>
                  </a:cubicBezTo>
                  <a:cubicBezTo>
                    <a:pt x="344" y="682"/>
                    <a:pt x="424" y="708"/>
                    <a:pt x="501" y="708"/>
                  </a:cubicBezTo>
                  <a:cubicBezTo>
                    <a:pt x="793" y="708"/>
                    <a:pt x="1025" y="324"/>
                    <a:pt x="735" y="86"/>
                  </a:cubicBezTo>
                  <a:cubicBezTo>
                    <a:pt x="661" y="26"/>
                    <a:pt x="585"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1" name="Google Shape;5611;p19"/>
            <p:cNvSpPr/>
            <p:nvPr/>
          </p:nvSpPr>
          <p:spPr>
            <a:xfrm>
              <a:off x="4416908" y="4409743"/>
              <a:ext cx="30736" cy="21210"/>
            </a:xfrm>
            <a:custGeom>
              <a:avLst/>
              <a:gdLst/>
              <a:ahLst/>
              <a:cxnLst/>
              <a:rect l="l" t="t" r="r" b="b"/>
              <a:pathLst>
                <a:path w="1026" h="708" extrusionOk="0">
                  <a:moveTo>
                    <a:pt x="502" y="0"/>
                  </a:moveTo>
                  <a:cubicBezTo>
                    <a:pt x="218" y="0"/>
                    <a:pt x="0" y="385"/>
                    <a:pt x="265" y="623"/>
                  </a:cubicBezTo>
                  <a:cubicBezTo>
                    <a:pt x="338" y="683"/>
                    <a:pt x="416" y="708"/>
                    <a:pt x="489" y="708"/>
                  </a:cubicBezTo>
                  <a:cubicBezTo>
                    <a:pt x="785" y="708"/>
                    <a:pt x="1025" y="302"/>
                    <a:pt x="732" y="89"/>
                  </a:cubicBezTo>
                  <a:cubicBezTo>
                    <a:pt x="656" y="27"/>
                    <a:pt x="577" y="0"/>
                    <a:pt x="50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2" name="Google Shape;5612;p19"/>
            <p:cNvSpPr/>
            <p:nvPr/>
          </p:nvSpPr>
          <p:spPr>
            <a:xfrm>
              <a:off x="4456000" y="4374874"/>
              <a:ext cx="30617" cy="22109"/>
            </a:xfrm>
            <a:custGeom>
              <a:avLst/>
              <a:gdLst/>
              <a:ahLst/>
              <a:cxnLst/>
              <a:rect l="l" t="t" r="r" b="b"/>
              <a:pathLst>
                <a:path w="1022" h="738" extrusionOk="0">
                  <a:moveTo>
                    <a:pt x="520" y="0"/>
                  </a:moveTo>
                  <a:cubicBezTo>
                    <a:pt x="241" y="0"/>
                    <a:pt x="0" y="412"/>
                    <a:pt x="294" y="652"/>
                  </a:cubicBezTo>
                  <a:cubicBezTo>
                    <a:pt x="360" y="712"/>
                    <a:pt x="432" y="738"/>
                    <a:pt x="501" y="738"/>
                  </a:cubicBezTo>
                  <a:cubicBezTo>
                    <a:pt x="780" y="738"/>
                    <a:pt x="1022" y="326"/>
                    <a:pt x="728" y="85"/>
                  </a:cubicBezTo>
                  <a:cubicBezTo>
                    <a:pt x="661" y="26"/>
                    <a:pt x="590" y="0"/>
                    <a:pt x="520"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3" name="Google Shape;5613;p19"/>
            <p:cNvSpPr/>
            <p:nvPr/>
          </p:nvSpPr>
          <p:spPr>
            <a:xfrm>
              <a:off x="3999450" y="4672542"/>
              <a:ext cx="30497" cy="21210"/>
            </a:xfrm>
            <a:custGeom>
              <a:avLst/>
              <a:gdLst/>
              <a:ahLst/>
              <a:cxnLst/>
              <a:rect l="l" t="t" r="r" b="b"/>
              <a:pathLst>
                <a:path w="1018" h="708" extrusionOk="0">
                  <a:moveTo>
                    <a:pt x="508" y="0"/>
                  </a:moveTo>
                  <a:cubicBezTo>
                    <a:pt x="233" y="0"/>
                    <a:pt x="0" y="385"/>
                    <a:pt x="291" y="623"/>
                  </a:cubicBezTo>
                  <a:cubicBezTo>
                    <a:pt x="358" y="683"/>
                    <a:pt x="430" y="708"/>
                    <a:pt x="499" y="708"/>
                  </a:cubicBezTo>
                  <a:cubicBezTo>
                    <a:pt x="778" y="708"/>
                    <a:pt x="1018" y="302"/>
                    <a:pt x="724" y="89"/>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4" name="Google Shape;5614;p19"/>
            <p:cNvSpPr/>
            <p:nvPr/>
          </p:nvSpPr>
          <p:spPr>
            <a:xfrm>
              <a:off x="3998222" y="4721489"/>
              <a:ext cx="30736" cy="21240"/>
            </a:xfrm>
            <a:custGeom>
              <a:avLst/>
              <a:gdLst/>
              <a:ahLst/>
              <a:cxnLst/>
              <a:rect l="l" t="t" r="r" b="b"/>
              <a:pathLst>
                <a:path w="1026" h="709" extrusionOk="0">
                  <a:moveTo>
                    <a:pt x="502" y="1"/>
                  </a:moveTo>
                  <a:cubicBezTo>
                    <a:pt x="218" y="1"/>
                    <a:pt x="1" y="385"/>
                    <a:pt x="265" y="623"/>
                  </a:cubicBezTo>
                  <a:cubicBezTo>
                    <a:pt x="338" y="683"/>
                    <a:pt x="416" y="708"/>
                    <a:pt x="490" y="708"/>
                  </a:cubicBezTo>
                  <a:cubicBezTo>
                    <a:pt x="785" y="708"/>
                    <a:pt x="1026" y="303"/>
                    <a:pt x="732" y="89"/>
                  </a:cubicBezTo>
                  <a:cubicBezTo>
                    <a:pt x="656" y="27"/>
                    <a:pt x="577" y="1"/>
                    <a:pt x="502"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5" name="Google Shape;5615;p19"/>
            <p:cNvSpPr/>
            <p:nvPr/>
          </p:nvSpPr>
          <p:spPr>
            <a:xfrm>
              <a:off x="4158034" y="4797546"/>
              <a:ext cx="30706" cy="21210"/>
            </a:xfrm>
            <a:custGeom>
              <a:avLst/>
              <a:gdLst/>
              <a:ahLst/>
              <a:cxnLst/>
              <a:rect l="l" t="t" r="r" b="b"/>
              <a:pathLst>
                <a:path w="1025" h="708" extrusionOk="0">
                  <a:moveTo>
                    <a:pt x="513" y="0"/>
                  </a:moveTo>
                  <a:cubicBezTo>
                    <a:pt x="225" y="0"/>
                    <a:pt x="0" y="406"/>
                    <a:pt x="267" y="619"/>
                  </a:cubicBezTo>
                  <a:cubicBezTo>
                    <a:pt x="343" y="681"/>
                    <a:pt x="424" y="708"/>
                    <a:pt x="500" y="708"/>
                  </a:cubicBezTo>
                  <a:cubicBezTo>
                    <a:pt x="792" y="708"/>
                    <a:pt x="1025" y="323"/>
                    <a:pt x="734" y="85"/>
                  </a:cubicBezTo>
                  <a:cubicBezTo>
                    <a:pt x="661" y="25"/>
                    <a:pt x="585" y="0"/>
                    <a:pt x="513"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6" name="Google Shape;5616;p19"/>
            <p:cNvSpPr/>
            <p:nvPr/>
          </p:nvSpPr>
          <p:spPr>
            <a:xfrm>
              <a:off x="4200211" y="4799523"/>
              <a:ext cx="31515" cy="21240"/>
            </a:xfrm>
            <a:custGeom>
              <a:avLst/>
              <a:gdLst/>
              <a:ahLst/>
              <a:cxnLst/>
              <a:rect l="l" t="t" r="r" b="b"/>
              <a:pathLst>
                <a:path w="1052" h="709" extrusionOk="0">
                  <a:moveTo>
                    <a:pt x="536" y="1"/>
                  </a:moveTo>
                  <a:cubicBezTo>
                    <a:pt x="240" y="1"/>
                    <a:pt x="0" y="406"/>
                    <a:pt x="294" y="620"/>
                  </a:cubicBezTo>
                  <a:cubicBezTo>
                    <a:pt x="370" y="682"/>
                    <a:pt x="450" y="709"/>
                    <a:pt x="527" y="709"/>
                  </a:cubicBezTo>
                  <a:cubicBezTo>
                    <a:pt x="818" y="709"/>
                    <a:pt x="1051" y="324"/>
                    <a:pt x="761" y="86"/>
                  </a:cubicBezTo>
                  <a:cubicBezTo>
                    <a:pt x="687" y="26"/>
                    <a:pt x="610" y="1"/>
                    <a:pt x="53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7" name="Google Shape;5617;p19"/>
            <p:cNvSpPr/>
            <p:nvPr/>
          </p:nvSpPr>
          <p:spPr>
            <a:xfrm>
              <a:off x="4230975" y="4634678"/>
              <a:ext cx="30826" cy="22109"/>
            </a:xfrm>
            <a:custGeom>
              <a:avLst/>
              <a:gdLst/>
              <a:ahLst/>
              <a:cxnLst/>
              <a:rect l="l" t="t" r="r" b="b"/>
              <a:pathLst>
                <a:path w="1029" h="738" extrusionOk="0">
                  <a:moveTo>
                    <a:pt x="514" y="0"/>
                  </a:moveTo>
                  <a:cubicBezTo>
                    <a:pt x="225" y="0"/>
                    <a:pt x="0" y="412"/>
                    <a:pt x="267" y="652"/>
                  </a:cubicBezTo>
                  <a:cubicBezTo>
                    <a:pt x="340" y="712"/>
                    <a:pt x="417" y="737"/>
                    <a:pt x="491" y="737"/>
                  </a:cubicBezTo>
                  <a:cubicBezTo>
                    <a:pt x="787" y="737"/>
                    <a:pt x="1028" y="326"/>
                    <a:pt x="734" y="85"/>
                  </a:cubicBezTo>
                  <a:cubicBezTo>
                    <a:pt x="661" y="25"/>
                    <a:pt x="586" y="0"/>
                    <a:pt x="514"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8" name="Google Shape;5618;p19"/>
            <p:cNvSpPr/>
            <p:nvPr/>
          </p:nvSpPr>
          <p:spPr>
            <a:xfrm>
              <a:off x="4138144" y="4564103"/>
              <a:ext cx="30916" cy="21749"/>
            </a:xfrm>
            <a:custGeom>
              <a:avLst/>
              <a:gdLst/>
              <a:ahLst/>
              <a:cxnLst/>
              <a:rect l="l" t="t" r="r" b="b"/>
              <a:pathLst>
                <a:path w="1032" h="726" extrusionOk="0">
                  <a:moveTo>
                    <a:pt x="551" y="0"/>
                  </a:moveTo>
                  <a:cubicBezTo>
                    <a:pt x="250" y="0"/>
                    <a:pt x="0" y="397"/>
                    <a:pt x="297" y="640"/>
                  </a:cubicBezTo>
                  <a:cubicBezTo>
                    <a:pt x="370" y="700"/>
                    <a:pt x="446" y="725"/>
                    <a:pt x="518" y="725"/>
                  </a:cubicBezTo>
                  <a:cubicBezTo>
                    <a:pt x="807"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9" name="Google Shape;5619;p19"/>
            <p:cNvSpPr/>
            <p:nvPr/>
          </p:nvSpPr>
          <p:spPr>
            <a:xfrm>
              <a:off x="3722573" y="4683625"/>
              <a:ext cx="30736" cy="21240"/>
            </a:xfrm>
            <a:custGeom>
              <a:avLst/>
              <a:gdLst/>
              <a:ahLst/>
              <a:cxnLst/>
              <a:rect l="l" t="t" r="r" b="b"/>
              <a:pathLst>
                <a:path w="1026" h="709" extrusionOk="0">
                  <a:moveTo>
                    <a:pt x="536" y="0"/>
                  </a:moveTo>
                  <a:cubicBezTo>
                    <a:pt x="240" y="0"/>
                    <a:pt x="0" y="406"/>
                    <a:pt x="294" y="619"/>
                  </a:cubicBezTo>
                  <a:cubicBezTo>
                    <a:pt x="370" y="682"/>
                    <a:pt x="449" y="708"/>
                    <a:pt x="524" y="708"/>
                  </a:cubicBezTo>
                  <a:cubicBezTo>
                    <a:pt x="808" y="708"/>
                    <a:pt x="1025" y="324"/>
                    <a:pt x="761" y="86"/>
                  </a:cubicBezTo>
                  <a:cubicBezTo>
                    <a:pt x="687" y="26"/>
                    <a:pt x="610" y="0"/>
                    <a:pt x="536"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0" name="Google Shape;5620;p19"/>
            <p:cNvSpPr/>
            <p:nvPr/>
          </p:nvSpPr>
          <p:spPr>
            <a:xfrm>
              <a:off x="3767237" y="4670025"/>
              <a:ext cx="30916" cy="21719"/>
            </a:xfrm>
            <a:custGeom>
              <a:avLst/>
              <a:gdLst/>
              <a:ahLst/>
              <a:cxnLst/>
              <a:rect l="l" t="t" r="r" b="b"/>
              <a:pathLst>
                <a:path w="1032" h="725" extrusionOk="0">
                  <a:moveTo>
                    <a:pt x="527" y="0"/>
                  </a:moveTo>
                  <a:cubicBezTo>
                    <a:pt x="234" y="0"/>
                    <a:pt x="0" y="397"/>
                    <a:pt x="271" y="640"/>
                  </a:cubicBezTo>
                  <a:cubicBezTo>
                    <a:pt x="344" y="700"/>
                    <a:pt x="421" y="725"/>
                    <a:pt x="494" y="725"/>
                  </a:cubicBezTo>
                  <a:cubicBezTo>
                    <a:pt x="790" y="725"/>
                    <a:pt x="1032" y="313"/>
                    <a:pt x="738" y="73"/>
                  </a:cubicBezTo>
                  <a:cubicBezTo>
                    <a:pt x="668" y="22"/>
                    <a:pt x="596" y="0"/>
                    <a:pt x="527"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1" name="Google Shape;5621;p19"/>
            <p:cNvSpPr/>
            <p:nvPr/>
          </p:nvSpPr>
          <p:spPr>
            <a:xfrm>
              <a:off x="3757441" y="4728978"/>
              <a:ext cx="30916" cy="21719"/>
            </a:xfrm>
            <a:custGeom>
              <a:avLst/>
              <a:gdLst/>
              <a:ahLst/>
              <a:cxnLst/>
              <a:rect l="l" t="t" r="r" b="b"/>
              <a:pathLst>
                <a:path w="1032" h="725" extrusionOk="0">
                  <a:moveTo>
                    <a:pt x="551" y="0"/>
                  </a:moveTo>
                  <a:cubicBezTo>
                    <a:pt x="250" y="0"/>
                    <a:pt x="0" y="397"/>
                    <a:pt x="297" y="640"/>
                  </a:cubicBezTo>
                  <a:cubicBezTo>
                    <a:pt x="370" y="700"/>
                    <a:pt x="446" y="725"/>
                    <a:pt x="518" y="725"/>
                  </a:cubicBezTo>
                  <a:cubicBezTo>
                    <a:pt x="806"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2" name="Google Shape;5622;p19"/>
            <p:cNvSpPr/>
            <p:nvPr/>
          </p:nvSpPr>
          <p:spPr>
            <a:xfrm>
              <a:off x="4099351" y="5044229"/>
              <a:ext cx="30437" cy="21360"/>
            </a:xfrm>
            <a:custGeom>
              <a:avLst/>
              <a:gdLst/>
              <a:ahLst/>
              <a:cxnLst/>
              <a:rect l="l" t="t" r="r" b="b"/>
              <a:pathLst>
                <a:path w="1016" h="713" extrusionOk="0">
                  <a:moveTo>
                    <a:pt x="496" y="1"/>
                  </a:moveTo>
                  <a:cubicBezTo>
                    <a:pt x="213" y="1"/>
                    <a:pt x="1" y="385"/>
                    <a:pt x="292" y="623"/>
                  </a:cubicBezTo>
                  <a:cubicBezTo>
                    <a:pt x="361" y="686"/>
                    <a:pt x="436" y="712"/>
                    <a:pt x="508" y="712"/>
                  </a:cubicBezTo>
                  <a:cubicBezTo>
                    <a:pt x="783" y="712"/>
                    <a:pt x="1016" y="328"/>
                    <a:pt x="725" y="90"/>
                  </a:cubicBezTo>
                  <a:cubicBezTo>
                    <a:pt x="649" y="27"/>
                    <a:pt x="570" y="1"/>
                    <a:pt x="49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3" name="Google Shape;5623;p19"/>
            <p:cNvSpPr/>
            <p:nvPr/>
          </p:nvSpPr>
          <p:spPr>
            <a:xfrm>
              <a:off x="4148029" y="5045337"/>
              <a:ext cx="30826" cy="22139"/>
            </a:xfrm>
            <a:custGeom>
              <a:avLst/>
              <a:gdLst/>
              <a:ahLst/>
              <a:cxnLst/>
              <a:rect l="l" t="t" r="r" b="b"/>
              <a:pathLst>
                <a:path w="1029" h="739" extrusionOk="0">
                  <a:moveTo>
                    <a:pt x="514" y="1"/>
                  </a:moveTo>
                  <a:cubicBezTo>
                    <a:pt x="226" y="1"/>
                    <a:pt x="0" y="413"/>
                    <a:pt x="268" y="653"/>
                  </a:cubicBezTo>
                  <a:cubicBezTo>
                    <a:pt x="341" y="713"/>
                    <a:pt x="418" y="738"/>
                    <a:pt x="491" y="738"/>
                  </a:cubicBezTo>
                  <a:cubicBezTo>
                    <a:pt x="787" y="738"/>
                    <a:pt x="1029" y="327"/>
                    <a:pt x="735" y="86"/>
                  </a:cubicBezTo>
                  <a:cubicBezTo>
                    <a:pt x="662" y="26"/>
                    <a:pt x="586" y="1"/>
                    <a:pt x="514"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589916895"/>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5624"/>
        <p:cNvGrpSpPr/>
        <p:nvPr/>
      </p:nvGrpSpPr>
      <p:grpSpPr>
        <a:xfrm>
          <a:off x="0" y="0"/>
          <a:ext cx="0" cy="0"/>
          <a:chOff x="0" y="0"/>
          <a:chExt cx="0" cy="0"/>
        </a:xfrm>
      </p:grpSpPr>
      <p:sp>
        <p:nvSpPr>
          <p:cNvPr id="5625" name="Google Shape;5625;p20"/>
          <p:cNvSpPr txBox="1">
            <a:spLocks noGrp="1"/>
          </p:cNvSpPr>
          <p:nvPr>
            <p:ph type="title"/>
          </p:nvPr>
        </p:nvSpPr>
        <p:spPr>
          <a:xfrm>
            <a:off x="8775892" y="2492256"/>
            <a:ext cx="2438000" cy="764000"/>
          </a:xfrm>
          <a:prstGeom prst="rect">
            <a:avLst/>
          </a:prstGeom>
          <a:noFill/>
          <a:ln>
            <a:noFill/>
          </a:ln>
        </p:spPr>
        <p:txBody>
          <a:bodyPr spcFirstLastPara="1" wrap="square" lIns="0" tIns="0" rIns="0" bIns="0" anchor="b" anchorCtr="0">
            <a:noAutofit/>
          </a:bodyPr>
          <a:lstStyle>
            <a:lvl1pPr lvl="0" algn="r" rtl="0">
              <a:spcBef>
                <a:spcPts val="0"/>
              </a:spcBef>
              <a:spcAft>
                <a:spcPts val="0"/>
              </a:spcAft>
              <a:buSzPts val="3000"/>
              <a:buNone/>
              <a:defRPr i="0"/>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
        <p:nvSpPr>
          <p:cNvPr id="5626" name="Google Shape;5626;p20"/>
          <p:cNvSpPr txBox="1">
            <a:spLocks noGrp="1"/>
          </p:cNvSpPr>
          <p:nvPr>
            <p:ph type="subTitle" idx="1"/>
          </p:nvPr>
        </p:nvSpPr>
        <p:spPr>
          <a:xfrm>
            <a:off x="6915759" y="3328005"/>
            <a:ext cx="4383200" cy="1745200"/>
          </a:xfrm>
          <a:prstGeom prst="rect">
            <a:avLst/>
          </a:prstGeom>
        </p:spPr>
        <p:txBody>
          <a:bodyPr spcFirstLastPara="1" wrap="square" lIns="91425" tIns="91425" rIns="91425" bIns="91425" anchor="t" anchorCtr="0">
            <a:noAutofit/>
          </a:bodyPr>
          <a:lstStyle>
            <a:lvl1pPr lvl="0" algn="r" rtl="0">
              <a:lnSpc>
                <a:spcPct val="115000"/>
              </a:lnSpc>
              <a:spcBef>
                <a:spcPts val="0"/>
              </a:spcBef>
              <a:spcAft>
                <a:spcPts val="0"/>
              </a:spcAft>
              <a:buNone/>
              <a:defRPr sz="1867">
                <a:latin typeface="Nunito"/>
                <a:ea typeface="Nunito"/>
                <a:cs typeface="Nunito"/>
                <a:sym typeface="Nunito"/>
              </a:defRPr>
            </a:lvl1pPr>
            <a:lvl2pPr lvl="1" algn="r" rtl="0">
              <a:lnSpc>
                <a:spcPct val="115000"/>
              </a:lnSpc>
              <a:spcBef>
                <a:spcPts val="0"/>
              </a:spcBef>
              <a:spcAft>
                <a:spcPts val="0"/>
              </a:spcAft>
              <a:buNone/>
              <a:defRPr sz="1867">
                <a:latin typeface="Nunito"/>
                <a:ea typeface="Nunito"/>
                <a:cs typeface="Nunito"/>
                <a:sym typeface="Nunito"/>
              </a:defRPr>
            </a:lvl2pPr>
            <a:lvl3pPr lvl="2" algn="r" rtl="0">
              <a:lnSpc>
                <a:spcPct val="115000"/>
              </a:lnSpc>
              <a:spcBef>
                <a:spcPts val="0"/>
              </a:spcBef>
              <a:spcAft>
                <a:spcPts val="0"/>
              </a:spcAft>
              <a:buNone/>
              <a:defRPr sz="1867">
                <a:latin typeface="Nunito"/>
                <a:ea typeface="Nunito"/>
                <a:cs typeface="Nunito"/>
                <a:sym typeface="Nunito"/>
              </a:defRPr>
            </a:lvl3pPr>
            <a:lvl4pPr lvl="3" algn="r" rtl="0">
              <a:lnSpc>
                <a:spcPct val="115000"/>
              </a:lnSpc>
              <a:spcBef>
                <a:spcPts val="0"/>
              </a:spcBef>
              <a:spcAft>
                <a:spcPts val="0"/>
              </a:spcAft>
              <a:buNone/>
              <a:defRPr sz="1867">
                <a:latin typeface="Nunito"/>
                <a:ea typeface="Nunito"/>
                <a:cs typeface="Nunito"/>
                <a:sym typeface="Nunito"/>
              </a:defRPr>
            </a:lvl4pPr>
            <a:lvl5pPr lvl="4" algn="r" rtl="0">
              <a:lnSpc>
                <a:spcPct val="115000"/>
              </a:lnSpc>
              <a:spcBef>
                <a:spcPts val="0"/>
              </a:spcBef>
              <a:spcAft>
                <a:spcPts val="0"/>
              </a:spcAft>
              <a:buNone/>
              <a:defRPr sz="1867">
                <a:latin typeface="Nunito"/>
                <a:ea typeface="Nunito"/>
                <a:cs typeface="Nunito"/>
                <a:sym typeface="Nunito"/>
              </a:defRPr>
            </a:lvl5pPr>
            <a:lvl6pPr lvl="5" algn="r" rtl="0">
              <a:lnSpc>
                <a:spcPct val="115000"/>
              </a:lnSpc>
              <a:spcBef>
                <a:spcPts val="0"/>
              </a:spcBef>
              <a:spcAft>
                <a:spcPts val="0"/>
              </a:spcAft>
              <a:buNone/>
              <a:defRPr sz="1867">
                <a:latin typeface="Nunito"/>
                <a:ea typeface="Nunito"/>
                <a:cs typeface="Nunito"/>
                <a:sym typeface="Nunito"/>
              </a:defRPr>
            </a:lvl6pPr>
            <a:lvl7pPr lvl="6" algn="r" rtl="0">
              <a:lnSpc>
                <a:spcPct val="115000"/>
              </a:lnSpc>
              <a:spcBef>
                <a:spcPts val="0"/>
              </a:spcBef>
              <a:spcAft>
                <a:spcPts val="0"/>
              </a:spcAft>
              <a:buNone/>
              <a:defRPr sz="1867">
                <a:latin typeface="Nunito"/>
                <a:ea typeface="Nunito"/>
                <a:cs typeface="Nunito"/>
                <a:sym typeface="Nunito"/>
              </a:defRPr>
            </a:lvl7pPr>
            <a:lvl8pPr lvl="7" algn="r" rtl="0">
              <a:lnSpc>
                <a:spcPct val="115000"/>
              </a:lnSpc>
              <a:spcBef>
                <a:spcPts val="0"/>
              </a:spcBef>
              <a:spcAft>
                <a:spcPts val="0"/>
              </a:spcAft>
              <a:buNone/>
              <a:defRPr sz="1867">
                <a:latin typeface="Nunito"/>
                <a:ea typeface="Nunito"/>
                <a:cs typeface="Nunito"/>
                <a:sym typeface="Nunito"/>
              </a:defRPr>
            </a:lvl8pPr>
            <a:lvl9pPr lvl="8" algn="r" rtl="0">
              <a:lnSpc>
                <a:spcPct val="115000"/>
              </a:lnSpc>
              <a:spcBef>
                <a:spcPts val="0"/>
              </a:spcBef>
              <a:spcAft>
                <a:spcPts val="0"/>
              </a:spcAft>
              <a:buNone/>
              <a:defRPr sz="1867">
                <a:latin typeface="Nunito"/>
                <a:ea typeface="Nunito"/>
                <a:cs typeface="Nunito"/>
                <a:sym typeface="Nunito"/>
              </a:defRPr>
            </a:lvl9pPr>
          </a:lstStyle>
          <a:p>
            <a:endParaRPr/>
          </a:p>
        </p:txBody>
      </p:sp>
      <p:sp>
        <p:nvSpPr>
          <p:cNvPr id="5627" name="Google Shape;5627;p20"/>
          <p:cNvSpPr/>
          <p:nvPr/>
        </p:nvSpPr>
        <p:spPr>
          <a:xfrm>
            <a:off x="7005934" y="6099067"/>
            <a:ext cx="5263047" cy="821375"/>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628" name="Google Shape;5628;p20"/>
          <p:cNvSpPr/>
          <p:nvPr/>
        </p:nvSpPr>
        <p:spPr>
          <a:xfrm flipH="1">
            <a:off x="-85870" y="-43943"/>
            <a:ext cx="4503516" cy="70324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629" name="Google Shape;5629;p20"/>
          <p:cNvGrpSpPr/>
          <p:nvPr/>
        </p:nvGrpSpPr>
        <p:grpSpPr>
          <a:xfrm flipH="1">
            <a:off x="10695623" y="-150129"/>
            <a:ext cx="1432199" cy="915695"/>
            <a:chOff x="-206267" y="355694"/>
            <a:chExt cx="1406323" cy="899150"/>
          </a:xfrm>
        </p:grpSpPr>
        <p:sp>
          <p:nvSpPr>
            <p:cNvPr id="5630" name="Google Shape;5630;p20"/>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1" name="Google Shape;5631;p20"/>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2" name="Google Shape;5632;p20"/>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3" name="Google Shape;5633;p20"/>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4" name="Google Shape;5634;p20"/>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5" name="Google Shape;5635;p20"/>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6" name="Google Shape;5636;p20"/>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7" name="Google Shape;5637;p20"/>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638" name="Google Shape;5638;p20"/>
          <p:cNvGrpSpPr/>
          <p:nvPr/>
        </p:nvGrpSpPr>
        <p:grpSpPr>
          <a:xfrm>
            <a:off x="10550295" y="5162843"/>
            <a:ext cx="1718685" cy="1882509"/>
            <a:chOff x="2318158" y="4088320"/>
            <a:chExt cx="1256104" cy="1375835"/>
          </a:xfrm>
        </p:grpSpPr>
        <p:sp>
          <p:nvSpPr>
            <p:cNvPr id="5639" name="Google Shape;5639;p20"/>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0" name="Google Shape;5640;p20"/>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1" name="Google Shape;5641;p20"/>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2" name="Google Shape;5642;p20"/>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3" name="Google Shape;5643;p20"/>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4" name="Google Shape;5644;p20"/>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5" name="Google Shape;5645;p20"/>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6" name="Google Shape;5646;p20"/>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7" name="Google Shape;5647;p20"/>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8" name="Google Shape;5648;p20"/>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9" name="Google Shape;5649;p20"/>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0" name="Google Shape;5650;p20"/>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1" name="Google Shape;5651;p20"/>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2" name="Google Shape;5652;p20"/>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3" name="Google Shape;5653;p20"/>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4" name="Google Shape;5654;p20"/>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5" name="Google Shape;5655;p20"/>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6" name="Google Shape;5656;p20"/>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7" name="Google Shape;5657;p20"/>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8" name="Google Shape;5658;p20"/>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9" name="Google Shape;5659;p20"/>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0" name="Google Shape;5660;p20"/>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1" name="Google Shape;5661;p20"/>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2" name="Google Shape;5662;p20"/>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3" name="Google Shape;5663;p20"/>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4" name="Google Shape;5664;p20"/>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5" name="Google Shape;5665;p20"/>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6" name="Google Shape;5666;p20"/>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7" name="Google Shape;5667;p20"/>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8" name="Google Shape;5668;p20"/>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9" name="Google Shape;5669;p20"/>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0" name="Google Shape;5670;p20"/>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1" name="Google Shape;5671;p20"/>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2" name="Google Shape;5672;p20"/>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3" name="Google Shape;5673;p20"/>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4" name="Google Shape;5674;p20"/>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5" name="Google Shape;5675;p20"/>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6" name="Google Shape;5676;p20"/>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7" name="Google Shape;5677;p20"/>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8" name="Google Shape;5678;p20"/>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9" name="Google Shape;5679;p20"/>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0" name="Google Shape;5680;p20"/>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1" name="Google Shape;5681;p20"/>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2" name="Google Shape;5682;p20"/>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3" name="Google Shape;5683;p20"/>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4" name="Google Shape;5684;p20"/>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5" name="Google Shape;5685;p20"/>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6" name="Google Shape;5686;p20"/>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7" name="Google Shape;5687;p20"/>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8" name="Google Shape;5688;p20"/>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689" name="Google Shape;5689;p20"/>
          <p:cNvGrpSpPr/>
          <p:nvPr/>
        </p:nvGrpSpPr>
        <p:grpSpPr>
          <a:xfrm rot="7057695">
            <a:off x="-263851" y="6248626"/>
            <a:ext cx="1163840" cy="522269"/>
            <a:chOff x="8502760" y="3542528"/>
            <a:chExt cx="711519" cy="319269"/>
          </a:xfrm>
        </p:grpSpPr>
        <p:sp>
          <p:nvSpPr>
            <p:cNvPr id="5690" name="Google Shape;5690;p20"/>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1" name="Google Shape;5691;p20"/>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2" name="Google Shape;5692;p20"/>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3" name="Google Shape;5693;p20"/>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4" name="Google Shape;5694;p20"/>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5" name="Google Shape;5695;p20"/>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6" name="Google Shape;5696;p20"/>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7" name="Google Shape;5697;p20"/>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8" name="Google Shape;5698;p20"/>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699" name="Google Shape;5699;p20"/>
          <p:cNvGrpSpPr/>
          <p:nvPr/>
        </p:nvGrpSpPr>
        <p:grpSpPr>
          <a:xfrm flipH="1">
            <a:off x="47953" y="-192769"/>
            <a:ext cx="1079972" cy="1107545"/>
            <a:chOff x="7973149" y="-201092"/>
            <a:chExt cx="1116750" cy="1145263"/>
          </a:xfrm>
        </p:grpSpPr>
        <p:sp>
          <p:nvSpPr>
            <p:cNvPr id="5700" name="Google Shape;5700;p20"/>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1" name="Google Shape;5701;p20"/>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2" name="Google Shape;5702;p20"/>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3" name="Google Shape;5703;p20"/>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4" name="Google Shape;5704;p20"/>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5" name="Google Shape;5705;p20"/>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6" name="Google Shape;5706;p20"/>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7" name="Google Shape;5707;p20"/>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8" name="Google Shape;5708;p20"/>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9" name="Google Shape;5709;p20"/>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0" name="Google Shape;5710;p20"/>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1" name="Google Shape;5711;p20"/>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2" name="Google Shape;5712;p20"/>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3" name="Google Shape;5713;p20"/>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4" name="Google Shape;5714;p20"/>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5" name="Google Shape;5715;p20"/>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6" name="Google Shape;5716;p20"/>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7" name="Google Shape;5717;p20"/>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8" name="Google Shape;5718;p20"/>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9" name="Google Shape;5719;p20"/>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0" name="Google Shape;5720;p20"/>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1" name="Google Shape;5721;p20"/>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2" name="Google Shape;5722;p20"/>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3" name="Google Shape;5723;p20"/>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4" name="Google Shape;5724;p20"/>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5" name="Google Shape;5725;p20"/>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6" name="Google Shape;5726;p20"/>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7" name="Google Shape;5727;p20"/>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8" name="Google Shape;5728;p20"/>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9" name="Google Shape;5729;p20"/>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0" name="Google Shape;5730;p20"/>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1" name="Google Shape;5731;p20"/>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2" name="Google Shape;5732;p20"/>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3" name="Google Shape;5733;p20"/>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4" name="Google Shape;5734;p20"/>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5" name="Google Shape;5735;p20"/>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6" name="Google Shape;5736;p20"/>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7" name="Google Shape;5737;p20"/>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8" name="Google Shape;5738;p20"/>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9" name="Google Shape;5739;p20"/>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0" name="Google Shape;5740;p20"/>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1" name="Google Shape;5741;p20"/>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2" name="Google Shape;5742;p20"/>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3" name="Google Shape;5743;p20"/>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4" name="Google Shape;5744;p20"/>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5" name="Google Shape;5745;p20"/>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6" name="Google Shape;5746;p20"/>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7" name="Google Shape;5747;p20"/>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8" name="Google Shape;5748;p20"/>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9" name="Google Shape;5749;p20"/>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0" name="Google Shape;5750;p20"/>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1" name="Google Shape;5751;p20"/>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2" name="Google Shape;5752;p20"/>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3" name="Google Shape;5753;p20"/>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4" name="Google Shape;5754;p20"/>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5" name="Google Shape;5755;p20"/>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6" name="Google Shape;5756;p20"/>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7" name="Google Shape;5757;p20"/>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8" name="Google Shape;5758;p20"/>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9" name="Google Shape;5759;p20"/>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0" name="Google Shape;5760;p20"/>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761" name="Google Shape;5761;p20"/>
          <p:cNvGrpSpPr/>
          <p:nvPr/>
        </p:nvGrpSpPr>
        <p:grpSpPr>
          <a:xfrm rot="5400000" flipH="1">
            <a:off x="1947523" y="92207"/>
            <a:ext cx="156581" cy="141111"/>
            <a:chOff x="7737341" y="1046941"/>
            <a:chExt cx="161913" cy="145916"/>
          </a:xfrm>
        </p:grpSpPr>
        <p:sp>
          <p:nvSpPr>
            <p:cNvPr id="5762" name="Google Shape;5762;p20"/>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3" name="Google Shape;5763;p20"/>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4" name="Google Shape;5764;p20"/>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765" name="Google Shape;5765;p20"/>
          <p:cNvGrpSpPr/>
          <p:nvPr/>
        </p:nvGrpSpPr>
        <p:grpSpPr>
          <a:xfrm>
            <a:off x="412452" y="-150142"/>
            <a:ext cx="916057" cy="918956"/>
            <a:chOff x="-566600" y="186057"/>
            <a:chExt cx="1240151" cy="1244074"/>
          </a:xfrm>
        </p:grpSpPr>
        <p:sp>
          <p:nvSpPr>
            <p:cNvPr id="5766" name="Google Shape;5766;p20"/>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7" name="Google Shape;5767;p20"/>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8" name="Google Shape;5768;p20"/>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9" name="Google Shape;5769;p20"/>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0" name="Google Shape;5770;p20"/>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1" name="Google Shape;5771;p20"/>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2" name="Google Shape;5772;p20"/>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3" name="Google Shape;5773;p20"/>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4" name="Google Shape;5774;p20"/>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5" name="Google Shape;5775;p20"/>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6" name="Google Shape;5776;p20"/>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7" name="Google Shape;5777;p20"/>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8" name="Google Shape;5778;p20"/>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9" name="Google Shape;5779;p20"/>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0" name="Google Shape;5780;p20"/>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1" name="Google Shape;5781;p20"/>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2" name="Google Shape;5782;p20"/>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3" name="Google Shape;5783;p20"/>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4" name="Google Shape;5784;p20"/>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5" name="Google Shape;5785;p20"/>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6" name="Google Shape;5786;p20"/>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7" name="Google Shape;5787;p20"/>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8" name="Google Shape;5788;p20"/>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9" name="Google Shape;5789;p20"/>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0" name="Google Shape;5790;p20"/>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1" name="Google Shape;5791;p20"/>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2" name="Google Shape;5792;p20"/>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793" name="Google Shape;5793;p20"/>
          <p:cNvGrpSpPr/>
          <p:nvPr/>
        </p:nvGrpSpPr>
        <p:grpSpPr>
          <a:xfrm>
            <a:off x="1003711" y="-185610"/>
            <a:ext cx="665584" cy="643609"/>
            <a:chOff x="-168381" y="-168706"/>
            <a:chExt cx="901061" cy="871312"/>
          </a:xfrm>
        </p:grpSpPr>
        <p:sp>
          <p:nvSpPr>
            <p:cNvPr id="5794" name="Google Shape;5794;p20"/>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rgbClr val="D5914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5" name="Google Shape;5795;p20"/>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6" name="Google Shape;5796;p20"/>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7" name="Google Shape;5797;p20"/>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8" name="Google Shape;5798;p20"/>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9" name="Google Shape;5799;p20"/>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0" name="Google Shape;5800;p20"/>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1" name="Google Shape;5801;p20"/>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2" name="Google Shape;5802;p20"/>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3" name="Google Shape;5803;p20"/>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4" name="Google Shape;5804;p20"/>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5" name="Google Shape;5805;p20"/>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6" name="Google Shape;5806;p20"/>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7" name="Google Shape;5807;p20"/>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8" name="Google Shape;5808;p20"/>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9" name="Google Shape;5809;p20"/>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0" name="Google Shape;5810;p20"/>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1" name="Google Shape;5811;p20"/>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2" name="Google Shape;5812;p20"/>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813" name="Google Shape;5813;p20"/>
          <p:cNvGrpSpPr/>
          <p:nvPr/>
        </p:nvGrpSpPr>
        <p:grpSpPr>
          <a:xfrm flipH="1">
            <a:off x="2240157" y="-161459"/>
            <a:ext cx="530147" cy="741032"/>
            <a:chOff x="1897495" y="-461400"/>
            <a:chExt cx="815443" cy="1139815"/>
          </a:xfrm>
        </p:grpSpPr>
        <p:sp>
          <p:nvSpPr>
            <p:cNvPr id="5814" name="Google Shape;5814;p20"/>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5" name="Google Shape;5815;p20"/>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6" name="Google Shape;5816;p20"/>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7" name="Google Shape;5817;p20"/>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8" name="Google Shape;5818;p20"/>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9" name="Google Shape;5819;p20"/>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0" name="Google Shape;5820;p20"/>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1" name="Google Shape;5821;p20"/>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2" name="Google Shape;5822;p20"/>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3" name="Google Shape;5823;p20"/>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4" name="Google Shape;5824;p20"/>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5" name="Google Shape;5825;p20"/>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6" name="Google Shape;5826;p20"/>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7" name="Google Shape;5827;p20"/>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8" name="Google Shape;5828;p20"/>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9" name="Google Shape;5829;p20"/>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0" name="Google Shape;5830;p20"/>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1" name="Google Shape;5831;p20"/>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2" name="Google Shape;5832;p20"/>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3" name="Google Shape;5833;p20"/>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4" name="Google Shape;5834;p20"/>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5" name="Google Shape;5835;p20"/>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836" name="Google Shape;5836;p20"/>
          <p:cNvGrpSpPr/>
          <p:nvPr/>
        </p:nvGrpSpPr>
        <p:grpSpPr>
          <a:xfrm flipH="1">
            <a:off x="11477162" y="-14776"/>
            <a:ext cx="692257" cy="1084192"/>
            <a:chOff x="1897495" y="-461400"/>
            <a:chExt cx="815443" cy="1139815"/>
          </a:xfrm>
        </p:grpSpPr>
        <p:sp>
          <p:nvSpPr>
            <p:cNvPr id="5837" name="Google Shape;5837;p20"/>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8" name="Google Shape;5838;p20"/>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9" name="Google Shape;5839;p20"/>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0" name="Google Shape;5840;p20"/>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1" name="Google Shape;5841;p20"/>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2" name="Google Shape;5842;p20"/>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3" name="Google Shape;5843;p20"/>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4" name="Google Shape;5844;p20"/>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5" name="Google Shape;5845;p20"/>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6" name="Google Shape;5846;p20"/>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7" name="Google Shape;5847;p20"/>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8" name="Google Shape;5848;p20"/>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9" name="Google Shape;5849;p20"/>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0" name="Google Shape;5850;p20"/>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1" name="Google Shape;5851;p20"/>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2" name="Google Shape;5852;p20"/>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3" name="Google Shape;5853;p20"/>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4" name="Google Shape;5854;p20"/>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5" name="Google Shape;5855;p20"/>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6" name="Google Shape;5856;p20"/>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7" name="Google Shape;5857;p20"/>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8" name="Google Shape;5858;p20"/>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859" name="Google Shape;5859;p20"/>
          <p:cNvGrpSpPr/>
          <p:nvPr/>
        </p:nvGrpSpPr>
        <p:grpSpPr>
          <a:xfrm flipH="1">
            <a:off x="11197710" y="1210146"/>
            <a:ext cx="1173972" cy="889837"/>
            <a:chOff x="-320607" y="2105391"/>
            <a:chExt cx="1152762" cy="873760"/>
          </a:xfrm>
        </p:grpSpPr>
        <p:sp>
          <p:nvSpPr>
            <p:cNvPr id="5860" name="Google Shape;5860;p20"/>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1" name="Google Shape;5861;p20"/>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2" name="Google Shape;5862;p20"/>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3" name="Google Shape;5863;p20"/>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4" name="Google Shape;5864;p20"/>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5" name="Google Shape;5865;p20"/>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6" name="Google Shape;5866;p20"/>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7" name="Google Shape;5867;p20"/>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8" name="Google Shape;5868;p20"/>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9" name="Google Shape;5869;p20"/>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0" name="Google Shape;5870;p20"/>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1" name="Google Shape;5871;p20"/>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2" name="Google Shape;5872;p20"/>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3" name="Google Shape;5873;p20"/>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4" name="Google Shape;5874;p20"/>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5" name="Google Shape;5875;p20"/>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6" name="Google Shape;5876;p20"/>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7" name="Google Shape;5877;p20"/>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8" name="Google Shape;5878;p20"/>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879" name="Google Shape;5879;p20"/>
          <p:cNvGrpSpPr/>
          <p:nvPr/>
        </p:nvGrpSpPr>
        <p:grpSpPr>
          <a:xfrm rot="5400000" flipH="1">
            <a:off x="11745007" y="1204807"/>
            <a:ext cx="156581" cy="141111"/>
            <a:chOff x="7737341" y="1046941"/>
            <a:chExt cx="161913" cy="145916"/>
          </a:xfrm>
        </p:grpSpPr>
        <p:sp>
          <p:nvSpPr>
            <p:cNvPr id="5880" name="Google Shape;5880;p20"/>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1" name="Google Shape;5881;p20"/>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2" name="Google Shape;5882;p20"/>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883" name="Google Shape;5883;p20"/>
          <p:cNvGrpSpPr/>
          <p:nvPr/>
        </p:nvGrpSpPr>
        <p:grpSpPr>
          <a:xfrm rot="-2542812">
            <a:off x="10009896" y="-124947"/>
            <a:ext cx="1163825" cy="522285"/>
            <a:chOff x="8502760" y="3542528"/>
            <a:chExt cx="711519" cy="319269"/>
          </a:xfrm>
        </p:grpSpPr>
        <p:sp>
          <p:nvSpPr>
            <p:cNvPr id="5884" name="Google Shape;5884;p20"/>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5" name="Google Shape;5885;p20"/>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6" name="Google Shape;5886;p20"/>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7" name="Google Shape;5887;p20"/>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8" name="Google Shape;5888;p20"/>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9" name="Google Shape;5889;p20"/>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0" name="Google Shape;5890;p20"/>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1" name="Google Shape;5891;p20"/>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2" name="Google Shape;5892;p20"/>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95201309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5893"/>
        <p:cNvGrpSpPr/>
        <p:nvPr/>
      </p:nvGrpSpPr>
      <p:grpSpPr>
        <a:xfrm>
          <a:off x="0" y="0"/>
          <a:ext cx="0" cy="0"/>
          <a:chOff x="0" y="0"/>
          <a:chExt cx="0" cy="0"/>
        </a:xfrm>
      </p:grpSpPr>
      <p:sp>
        <p:nvSpPr>
          <p:cNvPr id="5894" name="Google Shape;5894;p21"/>
          <p:cNvSpPr/>
          <p:nvPr/>
        </p:nvSpPr>
        <p:spPr>
          <a:xfrm rot="5400000">
            <a:off x="-1702267" y="4545833"/>
            <a:ext cx="4000072" cy="624265"/>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895" name="Google Shape;5895;p21"/>
          <p:cNvSpPr/>
          <p:nvPr/>
        </p:nvSpPr>
        <p:spPr>
          <a:xfrm>
            <a:off x="7770889" y="-43943"/>
            <a:ext cx="4503516" cy="70324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896" name="Google Shape;5896;p21"/>
          <p:cNvGrpSpPr/>
          <p:nvPr/>
        </p:nvGrpSpPr>
        <p:grpSpPr>
          <a:xfrm rot="10800000">
            <a:off x="10658059" y="6048775"/>
            <a:ext cx="1432199" cy="915695"/>
            <a:chOff x="-206267" y="355694"/>
            <a:chExt cx="1406323" cy="899150"/>
          </a:xfrm>
        </p:grpSpPr>
        <p:sp>
          <p:nvSpPr>
            <p:cNvPr id="5897" name="Google Shape;5897;p21"/>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8" name="Google Shape;5898;p21"/>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9" name="Google Shape;5899;p21"/>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0" name="Google Shape;5900;p21"/>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1" name="Google Shape;5901;p21"/>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2" name="Google Shape;5902;p21"/>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3" name="Google Shape;5903;p21"/>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4" name="Google Shape;5904;p21"/>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905" name="Google Shape;5905;p21"/>
          <p:cNvGrpSpPr/>
          <p:nvPr/>
        </p:nvGrpSpPr>
        <p:grpSpPr>
          <a:xfrm rot="5400000">
            <a:off x="-46729" y="5489364"/>
            <a:ext cx="1306181" cy="1430685"/>
            <a:chOff x="2318158" y="4088320"/>
            <a:chExt cx="1256104" cy="1375835"/>
          </a:xfrm>
        </p:grpSpPr>
        <p:sp>
          <p:nvSpPr>
            <p:cNvPr id="5906" name="Google Shape;5906;p21"/>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7" name="Google Shape;5907;p21"/>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8" name="Google Shape;5908;p21"/>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9" name="Google Shape;5909;p21"/>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0" name="Google Shape;5910;p21"/>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1" name="Google Shape;5911;p21"/>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2" name="Google Shape;5912;p21"/>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3" name="Google Shape;5913;p21"/>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4" name="Google Shape;5914;p21"/>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5" name="Google Shape;5915;p21"/>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6" name="Google Shape;5916;p21"/>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7" name="Google Shape;5917;p21"/>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8" name="Google Shape;5918;p21"/>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9" name="Google Shape;5919;p21"/>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0" name="Google Shape;5920;p21"/>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1" name="Google Shape;5921;p21"/>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2" name="Google Shape;5922;p21"/>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3" name="Google Shape;5923;p21"/>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4" name="Google Shape;5924;p21"/>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5" name="Google Shape;5925;p21"/>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6" name="Google Shape;5926;p21"/>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7" name="Google Shape;5927;p21"/>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8" name="Google Shape;5928;p21"/>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9" name="Google Shape;5929;p21"/>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0" name="Google Shape;5930;p21"/>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1" name="Google Shape;5931;p21"/>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2" name="Google Shape;5932;p21"/>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3" name="Google Shape;5933;p21"/>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4" name="Google Shape;5934;p21"/>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5" name="Google Shape;5935;p21"/>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6" name="Google Shape;5936;p21"/>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7" name="Google Shape;5937;p21"/>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8" name="Google Shape;5938;p21"/>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9" name="Google Shape;5939;p21"/>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0" name="Google Shape;5940;p21"/>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1" name="Google Shape;5941;p21"/>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2" name="Google Shape;5942;p21"/>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3" name="Google Shape;5943;p21"/>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4" name="Google Shape;5944;p21"/>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5" name="Google Shape;5945;p21"/>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6" name="Google Shape;5946;p21"/>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7" name="Google Shape;5947;p21"/>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8" name="Google Shape;5948;p21"/>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9" name="Google Shape;5949;p21"/>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0" name="Google Shape;5950;p21"/>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1" name="Google Shape;5951;p21"/>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2" name="Google Shape;5952;p21"/>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3" name="Google Shape;5953;p21"/>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4" name="Google Shape;5954;p21"/>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5" name="Google Shape;5955;p21"/>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956" name="Google Shape;5956;p21"/>
          <p:cNvGrpSpPr/>
          <p:nvPr/>
        </p:nvGrpSpPr>
        <p:grpSpPr>
          <a:xfrm rot="2699802" flipH="1">
            <a:off x="61021" y="-52074"/>
            <a:ext cx="1163817" cy="522251"/>
            <a:chOff x="8502760" y="3542528"/>
            <a:chExt cx="711519" cy="319269"/>
          </a:xfrm>
        </p:grpSpPr>
        <p:sp>
          <p:nvSpPr>
            <p:cNvPr id="5957" name="Google Shape;5957;p21"/>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8" name="Google Shape;5958;p21"/>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9" name="Google Shape;5959;p21"/>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0" name="Google Shape;5960;p21"/>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1" name="Google Shape;5961;p21"/>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2" name="Google Shape;5962;p21"/>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3" name="Google Shape;5963;p21"/>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4" name="Google Shape;5964;p21"/>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5" name="Google Shape;5965;p21"/>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966" name="Google Shape;5966;p21"/>
          <p:cNvGrpSpPr/>
          <p:nvPr/>
        </p:nvGrpSpPr>
        <p:grpSpPr>
          <a:xfrm>
            <a:off x="11207159" y="-150135"/>
            <a:ext cx="1079972" cy="1107545"/>
            <a:chOff x="7973149" y="-201092"/>
            <a:chExt cx="1116750" cy="1145263"/>
          </a:xfrm>
        </p:grpSpPr>
        <p:sp>
          <p:nvSpPr>
            <p:cNvPr id="5967" name="Google Shape;5967;p21"/>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8" name="Google Shape;5968;p21"/>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9" name="Google Shape;5969;p21"/>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0" name="Google Shape;5970;p21"/>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1" name="Google Shape;5971;p21"/>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2" name="Google Shape;5972;p21"/>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3" name="Google Shape;5973;p21"/>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4" name="Google Shape;5974;p21"/>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5" name="Google Shape;5975;p21"/>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6" name="Google Shape;5976;p21"/>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7" name="Google Shape;5977;p21"/>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8" name="Google Shape;5978;p21"/>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9" name="Google Shape;5979;p21"/>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0" name="Google Shape;5980;p21"/>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1" name="Google Shape;5981;p21"/>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2" name="Google Shape;5982;p21"/>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3" name="Google Shape;5983;p21"/>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4" name="Google Shape;5984;p21"/>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5" name="Google Shape;5985;p21"/>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6" name="Google Shape;5986;p21"/>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7" name="Google Shape;5987;p21"/>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8" name="Google Shape;5988;p21"/>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9" name="Google Shape;5989;p21"/>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0" name="Google Shape;5990;p21"/>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1" name="Google Shape;5991;p21"/>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2" name="Google Shape;5992;p21"/>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3" name="Google Shape;5993;p21"/>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4" name="Google Shape;5994;p21"/>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5" name="Google Shape;5995;p21"/>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6" name="Google Shape;5996;p21"/>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7" name="Google Shape;5997;p21"/>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8" name="Google Shape;5998;p21"/>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9" name="Google Shape;5999;p21"/>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0" name="Google Shape;6000;p21"/>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1" name="Google Shape;6001;p21"/>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2" name="Google Shape;6002;p21"/>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3" name="Google Shape;6003;p21"/>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4" name="Google Shape;6004;p21"/>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5" name="Google Shape;6005;p21"/>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6" name="Google Shape;6006;p21"/>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7" name="Google Shape;6007;p21"/>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8" name="Google Shape;6008;p21"/>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9" name="Google Shape;6009;p21"/>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0" name="Google Shape;6010;p21"/>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1" name="Google Shape;6011;p21"/>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2" name="Google Shape;6012;p21"/>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3" name="Google Shape;6013;p21"/>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4" name="Google Shape;6014;p21"/>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5" name="Google Shape;6015;p21"/>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6" name="Google Shape;6016;p21"/>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7" name="Google Shape;6017;p21"/>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8" name="Google Shape;6018;p21"/>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9" name="Google Shape;6019;p21"/>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0" name="Google Shape;6020;p21"/>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1" name="Google Shape;6021;p21"/>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2" name="Google Shape;6022;p21"/>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3" name="Google Shape;6023;p21"/>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4" name="Google Shape;6024;p21"/>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5" name="Google Shape;6025;p21"/>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6" name="Google Shape;6026;p21"/>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7" name="Google Shape;6027;p21"/>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028" name="Google Shape;6028;p21"/>
          <p:cNvGrpSpPr/>
          <p:nvPr/>
        </p:nvGrpSpPr>
        <p:grpSpPr>
          <a:xfrm rot="-5400000">
            <a:off x="10084430" y="92207"/>
            <a:ext cx="156581" cy="141111"/>
            <a:chOff x="7737341" y="1046941"/>
            <a:chExt cx="161913" cy="145916"/>
          </a:xfrm>
        </p:grpSpPr>
        <p:sp>
          <p:nvSpPr>
            <p:cNvPr id="6029" name="Google Shape;6029;p21"/>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0" name="Google Shape;6030;p21"/>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1" name="Google Shape;6031;p21"/>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032" name="Google Shape;6032;p21"/>
          <p:cNvGrpSpPr/>
          <p:nvPr/>
        </p:nvGrpSpPr>
        <p:grpSpPr>
          <a:xfrm flipH="1">
            <a:off x="10860025" y="-150142"/>
            <a:ext cx="916057" cy="918956"/>
            <a:chOff x="-566600" y="186057"/>
            <a:chExt cx="1240151" cy="1244074"/>
          </a:xfrm>
        </p:grpSpPr>
        <p:sp>
          <p:nvSpPr>
            <p:cNvPr id="6033" name="Google Shape;6033;p21"/>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4" name="Google Shape;6034;p21"/>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5" name="Google Shape;6035;p21"/>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6" name="Google Shape;6036;p21"/>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7" name="Google Shape;6037;p21"/>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8" name="Google Shape;6038;p21"/>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9" name="Google Shape;6039;p21"/>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0" name="Google Shape;6040;p21"/>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1" name="Google Shape;6041;p21"/>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2" name="Google Shape;6042;p21"/>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3" name="Google Shape;6043;p21"/>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4" name="Google Shape;6044;p21"/>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5" name="Google Shape;6045;p21"/>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6" name="Google Shape;6046;p21"/>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7" name="Google Shape;6047;p21"/>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8" name="Google Shape;6048;p21"/>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9" name="Google Shape;6049;p21"/>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0" name="Google Shape;6050;p21"/>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1" name="Google Shape;6051;p21"/>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2" name="Google Shape;6052;p21"/>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3" name="Google Shape;6053;p21"/>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4" name="Google Shape;6054;p21"/>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5" name="Google Shape;6055;p21"/>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6" name="Google Shape;6056;p21"/>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7" name="Google Shape;6057;p21"/>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8" name="Google Shape;6058;p21"/>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9" name="Google Shape;6059;p21"/>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060" name="Google Shape;6060;p21"/>
          <p:cNvGrpSpPr/>
          <p:nvPr/>
        </p:nvGrpSpPr>
        <p:grpSpPr>
          <a:xfrm flipH="1">
            <a:off x="10519239" y="-185610"/>
            <a:ext cx="665584" cy="643609"/>
            <a:chOff x="-168381" y="-168706"/>
            <a:chExt cx="901061" cy="871312"/>
          </a:xfrm>
        </p:grpSpPr>
        <p:sp>
          <p:nvSpPr>
            <p:cNvPr id="6061" name="Google Shape;6061;p21"/>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2" name="Google Shape;6062;p21"/>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3" name="Google Shape;6063;p21"/>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4" name="Google Shape;6064;p21"/>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5" name="Google Shape;6065;p21"/>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6" name="Google Shape;6066;p21"/>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7" name="Google Shape;6067;p21"/>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8" name="Google Shape;6068;p21"/>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9" name="Google Shape;6069;p21"/>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0" name="Google Shape;6070;p21"/>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1" name="Google Shape;6071;p21"/>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2" name="Google Shape;6072;p21"/>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3" name="Google Shape;6073;p21"/>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4" name="Google Shape;6074;p21"/>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5" name="Google Shape;6075;p21"/>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6" name="Google Shape;6076;p21"/>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7" name="Google Shape;6077;p21"/>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8" name="Google Shape;6078;p21"/>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9" name="Google Shape;6079;p21"/>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080" name="Google Shape;6080;p21"/>
          <p:cNvGrpSpPr/>
          <p:nvPr/>
        </p:nvGrpSpPr>
        <p:grpSpPr>
          <a:xfrm>
            <a:off x="9418229" y="-161459"/>
            <a:ext cx="530147" cy="741032"/>
            <a:chOff x="1897495" y="-461400"/>
            <a:chExt cx="815443" cy="1139815"/>
          </a:xfrm>
        </p:grpSpPr>
        <p:sp>
          <p:nvSpPr>
            <p:cNvPr id="6081" name="Google Shape;6081;p21"/>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2" name="Google Shape;6082;p21"/>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3" name="Google Shape;6083;p21"/>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4" name="Google Shape;6084;p21"/>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5" name="Google Shape;6085;p21"/>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6" name="Google Shape;6086;p21"/>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7" name="Google Shape;6087;p21"/>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8" name="Google Shape;6088;p21"/>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9" name="Google Shape;6089;p21"/>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0" name="Google Shape;6090;p21"/>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1" name="Google Shape;6091;p21"/>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2" name="Google Shape;6092;p21"/>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3" name="Google Shape;6093;p21"/>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4" name="Google Shape;6094;p21"/>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5" name="Google Shape;6095;p21"/>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6" name="Google Shape;6096;p21"/>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7" name="Google Shape;6097;p21"/>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8" name="Google Shape;6098;p21"/>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9" name="Google Shape;6099;p21"/>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0" name="Google Shape;6100;p21"/>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1" name="Google Shape;6101;p21"/>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2" name="Google Shape;6102;p21"/>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103" name="Google Shape;6103;p21"/>
          <p:cNvGrpSpPr/>
          <p:nvPr/>
        </p:nvGrpSpPr>
        <p:grpSpPr>
          <a:xfrm rot="10800000">
            <a:off x="11439597" y="5744924"/>
            <a:ext cx="692257" cy="1084192"/>
            <a:chOff x="1897495" y="-461400"/>
            <a:chExt cx="815443" cy="1139815"/>
          </a:xfrm>
        </p:grpSpPr>
        <p:sp>
          <p:nvSpPr>
            <p:cNvPr id="6104" name="Google Shape;6104;p21"/>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5" name="Google Shape;6105;p21"/>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6" name="Google Shape;6106;p21"/>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7" name="Google Shape;6107;p21"/>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8" name="Google Shape;6108;p21"/>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9" name="Google Shape;6109;p21"/>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0" name="Google Shape;6110;p21"/>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1" name="Google Shape;6111;p21"/>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2" name="Google Shape;6112;p21"/>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3" name="Google Shape;6113;p21"/>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4" name="Google Shape;6114;p21"/>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5" name="Google Shape;6115;p21"/>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6" name="Google Shape;6116;p21"/>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7" name="Google Shape;6117;p21"/>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8" name="Google Shape;6118;p21"/>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9" name="Google Shape;6119;p21"/>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0" name="Google Shape;6120;p21"/>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1" name="Google Shape;6121;p21"/>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2" name="Google Shape;6122;p21"/>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3" name="Google Shape;6123;p21"/>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4" name="Google Shape;6124;p21"/>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5" name="Google Shape;6125;p21"/>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126" name="Google Shape;6126;p21"/>
          <p:cNvGrpSpPr/>
          <p:nvPr/>
        </p:nvGrpSpPr>
        <p:grpSpPr>
          <a:xfrm rot="10800000">
            <a:off x="11160146" y="4714358"/>
            <a:ext cx="1173972" cy="889837"/>
            <a:chOff x="-320607" y="2105391"/>
            <a:chExt cx="1152762" cy="873760"/>
          </a:xfrm>
        </p:grpSpPr>
        <p:sp>
          <p:nvSpPr>
            <p:cNvPr id="6127" name="Google Shape;6127;p21"/>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8" name="Google Shape;6128;p21"/>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9" name="Google Shape;6129;p21"/>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0" name="Google Shape;6130;p21"/>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1" name="Google Shape;6131;p21"/>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2" name="Google Shape;6132;p21"/>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3" name="Google Shape;6133;p21"/>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4" name="Google Shape;6134;p21"/>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5" name="Google Shape;6135;p21"/>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6" name="Google Shape;6136;p21"/>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7" name="Google Shape;6137;p21"/>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8" name="Google Shape;6138;p21"/>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9" name="Google Shape;6139;p21"/>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0" name="Google Shape;6140;p21"/>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1" name="Google Shape;6141;p21"/>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2" name="Google Shape;6142;p21"/>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3" name="Google Shape;6143;p21"/>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4" name="Google Shape;6144;p21"/>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5" name="Google Shape;6145;p21"/>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146" name="Google Shape;6146;p21"/>
          <p:cNvGrpSpPr/>
          <p:nvPr/>
        </p:nvGrpSpPr>
        <p:grpSpPr>
          <a:xfrm rot="5400000" flipH="1">
            <a:off x="11745007" y="1204807"/>
            <a:ext cx="156581" cy="141111"/>
            <a:chOff x="7737341" y="1046941"/>
            <a:chExt cx="161913" cy="145916"/>
          </a:xfrm>
        </p:grpSpPr>
        <p:sp>
          <p:nvSpPr>
            <p:cNvPr id="6147" name="Google Shape;6147;p21"/>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8" name="Google Shape;6148;p21"/>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9" name="Google Shape;6149;p21"/>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150" name="Google Shape;6150;p21"/>
          <p:cNvGrpSpPr/>
          <p:nvPr/>
        </p:nvGrpSpPr>
        <p:grpSpPr>
          <a:xfrm rot="-8257188" flipH="1">
            <a:off x="9972332" y="6417002"/>
            <a:ext cx="1163825" cy="522285"/>
            <a:chOff x="8502760" y="3542528"/>
            <a:chExt cx="711519" cy="319269"/>
          </a:xfrm>
        </p:grpSpPr>
        <p:sp>
          <p:nvSpPr>
            <p:cNvPr id="6151" name="Google Shape;6151;p21"/>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2" name="Google Shape;6152;p21"/>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3" name="Google Shape;6153;p21"/>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4" name="Google Shape;6154;p21"/>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5" name="Google Shape;6155;p21"/>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6" name="Google Shape;6156;p21"/>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7" name="Google Shape;6157;p21"/>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8" name="Google Shape;6158;p21"/>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9" name="Google Shape;6159;p21"/>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160" name="Google Shape;6160;p21"/>
          <p:cNvSpPr txBox="1">
            <a:spLocks noGrp="1"/>
          </p:cNvSpPr>
          <p:nvPr>
            <p:ph type="title"/>
          </p:nvPr>
        </p:nvSpPr>
        <p:spPr>
          <a:xfrm>
            <a:off x="978596" y="2503619"/>
            <a:ext cx="2438000" cy="7640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3000"/>
              <a:buNone/>
              <a:defRPr i="0"/>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
        <p:nvSpPr>
          <p:cNvPr id="6161" name="Google Shape;6161;p21"/>
          <p:cNvSpPr txBox="1">
            <a:spLocks noGrp="1"/>
          </p:cNvSpPr>
          <p:nvPr>
            <p:ph type="subTitle" idx="1"/>
          </p:nvPr>
        </p:nvSpPr>
        <p:spPr>
          <a:xfrm>
            <a:off x="831385" y="3339401"/>
            <a:ext cx="4383200" cy="17764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867">
                <a:latin typeface="Nunito"/>
                <a:ea typeface="Nunito"/>
                <a:cs typeface="Nunito"/>
                <a:sym typeface="Nunito"/>
              </a:defRPr>
            </a:lvl1pPr>
            <a:lvl2pPr lvl="1" rtl="0">
              <a:lnSpc>
                <a:spcPct val="115000"/>
              </a:lnSpc>
              <a:spcBef>
                <a:spcPts val="0"/>
              </a:spcBef>
              <a:spcAft>
                <a:spcPts val="0"/>
              </a:spcAft>
              <a:buNone/>
              <a:defRPr sz="1867">
                <a:latin typeface="Nunito"/>
                <a:ea typeface="Nunito"/>
                <a:cs typeface="Nunito"/>
                <a:sym typeface="Nunito"/>
              </a:defRPr>
            </a:lvl2pPr>
            <a:lvl3pPr lvl="2" rtl="0">
              <a:lnSpc>
                <a:spcPct val="115000"/>
              </a:lnSpc>
              <a:spcBef>
                <a:spcPts val="0"/>
              </a:spcBef>
              <a:spcAft>
                <a:spcPts val="0"/>
              </a:spcAft>
              <a:buNone/>
              <a:defRPr sz="1867">
                <a:latin typeface="Nunito"/>
                <a:ea typeface="Nunito"/>
                <a:cs typeface="Nunito"/>
                <a:sym typeface="Nunito"/>
              </a:defRPr>
            </a:lvl3pPr>
            <a:lvl4pPr lvl="3" rtl="0">
              <a:lnSpc>
                <a:spcPct val="115000"/>
              </a:lnSpc>
              <a:spcBef>
                <a:spcPts val="0"/>
              </a:spcBef>
              <a:spcAft>
                <a:spcPts val="0"/>
              </a:spcAft>
              <a:buNone/>
              <a:defRPr sz="1867">
                <a:latin typeface="Nunito"/>
                <a:ea typeface="Nunito"/>
                <a:cs typeface="Nunito"/>
                <a:sym typeface="Nunito"/>
              </a:defRPr>
            </a:lvl4pPr>
            <a:lvl5pPr lvl="4" rtl="0">
              <a:lnSpc>
                <a:spcPct val="115000"/>
              </a:lnSpc>
              <a:spcBef>
                <a:spcPts val="0"/>
              </a:spcBef>
              <a:spcAft>
                <a:spcPts val="0"/>
              </a:spcAft>
              <a:buNone/>
              <a:defRPr sz="1867">
                <a:latin typeface="Nunito"/>
                <a:ea typeface="Nunito"/>
                <a:cs typeface="Nunito"/>
                <a:sym typeface="Nunito"/>
              </a:defRPr>
            </a:lvl5pPr>
            <a:lvl6pPr lvl="5" rtl="0">
              <a:lnSpc>
                <a:spcPct val="115000"/>
              </a:lnSpc>
              <a:spcBef>
                <a:spcPts val="0"/>
              </a:spcBef>
              <a:spcAft>
                <a:spcPts val="0"/>
              </a:spcAft>
              <a:buNone/>
              <a:defRPr sz="1867">
                <a:latin typeface="Nunito"/>
                <a:ea typeface="Nunito"/>
                <a:cs typeface="Nunito"/>
                <a:sym typeface="Nunito"/>
              </a:defRPr>
            </a:lvl6pPr>
            <a:lvl7pPr lvl="6" rtl="0">
              <a:lnSpc>
                <a:spcPct val="115000"/>
              </a:lnSpc>
              <a:spcBef>
                <a:spcPts val="0"/>
              </a:spcBef>
              <a:spcAft>
                <a:spcPts val="0"/>
              </a:spcAft>
              <a:buNone/>
              <a:defRPr sz="1867">
                <a:latin typeface="Nunito"/>
                <a:ea typeface="Nunito"/>
                <a:cs typeface="Nunito"/>
                <a:sym typeface="Nunito"/>
              </a:defRPr>
            </a:lvl7pPr>
            <a:lvl8pPr lvl="7" rtl="0">
              <a:lnSpc>
                <a:spcPct val="115000"/>
              </a:lnSpc>
              <a:spcBef>
                <a:spcPts val="0"/>
              </a:spcBef>
              <a:spcAft>
                <a:spcPts val="0"/>
              </a:spcAft>
              <a:buNone/>
              <a:defRPr sz="1867">
                <a:latin typeface="Nunito"/>
                <a:ea typeface="Nunito"/>
                <a:cs typeface="Nunito"/>
                <a:sym typeface="Nunito"/>
              </a:defRPr>
            </a:lvl8pPr>
            <a:lvl9pPr lvl="8" rtl="0">
              <a:lnSpc>
                <a:spcPct val="115000"/>
              </a:lnSpc>
              <a:spcBef>
                <a:spcPts val="0"/>
              </a:spcBef>
              <a:spcAft>
                <a:spcPts val="0"/>
              </a:spcAft>
              <a:buNone/>
              <a:defRPr sz="1867">
                <a:latin typeface="Nunito"/>
                <a:ea typeface="Nunito"/>
                <a:cs typeface="Nunito"/>
                <a:sym typeface="Nunito"/>
              </a:defRPr>
            </a:lvl9pPr>
          </a:lstStyle>
          <a:p>
            <a:endParaRPr/>
          </a:p>
        </p:txBody>
      </p:sp>
    </p:spTree>
    <p:extLst>
      <p:ext uri="{BB962C8B-B14F-4D97-AF65-F5344CB8AC3E}">
        <p14:creationId xmlns:p14="http://schemas.microsoft.com/office/powerpoint/2010/main" val="3589577850"/>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6162"/>
        <p:cNvGrpSpPr/>
        <p:nvPr/>
      </p:nvGrpSpPr>
      <p:grpSpPr>
        <a:xfrm>
          <a:off x="0" y="0"/>
          <a:ext cx="0" cy="0"/>
          <a:chOff x="0" y="0"/>
          <a:chExt cx="0" cy="0"/>
        </a:xfrm>
      </p:grpSpPr>
      <p:sp>
        <p:nvSpPr>
          <p:cNvPr id="6163" name="Google Shape;6163;p22"/>
          <p:cNvSpPr/>
          <p:nvPr/>
        </p:nvSpPr>
        <p:spPr>
          <a:xfrm rot="5400000">
            <a:off x="-1687900" y="2145900"/>
            <a:ext cx="4000072" cy="624265"/>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164" name="Google Shape;6164;p22"/>
          <p:cNvSpPr/>
          <p:nvPr/>
        </p:nvSpPr>
        <p:spPr>
          <a:xfrm>
            <a:off x="7770889" y="-43943"/>
            <a:ext cx="4503516" cy="70324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165" name="Google Shape;6165;p22"/>
          <p:cNvGrpSpPr/>
          <p:nvPr/>
        </p:nvGrpSpPr>
        <p:grpSpPr>
          <a:xfrm rot="-8282980">
            <a:off x="11312649" y="5297143"/>
            <a:ext cx="1385665" cy="1054364"/>
            <a:chOff x="-206267" y="355694"/>
            <a:chExt cx="1406323" cy="899150"/>
          </a:xfrm>
        </p:grpSpPr>
        <p:sp>
          <p:nvSpPr>
            <p:cNvPr id="6166" name="Google Shape;6166;p22"/>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7" name="Google Shape;6167;p22"/>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8" name="Google Shape;6168;p22"/>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9" name="Google Shape;6169;p22"/>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0" name="Google Shape;6170;p22"/>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1" name="Google Shape;6171;p22"/>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2" name="Google Shape;6172;p22"/>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3" name="Google Shape;6173;p22"/>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174" name="Google Shape;6174;p22"/>
          <p:cNvGrpSpPr/>
          <p:nvPr/>
        </p:nvGrpSpPr>
        <p:grpSpPr>
          <a:xfrm rot="7845114">
            <a:off x="-99748" y="-323359"/>
            <a:ext cx="1306163" cy="1430665"/>
            <a:chOff x="2318158" y="4088320"/>
            <a:chExt cx="1256104" cy="1375835"/>
          </a:xfrm>
        </p:grpSpPr>
        <p:sp>
          <p:nvSpPr>
            <p:cNvPr id="6175" name="Google Shape;6175;p22"/>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6" name="Google Shape;6176;p22"/>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7" name="Google Shape;6177;p22"/>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8" name="Google Shape;6178;p22"/>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9" name="Google Shape;6179;p22"/>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0" name="Google Shape;6180;p22"/>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1" name="Google Shape;6181;p22"/>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2" name="Google Shape;6182;p22"/>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3" name="Google Shape;6183;p22"/>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4" name="Google Shape;6184;p22"/>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5" name="Google Shape;6185;p22"/>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6" name="Google Shape;6186;p22"/>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7" name="Google Shape;6187;p22"/>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8" name="Google Shape;6188;p22"/>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9" name="Google Shape;6189;p22"/>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0" name="Google Shape;6190;p22"/>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1" name="Google Shape;6191;p22"/>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2" name="Google Shape;6192;p22"/>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3" name="Google Shape;6193;p22"/>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4" name="Google Shape;6194;p22"/>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5" name="Google Shape;6195;p22"/>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6" name="Google Shape;6196;p22"/>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7" name="Google Shape;6197;p22"/>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8" name="Google Shape;6198;p22"/>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9" name="Google Shape;6199;p22"/>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0" name="Google Shape;6200;p22"/>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1" name="Google Shape;6201;p22"/>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2" name="Google Shape;6202;p22"/>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3" name="Google Shape;6203;p22"/>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rgbClr val="A1D3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4" name="Google Shape;6204;p22"/>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5" name="Google Shape;6205;p22"/>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6" name="Google Shape;6206;p22"/>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7" name="Google Shape;6207;p22"/>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8" name="Google Shape;6208;p22"/>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9" name="Google Shape;6209;p22"/>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0" name="Google Shape;6210;p22"/>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1" name="Google Shape;6211;p22"/>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2" name="Google Shape;6212;p22"/>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3" name="Google Shape;6213;p22"/>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4" name="Google Shape;6214;p22"/>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5" name="Google Shape;6215;p22"/>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6" name="Google Shape;6216;p22"/>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7" name="Google Shape;6217;p22"/>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8" name="Google Shape;6218;p22"/>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9" name="Google Shape;6219;p22"/>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0" name="Google Shape;6220;p22"/>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1" name="Google Shape;6221;p22"/>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2" name="Google Shape;6222;p22"/>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3" name="Google Shape;6223;p22"/>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4" name="Google Shape;6224;p22"/>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225" name="Google Shape;6225;p22"/>
          <p:cNvGrpSpPr/>
          <p:nvPr/>
        </p:nvGrpSpPr>
        <p:grpSpPr>
          <a:xfrm>
            <a:off x="11184843" y="-246085"/>
            <a:ext cx="1079972" cy="1107545"/>
            <a:chOff x="7973149" y="-201092"/>
            <a:chExt cx="1116750" cy="1145263"/>
          </a:xfrm>
        </p:grpSpPr>
        <p:sp>
          <p:nvSpPr>
            <p:cNvPr id="6226" name="Google Shape;6226;p22"/>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7" name="Google Shape;6227;p22"/>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8" name="Google Shape;6228;p22"/>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9" name="Google Shape;6229;p22"/>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0" name="Google Shape;6230;p22"/>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1" name="Google Shape;6231;p22"/>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2" name="Google Shape;6232;p22"/>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3" name="Google Shape;6233;p22"/>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4" name="Google Shape;6234;p22"/>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5" name="Google Shape;6235;p22"/>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6" name="Google Shape;6236;p22"/>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7" name="Google Shape;6237;p22"/>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8" name="Google Shape;6238;p22"/>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9" name="Google Shape;6239;p22"/>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0" name="Google Shape;6240;p22"/>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1" name="Google Shape;6241;p22"/>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2" name="Google Shape;6242;p22"/>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3" name="Google Shape;6243;p22"/>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4" name="Google Shape;6244;p22"/>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5" name="Google Shape;6245;p22"/>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6" name="Google Shape;6246;p22"/>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7" name="Google Shape;6247;p22"/>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8" name="Google Shape;6248;p22"/>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9" name="Google Shape;6249;p22"/>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0" name="Google Shape;6250;p22"/>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1" name="Google Shape;6251;p22"/>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2" name="Google Shape;6252;p22"/>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3" name="Google Shape;6253;p22"/>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4" name="Google Shape;6254;p22"/>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5" name="Google Shape;6255;p22"/>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6" name="Google Shape;6256;p22"/>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7" name="Google Shape;6257;p22"/>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8" name="Google Shape;6258;p22"/>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9" name="Google Shape;6259;p22"/>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0" name="Google Shape;6260;p22"/>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1" name="Google Shape;6261;p22"/>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2" name="Google Shape;6262;p22"/>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3" name="Google Shape;6263;p22"/>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4" name="Google Shape;6264;p22"/>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5" name="Google Shape;6265;p22"/>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6" name="Google Shape;6266;p22"/>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7" name="Google Shape;6267;p22"/>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8" name="Google Shape;6268;p22"/>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9" name="Google Shape;6269;p22"/>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0" name="Google Shape;6270;p22"/>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1" name="Google Shape;6271;p22"/>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2" name="Google Shape;6272;p22"/>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3" name="Google Shape;6273;p22"/>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4" name="Google Shape;6274;p22"/>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5" name="Google Shape;6275;p22"/>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6" name="Google Shape;6276;p22"/>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7" name="Google Shape;6277;p22"/>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8" name="Google Shape;6278;p22"/>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9" name="Google Shape;6279;p22"/>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0" name="Google Shape;6280;p22"/>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1" name="Google Shape;6281;p22"/>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2" name="Google Shape;6282;p22"/>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3" name="Google Shape;6283;p22"/>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4" name="Google Shape;6284;p22"/>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5" name="Google Shape;6285;p22"/>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6" name="Google Shape;6286;p22"/>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287" name="Google Shape;6287;p22"/>
          <p:cNvGrpSpPr/>
          <p:nvPr/>
        </p:nvGrpSpPr>
        <p:grpSpPr>
          <a:xfrm rot="-5400000">
            <a:off x="10084430" y="92207"/>
            <a:ext cx="156581" cy="141111"/>
            <a:chOff x="7737341" y="1046941"/>
            <a:chExt cx="161913" cy="145916"/>
          </a:xfrm>
        </p:grpSpPr>
        <p:sp>
          <p:nvSpPr>
            <p:cNvPr id="6288" name="Google Shape;6288;p22"/>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9" name="Google Shape;6289;p22"/>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0" name="Google Shape;6290;p22"/>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291" name="Google Shape;6291;p22"/>
          <p:cNvGrpSpPr/>
          <p:nvPr/>
        </p:nvGrpSpPr>
        <p:grpSpPr>
          <a:xfrm flipH="1">
            <a:off x="10860025" y="-150142"/>
            <a:ext cx="916057" cy="918956"/>
            <a:chOff x="-566600" y="186057"/>
            <a:chExt cx="1240151" cy="1244074"/>
          </a:xfrm>
        </p:grpSpPr>
        <p:sp>
          <p:nvSpPr>
            <p:cNvPr id="6292" name="Google Shape;6292;p22"/>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3" name="Google Shape;6293;p22"/>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4" name="Google Shape;6294;p22"/>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5" name="Google Shape;6295;p22"/>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6" name="Google Shape;6296;p22"/>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7" name="Google Shape;6297;p22"/>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8" name="Google Shape;6298;p22"/>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9" name="Google Shape;6299;p22"/>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0" name="Google Shape;6300;p22"/>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1" name="Google Shape;6301;p22"/>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2" name="Google Shape;6302;p22"/>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3" name="Google Shape;6303;p22"/>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4" name="Google Shape;6304;p22"/>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5" name="Google Shape;6305;p22"/>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6" name="Google Shape;6306;p22"/>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7" name="Google Shape;6307;p22"/>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8" name="Google Shape;6308;p22"/>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9" name="Google Shape;6309;p22"/>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0" name="Google Shape;6310;p22"/>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1" name="Google Shape;6311;p22"/>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2" name="Google Shape;6312;p22"/>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3" name="Google Shape;6313;p22"/>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4" name="Google Shape;6314;p22"/>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5" name="Google Shape;6315;p22"/>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6" name="Google Shape;6316;p22"/>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7" name="Google Shape;6317;p22"/>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8" name="Google Shape;6318;p22"/>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319" name="Google Shape;6319;p22"/>
          <p:cNvGrpSpPr/>
          <p:nvPr/>
        </p:nvGrpSpPr>
        <p:grpSpPr>
          <a:xfrm flipH="1">
            <a:off x="10519239" y="-185610"/>
            <a:ext cx="665584" cy="643609"/>
            <a:chOff x="-168381" y="-168706"/>
            <a:chExt cx="901061" cy="871312"/>
          </a:xfrm>
        </p:grpSpPr>
        <p:sp>
          <p:nvSpPr>
            <p:cNvPr id="6320" name="Google Shape;6320;p22"/>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1" name="Google Shape;6321;p22"/>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2" name="Google Shape;6322;p22"/>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3" name="Google Shape;6323;p22"/>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4" name="Google Shape;6324;p22"/>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5" name="Google Shape;6325;p22"/>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6" name="Google Shape;6326;p22"/>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7" name="Google Shape;6327;p22"/>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8" name="Google Shape;6328;p22"/>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9" name="Google Shape;6329;p22"/>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0" name="Google Shape;6330;p22"/>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1" name="Google Shape;6331;p22"/>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2" name="Google Shape;6332;p22"/>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3" name="Google Shape;6333;p22"/>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4" name="Google Shape;6334;p22"/>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5" name="Google Shape;6335;p22"/>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6" name="Google Shape;6336;p22"/>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7" name="Google Shape;6337;p22"/>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8" name="Google Shape;6338;p22"/>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339" name="Google Shape;6339;p22"/>
          <p:cNvGrpSpPr/>
          <p:nvPr/>
        </p:nvGrpSpPr>
        <p:grpSpPr>
          <a:xfrm>
            <a:off x="9418229" y="-161459"/>
            <a:ext cx="530147" cy="741032"/>
            <a:chOff x="1897495" y="-461400"/>
            <a:chExt cx="815443" cy="1139815"/>
          </a:xfrm>
        </p:grpSpPr>
        <p:sp>
          <p:nvSpPr>
            <p:cNvPr id="6340" name="Google Shape;6340;p22"/>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1" name="Google Shape;6341;p22"/>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2" name="Google Shape;6342;p22"/>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3" name="Google Shape;6343;p22"/>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4" name="Google Shape;6344;p22"/>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5" name="Google Shape;6345;p22"/>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6" name="Google Shape;6346;p22"/>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7" name="Google Shape;6347;p22"/>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8" name="Google Shape;6348;p22"/>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9" name="Google Shape;6349;p22"/>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0" name="Google Shape;6350;p22"/>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1" name="Google Shape;6351;p22"/>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2" name="Google Shape;6352;p22"/>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3" name="Google Shape;6353;p22"/>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4" name="Google Shape;6354;p22"/>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5" name="Google Shape;6355;p22"/>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6" name="Google Shape;6356;p22"/>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7" name="Google Shape;6357;p22"/>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8" name="Google Shape;6358;p22"/>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9" name="Google Shape;6359;p22"/>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0" name="Google Shape;6360;p22"/>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1" name="Google Shape;6361;p22"/>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362" name="Google Shape;6362;p22"/>
          <p:cNvGrpSpPr/>
          <p:nvPr/>
        </p:nvGrpSpPr>
        <p:grpSpPr>
          <a:xfrm rot="10387032">
            <a:off x="11595919" y="5395717"/>
            <a:ext cx="692244" cy="1084123"/>
            <a:chOff x="1897495" y="-461400"/>
            <a:chExt cx="815443" cy="1139815"/>
          </a:xfrm>
        </p:grpSpPr>
        <p:sp>
          <p:nvSpPr>
            <p:cNvPr id="6363" name="Google Shape;6363;p22"/>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4" name="Google Shape;6364;p22"/>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5" name="Google Shape;6365;p22"/>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6" name="Google Shape;6366;p22"/>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7" name="Google Shape;6367;p22"/>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8" name="Google Shape;6368;p22"/>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9" name="Google Shape;6369;p22"/>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0" name="Google Shape;6370;p22"/>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1" name="Google Shape;6371;p22"/>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2" name="Google Shape;6372;p22"/>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3" name="Google Shape;6373;p22"/>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4" name="Google Shape;6374;p22"/>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5" name="Google Shape;6375;p22"/>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6" name="Google Shape;6376;p22"/>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7" name="Google Shape;6377;p22"/>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8" name="Google Shape;6378;p22"/>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9" name="Google Shape;6379;p22"/>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0" name="Google Shape;6380;p22"/>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1" name="Google Shape;6381;p22"/>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2" name="Google Shape;6382;p22"/>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3" name="Google Shape;6383;p22"/>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4" name="Google Shape;6384;p22"/>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385" name="Google Shape;6385;p22"/>
          <p:cNvGrpSpPr/>
          <p:nvPr/>
        </p:nvGrpSpPr>
        <p:grpSpPr>
          <a:xfrm rot="-479532">
            <a:off x="-274863" y="5842081"/>
            <a:ext cx="1174001" cy="889860"/>
            <a:chOff x="-320607" y="2105391"/>
            <a:chExt cx="1152762" cy="873760"/>
          </a:xfrm>
        </p:grpSpPr>
        <p:sp>
          <p:nvSpPr>
            <p:cNvPr id="6386" name="Google Shape;6386;p22"/>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7" name="Google Shape;6387;p22"/>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8" name="Google Shape;6388;p22"/>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9" name="Google Shape;6389;p22"/>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0" name="Google Shape;6390;p22"/>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1" name="Google Shape;6391;p22"/>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2" name="Google Shape;6392;p22"/>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3" name="Google Shape;6393;p22"/>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4" name="Google Shape;6394;p22"/>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5" name="Google Shape;6395;p22"/>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6" name="Google Shape;6396;p22"/>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7" name="Google Shape;6397;p22"/>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8" name="Google Shape;6398;p22"/>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9" name="Google Shape;6399;p22"/>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0" name="Google Shape;6400;p22"/>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1" name="Google Shape;6401;p22"/>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2" name="Google Shape;6402;p22"/>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3" name="Google Shape;6403;p22"/>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4" name="Google Shape;6404;p22"/>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405" name="Google Shape;6405;p22"/>
          <p:cNvGrpSpPr/>
          <p:nvPr/>
        </p:nvGrpSpPr>
        <p:grpSpPr>
          <a:xfrm rot="5400000" flipH="1">
            <a:off x="11745007" y="1204807"/>
            <a:ext cx="156581" cy="141111"/>
            <a:chOff x="7737341" y="1046941"/>
            <a:chExt cx="161913" cy="145916"/>
          </a:xfrm>
        </p:grpSpPr>
        <p:sp>
          <p:nvSpPr>
            <p:cNvPr id="6406" name="Google Shape;6406;p22"/>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7" name="Google Shape;6407;p22"/>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8" name="Google Shape;6408;p22"/>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409" name="Google Shape;6409;p22"/>
          <p:cNvGrpSpPr/>
          <p:nvPr/>
        </p:nvGrpSpPr>
        <p:grpSpPr>
          <a:xfrm rot="1609643">
            <a:off x="11613930" y="6533199"/>
            <a:ext cx="1010065" cy="362459"/>
            <a:chOff x="8502760" y="3542528"/>
            <a:chExt cx="711519" cy="319269"/>
          </a:xfrm>
        </p:grpSpPr>
        <p:sp>
          <p:nvSpPr>
            <p:cNvPr id="6410" name="Google Shape;6410;p22"/>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1" name="Google Shape;6411;p22"/>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2" name="Google Shape;6412;p22"/>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3" name="Google Shape;6413;p22"/>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4" name="Google Shape;6414;p22"/>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5" name="Google Shape;6415;p22"/>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6" name="Google Shape;6416;p22"/>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7" name="Google Shape;6417;p22"/>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8" name="Google Shape;6418;p22"/>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419" name="Google Shape;6419;p22"/>
          <p:cNvSpPr txBox="1">
            <a:spLocks noGrp="1"/>
          </p:cNvSpPr>
          <p:nvPr>
            <p:ph type="subTitle" idx="1"/>
          </p:nvPr>
        </p:nvSpPr>
        <p:spPr>
          <a:xfrm>
            <a:off x="6707868" y="2249000"/>
            <a:ext cx="4161600" cy="38208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867">
                <a:latin typeface="Nunito"/>
                <a:ea typeface="Nunito"/>
                <a:cs typeface="Nunito"/>
                <a:sym typeface="Nunito"/>
              </a:defRPr>
            </a:lvl1pPr>
            <a:lvl2pPr lvl="1" rtl="0">
              <a:lnSpc>
                <a:spcPct val="115000"/>
              </a:lnSpc>
              <a:spcBef>
                <a:spcPts val="0"/>
              </a:spcBef>
              <a:spcAft>
                <a:spcPts val="0"/>
              </a:spcAft>
              <a:buNone/>
              <a:defRPr sz="1867">
                <a:latin typeface="Nunito"/>
                <a:ea typeface="Nunito"/>
                <a:cs typeface="Nunito"/>
                <a:sym typeface="Nunito"/>
              </a:defRPr>
            </a:lvl2pPr>
            <a:lvl3pPr lvl="2" rtl="0">
              <a:lnSpc>
                <a:spcPct val="115000"/>
              </a:lnSpc>
              <a:spcBef>
                <a:spcPts val="0"/>
              </a:spcBef>
              <a:spcAft>
                <a:spcPts val="0"/>
              </a:spcAft>
              <a:buNone/>
              <a:defRPr sz="1867">
                <a:latin typeface="Nunito"/>
                <a:ea typeface="Nunito"/>
                <a:cs typeface="Nunito"/>
                <a:sym typeface="Nunito"/>
              </a:defRPr>
            </a:lvl3pPr>
            <a:lvl4pPr lvl="3" rtl="0">
              <a:lnSpc>
                <a:spcPct val="115000"/>
              </a:lnSpc>
              <a:spcBef>
                <a:spcPts val="0"/>
              </a:spcBef>
              <a:spcAft>
                <a:spcPts val="0"/>
              </a:spcAft>
              <a:buNone/>
              <a:defRPr sz="1867">
                <a:latin typeface="Nunito"/>
                <a:ea typeface="Nunito"/>
                <a:cs typeface="Nunito"/>
                <a:sym typeface="Nunito"/>
              </a:defRPr>
            </a:lvl4pPr>
            <a:lvl5pPr lvl="4" rtl="0">
              <a:lnSpc>
                <a:spcPct val="115000"/>
              </a:lnSpc>
              <a:spcBef>
                <a:spcPts val="0"/>
              </a:spcBef>
              <a:spcAft>
                <a:spcPts val="0"/>
              </a:spcAft>
              <a:buNone/>
              <a:defRPr sz="1867">
                <a:latin typeface="Nunito"/>
                <a:ea typeface="Nunito"/>
                <a:cs typeface="Nunito"/>
                <a:sym typeface="Nunito"/>
              </a:defRPr>
            </a:lvl5pPr>
            <a:lvl6pPr lvl="5" rtl="0">
              <a:lnSpc>
                <a:spcPct val="115000"/>
              </a:lnSpc>
              <a:spcBef>
                <a:spcPts val="0"/>
              </a:spcBef>
              <a:spcAft>
                <a:spcPts val="0"/>
              </a:spcAft>
              <a:buNone/>
              <a:defRPr sz="1867">
                <a:latin typeface="Nunito"/>
                <a:ea typeface="Nunito"/>
                <a:cs typeface="Nunito"/>
                <a:sym typeface="Nunito"/>
              </a:defRPr>
            </a:lvl6pPr>
            <a:lvl7pPr lvl="6" rtl="0">
              <a:lnSpc>
                <a:spcPct val="115000"/>
              </a:lnSpc>
              <a:spcBef>
                <a:spcPts val="0"/>
              </a:spcBef>
              <a:spcAft>
                <a:spcPts val="0"/>
              </a:spcAft>
              <a:buNone/>
              <a:defRPr sz="1867">
                <a:latin typeface="Nunito"/>
                <a:ea typeface="Nunito"/>
                <a:cs typeface="Nunito"/>
                <a:sym typeface="Nunito"/>
              </a:defRPr>
            </a:lvl7pPr>
            <a:lvl8pPr lvl="7" rtl="0">
              <a:lnSpc>
                <a:spcPct val="115000"/>
              </a:lnSpc>
              <a:spcBef>
                <a:spcPts val="0"/>
              </a:spcBef>
              <a:spcAft>
                <a:spcPts val="0"/>
              </a:spcAft>
              <a:buNone/>
              <a:defRPr sz="1867">
                <a:latin typeface="Nunito"/>
                <a:ea typeface="Nunito"/>
                <a:cs typeface="Nunito"/>
                <a:sym typeface="Nunito"/>
              </a:defRPr>
            </a:lvl8pPr>
            <a:lvl9pPr lvl="8" rtl="0">
              <a:lnSpc>
                <a:spcPct val="115000"/>
              </a:lnSpc>
              <a:spcBef>
                <a:spcPts val="0"/>
              </a:spcBef>
              <a:spcAft>
                <a:spcPts val="0"/>
              </a:spcAft>
              <a:buNone/>
              <a:defRPr sz="1867">
                <a:latin typeface="Nunito"/>
                <a:ea typeface="Nunito"/>
                <a:cs typeface="Nunito"/>
                <a:sym typeface="Nunito"/>
              </a:defRPr>
            </a:lvl9pPr>
          </a:lstStyle>
          <a:p>
            <a:endParaRPr/>
          </a:p>
        </p:txBody>
      </p:sp>
      <p:grpSp>
        <p:nvGrpSpPr>
          <p:cNvPr id="6420" name="Google Shape;6420;p22"/>
          <p:cNvGrpSpPr/>
          <p:nvPr/>
        </p:nvGrpSpPr>
        <p:grpSpPr>
          <a:xfrm rot="6386609">
            <a:off x="10812750" y="5773717"/>
            <a:ext cx="1079917" cy="1107491"/>
            <a:chOff x="7973149" y="-201092"/>
            <a:chExt cx="1116750" cy="1145263"/>
          </a:xfrm>
        </p:grpSpPr>
        <p:sp>
          <p:nvSpPr>
            <p:cNvPr id="6421" name="Google Shape;6421;p22"/>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2" name="Google Shape;6422;p22"/>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3" name="Google Shape;6423;p22"/>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4" name="Google Shape;6424;p22"/>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5" name="Google Shape;6425;p22"/>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6" name="Google Shape;6426;p22"/>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7" name="Google Shape;6427;p22"/>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8" name="Google Shape;6428;p22"/>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9" name="Google Shape;6429;p22"/>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0" name="Google Shape;6430;p22"/>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1" name="Google Shape;6431;p22"/>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2" name="Google Shape;6432;p22"/>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3" name="Google Shape;6433;p22"/>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4" name="Google Shape;6434;p22"/>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5" name="Google Shape;6435;p22"/>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6" name="Google Shape;6436;p22"/>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7" name="Google Shape;6437;p22"/>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8" name="Google Shape;6438;p22"/>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9" name="Google Shape;6439;p22"/>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0" name="Google Shape;6440;p22"/>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1" name="Google Shape;6441;p22"/>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2" name="Google Shape;6442;p22"/>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3" name="Google Shape;6443;p22"/>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4" name="Google Shape;6444;p22"/>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5" name="Google Shape;6445;p22"/>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6" name="Google Shape;6446;p22"/>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7" name="Google Shape;6447;p22"/>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8" name="Google Shape;6448;p22"/>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9" name="Google Shape;6449;p22"/>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0" name="Google Shape;6450;p22"/>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1" name="Google Shape;6451;p22"/>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2" name="Google Shape;6452;p22"/>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3" name="Google Shape;6453;p22"/>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4" name="Google Shape;6454;p22"/>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5" name="Google Shape;6455;p22"/>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6" name="Google Shape;6456;p22"/>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7" name="Google Shape;6457;p22"/>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8" name="Google Shape;6458;p22"/>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9" name="Google Shape;6459;p22"/>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0" name="Google Shape;6460;p22"/>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1" name="Google Shape;6461;p22"/>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2" name="Google Shape;6462;p22"/>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3" name="Google Shape;6463;p22"/>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4" name="Google Shape;6464;p22"/>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5" name="Google Shape;6465;p22"/>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6" name="Google Shape;6466;p22"/>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7" name="Google Shape;6467;p22"/>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8" name="Google Shape;6468;p22"/>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9" name="Google Shape;6469;p22"/>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0" name="Google Shape;6470;p22"/>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1" name="Google Shape;6471;p22"/>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2" name="Google Shape;6472;p22"/>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3" name="Google Shape;6473;p22"/>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4" name="Google Shape;6474;p22"/>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5" name="Google Shape;6475;p22"/>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6" name="Google Shape;6476;p22"/>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7" name="Google Shape;6477;p22"/>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8" name="Google Shape;6478;p22"/>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9" name="Google Shape;6479;p22"/>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0" name="Google Shape;6480;p22"/>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1" name="Google Shape;6481;p22"/>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482" name="Google Shape;6482;p22"/>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extLst>
      <p:ext uri="{BB962C8B-B14F-4D97-AF65-F5344CB8AC3E}">
        <p14:creationId xmlns:p14="http://schemas.microsoft.com/office/powerpoint/2010/main" val="723530813"/>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Title and text 4">
  <p:cSld name="Title and text 4">
    <p:spTree>
      <p:nvGrpSpPr>
        <p:cNvPr id="1" name="Shape 6483"/>
        <p:cNvGrpSpPr/>
        <p:nvPr/>
      </p:nvGrpSpPr>
      <p:grpSpPr>
        <a:xfrm>
          <a:off x="0" y="0"/>
          <a:ext cx="0" cy="0"/>
          <a:chOff x="0" y="0"/>
          <a:chExt cx="0" cy="0"/>
        </a:xfrm>
      </p:grpSpPr>
      <p:sp>
        <p:nvSpPr>
          <p:cNvPr id="6484" name="Google Shape;6484;p23"/>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485" name="Google Shape;6485;p23"/>
          <p:cNvSpPr/>
          <p:nvPr/>
        </p:nvSpPr>
        <p:spPr>
          <a:xfrm rot="-5400000" flipH="1">
            <a:off x="9183774" y="3815777"/>
            <a:ext cx="5263047" cy="821375"/>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86" name="Google Shape;6486;p23"/>
          <p:cNvSpPr/>
          <p:nvPr/>
        </p:nvSpPr>
        <p:spPr>
          <a:xfrm flipH="1">
            <a:off x="-269861" y="-122445"/>
            <a:ext cx="4408516" cy="68843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487" name="Google Shape;6487;p23"/>
          <p:cNvGrpSpPr/>
          <p:nvPr/>
        </p:nvGrpSpPr>
        <p:grpSpPr>
          <a:xfrm rot="10800000" flipH="1">
            <a:off x="-89117" y="6039622"/>
            <a:ext cx="1432199" cy="915695"/>
            <a:chOff x="-206267" y="355694"/>
            <a:chExt cx="1406323" cy="899150"/>
          </a:xfrm>
        </p:grpSpPr>
        <p:sp>
          <p:nvSpPr>
            <p:cNvPr id="6488" name="Google Shape;6488;p23"/>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9" name="Google Shape;6489;p23"/>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0" name="Google Shape;6490;p23"/>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1" name="Google Shape;6491;p23"/>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2" name="Google Shape;6492;p23"/>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3" name="Google Shape;6493;p23"/>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4" name="Google Shape;6494;p23"/>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5" name="Google Shape;6495;p23"/>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496" name="Google Shape;6496;p23"/>
          <p:cNvGrpSpPr/>
          <p:nvPr/>
        </p:nvGrpSpPr>
        <p:grpSpPr>
          <a:xfrm rot="-5400000" flipH="1">
            <a:off x="10550298" y="5057390"/>
            <a:ext cx="1718685" cy="1882509"/>
            <a:chOff x="2318158" y="4088320"/>
            <a:chExt cx="1256104" cy="1375835"/>
          </a:xfrm>
        </p:grpSpPr>
        <p:sp>
          <p:nvSpPr>
            <p:cNvPr id="6497" name="Google Shape;6497;p23"/>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8" name="Google Shape;6498;p23"/>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9" name="Google Shape;6499;p23"/>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0" name="Google Shape;6500;p23"/>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1" name="Google Shape;6501;p23"/>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2" name="Google Shape;6502;p23"/>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3" name="Google Shape;6503;p23"/>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4" name="Google Shape;6504;p23"/>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5" name="Google Shape;6505;p23"/>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6" name="Google Shape;6506;p23"/>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7" name="Google Shape;6507;p23"/>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8" name="Google Shape;6508;p23"/>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9" name="Google Shape;6509;p23"/>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0" name="Google Shape;6510;p23"/>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1" name="Google Shape;6511;p23"/>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2" name="Google Shape;6512;p23"/>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3" name="Google Shape;6513;p23"/>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4" name="Google Shape;6514;p23"/>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5" name="Google Shape;6515;p23"/>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6" name="Google Shape;6516;p23"/>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7" name="Google Shape;6517;p23"/>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8" name="Google Shape;6518;p23"/>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9" name="Google Shape;6519;p23"/>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0" name="Google Shape;6520;p23"/>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1" name="Google Shape;6521;p23"/>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2" name="Google Shape;6522;p23"/>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3" name="Google Shape;6523;p23"/>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4" name="Google Shape;6524;p23"/>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5" name="Google Shape;6525;p23"/>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6" name="Google Shape;6526;p23"/>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7" name="Google Shape;6527;p23"/>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8" name="Google Shape;6528;p23"/>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9" name="Google Shape;6529;p23"/>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0" name="Google Shape;6530;p23"/>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1" name="Google Shape;6531;p23"/>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2" name="Google Shape;6532;p23"/>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3" name="Google Shape;6533;p23"/>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4" name="Google Shape;6534;p23"/>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5" name="Google Shape;6535;p23"/>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6" name="Google Shape;6536;p23"/>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7" name="Google Shape;6537;p23"/>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8" name="Google Shape;6538;p23"/>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9" name="Google Shape;6539;p23"/>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0" name="Google Shape;6540;p23"/>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1" name="Google Shape;6541;p23"/>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2" name="Google Shape;6542;p23"/>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3" name="Google Shape;6543;p23"/>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4" name="Google Shape;6544;p23"/>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5" name="Google Shape;6545;p23"/>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6" name="Google Shape;6546;p23"/>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547" name="Google Shape;6547;p23"/>
          <p:cNvGrpSpPr/>
          <p:nvPr/>
        </p:nvGrpSpPr>
        <p:grpSpPr>
          <a:xfrm rot="9042000" flipH="1">
            <a:off x="11233340" y="132099"/>
            <a:ext cx="1163904" cy="522260"/>
            <a:chOff x="8502760" y="3542528"/>
            <a:chExt cx="711519" cy="319269"/>
          </a:xfrm>
        </p:grpSpPr>
        <p:sp>
          <p:nvSpPr>
            <p:cNvPr id="6548" name="Google Shape;6548;p23"/>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9" name="Google Shape;6549;p23"/>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0" name="Google Shape;6550;p23"/>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1" name="Google Shape;6551;p23"/>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2" name="Google Shape;6552;p23"/>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3" name="Google Shape;6553;p23"/>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4" name="Google Shape;6554;p23"/>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5" name="Google Shape;6555;p23"/>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6" name="Google Shape;6556;p23"/>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557" name="Google Shape;6557;p23"/>
          <p:cNvGrpSpPr/>
          <p:nvPr/>
        </p:nvGrpSpPr>
        <p:grpSpPr>
          <a:xfrm flipH="1">
            <a:off x="-138757" y="-268130"/>
            <a:ext cx="1057191" cy="1084183"/>
            <a:chOff x="7973149" y="-201092"/>
            <a:chExt cx="1116750" cy="1145263"/>
          </a:xfrm>
        </p:grpSpPr>
        <p:sp>
          <p:nvSpPr>
            <p:cNvPr id="6558" name="Google Shape;6558;p23"/>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9" name="Google Shape;6559;p23"/>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0" name="Google Shape;6560;p23"/>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1" name="Google Shape;6561;p23"/>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2" name="Google Shape;6562;p23"/>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3" name="Google Shape;6563;p23"/>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4" name="Google Shape;6564;p23"/>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5" name="Google Shape;6565;p23"/>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6" name="Google Shape;6566;p23"/>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7" name="Google Shape;6567;p23"/>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8" name="Google Shape;6568;p23"/>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9" name="Google Shape;6569;p23"/>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0" name="Google Shape;6570;p23"/>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1" name="Google Shape;6571;p23"/>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2" name="Google Shape;6572;p23"/>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3" name="Google Shape;6573;p23"/>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4" name="Google Shape;6574;p23"/>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5" name="Google Shape;6575;p23"/>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6" name="Google Shape;6576;p23"/>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7" name="Google Shape;6577;p23"/>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8" name="Google Shape;6578;p23"/>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9" name="Google Shape;6579;p23"/>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0" name="Google Shape;6580;p23"/>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1" name="Google Shape;6581;p23"/>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2" name="Google Shape;6582;p23"/>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3" name="Google Shape;6583;p23"/>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4" name="Google Shape;6584;p23"/>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5" name="Google Shape;6585;p23"/>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6" name="Google Shape;6586;p23"/>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7" name="Google Shape;6587;p23"/>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8" name="Google Shape;6588;p23"/>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9" name="Google Shape;6589;p23"/>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0" name="Google Shape;6590;p23"/>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1" name="Google Shape;6591;p23"/>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2" name="Google Shape;6592;p23"/>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3" name="Google Shape;6593;p23"/>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4" name="Google Shape;6594;p23"/>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5" name="Google Shape;6595;p23"/>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6" name="Google Shape;6596;p23"/>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7" name="Google Shape;6597;p23"/>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8" name="Google Shape;6598;p23"/>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9" name="Google Shape;6599;p23"/>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0" name="Google Shape;6600;p23"/>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1" name="Google Shape;6601;p23"/>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2" name="Google Shape;6602;p23"/>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3" name="Google Shape;6603;p23"/>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4" name="Google Shape;6604;p23"/>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5" name="Google Shape;6605;p23"/>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6" name="Google Shape;6606;p23"/>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7" name="Google Shape;6607;p23"/>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8" name="Google Shape;6608;p23"/>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9" name="Google Shape;6609;p23"/>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0" name="Google Shape;6610;p23"/>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1" name="Google Shape;6611;p23"/>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2" name="Google Shape;6612;p23"/>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3" name="Google Shape;6613;p23"/>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4" name="Google Shape;6614;p23"/>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5" name="Google Shape;6615;p23"/>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6" name="Google Shape;6616;p23"/>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7" name="Google Shape;6617;p23"/>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8" name="Google Shape;6618;p23"/>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619" name="Google Shape;6619;p23"/>
          <p:cNvGrpSpPr/>
          <p:nvPr/>
        </p:nvGrpSpPr>
        <p:grpSpPr>
          <a:xfrm rot="5400000" flipH="1">
            <a:off x="1763423" y="16841"/>
            <a:ext cx="156581" cy="141111"/>
            <a:chOff x="7737341" y="1046941"/>
            <a:chExt cx="161913" cy="145916"/>
          </a:xfrm>
        </p:grpSpPr>
        <p:sp>
          <p:nvSpPr>
            <p:cNvPr id="6620" name="Google Shape;6620;p2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1" name="Google Shape;6621;p2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2" name="Google Shape;6622;p2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623" name="Google Shape;6623;p23"/>
          <p:cNvGrpSpPr/>
          <p:nvPr/>
        </p:nvGrpSpPr>
        <p:grpSpPr>
          <a:xfrm>
            <a:off x="217875" y="-226410"/>
            <a:ext cx="896712" cy="899548"/>
            <a:chOff x="-566600" y="186057"/>
            <a:chExt cx="1240151" cy="1244074"/>
          </a:xfrm>
        </p:grpSpPr>
        <p:sp>
          <p:nvSpPr>
            <p:cNvPr id="6624" name="Google Shape;6624;p23"/>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5" name="Google Shape;6625;p23"/>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6" name="Google Shape;6626;p23"/>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7" name="Google Shape;6627;p23"/>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8" name="Google Shape;6628;p23"/>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9" name="Google Shape;6629;p23"/>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0" name="Google Shape;6630;p23"/>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1" name="Google Shape;6631;p23"/>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2" name="Google Shape;6632;p23"/>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3" name="Google Shape;6633;p23"/>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4" name="Google Shape;6634;p23"/>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5" name="Google Shape;6635;p23"/>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6" name="Google Shape;6636;p23"/>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7" name="Google Shape;6637;p23"/>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8" name="Google Shape;6638;p23"/>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9" name="Google Shape;6639;p23"/>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0" name="Google Shape;6640;p23"/>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1" name="Google Shape;6641;p23"/>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2" name="Google Shape;6642;p23"/>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3" name="Google Shape;6643;p23"/>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4" name="Google Shape;6644;p23"/>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5" name="Google Shape;6645;p23"/>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6" name="Google Shape;6646;p23"/>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7" name="Google Shape;6647;p23"/>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8" name="Google Shape;6648;p23"/>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9" name="Google Shape;6649;p23"/>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0" name="Google Shape;6650;p23"/>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651" name="Google Shape;6651;p23"/>
          <p:cNvGrpSpPr/>
          <p:nvPr/>
        </p:nvGrpSpPr>
        <p:grpSpPr>
          <a:xfrm>
            <a:off x="796662" y="-261121"/>
            <a:ext cx="651527" cy="630016"/>
            <a:chOff x="-168381" y="-168706"/>
            <a:chExt cx="901061" cy="871312"/>
          </a:xfrm>
        </p:grpSpPr>
        <p:sp>
          <p:nvSpPr>
            <p:cNvPr id="6652" name="Google Shape;6652;p23"/>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3" name="Google Shape;6653;p23"/>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4" name="Google Shape;6654;p23"/>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5" name="Google Shape;6655;p23"/>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6" name="Google Shape;6656;p23"/>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7" name="Google Shape;6657;p23"/>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8" name="Google Shape;6658;p23"/>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9" name="Google Shape;6659;p23"/>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0" name="Google Shape;6660;p23"/>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1" name="Google Shape;6661;p23"/>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2" name="Google Shape;6662;p23"/>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3" name="Google Shape;6663;p23"/>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4" name="Google Shape;6664;p23"/>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5" name="Google Shape;6665;p23"/>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6" name="Google Shape;6666;p23"/>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7" name="Google Shape;6667;p23"/>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8" name="Google Shape;6668;p23"/>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9" name="Google Shape;6669;p23"/>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0" name="Google Shape;6670;p23"/>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671" name="Google Shape;6671;p23"/>
          <p:cNvGrpSpPr/>
          <p:nvPr/>
        </p:nvGrpSpPr>
        <p:grpSpPr>
          <a:xfrm flipH="1">
            <a:off x="2007142" y="-237470"/>
            <a:ext cx="518948" cy="725379"/>
            <a:chOff x="1897495" y="-461400"/>
            <a:chExt cx="815443" cy="1139815"/>
          </a:xfrm>
        </p:grpSpPr>
        <p:sp>
          <p:nvSpPr>
            <p:cNvPr id="6672" name="Google Shape;6672;p23"/>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3" name="Google Shape;6673;p23"/>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4" name="Google Shape;6674;p23"/>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5" name="Google Shape;6675;p23"/>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6" name="Google Shape;6676;p23"/>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7" name="Google Shape;6677;p23"/>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8" name="Google Shape;6678;p23"/>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9" name="Google Shape;6679;p23"/>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0" name="Google Shape;6680;p23"/>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1" name="Google Shape;6681;p23"/>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2" name="Google Shape;6682;p23"/>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3" name="Google Shape;6683;p23"/>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4" name="Google Shape;6684;p23"/>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5" name="Google Shape;6685;p23"/>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6" name="Google Shape;6686;p23"/>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7" name="Google Shape;6687;p23"/>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8" name="Google Shape;6688;p23"/>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9" name="Google Shape;6689;p23"/>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0" name="Google Shape;6690;p23"/>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1" name="Google Shape;6691;p23"/>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2" name="Google Shape;6692;p23"/>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3" name="Google Shape;6693;p23"/>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694" name="Google Shape;6694;p23"/>
          <p:cNvGrpSpPr/>
          <p:nvPr/>
        </p:nvGrpSpPr>
        <p:grpSpPr>
          <a:xfrm rot="10800000" flipH="1">
            <a:off x="-130711" y="5735771"/>
            <a:ext cx="692257" cy="1084192"/>
            <a:chOff x="1897495" y="-461400"/>
            <a:chExt cx="815443" cy="1139815"/>
          </a:xfrm>
        </p:grpSpPr>
        <p:sp>
          <p:nvSpPr>
            <p:cNvPr id="6695" name="Google Shape;6695;p23"/>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6" name="Google Shape;6696;p23"/>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7" name="Google Shape;6697;p23"/>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8" name="Google Shape;6698;p23"/>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9" name="Google Shape;6699;p23"/>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0" name="Google Shape;6700;p23"/>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1" name="Google Shape;6701;p23"/>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2" name="Google Shape;6702;p23"/>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3" name="Google Shape;6703;p23"/>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4" name="Google Shape;6704;p23"/>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5" name="Google Shape;6705;p23"/>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6" name="Google Shape;6706;p23"/>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7" name="Google Shape;6707;p23"/>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8" name="Google Shape;6708;p23"/>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9" name="Google Shape;6709;p23"/>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0" name="Google Shape;6710;p23"/>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1" name="Google Shape;6711;p23"/>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2" name="Google Shape;6712;p23"/>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3" name="Google Shape;6713;p23"/>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4" name="Google Shape;6714;p23"/>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5" name="Google Shape;6715;p23"/>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6" name="Google Shape;6716;p23"/>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717" name="Google Shape;6717;p23"/>
          <p:cNvGrpSpPr/>
          <p:nvPr/>
        </p:nvGrpSpPr>
        <p:grpSpPr>
          <a:xfrm rot="4699778" flipH="1">
            <a:off x="-327241" y="4823862"/>
            <a:ext cx="1173956" cy="889825"/>
            <a:chOff x="-320607" y="2105391"/>
            <a:chExt cx="1152762" cy="873760"/>
          </a:xfrm>
        </p:grpSpPr>
        <p:sp>
          <p:nvSpPr>
            <p:cNvPr id="6718" name="Google Shape;6718;p23"/>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9" name="Google Shape;6719;p23"/>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0" name="Google Shape;6720;p23"/>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1" name="Google Shape;6721;p23"/>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2" name="Google Shape;6722;p23"/>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3" name="Google Shape;6723;p23"/>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4" name="Google Shape;6724;p23"/>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5" name="Google Shape;6725;p23"/>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6" name="Google Shape;6726;p23"/>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7" name="Google Shape;6727;p23"/>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8" name="Google Shape;6728;p23"/>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9" name="Google Shape;6729;p23"/>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0" name="Google Shape;6730;p23"/>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1" name="Google Shape;6731;p23"/>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2" name="Google Shape;6732;p23"/>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3" name="Google Shape;6733;p23"/>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4" name="Google Shape;6734;p23"/>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5" name="Google Shape;6735;p23"/>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6" name="Google Shape;6736;p23"/>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737" name="Google Shape;6737;p23"/>
          <p:cNvGrpSpPr/>
          <p:nvPr/>
        </p:nvGrpSpPr>
        <p:grpSpPr>
          <a:xfrm rot="-5400000" flipH="1">
            <a:off x="670752" y="5928103"/>
            <a:ext cx="156581" cy="141111"/>
            <a:chOff x="7737341" y="1046941"/>
            <a:chExt cx="161913" cy="145916"/>
          </a:xfrm>
        </p:grpSpPr>
        <p:sp>
          <p:nvSpPr>
            <p:cNvPr id="6738" name="Google Shape;6738;p2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9" name="Google Shape;6739;p2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0" name="Google Shape;6740;p2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741" name="Google Shape;6741;p23"/>
          <p:cNvSpPr txBox="1">
            <a:spLocks noGrp="1"/>
          </p:cNvSpPr>
          <p:nvPr>
            <p:ph type="subTitle" idx="1"/>
          </p:nvPr>
        </p:nvSpPr>
        <p:spPr>
          <a:xfrm>
            <a:off x="7214325" y="1648567"/>
            <a:ext cx="1625600" cy="7256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6742" name="Google Shape;6742;p23"/>
          <p:cNvSpPr txBox="1">
            <a:spLocks noGrp="1"/>
          </p:cNvSpPr>
          <p:nvPr>
            <p:ph type="subTitle" idx="2"/>
          </p:nvPr>
        </p:nvSpPr>
        <p:spPr>
          <a:xfrm>
            <a:off x="7200716" y="2165751"/>
            <a:ext cx="2818400" cy="94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867">
                <a:latin typeface="Nunito"/>
                <a:ea typeface="Nunito"/>
                <a:cs typeface="Nunito"/>
                <a:sym typeface="Nunito"/>
              </a:defRPr>
            </a:lvl1pPr>
            <a:lvl2pPr lvl="1" rtl="0">
              <a:lnSpc>
                <a:spcPct val="100000"/>
              </a:lnSpc>
              <a:spcBef>
                <a:spcPts val="0"/>
              </a:spcBef>
              <a:spcAft>
                <a:spcPts val="0"/>
              </a:spcAft>
              <a:buNone/>
              <a:defRPr sz="1867">
                <a:latin typeface="Nunito"/>
                <a:ea typeface="Nunito"/>
                <a:cs typeface="Nunito"/>
                <a:sym typeface="Nunito"/>
              </a:defRPr>
            </a:lvl2pPr>
            <a:lvl3pPr lvl="2" rtl="0">
              <a:lnSpc>
                <a:spcPct val="100000"/>
              </a:lnSpc>
              <a:spcBef>
                <a:spcPts val="0"/>
              </a:spcBef>
              <a:spcAft>
                <a:spcPts val="0"/>
              </a:spcAft>
              <a:buNone/>
              <a:defRPr sz="1867">
                <a:latin typeface="Nunito"/>
                <a:ea typeface="Nunito"/>
                <a:cs typeface="Nunito"/>
                <a:sym typeface="Nunito"/>
              </a:defRPr>
            </a:lvl3pPr>
            <a:lvl4pPr lvl="3" rtl="0">
              <a:lnSpc>
                <a:spcPct val="100000"/>
              </a:lnSpc>
              <a:spcBef>
                <a:spcPts val="0"/>
              </a:spcBef>
              <a:spcAft>
                <a:spcPts val="0"/>
              </a:spcAft>
              <a:buNone/>
              <a:defRPr sz="1867">
                <a:latin typeface="Nunito"/>
                <a:ea typeface="Nunito"/>
                <a:cs typeface="Nunito"/>
                <a:sym typeface="Nunito"/>
              </a:defRPr>
            </a:lvl4pPr>
            <a:lvl5pPr lvl="4" rtl="0">
              <a:lnSpc>
                <a:spcPct val="100000"/>
              </a:lnSpc>
              <a:spcBef>
                <a:spcPts val="0"/>
              </a:spcBef>
              <a:spcAft>
                <a:spcPts val="0"/>
              </a:spcAft>
              <a:buNone/>
              <a:defRPr sz="1867">
                <a:latin typeface="Nunito"/>
                <a:ea typeface="Nunito"/>
                <a:cs typeface="Nunito"/>
                <a:sym typeface="Nunito"/>
              </a:defRPr>
            </a:lvl5pPr>
            <a:lvl6pPr lvl="5" rtl="0">
              <a:lnSpc>
                <a:spcPct val="100000"/>
              </a:lnSpc>
              <a:spcBef>
                <a:spcPts val="0"/>
              </a:spcBef>
              <a:spcAft>
                <a:spcPts val="0"/>
              </a:spcAft>
              <a:buNone/>
              <a:defRPr sz="1867">
                <a:latin typeface="Nunito"/>
                <a:ea typeface="Nunito"/>
                <a:cs typeface="Nunito"/>
                <a:sym typeface="Nunito"/>
              </a:defRPr>
            </a:lvl6pPr>
            <a:lvl7pPr lvl="6" rtl="0">
              <a:lnSpc>
                <a:spcPct val="100000"/>
              </a:lnSpc>
              <a:spcBef>
                <a:spcPts val="0"/>
              </a:spcBef>
              <a:spcAft>
                <a:spcPts val="0"/>
              </a:spcAft>
              <a:buNone/>
              <a:defRPr sz="1867">
                <a:latin typeface="Nunito"/>
                <a:ea typeface="Nunito"/>
                <a:cs typeface="Nunito"/>
                <a:sym typeface="Nunito"/>
              </a:defRPr>
            </a:lvl7pPr>
            <a:lvl8pPr lvl="7" rtl="0">
              <a:lnSpc>
                <a:spcPct val="100000"/>
              </a:lnSpc>
              <a:spcBef>
                <a:spcPts val="0"/>
              </a:spcBef>
              <a:spcAft>
                <a:spcPts val="0"/>
              </a:spcAft>
              <a:buNone/>
              <a:defRPr sz="1867">
                <a:latin typeface="Nunito"/>
                <a:ea typeface="Nunito"/>
                <a:cs typeface="Nunito"/>
                <a:sym typeface="Nunito"/>
              </a:defRPr>
            </a:lvl8pPr>
            <a:lvl9pPr lvl="8" rtl="0">
              <a:lnSpc>
                <a:spcPct val="100000"/>
              </a:lnSpc>
              <a:spcBef>
                <a:spcPts val="0"/>
              </a:spcBef>
              <a:spcAft>
                <a:spcPts val="0"/>
              </a:spcAft>
              <a:buNone/>
              <a:defRPr sz="1867">
                <a:latin typeface="Nunito"/>
                <a:ea typeface="Nunito"/>
                <a:cs typeface="Nunito"/>
                <a:sym typeface="Nunito"/>
              </a:defRPr>
            </a:lvl9pPr>
          </a:lstStyle>
          <a:p>
            <a:endParaRPr/>
          </a:p>
        </p:txBody>
      </p:sp>
      <p:sp>
        <p:nvSpPr>
          <p:cNvPr id="6743" name="Google Shape;6743;p23"/>
          <p:cNvSpPr txBox="1">
            <a:spLocks noGrp="1"/>
          </p:cNvSpPr>
          <p:nvPr>
            <p:ph type="subTitle" idx="3"/>
          </p:nvPr>
        </p:nvSpPr>
        <p:spPr>
          <a:xfrm>
            <a:off x="7210249" y="3338068"/>
            <a:ext cx="1625600" cy="7256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6744" name="Google Shape;6744;p23"/>
          <p:cNvSpPr txBox="1">
            <a:spLocks noGrp="1"/>
          </p:cNvSpPr>
          <p:nvPr>
            <p:ph type="subTitle" idx="4"/>
          </p:nvPr>
        </p:nvSpPr>
        <p:spPr>
          <a:xfrm>
            <a:off x="7181316" y="3855292"/>
            <a:ext cx="2818400" cy="934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867">
                <a:latin typeface="Nunito"/>
                <a:ea typeface="Nunito"/>
                <a:cs typeface="Nunito"/>
                <a:sym typeface="Nunito"/>
              </a:defRPr>
            </a:lvl1pPr>
            <a:lvl2pPr lvl="1" rtl="0">
              <a:lnSpc>
                <a:spcPct val="100000"/>
              </a:lnSpc>
              <a:spcBef>
                <a:spcPts val="0"/>
              </a:spcBef>
              <a:spcAft>
                <a:spcPts val="0"/>
              </a:spcAft>
              <a:buNone/>
              <a:defRPr sz="1867">
                <a:latin typeface="Nunito"/>
                <a:ea typeface="Nunito"/>
                <a:cs typeface="Nunito"/>
                <a:sym typeface="Nunito"/>
              </a:defRPr>
            </a:lvl2pPr>
            <a:lvl3pPr lvl="2" rtl="0">
              <a:lnSpc>
                <a:spcPct val="100000"/>
              </a:lnSpc>
              <a:spcBef>
                <a:spcPts val="0"/>
              </a:spcBef>
              <a:spcAft>
                <a:spcPts val="0"/>
              </a:spcAft>
              <a:buNone/>
              <a:defRPr sz="1867">
                <a:latin typeface="Nunito"/>
                <a:ea typeface="Nunito"/>
                <a:cs typeface="Nunito"/>
                <a:sym typeface="Nunito"/>
              </a:defRPr>
            </a:lvl3pPr>
            <a:lvl4pPr lvl="3" rtl="0">
              <a:lnSpc>
                <a:spcPct val="100000"/>
              </a:lnSpc>
              <a:spcBef>
                <a:spcPts val="0"/>
              </a:spcBef>
              <a:spcAft>
                <a:spcPts val="0"/>
              </a:spcAft>
              <a:buNone/>
              <a:defRPr sz="1867">
                <a:latin typeface="Nunito"/>
                <a:ea typeface="Nunito"/>
                <a:cs typeface="Nunito"/>
                <a:sym typeface="Nunito"/>
              </a:defRPr>
            </a:lvl4pPr>
            <a:lvl5pPr lvl="4" rtl="0">
              <a:lnSpc>
                <a:spcPct val="100000"/>
              </a:lnSpc>
              <a:spcBef>
                <a:spcPts val="0"/>
              </a:spcBef>
              <a:spcAft>
                <a:spcPts val="0"/>
              </a:spcAft>
              <a:buNone/>
              <a:defRPr sz="1867">
                <a:latin typeface="Nunito"/>
                <a:ea typeface="Nunito"/>
                <a:cs typeface="Nunito"/>
                <a:sym typeface="Nunito"/>
              </a:defRPr>
            </a:lvl5pPr>
            <a:lvl6pPr lvl="5" rtl="0">
              <a:lnSpc>
                <a:spcPct val="100000"/>
              </a:lnSpc>
              <a:spcBef>
                <a:spcPts val="0"/>
              </a:spcBef>
              <a:spcAft>
                <a:spcPts val="0"/>
              </a:spcAft>
              <a:buNone/>
              <a:defRPr sz="1867">
                <a:latin typeface="Nunito"/>
                <a:ea typeface="Nunito"/>
                <a:cs typeface="Nunito"/>
                <a:sym typeface="Nunito"/>
              </a:defRPr>
            </a:lvl6pPr>
            <a:lvl7pPr lvl="6" rtl="0">
              <a:lnSpc>
                <a:spcPct val="100000"/>
              </a:lnSpc>
              <a:spcBef>
                <a:spcPts val="0"/>
              </a:spcBef>
              <a:spcAft>
                <a:spcPts val="0"/>
              </a:spcAft>
              <a:buNone/>
              <a:defRPr sz="1867">
                <a:latin typeface="Nunito"/>
                <a:ea typeface="Nunito"/>
                <a:cs typeface="Nunito"/>
                <a:sym typeface="Nunito"/>
              </a:defRPr>
            </a:lvl7pPr>
            <a:lvl8pPr lvl="7" rtl="0">
              <a:lnSpc>
                <a:spcPct val="100000"/>
              </a:lnSpc>
              <a:spcBef>
                <a:spcPts val="0"/>
              </a:spcBef>
              <a:spcAft>
                <a:spcPts val="0"/>
              </a:spcAft>
              <a:buNone/>
              <a:defRPr sz="1867">
                <a:latin typeface="Nunito"/>
                <a:ea typeface="Nunito"/>
                <a:cs typeface="Nunito"/>
                <a:sym typeface="Nunito"/>
              </a:defRPr>
            </a:lvl8pPr>
            <a:lvl9pPr lvl="8" rtl="0">
              <a:lnSpc>
                <a:spcPct val="100000"/>
              </a:lnSpc>
              <a:spcBef>
                <a:spcPts val="0"/>
              </a:spcBef>
              <a:spcAft>
                <a:spcPts val="0"/>
              </a:spcAft>
              <a:buNone/>
              <a:defRPr sz="1867">
                <a:latin typeface="Nunito"/>
                <a:ea typeface="Nunito"/>
                <a:cs typeface="Nunito"/>
                <a:sym typeface="Nunito"/>
              </a:defRPr>
            </a:lvl9pPr>
          </a:lstStyle>
          <a:p>
            <a:endParaRPr/>
          </a:p>
        </p:txBody>
      </p:sp>
      <p:sp>
        <p:nvSpPr>
          <p:cNvPr id="6745" name="Google Shape;6745;p23"/>
          <p:cNvSpPr txBox="1">
            <a:spLocks noGrp="1"/>
          </p:cNvSpPr>
          <p:nvPr>
            <p:ph type="subTitle" idx="5"/>
          </p:nvPr>
        </p:nvSpPr>
        <p:spPr>
          <a:xfrm>
            <a:off x="7214317" y="5030235"/>
            <a:ext cx="1625600" cy="7256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6746" name="Google Shape;6746;p23"/>
          <p:cNvSpPr txBox="1">
            <a:spLocks noGrp="1"/>
          </p:cNvSpPr>
          <p:nvPr>
            <p:ph type="subTitle" idx="6"/>
          </p:nvPr>
        </p:nvSpPr>
        <p:spPr>
          <a:xfrm>
            <a:off x="7200689" y="5538832"/>
            <a:ext cx="2818400" cy="934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867">
                <a:latin typeface="Nunito"/>
                <a:ea typeface="Nunito"/>
                <a:cs typeface="Nunito"/>
                <a:sym typeface="Nunito"/>
              </a:defRPr>
            </a:lvl1pPr>
            <a:lvl2pPr lvl="1" rtl="0">
              <a:lnSpc>
                <a:spcPct val="100000"/>
              </a:lnSpc>
              <a:spcBef>
                <a:spcPts val="0"/>
              </a:spcBef>
              <a:spcAft>
                <a:spcPts val="0"/>
              </a:spcAft>
              <a:buNone/>
              <a:defRPr sz="1867">
                <a:latin typeface="Nunito"/>
                <a:ea typeface="Nunito"/>
                <a:cs typeface="Nunito"/>
                <a:sym typeface="Nunito"/>
              </a:defRPr>
            </a:lvl2pPr>
            <a:lvl3pPr lvl="2" rtl="0">
              <a:lnSpc>
                <a:spcPct val="100000"/>
              </a:lnSpc>
              <a:spcBef>
                <a:spcPts val="0"/>
              </a:spcBef>
              <a:spcAft>
                <a:spcPts val="0"/>
              </a:spcAft>
              <a:buNone/>
              <a:defRPr sz="1867">
                <a:latin typeface="Nunito"/>
                <a:ea typeface="Nunito"/>
                <a:cs typeface="Nunito"/>
                <a:sym typeface="Nunito"/>
              </a:defRPr>
            </a:lvl3pPr>
            <a:lvl4pPr lvl="3" rtl="0">
              <a:lnSpc>
                <a:spcPct val="100000"/>
              </a:lnSpc>
              <a:spcBef>
                <a:spcPts val="0"/>
              </a:spcBef>
              <a:spcAft>
                <a:spcPts val="0"/>
              </a:spcAft>
              <a:buNone/>
              <a:defRPr sz="1867">
                <a:latin typeface="Nunito"/>
                <a:ea typeface="Nunito"/>
                <a:cs typeface="Nunito"/>
                <a:sym typeface="Nunito"/>
              </a:defRPr>
            </a:lvl4pPr>
            <a:lvl5pPr lvl="4" rtl="0">
              <a:lnSpc>
                <a:spcPct val="100000"/>
              </a:lnSpc>
              <a:spcBef>
                <a:spcPts val="0"/>
              </a:spcBef>
              <a:spcAft>
                <a:spcPts val="0"/>
              </a:spcAft>
              <a:buNone/>
              <a:defRPr sz="1867">
                <a:latin typeface="Nunito"/>
                <a:ea typeface="Nunito"/>
                <a:cs typeface="Nunito"/>
                <a:sym typeface="Nunito"/>
              </a:defRPr>
            </a:lvl5pPr>
            <a:lvl6pPr lvl="5" rtl="0">
              <a:lnSpc>
                <a:spcPct val="100000"/>
              </a:lnSpc>
              <a:spcBef>
                <a:spcPts val="0"/>
              </a:spcBef>
              <a:spcAft>
                <a:spcPts val="0"/>
              </a:spcAft>
              <a:buNone/>
              <a:defRPr sz="1867">
                <a:latin typeface="Nunito"/>
                <a:ea typeface="Nunito"/>
                <a:cs typeface="Nunito"/>
                <a:sym typeface="Nunito"/>
              </a:defRPr>
            </a:lvl6pPr>
            <a:lvl7pPr lvl="6" rtl="0">
              <a:lnSpc>
                <a:spcPct val="100000"/>
              </a:lnSpc>
              <a:spcBef>
                <a:spcPts val="0"/>
              </a:spcBef>
              <a:spcAft>
                <a:spcPts val="0"/>
              </a:spcAft>
              <a:buNone/>
              <a:defRPr sz="1867">
                <a:latin typeface="Nunito"/>
                <a:ea typeface="Nunito"/>
                <a:cs typeface="Nunito"/>
                <a:sym typeface="Nunito"/>
              </a:defRPr>
            </a:lvl7pPr>
            <a:lvl8pPr lvl="7" rtl="0">
              <a:lnSpc>
                <a:spcPct val="100000"/>
              </a:lnSpc>
              <a:spcBef>
                <a:spcPts val="0"/>
              </a:spcBef>
              <a:spcAft>
                <a:spcPts val="0"/>
              </a:spcAft>
              <a:buNone/>
              <a:defRPr sz="1867">
                <a:latin typeface="Nunito"/>
                <a:ea typeface="Nunito"/>
                <a:cs typeface="Nunito"/>
                <a:sym typeface="Nunito"/>
              </a:defRPr>
            </a:lvl8pPr>
            <a:lvl9pPr lvl="8" rtl="0">
              <a:lnSpc>
                <a:spcPct val="100000"/>
              </a:lnSpc>
              <a:spcBef>
                <a:spcPts val="0"/>
              </a:spcBef>
              <a:spcAft>
                <a:spcPts val="0"/>
              </a:spcAft>
              <a:buNone/>
              <a:defRPr sz="1867">
                <a:latin typeface="Nunito"/>
                <a:ea typeface="Nunito"/>
                <a:cs typeface="Nunito"/>
                <a:sym typeface="Nunito"/>
              </a:defRPr>
            </a:lvl9pPr>
          </a:lstStyle>
          <a:p>
            <a:endParaRPr/>
          </a:p>
        </p:txBody>
      </p:sp>
    </p:spTree>
    <p:extLst>
      <p:ext uri="{BB962C8B-B14F-4D97-AF65-F5344CB8AC3E}">
        <p14:creationId xmlns:p14="http://schemas.microsoft.com/office/powerpoint/2010/main" val="326508581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a:xfrm>
            <a:off x="838200" y="6356350"/>
            <a:ext cx="2743200" cy="365125"/>
          </a:xfrm>
          <a:prstGeom prst="rect">
            <a:avLst/>
          </a:prstGeom>
        </p:spPr>
        <p:txBody>
          <a:bodyPr/>
          <a:lstStyle/>
          <a:p>
            <a:fld id="{D997B5FA-0921-464F-AAE1-844C04324D75}" type="datetimeFigureOut">
              <a:rPr lang="zh-CN" altLang="en-US" smtClean="0"/>
              <a:t>2022/12/30</a:t>
            </a:fld>
            <a:endParaRPr lang="zh-CN" altLang="en-US"/>
          </a:p>
        </p:txBody>
      </p:sp>
      <p:sp>
        <p:nvSpPr>
          <p:cNvPr id="3" name="页脚占位符 2"/>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4" name="灯片编号占位符 3"/>
          <p:cNvSpPr>
            <a:spLocks noGrp="1"/>
          </p:cNvSpPr>
          <p:nvPr>
            <p:ph type="sldNum" sz="quarter" idx="12"/>
          </p:nvPr>
        </p:nvSpPr>
        <p:spPr>
          <a:xfrm>
            <a:off x="8610600" y="6356350"/>
            <a:ext cx="2743200" cy="365125"/>
          </a:xfrm>
          <a:prstGeom prst="rect">
            <a:avLst/>
          </a:prstGeom>
        </p:spPr>
        <p:txBody>
          <a:bodyPr/>
          <a:lstStyle/>
          <a:p>
            <a:fld id="{565CE74E-AB26-4998-AD42-012C4C1AD076}" type="slidenum">
              <a:rPr lang="zh-CN" altLang="en-US" smtClean="0"/>
              <a:t>‹#›</a:t>
            </a:fld>
            <a:endParaRPr lang="zh-CN" altLang="en-US"/>
          </a:p>
        </p:txBody>
      </p:sp>
    </p:spTree>
    <p:extLst>
      <p:ext uri="{BB962C8B-B14F-4D97-AF65-F5344CB8AC3E}">
        <p14:creationId xmlns:p14="http://schemas.microsoft.com/office/powerpoint/2010/main" val="255618855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Title and text 5">
  <p:cSld name="Title and text 5">
    <p:spTree>
      <p:nvGrpSpPr>
        <p:cNvPr id="1" name="Shape 6747"/>
        <p:cNvGrpSpPr/>
        <p:nvPr/>
      </p:nvGrpSpPr>
      <p:grpSpPr>
        <a:xfrm>
          <a:off x="0" y="0"/>
          <a:ext cx="0" cy="0"/>
          <a:chOff x="0" y="0"/>
          <a:chExt cx="0" cy="0"/>
        </a:xfrm>
      </p:grpSpPr>
      <p:sp>
        <p:nvSpPr>
          <p:cNvPr id="6748" name="Google Shape;6748;p24"/>
          <p:cNvSpPr txBox="1">
            <a:spLocks noGrp="1"/>
          </p:cNvSpPr>
          <p:nvPr>
            <p:ph type="title"/>
          </p:nvPr>
        </p:nvSpPr>
        <p:spPr>
          <a:xfrm>
            <a:off x="1371600" y="1829833"/>
            <a:ext cx="6232800" cy="695200"/>
          </a:xfrm>
          <a:prstGeom prst="rect">
            <a:avLst/>
          </a:prstGeom>
          <a:noFill/>
          <a:ln>
            <a:noFill/>
          </a:ln>
        </p:spPr>
        <p:txBody>
          <a:bodyPr spcFirstLastPara="1" wrap="square" lIns="0" tIns="0" rIns="0" bIns="0" anchor="t" anchorCtr="0">
            <a:noAutofit/>
          </a:bodyPr>
          <a:lstStyle>
            <a:lvl1pPr lvl="0" algn="l" rtl="0">
              <a:spcBef>
                <a:spcPts val="0"/>
              </a:spcBef>
              <a:spcAft>
                <a:spcPts val="0"/>
              </a:spcAft>
              <a:buSzPts val="3000"/>
              <a:buNone/>
              <a:defRPr sz="4400" i="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749" name="Google Shape;6749;p24"/>
          <p:cNvSpPr txBox="1">
            <a:spLocks noGrp="1"/>
          </p:cNvSpPr>
          <p:nvPr>
            <p:ph type="subTitle" idx="1"/>
          </p:nvPr>
        </p:nvSpPr>
        <p:spPr>
          <a:xfrm>
            <a:off x="1244333" y="2559433"/>
            <a:ext cx="6049600" cy="28160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867">
                <a:latin typeface="Nunito"/>
                <a:ea typeface="Nunito"/>
                <a:cs typeface="Nunito"/>
                <a:sym typeface="Nunito"/>
              </a:defRPr>
            </a:lvl1pPr>
            <a:lvl2pPr lvl="1" rtl="0">
              <a:lnSpc>
                <a:spcPct val="115000"/>
              </a:lnSpc>
              <a:spcBef>
                <a:spcPts val="0"/>
              </a:spcBef>
              <a:spcAft>
                <a:spcPts val="0"/>
              </a:spcAft>
              <a:buNone/>
              <a:defRPr sz="1867">
                <a:latin typeface="Nunito"/>
                <a:ea typeface="Nunito"/>
                <a:cs typeface="Nunito"/>
                <a:sym typeface="Nunito"/>
              </a:defRPr>
            </a:lvl2pPr>
            <a:lvl3pPr lvl="2" rtl="0">
              <a:lnSpc>
                <a:spcPct val="115000"/>
              </a:lnSpc>
              <a:spcBef>
                <a:spcPts val="0"/>
              </a:spcBef>
              <a:spcAft>
                <a:spcPts val="0"/>
              </a:spcAft>
              <a:buNone/>
              <a:defRPr sz="1867">
                <a:latin typeface="Nunito"/>
                <a:ea typeface="Nunito"/>
                <a:cs typeface="Nunito"/>
                <a:sym typeface="Nunito"/>
              </a:defRPr>
            </a:lvl3pPr>
            <a:lvl4pPr lvl="3" rtl="0">
              <a:lnSpc>
                <a:spcPct val="115000"/>
              </a:lnSpc>
              <a:spcBef>
                <a:spcPts val="0"/>
              </a:spcBef>
              <a:spcAft>
                <a:spcPts val="0"/>
              </a:spcAft>
              <a:buNone/>
              <a:defRPr sz="1867">
                <a:latin typeface="Nunito"/>
                <a:ea typeface="Nunito"/>
                <a:cs typeface="Nunito"/>
                <a:sym typeface="Nunito"/>
              </a:defRPr>
            </a:lvl4pPr>
            <a:lvl5pPr lvl="4" rtl="0">
              <a:lnSpc>
                <a:spcPct val="115000"/>
              </a:lnSpc>
              <a:spcBef>
                <a:spcPts val="0"/>
              </a:spcBef>
              <a:spcAft>
                <a:spcPts val="0"/>
              </a:spcAft>
              <a:buNone/>
              <a:defRPr sz="1867">
                <a:latin typeface="Nunito"/>
                <a:ea typeface="Nunito"/>
                <a:cs typeface="Nunito"/>
                <a:sym typeface="Nunito"/>
              </a:defRPr>
            </a:lvl5pPr>
            <a:lvl6pPr lvl="5" rtl="0">
              <a:lnSpc>
                <a:spcPct val="115000"/>
              </a:lnSpc>
              <a:spcBef>
                <a:spcPts val="0"/>
              </a:spcBef>
              <a:spcAft>
                <a:spcPts val="0"/>
              </a:spcAft>
              <a:buNone/>
              <a:defRPr sz="1867">
                <a:latin typeface="Nunito"/>
                <a:ea typeface="Nunito"/>
                <a:cs typeface="Nunito"/>
                <a:sym typeface="Nunito"/>
              </a:defRPr>
            </a:lvl6pPr>
            <a:lvl7pPr lvl="6" rtl="0">
              <a:lnSpc>
                <a:spcPct val="115000"/>
              </a:lnSpc>
              <a:spcBef>
                <a:spcPts val="0"/>
              </a:spcBef>
              <a:spcAft>
                <a:spcPts val="0"/>
              </a:spcAft>
              <a:buNone/>
              <a:defRPr sz="1867">
                <a:latin typeface="Nunito"/>
                <a:ea typeface="Nunito"/>
                <a:cs typeface="Nunito"/>
                <a:sym typeface="Nunito"/>
              </a:defRPr>
            </a:lvl7pPr>
            <a:lvl8pPr lvl="7" rtl="0">
              <a:lnSpc>
                <a:spcPct val="115000"/>
              </a:lnSpc>
              <a:spcBef>
                <a:spcPts val="0"/>
              </a:spcBef>
              <a:spcAft>
                <a:spcPts val="0"/>
              </a:spcAft>
              <a:buNone/>
              <a:defRPr sz="1867">
                <a:latin typeface="Nunito"/>
                <a:ea typeface="Nunito"/>
                <a:cs typeface="Nunito"/>
                <a:sym typeface="Nunito"/>
              </a:defRPr>
            </a:lvl8pPr>
            <a:lvl9pPr lvl="8" rtl="0">
              <a:lnSpc>
                <a:spcPct val="115000"/>
              </a:lnSpc>
              <a:spcBef>
                <a:spcPts val="0"/>
              </a:spcBef>
              <a:spcAft>
                <a:spcPts val="0"/>
              </a:spcAft>
              <a:buNone/>
              <a:defRPr sz="1867">
                <a:latin typeface="Nunito"/>
                <a:ea typeface="Nunito"/>
                <a:cs typeface="Nunito"/>
                <a:sym typeface="Nunito"/>
              </a:defRPr>
            </a:lvl9pPr>
          </a:lstStyle>
          <a:p>
            <a:endParaRPr/>
          </a:p>
        </p:txBody>
      </p:sp>
      <p:grpSp>
        <p:nvGrpSpPr>
          <p:cNvPr id="6750" name="Google Shape;6750;p24"/>
          <p:cNvGrpSpPr/>
          <p:nvPr/>
        </p:nvGrpSpPr>
        <p:grpSpPr>
          <a:xfrm rot="-5400000" flipH="1">
            <a:off x="-188209" y="5511576"/>
            <a:ext cx="780584" cy="350259"/>
            <a:chOff x="8502760" y="3542528"/>
            <a:chExt cx="711519" cy="319269"/>
          </a:xfrm>
        </p:grpSpPr>
        <p:sp>
          <p:nvSpPr>
            <p:cNvPr id="6751" name="Google Shape;6751;p24"/>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2" name="Google Shape;6752;p24"/>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3" name="Google Shape;6753;p24"/>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4" name="Google Shape;6754;p24"/>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5" name="Google Shape;6755;p24"/>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6" name="Google Shape;6756;p24"/>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7" name="Google Shape;6757;p24"/>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8" name="Google Shape;6758;p24"/>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9" name="Google Shape;6759;p24"/>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760" name="Google Shape;6760;p24"/>
          <p:cNvSpPr/>
          <p:nvPr/>
        </p:nvSpPr>
        <p:spPr>
          <a:xfrm flipH="1">
            <a:off x="-58824" y="6336518"/>
            <a:ext cx="4690303"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761" name="Google Shape;6761;p24"/>
          <p:cNvSpPr/>
          <p:nvPr/>
        </p:nvSpPr>
        <p:spPr>
          <a:xfrm rot="5400000" flipH="1">
            <a:off x="10071976" y="1309332"/>
            <a:ext cx="3610648" cy="81626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762" name="Google Shape;6762;p24"/>
          <p:cNvGrpSpPr/>
          <p:nvPr/>
        </p:nvGrpSpPr>
        <p:grpSpPr>
          <a:xfrm rot="8956076" flipH="1">
            <a:off x="11904031" y="137645"/>
            <a:ext cx="585429" cy="1517697"/>
            <a:chOff x="1823086" y="-208516"/>
            <a:chExt cx="433159" cy="1122944"/>
          </a:xfrm>
        </p:grpSpPr>
        <p:sp>
          <p:nvSpPr>
            <p:cNvPr id="6763" name="Google Shape;6763;p2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4" name="Google Shape;6764;p2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5" name="Google Shape;6765;p2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6" name="Google Shape;6766;p2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7" name="Google Shape;6767;p2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8" name="Google Shape;6768;p2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9" name="Google Shape;6769;p2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0" name="Google Shape;6770;p2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771" name="Google Shape;6771;p24"/>
          <p:cNvGrpSpPr/>
          <p:nvPr/>
        </p:nvGrpSpPr>
        <p:grpSpPr>
          <a:xfrm rot="8956076" flipH="1">
            <a:off x="11608403" y="383195"/>
            <a:ext cx="592611" cy="1603909"/>
            <a:chOff x="904476" y="-243594"/>
            <a:chExt cx="438472" cy="1186732"/>
          </a:xfrm>
        </p:grpSpPr>
        <p:sp>
          <p:nvSpPr>
            <p:cNvPr id="6772" name="Google Shape;6772;p2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3" name="Google Shape;6773;p2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4" name="Google Shape;6774;p2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5" name="Google Shape;6775;p2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6" name="Google Shape;6776;p2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7" name="Google Shape;6777;p2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8" name="Google Shape;6778;p2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9" name="Google Shape;6779;p2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0" name="Google Shape;6780;p2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1" name="Google Shape;6781;p2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2" name="Google Shape;6782;p2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3" name="Google Shape;6783;p2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4" name="Google Shape;6784;p2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5" name="Google Shape;6785;p2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6" name="Google Shape;6786;p2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7" name="Google Shape;6787;p2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8" name="Google Shape;6788;p2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9" name="Google Shape;6789;p2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0" name="Google Shape;6790;p2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1" name="Google Shape;6791;p2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2" name="Google Shape;6792;p2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3" name="Google Shape;6793;p2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4" name="Google Shape;6794;p2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5" name="Google Shape;6795;p2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6" name="Google Shape;6796;p2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7" name="Google Shape;6797;p2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8" name="Google Shape;6798;p2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799" name="Google Shape;6799;p24"/>
          <p:cNvGrpSpPr/>
          <p:nvPr/>
        </p:nvGrpSpPr>
        <p:grpSpPr>
          <a:xfrm flipH="1">
            <a:off x="-57241" y="6038960"/>
            <a:ext cx="1169069" cy="748043"/>
            <a:chOff x="7750342" y="3926048"/>
            <a:chExt cx="1406709" cy="900099"/>
          </a:xfrm>
        </p:grpSpPr>
        <p:sp>
          <p:nvSpPr>
            <p:cNvPr id="6800" name="Google Shape;6800;p2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1" name="Google Shape;6801;p2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2" name="Google Shape;6802;p2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3" name="Google Shape;6803;p2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4" name="Google Shape;6804;p2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5" name="Google Shape;6805;p2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6" name="Google Shape;6806;p2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7" name="Google Shape;6807;p2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808" name="Google Shape;6808;p24"/>
          <p:cNvGrpSpPr/>
          <p:nvPr/>
        </p:nvGrpSpPr>
        <p:grpSpPr>
          <a:xfrm flipH="1">
            <a:off x="-425746" y="5642023"/>
            <a:ext cx="1029827" cy="1034524"/>
            <a:chOff x="8276926" y="3750868"/>
            <a:chExt cx="1239162" cy="1244814"/>
          </a:xfrm>
        </p:grpSpPr>
        <p:sp>
          <p:nvSpPr>
            <p:cNvPr id="6809" name="Google Shape;6809;p24"/>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0" name="Google Shape;6810;p24"/>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1" name="Google Shape;6811;p24"/>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2" name="Google Shape;6812;p24"/>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3" name="Google Shape;6813;p24"/>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4" name="Google Shape;6814;p24"/>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5" name="Google Shape;6815;p24"/>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6" name="Google Shape;6816;p24"/>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7" name="Google Shape;6817;p24"/>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8" name="Google Shape;6818;p24"/>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9" name="Google Shape;6819;p24"/>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0" name="Google Shape;6820;p24"/>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1" name="Google Shape;6821;p24"/>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2" name="Google Shape;6822;p24"/>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3" name="Google Shape;6823;p24"/>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4" name="Google Shape;6824;p24"/>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5" name="Google Shape;6825;p24"/>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6" name="Google Shape;6826;p24"/>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7" name="Google Shape;6827;p24"/>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8" name="Google Shape;6828;p24"/>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9" name="Google Shape;6829;p24"/>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0" name="Google Shape;6830;p24"/>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1" name="Google Shape;6831;p24"/>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2" name="Google Shape;6832;p24"/>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3" name="Google Shape;6833;p24"/>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4" name="Google Shape;6834;p24"/>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5" name="Google Shape;6835;p24"/>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836" name="Google Shape;6836;p24"/>
          <p:cNvGrpSpPr/>
          <p:nvPr/>
        </p:nvGrpSpPr>
        <p:grpSpPr>
          <a:xfrm flipH="1">
            <a:off x="-83214" y="6246622"/>
            <a:ext cx="748761" cy="724561"/>
            <a:chOff x="8202967" y="4478366"/>
            <a:chExt cx="900965" cy="871845"/>
          </a:xfrm>
        </p:grpSpPr>
        <p:sp>
          <p:nvSpPr>
            <p:cNvPr id="6837" name="Google Shape;6837;p24"/>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8" name="Google Shape;6838;p24"/>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9" name="Google Shape;6839;p24"/>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0" name="Google Shape;6840;p24"/>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1" name="Google Shape;6841;p24"/>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2" name="Google Shape;6842;p24"/>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3" name="Google Shape;6843;p24"/>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4" name="Google Shape;6844;p24"/>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5" name="Google Shape;6845;p24"/>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6" name="Google Shape;6846;p24"/>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7" name="Google Shape;6847;p24"/>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8" name="Google Shape;6848;p24"/>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9" name="Google Shape;6849;p24"/>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0" name="Google Shape;6850;p24"/>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1" name="Google Shape;6851;p24"/>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2" name="Google Shape;6852;p24"/>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3" name="Google Shape;6853;p24"/>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4" name="Google Shape;6854;p24"/>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5" name="Google Shape;6855;p24"/>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856" name="Google Shape;6856;p24"/>
          <p:cNvGrpSpPr/>
          <p:nvPr/>
        </p:nvGrpSpPr>
        <p:grpSpPr>
          <a:xfrm rot="5400000" flipH="1">
            <a:off x="695898" y="6143395"/>
            <a:ext cx="364021" cy="986027"/>
            <a:chOff x="7607455" y="4238363"/>
            <a:chExt cx="438017" cy="1186459"/>
          </a:xfrm>
        </p:grpSpPr>
        <p:sp>
          <p:nvSpPr>
            <p:cNvPr id="6857" name="Google Shape;6857;p2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8" name="Google Shape;6858;p2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9" name="Google Shape;6859;p2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0" name="Google Shape;6860;p2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1" name="Google Shape;6861;p2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2" name="Google Shape;6862;p2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3" name="Google Shape;6863;p2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4" name="Google Shape;6864;p2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5" name="Google Shape;6865;p2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6" name="Google Shape;6866;p2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7" name="Google Shape;6867;p2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8" name="Google Shape;6868;p2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9" name="Google Shape;6869;p2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0" name="Google Shape;6870;p2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1" name="Google Shape;6871;p2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2" name="Google Shape;6872;p2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3" name="Google Shape;6873;p2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4" name="Google Shape;6874;p2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5" name="Google Shape;6875;p2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6" name="Google Shape;6876;p2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7" name="Google Shape;6877;p2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8" name="Google Shape;6878;p2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9" name="Google Shape;6879;p2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0" name="Google Shape;6880;p2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881" name="Google Shape;6881;p24"/>
          <p:cNvGrpSpPr/>
          <p:nvPr/>
        </p:nvGrpSpPr>
        <p:grpSpPr>
          <a:xfrm flipH="1">
            <a:off x="10908946" y="5296389"/>
            <a:ext cx="1528276" cy="1418404"/>
            <a:chOff x="-181020" y="4253777"/>
            <a:chExt cx="1117161" cy="1087511"/>
          </a:xfrm>
        </p:grpSpPr>
        <p:sp>
          <p:nvSpPr>
            <p:cNvPr id="6882" name="Google Shape;6882;p2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3" name="Google Shape;6883;p2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4" name="Google Shape;6884;p2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5" name="Google Shape;6885;p2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6" name="Google Shape;6886;p2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7" name="Google Shape;6887;p2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8" name="Google Shape;6888;p2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9" name="Google Shape;6889;p2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0" name="Google Shape;6890;p2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1" name="Google Shape;6891;p2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2" name="Google Shape;6892;p2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3" name="Google Shape;6893;p2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4" name="Google Shape;6894;p2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5" name="Google Shape;6895;p2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896" name="Google Shape;6896;p24"/>
          <p:cNvGrpSpPr/>
          <p:nvPr/>
        </p:nvGrpSpPr>
        <p:grpSpPr>
          <a:xfrm flipH="1">
            <a:off x="11210177" y="4932569"/>
            <a:ext cx="1209272" cy="1546943"/>
            <a:chOff x="-168050" y="4195214"/>
            <a:chExt cx="719519" cy="965231"/>
          </a:xfrm>
        </p:grpSpPr>
        <p:sp>
          <p:nvSpPr>
            <p:cNvPr id="6897" name="Google Shape;6897;p24"/>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8" name="Google Shape;6898;p24"/>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9" name="Google Shape;6899;p24"/>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0" name="Google Shape;6900;p24"/>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1" name="Google Shape;6901;p24"/>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2" name="Google Shape;6902;p24"/>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3" name="Google Shape;6903;p24"/>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4" name="Google Shape;6904;p24"/>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5" name="Google Shape;6905;p24"/>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6" name="Google Shape;6906;p24"/>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7" name="Google Shape;6907;p24"/>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8" name="Google Shape;6908;p24"/>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9" name="Google Shape;6909;p24"/>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0" name="Google Shape;6910;p24"/>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1" name="Google Shape;6911;p24"/>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2" name="Google Shape;6912;p24"/>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3" name="Google Shape;6913;p24"/>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4" name="Google Shape;6914;p24"/>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5" name="Google Shape;6915;p24"/>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6" name="Google Shape;6916;p24"/>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7" name="Google Shape;6917;p24"/>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8" name="Google Shape;6918;p24"/>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9" name="Google Shape;6919;p24"/>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0" name="Google Shape;6920;p24"/>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1" name="Google Shape;6921;p24"/>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2" name="Google Shape;6922;p24"/>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3" name="Google Shape;6923;p24"/>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4" name="Google Shape;6924;p24"/>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5" name="Google Shape;6925;p24"/>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6" name="Google Shape;6926;p24"/>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7" name="Google Shape;6927;p24"/>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8" name="Google Shape;6928;p24"/>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9" name="Google Shape;6929;p24"/>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0" name="Google Shape;6930;p24"/>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1" name="Google Shape;6931;p24"/>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2" name="Google Shape;6932;p24"/>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3" name="Google Shape;6933;p24"/>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4" name="Google Shape;6934;p24"/>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5" name="Google Shape;6935;p24"/>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6" name="Google Shape;6936;p24"/>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7" name="Google Shape;6937;p24"/>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8" name="Google Shape;6938;p24"/>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9" name="Google Shape;6939;p24"/>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0" name="Google Shape;6940;p24"/>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1" name="Google Shape;6941;p24"/>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2" name="Google Shape;6942;p24"/>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3" name="Google Shape;6943;p24"/>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944" name="Google Shape;6944;p24"/>
          <p:cNvGrpSpPr/>
          <p:nvPr/>
        </p:nvGrpSpPr>
        <p:grpSpPr>
          <a:xfrm rot="-3844303" flipH="1">
            <a:off x="23164" y="40549"/>
            <a:ext cx="1228331" cy="1250937"/>
            <a:chOff x="7973149" y="-201092"/>
            <a:chExt cx="1116750" cy="1145263"/>
          </a:xfrm>
        </p:grpSpPr>
        <p:sp>
          <p:nvSpPr>
            <p:cNvPr id="6945" name="Google Shape;6945;p2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6" name="Google Shape;6946;p2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7" name="Google Shape;6947;p2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8" name="Google Shape;6948;p2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9" name="Google Shape;6949;p2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0" name="Google Shape;6950;p2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1" name="Google Shape;6951;p2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2" name="Google Shape;6952;p2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3" name="Google Shape;6953;p2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4" name="Google Shape;6954;p2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5" name="Google Shape;6955;p2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6" name="Google Shape;6956;p2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7" name="Google Shape;6957;p2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8" name="Google Shape;6958;p2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9" name="Google Shape;6959;p2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0" name="Google Shape;6960;p2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1" name="Google Shape;6961;p2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2" name="Google Shape;6962;p2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3" name="Google Shape;6963;p2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4" name="Google Shape;6964;p2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5" name="Google Shape;6965;p2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6" name="Google Shape;6966;p2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7" name="Google Shape;6967;p2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8" name="Google Shape;6968;p2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9" name="Google Shape;6969;p2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0" name="Google Shape;6970;p2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1" name="Google Shape;6971;p2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2" name="Google Shape;6972;p2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3" name="Google Shape;6973;p2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4" name="Google Shape;6974;p2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5" name="Google Shape;6975;p2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6" name="Google Shape;6976;p2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7" name="Google Shape;6977;p2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8" name="Google Shape;6978;p2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9" name="Google Shape;6979;p2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0" name="Google Shape;6980;p2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1" name="Google Shape;6981;p2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2" name="Google Shape;6982;p2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3" name="Google Shape;6983;p2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4" name="Google Shape;6984;p2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5" name="Google Shape;6985;p2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6" name="Google Shape;6986;p2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7" name="Google Shape;6987;p2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8" name="Google Shape;6988;p2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9" name="Google Shape;6989;p2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0" name="Google Shape;6990;p2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1" name="Google Shape;6991;p2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2" name="Google Shape;6992;p2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3" name="Google Shape;6993;p2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4" name="Google Shape;6994;p2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5" name="Google Shape;6995;p2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6" name="Google Shape;6996;p2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7" name="Google Shape;6997;p2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8" name="Google Shape;6998;p2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9" name="Google Shape;6999;p2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0" name="Google Shape;7000;p2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1" name="Google Shape;7001;p2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2" name="Google Shape;7002;p2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3" name="Google Shape;7003;p2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4" name="Google Shape;7004;p2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5" name="Google Shape;7005;p2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006" name="Google Shape;7006;p24"/>
          <p:cNvGrpSpPr/>
          <p:nvPr/>
        </p:nvGrpSpPr>
        <p:grpSpPr>
          <a:xfrm rot="-5400000" flipH="1">
            <a:off x="11188243" y="5617374"/>
            <a:ext cx="571291" cy="1623076"/>
            <a:chOff x="7607455" y="4238363"/>
            <a:chExt cx="438017" cy="1186459"/>
          </a:xfrm>
        </p:grpSpPr>
        <p:sp>
          <p:nvSpPr>
            <p:cNvPr id="7007" name="Google Shape;7007;p2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8" name="Google Shape;7008;p2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9" name="Google Shape;7009;p2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0" name="Google Shape;7010;p2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1" name="Google Shape;7011;p2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2" name="Google Shape;7012;p2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3" name="Google Shape;7013;p2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4" name="Google Shape;7014;p2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5" name="Google Shape;7015;p2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6" name="Google Shape;7016;p2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7" name="Google Shape;7017;p2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8" name="Google Shape;7018;p2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9" name="Google Shape;7019;p2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0" name="Google Shape;7020;p2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1" name="Google Shape;7021;p2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2" name="Google Shape;7022;p2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3" name="Google Shape;7023;p2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4" name="Google Shape;7024;p2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5" name="Google Shape;7025;p2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6" name="Google Shape;7026;p2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7" name="Google Shape;7027;p2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8" name="Google Shape;7028;p2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9" name="Google Shape;7029;p2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0" name="Google Shape;7030;p2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031" name="Google Shape;7031;p24"/>
          <p:cNvGrpSpPr/>
          <p:nvPr/>
        </p:nvGrpSpPr>
        <p:grpSpPr>
          <a:xfrm flipH="1">
            <a:off x="1473755" y="782486"/>
            <a:ext cx="844356" cy="506767"/>
            <a:chOff x="8365864" y="2993835"/>
            <a:chExt cx="933472" cy="547264"/>
          </a:xfrm>
        </p:grpSpPr>
        <p:sp>
          <p:nvSpPr>
            <p:cNvPr id="7032" name="Google Shape;7032;p2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3" name="Google Shape;7033;p2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4" name="Google Shape;7034;p2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5" name="Google Shape;7035;p2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6" name="Google Shape;7036;p2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7" name="Google Shape;7037;p2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8" name="Google Shape;7038;p2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979573973"/>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Title and text 6">
  <p:cSld name="Title and text 6">
    <p:spTree>
      <p:nvGrpSpPr>
        <p:cNvPr id="1" name="Shape 7039"/>
        <p:cNvGrpSpPr/>
        <p:nvPr/>
      </p:nvGrpSpPr>
      <p:grpSpPr>
        <a:xfrm>
          <a:off x="0" y="0"/>
          <a:ext cx="0" cy="0"/>
          <a:chOff x="0" y="0"/>
          <a:chExt cx="0" cy="0"/>
        </a:xfrm>
      </p:grpSpPr>
      <p:sp>
        <p:nvSpPr>
          <p:cNvPr id="7040" name="Google Shape;7040;p25"/>
          <p:cNvSpPr txBox="1">
            <a:spLocks noGrp="1"/>
          </p:cNvSpPr>
          <p:nvPr>
            <p:ph type="title"/>
          </p:nvPr>
        </p:nvSpPr>
        <p:spPr>
          <a:xfrm>
            <a:off x="7834835" y="2527833"/>
            <a:ext cx="1879600" cy="940800"/>
          </a:xfrm>
          <a:prstGeom prst="rect">
            <a:avLst/>
          </a:prstGeom>
          <a:noFill/>
          <a:ln>
            <a:noFill/>
          </a:ln>
        </p:spPr>
        <p:txBody>
          <a:bodyPr spcFirstLastPara="1" wrap="square" lIns="0" tIns="0" rIns="0" bIns="0" anchor="ctr" anchorCtr="0">
            <a:noAutofit/>
          </a:bodyPr>
          <a:lstStyle>
            <a:lvl1pPr lvl="0" algn="r" rtl="0">
              <a:spcBef>
                <a:spcPts val="0"/>
              </a:spcBef>
              <a:spcAft>
                <a:spcPts val="0"/>
              </a:spcAft>
              <a:buClr>
                <a:srgbClr val="FF778A"/>
              </a:buClr>
              <a:buSzPts val="2400"/>
              <a:buNone/>
              <a:defRPr sz="3200" i="0"/>
            </a:lvl1pPr>
            <a:lvl2pPr lvl="1" algn="r" rtl="0">
              <a:spcBef>
                <a:spcPts val="0"/>
              </a:spcBef>
              <a:spcAft>
                <a:spcPts val="0"/>
              </a:spcAft>
              <a:buClr>
                <a:srgbClr val="4D4F40"/>
              </a:buClr>
              <a:buSzPts val="2400"/>
              <a:buNone/>
              <a:defRPr sz="3200">
                <a:solidFill>
                  <a:srgbClr val="4D4F40"/>
                </a:solidFill>
              </a:defRPr>
            </a:lvl2pPr>
            <a:lvl3pPr lvl="2" algn="r" rtl="0">
              <a:spcBef>
                <a:spcPts val="0"/>
              </a:spcBef>
              <a:spcAft>
                <a:spcPts val="0"/>
              </a:spcAft>
              <a:buClr>
                <a:srgbClr val="4D4F40"/>
              </a:buClr>
              <a:buSzPts val="2400"/>
              <a:buNone/>
              <a:defRPr sz="3200">
                <a:solidFill>
                  <a:srgbClr val="4D4F40"/>
                </a:solidFill>
              </a:defRPr>
            </a:lvl3pPr>
            <a:lvl4pPr lvl="3" algn="r" rtl="0">
              <a:spcBef>
                <a:spcPts val="0"/>
              </a:spcBef>
              <a:spcAft>
                <a:spcPts val="0"/>
              </a:spcAft>
              <a:buClr>
                <a:srgbClr val="4D4F40"/>
              </a:buClr>
              <a:buSzPts val="2400"/>
              <a:buNone/>
              <a:defRPr sz="3200">
                <a:solidFill>
                  <a:srgbClr val="4D4F40"/>
                </a:solidFill>
              </a:defRPr>
            </a:lvl4pPr>
            <a:lvl5pPr lvl="4" algn="r" rtl="0">
              <a:spcBef>
                <a:spcPts val="0"/>
              </a:spcBef>
              <a:spcAft>
                <a:spcPts val="0"/>
              </a:spcAft>
              <a:buClr>
                <a:srgbClr val="4D4F40"/>
              </a:buClr>
              <a:buSzPts val="2400"/>
              <a:buNone/>
              <a:defRPr sz="3200">
                <a:solidFill>
                  <a:srgbClr val="4D4F40"/>
                </a:solidFill>
              </a:defRPr>
            </a:lvl5pPr>
            <a:lvl6pPr lvl="5" algn="r" rtl="0">
              <a:spcBef>
                <a:spcPts val="0"/>
              </a:spcBef>
              <a:spcAft>
                <a:spcPts val="0"/>
              </a:spcAft>
              <a:buClr>
                <a:srgbClr val="4D4F40"/>
              </a:buClr>
              <a:buSzPts val="2400"/>
              <a:buNone/>
              <a:defRPr sz="3200">
                <a:solidFill>
                  <a:srgbClr val="4D4F40"/>
                </a:solidFill>
              </a:defRPr>
            </a:lvl6pPr>
            <a:lvl7pPr lvl="6" algn="r" rtl="0">
              <a:spcBef>
                <a:spcPts val="0"/>
              </a:spcBef>
              <a:spcAft>
                <a:spcPts val="0"/>
              </a:spcAft>
              <a:buClr>
                <a:srgbClr val="4D4F40"/>
              </a:buClr>
              <a:buSzPts val="2400"/>
              <a:buNone/>
              <a:defRPr sz="3200">
                <a:solidFill>
                  <a:srgbClr val="4D4F40"/>
                </a:solidFill>
              </a:defRPr>
            </a:lvl7pPr>
            <a:lvl8pPr lvl="7" algn="r" rtl="0">
              <a:spcBef>
                <a:spcPts val="0"/>
              </a:spcBef>
              <a:spcAft>
                <a:spcPts val="0"/>
              </a:spcAft>
              <a:buClr>
                <a:srgbClr val="4D4F40"/>
              </a:buClr>
              <a:buSzPts val="2400"/>
              <a:buNone/>
              <a:defRPr sz="3200">
                <a:solidFill>
                  <a:srgbClr val="4D4F40"/>
                </a:solidFill>
              </a:defRPr>
            </a:lvl8pPr>
            <a:lvl9pPr lvl="8" algn="r" rtl="0">
              <a:spcBef>
                <a:spcPts val="0"/>
              </a:spcBef>
              <a:spcAft>
                <a:spcPts val="0"/>
              </a:spcAft>
              <a:buClr>
                <a:srgbClr val="4D4F40"/>
              </a:buClr>
              <a:buSzPts val="2400"/>
              <a:buNone/>
              <a:defRPr sz="3200">
                <a:solidFill>
                  <a:srgbClr val="4D4F40"/>
                </a:solidFill>
              </a:defRPr>
            </a:lvl9pPr>
          </a:lstStyle>
          <a:p>
            <a:endParaRPr/>
          </a:p>
        </p:txBody>
      </p:sp>
      <p:sp>
        <p:nvSpPr>
          <p:cNvPr id="7041" name="Google Shape;7041;p25"/>
          <p:cNvSpPr txBox="1">
            <a:spLocks noGrp="1"/>
          </p:cNvSpPr>
          <p:nvPr>
            <p:ph type="subTitle" idx="1"/>
          </p:nvPr>
        </p:nvSpPr>
        <p:spPr>
          <a:xfrm>
            <a:off x="6902692" y="3481733"/>
            <a:ext cx="2959200" cy="1567600"/>
          </a:xfrm>
          <a:prstGeom prst="rect">
            <a:avLst/>
          </a:prstGeom>
        </p:spPr>
        <p:txBody>
          <a:bodyPr spcFirstLastPara="1" wrap="square" lIns="91425" tIns="91425" rIns="91425" bIns="91425" anchor="ctr" anchorCtr="0">
            <a:noAutofit/>
          </a:bodyPr>
          <a:lstStyle>
            <a:lvl1pPr lvl="0" algn="r" rtl="0">
              <a:spcBef>
                <a:spcPts val="0"/>
              </a:spcBef>
              <a:spcAft>
                <a:spcPts val="0"/>
              </a:spcAft>
              <a:buNone/>
              <a:defRPr sz="1867">
                <a:latin typeface="Nunito"/>
                <a:ea typeface="Nunito"/>
                <a:cs typeface="Nunito"/>
                <a:sym typeface="Nunito"/>
              </a:defRPr>
            </a:lvl1pPr>
            <a:lvl2pPr lvl="1" algn="r" rtl="0">
              <a:spcBef>
                <a:spcPts val="0"/>
              </a:spcBef>
              <a:spcAft>
                <a:spcPts val="0"/>
              </a:spcAft>
              <a:buNone/>
              <a:defRPr sz="1867">
                <a:latin typeface="Nunito"/>
                <a:ea typeface="Nunito"/>
                <a:cs typeface="Nunito"/>
                <a:sym typeface="Nunito"/>
              </a:defRPr>
            </a:lvl2pPr>
            <a:lvl3pPr lvl="2" algn="r" rtl="0">
              <a:spcBef>
                <a:spcPts val="0"/>
              </a:spcBef>
              <a:spcAft>
                <a:spcPts val="0"/>
              </a:spcAft>
              <a:buNone/>
              <a:defRPr sz="1867">
                <a:latin typeface="Nunito"/>
                <a:ea typeface="Nunito"/>
                <a:cs typeface="Nunito"/>
                <a:sym typeface="Nunito"/>
              </a:defRPr>
            </a:lvl3pPr>
            <a:lvl4pPr lvl="3" algn="r" rtl="0">
              <a:spcBef>
                <a:spcPts val="0"/>
              </a:spcBef>
              <a:spcAft>
                <a:spcPts val="0"/>
              </a:spcAft>
              <a:buNone/>
              <a:defRPr sz="1867">
                <a:latin typeface="Nunito"/>
                <a:ea typeface="Nunito"/>
                <a:cs typeface="Nunito"/>
                <a:sym typeface="Nunito"/>
              </a:defRPr>
            </a:lvl4pPr>
            <a:lvl5pPr lvl="4" algn="r" rtl="0">
              <a:spcBef>
                <a:spcPts val="0"/>
              </a:spcBef>
              <a:spcAft>
                <a:spcPts val="0"/>
              </a:spcAft>
              <a:buNone/>
              <a:defRPr sz="1867">
                <a:latin typeface="Nunito"/>
                <a:ea typeface="Nunito"/>
                <a:cs typeface="Nunito"/>
                <a:sym typeface="Nunito"/>
              </a:defRPr>
            </a:lvl5pPr>
            <a:lvl6pPr lvl="5" algn="r" rtl="0">
              <a:spcBef>
                <a:spcPts val="0"/>
              </a:spcBef>
              <a:spcAft>
                <a:spcPts val="0"/>
              </a:spcAft>
              <a:buNone/>
              <a:defRPr sz="1867">
                <a:latin typeface="Nunito"/>
                <a:ea typeface="Nunito"/>
                <a:cs typeface="Nunito"/>
                <a:sym typeface="Nunito"/>
              </a:defRPr>
            </a:lvl6pPr>
            <a:lvl7pPr lvl="6" algn="r" rtl="0">
              <a:spcBef>
                <a:spcPts val="0"/>
              </a:spcBef>
              <a:spcAft>
                <a:spcPts val="0"/>
              </a:spcAft>
              <a:buNone/>
              <a:defRPr sz="1867">
                <a:latin typeface="Nunito"/>
                <a:ea typeface="Nunito"/>
                <a:cs typeface="Nunito"/>
                <a:sym typeface="Nunito"/>
              </a:defRPr>
            </a:lvl7pPr>
            <a:lvl8pPr lvl="7" algn="r" rtl="0">
              <a:spcBef>
                <a:spcPts val="0"/>
              </a:spcBef>
              <a:spcAft>
                <a:spcPts val="0"/>
              </a:spcAft>
              <a:buNone/>
              <a:defRPr sz="1867">
                <a:latin typeface="Nunito"/>
                <a:ea typeface="Nunito"/>
                <a:cs typeface="Nunito"/>
                <a:sym typeface="Nunito"/>
              </a:defRPr>
            </a:lvl8pPr>
            <a:lvl9pPr lvl="8" algn="r" rtl="0">
              <a:spcBef>
                <a:spcPts val="0"/>
              </a:spcBef>
              <a:spcAft>
                <a:spcPts val="0"/>
              </a:spcAft>
              <a:buNone/>
              <a:defRPr sz="1867">
                <a:latin typeface="Nunito"/>
                <a:ea typeface="Nunito"/>
                <a:cs typeface="Nunito"/>
                <a:sym typeface="Nunito"/>
              </a:defRPr>
            </a:lvl9pPr>
          </a:lstStyle>
          <a:p>
            <a:endParaRPr/>
          </a:p>
        </p:txBody>
      </p:sp>
      <p:grpSp>
        <p:nvGrpSpPr>
          <p:cNvPr id="7042" name="Google Shape;7042;p25"/>
          <p:cNvGrpSpPr/>
          <p:nvPr/>
        </p:nvGrpSpPr>
        <p:grpSpPr>
          <a:xfrm rot="-5400000" flipH="1">
            <a:off x="-184787" y="5421093"/>
            <a:ext cx="780584" cy="350259"/>
            <a:chOff x="8502760" y="3542528"/>
            <a:chExt cx="711519" cy="319269"/>
          </a:xfrm>
        </p:grpSpPr>
        <p:sp>
          <p:nvSpPr>
            <p:cNvPr id="7043" name="Google Shape;7043;p25"/>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4" name="Google Shape;7044;p25"/>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5" name="Google Shape;7045;p25"/>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6" name="Google Shape;7046;p25"/>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7" name="Google Shape;7047;p25"/>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8" name="Google Shape;7048;p25"/>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9" name="Google Shape;7049;p25"/>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0" name="Google Shape;7050;p25"/>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1" name="Google Shape;7051;p25"/>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052" name="Google Shape;7052;p25"/>
          <p:cNvSpPr/>
          <p:nvPr/>
        </p:nvSpPr>
        <p:spPr>
          <a:xfrm flipH="1">
            <a:off x="-55400" y="6246034"/>
            <a:ext cx="4690303"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053" name="Google Shape;7053;p25"/>
          <p:cNvSpPr/>
          <p:nvPr/>
        </p:nvSpPr>
        <p:spPr>
          <a:xfrm flipH="1">
            <a:off x="8839965" y="-20101"/>
            <a:ext cx="3610648" cy="81626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7054" name="Google Shape;7054;p25"/>
          <p:cNvGrpSpPr/>
          <p:nvPr/>
        </p:nvGrpSpPr>
        <p:grpSpPr>
          <a:xfrm rot="5400000" flipH="1">
            <a:off x="11481667" y="-386271"/>
            <a:ext cx="585400" cy="1517621"/>
            <a:chOff x="1823086" y="-208516"/>
            <a:chExt cx="433159" cy="1122944"/>
          </a:xfrm>
        </p:grpSpPr>
        <p:sp>
          <p:nvSpPr>
            <p:cNvPr id="7055" name="Google Shape;7055;p25"/>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6" name="Google Shape;7056;p25"/>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7" name="Google Shape;7057;p25"/>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8" name="Google Shape;7058;p25"/>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9" name="Google Shape;7059;p25"/>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0" name="Google Shape;7060;p25"/>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1" name="Google Shape;7061;p25"/>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2" name="Google Shape;7062;p25"/>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063" name="Google Shape;7063;p25"/>
          <p:cNvGrpSpPr/>
          <p:nvPr/>
        </p:nvGrpSpPr>
        <p:grpSpPr>
          <a:xfrm rot="5400000" flipH="1">
            <a:off x="11262293" y="-161884"/>
            <a:ext cx="592580" cy="1603829"/>
            <a:chOff x="904476" y="-243594"/>
            <a:chExt cx="438472" cy="1186732"/>
          </a:xfrm>
        </p:grpSpPr>
        <p:sp>
          <p:nvSpPr>
            <p:cNvPr id="7064" name="Google Shape;7064;p25"/>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5" name="Google Shape;7065;p25"/>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6" name="Google Shape;7066;p25"/>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7" name="Google Shape;7067;p25"/>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8" name="Google Shape;7068;p25"/>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9" name="Google Shape;7069;p25"/>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0" name="Google Shape;7070;p25"/>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1" name="Google Shape;7071;p25"/>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2" name="Google Shape;7072;p25"/>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3" name="Google Shape;7073;p25"/>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4" name="Google Shape;7074;p25"/>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5" name="Google Shape;7075;p25"/>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6" name="Google Shape;7076;p25"/>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7" name="Google Shape;7077;p25"/>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8" name="Google Shape;7078;p25"/>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9" name="Google Shape;7079;p25"/>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0" name="Google Shape;7080;p25"/>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1" name="Google Shape;7081;p25"/>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2" name="Google Shape;7082;p25"/>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3" name="Google Shape;7083;p25"/>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4" name="Google Shape;7084;p25"/>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5" name="Google Shape;7085;p25"/>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6" name="Google Shape;7086;p25"/>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7" name="Google Shape;7087;p25"/>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8" name="Google Shape;7088;p25"/>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9" name="Google Shape;7089;p25"/>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0" name="Google Shape;7090;p25"/>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091" name="Google Shape;7091;p25"/>
          <p:cNvGrpSpPr/>
          <p:nvPr/>
        </p:nvGrpSpPr>
        <p:grpSpPr>
          <a:xfrm flipH="1">
            <a:off x="-53819" y="5948476"/>
            <a:ext cx="1169069" cy="748043"/>
            <a:chOff x="7750342" y="3926048"/>
            <a:chExt cx="1406709" cy="900099"/>
          </a:xfrm>
        </p:grpSpPr>
        <p:sp>
          <p:nvSpPr>
            <p:cNvPr id="7092" name="Google Shape;7092;p25"/>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3" name="Google Shape;7093;p25"/>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4" name="Google Shape;7094;p25"/>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5" name="Google Shape;7095;p25"/>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6" name="Google Shape;7096;p25"/>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7" name="Google Shape;7097;p25"/>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8" name="Google Shape;7098;p25"/>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9" name="Google Shape;7099;p25"/>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100" name="Google Shape;7100;p25"/>
          <p:cNvGrpSpPr/>
          <p:nvPr/>
        </p:nvGrpSpPr>
        <p:grpSpPr>
          <a:xfrm flipH="1">
            <a:off x="-422322" y="5551541"/>
            <a:ext cx="1029827" cy="1034524"/>
            <a:chOff x="8276926" y="3750868"/>
            <a:chExt cx="1239162" cy="1244814"/>
          </a:xfrm>
        </p:grpSpPr>
        <p:sp>
          <p:nvSpPr>
            <p:cNvPr id="7101" name="Google Shape;7101;p25"/>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2" name="Google Shape;7102;p25"/>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3" name="Google Shape;7103;p25"/>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4" name="Google Shape;7104;p25"/>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5" name="Google Shape;7105;p25"/>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6" name="Google Shape;7106;p25"/>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7" name="Google Shape;7107;p25"/>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8" name="Google Shape;7108;p25"/>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9" name="Google Shape;7109;p25"/>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0" name="Google Shape;7110;p25"/>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1" name="Google Shape;7111;p25"/>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2" name="Google Shape;7112;p25"/>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3" name="Google Shape;7113;p25"/>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4" name="Google Shape;7114;p25"/>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5" name="Google Shape;7115;p25"/>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6" name="Google Shape;7116;p25"/>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7" name="Google Shape;7117;p25"/>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8" name="Google Shape;7118;p25"/>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9" name="Google Shape;7119;p25"/>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0" name="Google Shape;7120;p25"/>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1" name="Google Shape;7121;p25"/>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2" name="Google Shape;7122;p25"/>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3" name="Google Shape;7123;p25"/>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4" name="Google Shape;7124;p25"/>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5" name="Google Shape;7125;p25"/>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6" name="Google Shape;7126;p25"/>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7" name="Google Shape;7127;p25"/>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128" name="Google Shape;7128;p25"/>
          <p:cNvGrpSpPr/>
          <p:nvPr/>
        </p:nvGrpSpPr>
        <p:grpSpPr>
          <a:xfrm flipH="1">
            <a:off x="-79791" y="6156140"/>
            <a:ext cx="748761" cy="724561"/>
            <a:chOff x="8202967" y="4478366"/>
            <a:chExt cx="900965" cy="871845"/>
          </a:xfrm>
        </p:grpSpPr>
        <p:sp>
          <p:nvSpPr>
            <p:cNvPr id="7129" name="Google Shape;7129;p25"/>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0" name="Google Shape;7130;p25"/>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1" name="Google Shape;7131;p25"/>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2" name="Google Shape;7132;p25"/>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3" name="Google Shape;7133;p25"/>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4" name="Google Shape;7134;p25"/>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5" name="Google Shape;7135;p25"/>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6" name="Google Shape;7136;p25"/>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7" name="Google Shape;7137;p25"/>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8" name="Google Shape;7138;p25"/>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9" name="Google Shape;7139;p25"/>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0" name="Google Shape;7140;p25"/>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1" name="Google Shape;7141;p25"/>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2" name="Google Shape;7142;p25"/>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3" name="Google Shape;7143;p25"/>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4" name="Google Shape;7144;p25"/>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5" name="Google Shape;7145;p25"/>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6" name="Google Shape;7146;p25"/>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7" name="Google Shape;7147;p25"/>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148" name="Google Shape;7148;p25"/>
          <p:cNvGrpSpPr/>
          <p:nvPr/>
        </p:nvGrpSpPr>
        <p:grpSpPr>
          <a:xfrm rot="5400000" flipH="1">
            <a:off x="699320" y="6052911"/>
            <a:ext cx="364021" cy="986027"/>
            <a:chOff x="7607455" y="4238363"/>
            <a:chExt cx="438017" cy="1186459"/>
          </a:xfrm>
        </p:grpSpPr>
        <p:sp>
          <p:nvSpPr>
            <p:cNvPr id="7149" name="Google Shape;7149;p2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0" name="Google Shape;7150;p2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1" name="Google Shape;7151;p2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2" name="Google Shape;7152;p2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3" name="Google Shape;7153;p2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4" name="Google Shape;7154;p2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5" name="Google Shape;7155;p2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6" name="Google Shape;7156;p2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7" name="Google Shape;7157;p2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8" name="Google Shape;7158;p2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9" name="Google Shape;7159;p2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0" name="Google Shape;7160;p2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1" name="Google Shape;7161;p2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2" name="Google Shape;7162;p2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3" name="Google Shape;7163;p2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4" name="Google Shape;7164;p2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5" name="Google Shape;7165;p2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6" name="Google Shape;7166;p2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7" name="Google Shape;7167;p2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8" name="Google Shape;7168;p2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9" name="Google Shape;7169;p2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0" name="Google Shape;7170;p2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1" name="Google Shape;7171;p2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2" name="Google Shape;7172;p2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173" name="Google Shape;7173;p25"/>
          <p:cNvGrpSpPr/>
          <p:nvPr/>
        </p:nvGrpSpPr>
        <p:grpSpPr>
          <a:xfrm rot="5400000" flipH="1">
            <a:off x="-89914" y="1750445"/>
            <a:ext cx="844356" cy="506767"/>
            <a:chOff x="8365864" y="2993835"/>
            <a:chExt cx="933472" cy="547264"/>
          </a:xfrm>
        </p:grpSpPr>
        <p:sp>
          <p:nvSpPr>
            <p:cNvPr id="7174" name="Google Shape;7174;p25"/>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5" name="Google Shape;7175;p25"/>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6" name="Google Shape;7176;p25"/>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7" name="Google Shape;7177;p25"/>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8" name="Google Shape;7178;p25"/>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9" name="Google Shape;7179;p25"/>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0" name="Google Shape;7180;p25"/>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181" name="Google Shape;7181;p25"/>
          <p:cNvGrpSpPr/>
          <p:nvPr/>
        </p:nvGrpSpPr>
        <p:grpSpPr>
          <a:xfrm flipH="1">
            <a:off x="-247415" y="669199"/>
            <a:ext cx="1066705" cy="789799"/>
            <a:chOff x="8118223" y="2202382"/>
            <a:chExt cx="1151949" cy="873156"/>
          </a:xfrm>
        </p:grpSpPr>
        <p:sp>
          <p:nvSpPr>
            <p:cNvPr id="7182" name="Google Shape;7182;p25"/>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3" name="Google Shape;7183;p25"/>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4" name="Google Shape;7184;p25"/>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5" name="Google Shape;7185;p25"/>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6" name="Google Shape;7186;p25"/>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7" name="Google Shape;7187;p25"/>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8" name="Google Shape;7188;p25"/>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9" name="Google Shape;7189;p25"/>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0" name="Google Shape;7190;p25"/>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1" name="Google Shape;7191;p25"/>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2" name="Google Shape;7192;p25"/>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3" name="Google Shape;7193;p25"/>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4" name="Google Shape;7194;p25"/>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5" name="Google Shape;7195;p25"/>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6" name="Google Shape;7196;p25"/>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7" name="Google Shape;7197;p25"/>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8" name="Google Shape;7198;p25"/>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9" name="Google Shape;7199;p25"/>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0" name="Google Shape;7200;p25"/>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1" name="Google Shape;7201;p25"/>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2" name="Google Shape;7202;p25"/>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203" name="Google Shape;7203;p25"/>
          <p:cNvGrpSpPr/>
          <p:nvPr/>
        </p:nvGrpSpPr>
        <p:grpSpPr>
          <a:xfrm flipH="1">
            <a:off x="10866002" y="5296389"/>
            <a:ext cx="1528276" cy="1418404"/>
            <a:chOff x="-181020" y="4253777"/>
            <a:chExt cx="1117161" cy="1087511"/>
          </a:xfrm>
        </p:grpSpPr>
        <p:sp>
          <p:nvSpPr>
            <p:cNvPr id="7204" name="Google Shape;7204;p25"/>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5" name="Google Shape;7205;p25"/>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6" name="Google Shape;7206;p25"/>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7" name="Google Shape;7207;p25"/>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8" name="Google Shape;7208;p25"/>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9" name="Google Shape;7209;p25"/>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0" name="Google Shape;7210;p25"/>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1" name="Google Shape;7211;p25"/>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2" name="Google Shape;7212;p25"/>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3" name="Google Shape;7213;p25"/>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4" name="Google Shape;7214;p25"/>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5" name="Google Shape;7215;p25"/>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6" name="Google Shape;7216;p25"/>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7" name="Google Shape;7217;p25"/>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218" name="Google Shape;7218;p25"/>
          <p:cNvGrpSpPr/>
          <p:nvPr/>
        </p:nvGrpSpPr>
        <p:grpSpPr>
          <a:xfrm flipH="1">
            <a:off x="11167235" y="4932569"/>
            <a:ext cx="1209272" cy="1546943"/>
            <a:chOff x="-168050" y="4195214"/>
            <a:chExt cx="719519" cy="965231"/>
          </a:xfrm>
        </p:grpSpPr>
        <p:sp>
          <p:nvSpPr>
            <p:cNvPr id="7219" name="Google Shape;7219;p25"/>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0" name="Google Shape;7220;p25"/>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1" name="Google Shape;7221;p25"/>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2" name="Google Shape;7222;p25"/>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3" name="Google Shape;7223;p25"/>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4" name="Google Shape;7224;p25"/>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5" name="Google Shape;7225;p25"/>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6" name="Google Shape;7226;p25"/>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7" name="Google Shape;7227;p25"/>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8" name="Google Shape;7228;p25"/>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9" name="Google Shape;7229;p25"/>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0" name="Google Shape;7230;p25"/>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1" name="Google Shape;7231;p25"/>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2" name="Google Shape;7232;p25"/>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3" name="Google Shape;7233;p25"/>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4" name="Google Shape;7234;p25"/>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5" name="Google Shape;7235;p25"/>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6" name="Google Shape;7236;p25"/>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7" name="Google Shape;7237;p25"/>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8" name="Google Shape;7238;p25"/>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9" name="Google Shape;7239;p25"/>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0" name="Google Shape;7240;p25"/>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1" name="Google Shape;7241;p25"/>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2" name="Google Shape;7242;p25"/>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3" name="Google Shape;7243;p25"/>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4" name="Google Shape;7244;p25"/>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5" name="Google Shape;7245;p25"/>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6" name="Google Shape;7246;p25"/>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7" name="Google Shape;7247;p25"/>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8" name="Google Shape;7248;p25"/>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9" name="Google Shape;7249;p25"/>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0" name="Google Shape;7250;p25"/>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1" name="Google Shape;7251;p25"/>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2" name="Google Shape;7252;p25"/>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3" name="Google Shape;7253;p25"/>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4" name="Google Shape;7254;p25"/>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5" name="Google Shape;7255;p25"/>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6" name="Google Shape;7256;p25"/>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7" name="Google Shape;7257;p25"/>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8" name="Google Shape;7258;p25"/>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9" name="Google Shape;7259;p25"/>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0" name="Google Shape;7260;p25"/>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1" name="Google Shape;7261;p25"/>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2" name="Google Shape;7262;p25"/>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3" name="Google Shape;7263;p25"/>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4" name="Google Shape;7264;p25"/>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5" name="Google Shape;7265;p25"/>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266" name="Google Shape;7266;p25"/>
          <p:cNvGrpSpPr/>
          <p:nvPr/>
        </p:nvGrpSpPr>
        <p:grpSpPr>
          <a:xfrm flipH="1">
            <a:off x="-184801" y="-209103"/>
            <a:ext cx="1034111" cy="1035928"/>
            <a:chOff x="7973149" y="-201092"/>
            <a:chExt cx="1116750" cy="1145263"/>
          </a:xfrm>
        </p:grpSpPr>
        <p:sp>
          <p:nvSpPr>
            <p:cNvPr id="7267" name="Google Shape;7267;p25"/>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8" name="Google Shape;7268;p25"/>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9" name="Google Shape;7269;p25"/>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0" name="Google Shape;7270;p25"/>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1" name="Google Shape;7271;p25"/>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2" name="Google Shape;7272;p25"/>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3" name="Google Shape;7273;p25"/>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4" name="Google Shape;7274;p25"/>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5" name="Google Shape;7275;p25"/>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6" name="Google Shape;7276;p25"/>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7" name="Google Shape;7277;p25"/>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8" name="Google Shape;7278;p25"/>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9" name="Google Shape;7279;p25"/>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0" name="Google Shape;7280;p25"/>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1" name="Google Shape;7281;p25"/>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2" name="Google Shape;7282;p25"/>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3" name="Google Shape;7283;p25"/>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4" name="Google Shape;7284;p25"/>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5" name="Google Shape;7285;p25"/>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6" name="Google Shape;7286;p25"/>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7" name="Google Shape;7287;p25"/>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8" name="Google Shape;7288;p25"/>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9" name="Google Shape;7289;p25"/>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0" name="Google Shape;7290;p25"/>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1" name="Google Shape;7291;p25"/>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2" name="Google Shape;7292;p25"/>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3" name="Google Shape;7293;p25"/>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4" name="Google Shape;7294;p25"/>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5" name="Google Shape;7295;p25"/>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6" name="Google Shape;7296;p25"/>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7" name="Google Shape;7297;p25"/>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8" name="Google Shape;7298;p25"/>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9" name="Google Shape;7299;p25"/>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0" name="Google Shape;7300;p25"/>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1" name="Google Shape;7301;p25"/>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2" name="Google Shape;7302;p25"/>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3" name="Google Shape;7303;p25"/>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4" name="Google Shape;7304;p25"/>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5" name="Google Shape;7305;p25"/>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6" name="Google Shape;7306;p25"/>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7" name="Google Shape;7307;p25"/>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8" name="Google Shape;7308;p25"/>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9" name="Google Shape;7309;p25"/>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0" name="Google Shape;7310;p25"/>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1" name="Google Shape;7311;p25"/>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2" name="Google Shape;7312;p25"/>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3" name="Google Shape;7313;p25"/>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4" name="Google Shape;7314;p25"/>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5" name="Google Shape;7315;p25"/>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6" name="Google Shape;7316;p25"/>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7" name="Google Shape;7317;p25"/>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8" name="Google Shape;7318;p25"/>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9" name="Google Shape;7319;p25"/>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0" name="Google Shape;7320;p25"/>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1" name="Google Shape;7321;p25"/>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2" name="Google Shape;7322;p25"/>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3" name="Google Shape;7323;p25"/>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4" name="Google Shape;7324;p25"/>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5" name="Google Shape;7325;p25"/>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6" name="Google Shape;7326;p25"/>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7" name="Google Shape;7327;p25"/>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328" name="Google Shape;7328;p25"/>
          <p:cNvGrpSpPr/>
          <p:nvPr/>
        </p:nvGrpSpPr>
        <p:grpSpPr>
          <a:xfrm rot="-5400000" flipH="1">
            <a:off x="11145299" y="5617374"/>
            <a:ext cx="571291" cy="1623076"/>
            <a:chOff x="7607455" y="4238363"/>
            <a:chExt cx="438017" cy="1186459"/>
          </a:xfrm>
        </p:grpSpPr>
        <p:sp>
          <p:nvSpPr>
            <p:cNvPr id="7329" name="Google Shape;7329;p2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0" name="Google Shape;7330;p2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1" name="Google Shape;7331;p2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2" name="Google Shape;7332;p2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3" name="Google Shape;7333;p2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4" name="Google Shape;7334;p2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5" name="Google Shape;7335;p2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6" name="Google Shape;7336;p2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7" name="Google Shape;7337;p2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8" name="Google Shape;7338;p2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9" name="Google Shape;7339;p2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0" name="Google Shape;7340;p2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1" name="Google Shape;7341;p2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2" name="Google Shape;7342;p2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3" name="Google Shape;7343;p2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4" name="Google Shape;7344;p2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5" name="Google Shape;7345;p2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6" name="Google Shape;7346;p2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7" name="Google Shape;7347;p2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8" name="Google Shape;7348;p2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9" name="Google Shape;7349;p2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0" name="Google Shape;7350;p2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1" name="Google Shape;7351;p2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2" name="Google Shape;7352;p2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151213991"/>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Numbers and text ">
  <p:cSld name="Numbers and text ">
    <p:spTree>
      <p:nvGrpSpPr>
        <p:cNvPr id="1" name="Shape 7353"/>
        <p:cNvGrpSpPr/>
        <p:nvPr/>
      </p:nvGrpSpPr>
      <p:grpSpPr>
        <a:xfrm>
          <a:off x="0" y="0"/>
          <a:ext cx="0" cy="0"/>
          <a:chOff x="0" y="0"/>
          <a:chExt cx="0" cy="0"/>
        </a:xfrm>
      </p:grpSpPr>
      <p:sp>
        <p:nvSpPr>
          <p:cNvPr id="7354" name="Google Shape;7354;p26"/>
          <p:cNvSpPr txBox="1">
            <a:spLocks noGrp="1"/>
          </p:cNvSpPr>
          <p:nvPr>
            <p:ph type="subTitle" idx="1"/>
          </p:nvPr>
        </p:nvSpPr>
        <p:spPr>
          <a:xfrm>
            <a:off x="723700" y="5086599"/>
            <a:ext cx="3452000" cy="5108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133">
                <a:latin typeface="Nunito"/>
                <a:ea typeface="Nunito"/>
                <a:cs typeface="Nunito"/>
                <a:sym typeface="Nunito"/>
              </a:defRPr>
            </a:lvl1pPr>
            <a:lvl2pPr lvl="1" algn="ctr" rtl="0">
              <a:spcBef>
                <a:spcPts val="0"/>
              </a:spcBef>
              <a:spcAft>
                <a:spcPts val="0"/>
              </a:spcAft>
              <a:buNone/>
              <a:defRPr sz="2133">
                <a:latin typeface="Nunito"/>
                <a:ea typeface="Nunito"/>
                <a:cs typeface="Nunito"/>
                <a:sym typeface="Nunito"/>
              </a:defRPr>
            </a:lvl2pPr>
            <a:lvl3pPr lvl="2" algn="ctr" rtl="0">
              <a:spcBef>
                <a:spcPts val="0"/>
              </a:spcBef>
              <a:spcAft>
                <a:spcPts val="0"/>
              </a:spcAft>
              <a:buNone/>
              <a:defRPr sz="2133">
                <a:latin typeface="Nunito"/>
                <a:ea typeface="Nunito"/>
                <a:cs typeface="Nunito"/>
                <a:sym typeface="Nunito"/>
              </a:defRPr>
            </a:lvl3pPr>
            <a:lvl4pPr lvl="3" algn="ctr" rtl="0">
              <a:spcBef>
                <a:spcPts val="0"/>
              </a:spcBef>
              <a:spcAft>
                <a:spcPts val="0"/>
              </a:spcAft>
              <a:buNone/>
              <a:defRPr sz="2133">
                <a:latin typeface="Nunito"/>
                <a:ea typeface="Nunito"/>
                <a:cs typeface="Nunito"/>
                <a:sym typeface="Nunito"/>
              </a:defRPr>
            </a:lvl4pPr>
            <a:lvl5pPr lvl="4" algn="ctr" rtl="0">
              <a:spcBef>
                <a:spcPts val="0"/>
              </a:spcBef>
              <a:spcAft>
                <a:spcPts val="0"/>
              </a:spcAft>
              <a:buNone/>
              <a:defRPr sz="2133">
                <a:latin typeface="Nunito"/>
                <a:ea typeface="Nunito"/>
                <a:cs typeface="Nunito"/>
                <a:sym typeface="Nunito"/>
              </a:defRPr>
            </a:lvl5pPr>
            <a:lvl6pPr lvl="5" algn="ctr" rtl="0">
              <a:spcBef>
                <a:spcPts val="0"/>
              </a:spcBef>
              <a:spcAft>
                <a:spcPts val="0"/>
              </a:spcAft>
              <a:buNone/>
              <a:defRPr sz="2133">
                <a:latin typeface="Nunito"/>
                <a:ea typeface="Nunito"/>
                <a:cs typeface="Nunito"/>
                <a:sym typeface="Nunito"/>
              </a:defRPr>
            </a:lvl6pPr>
            <a:lvl7pPr lvl="6" algn="ctr" rtl="0">
              <a:spcBef>
                <a:spcPts val="0"/>
              </a:spcBef>
              <a:spcAft>
                <a:spcPts val="0"/>
              </a:spcAft>
              <a:buNone/>
              <a:defRPr sz="2133">
                <a:latin typeface="Nunito"/>
                <a:ea typeface="Nunito"/>
                <a:cs typeface="Nunito"/>
                <a:sym typeface="Nunito"/>
              </a:defRPr>
            </a:lvl7pPr>
            <a:lvl8pPr lvl="7" algn="ctr" rtl="0">
              <a:spcBef>
                <a:spcPts val="0"/>
              </a:spcBef>
              <a:spcAft>
                <a:spcPts val="0"/>
              </a:spcAft>
              <a:buNone/>
              <a:defRPr sz="2133">
                <a:latin typeface="Nunito"/>
                <a:ea typeface="Nunito"/>
                <a:cs typeface="Nunito"/>
                <a:sym typeface="Nunito"/>
              </a:defRPr>
            </a:lvl8pPr>
            <a:lvl9pPr lvl="8" algn="ctr" rtl="0">
              <a:spcBef>
                <a:spcPts val="0"/>
              </a:spcBef>
              <a:spcAft>
                <a:spcPts val="0"/>
              </a:spcAft>
              <a:buNone/>
              <a:defRPr sz="2133">
                <a:latin typeface="Nunito"/>
                <a:ea typeface="Nunito"/>
                <a:cs typeface="Nunito"/>
                <a:sym typeface="Nunito"/>
              </a:defRPr>
            </a:lvl9pPr>
          </a:lstStyle>
          <a:p>
            <a:endParaRPr/>
          </a:p>
        </p:txBody>
      </p:sp>
      <p:sp>
        <p:nvSpPr>
          <p:cNvPr id="7355" name="Google Shape;7355;p26"/>
          <p:cNvSpPr txBox="1">
            <a:spLocks noGrp="1"/>
          </p:cNvSpPr>
          <p:nvPr>
            <p:ph type="subTitle" idx="2"/>
          </p:nvPr>
        </p:nvSpPr>
        <p:spPr>
          <a:xfrm>
            <a:off x="4314400" y="5086599"/>
            <a:ext cx="3664400" cy="5108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133">
                <a:latin typeface="Nunito"/>
                <a:ea typeface="Nunito"/>
                <a:cs typeface="Nunito"/>
                <a:sym typeface="Nunito"/>
              </a:defRPr>
            </a:lvl1pPr>
            <a:lvl2pPr lvl="1" algn="ctr" rtl="0">
              <a:spcBef>
                <a:spcPts val="0"/>
              </a:spcBef>
              <a:spcAft>
                <a:spcPts val="0"/>
              </a:spcAft>
              <a:buNone/>
              <a:defRPr sz="2133">
                <a:latin typeface="Nunito"/>
                <a:ea typeface="Nunito"/>
                <a:cs typeface="Nunito"/>
                <a:sym typeface="Nunito"/>
              </a:defRPr>
            </a:lvl2pPr>
            <a:lvl3pPr lvl="2" algn="ctr" rtl="0">
              <a:spcBef>
                <a:spcPts val="0"/>
              </a:spcBef>
              <a:spcAft>
                <a:spcPts val="0"/>
              </a:spcAft>
              <a:buNone/>
              <a:defRPr sz="2133">
                <a:latin typeface="Nunito"/>
                <a:ea typeface="Nunito"/>
                <a:cs typeface="Nunito"/>
                <a:sym typeface="Nunito"/>
              </a:defRPr>
            </a:lvl3pPr>
            <a:lvl4pPr lvl="3" algn="ctr" rtl="0">
              <a:spcBef>
                <a:spcPts val="0"/>
              </a:spcBef>
              <a:spcAft>
                <a:spcPts val="0"/>
              </a:spcAft>
              <a:buNone/>
              <a:defRPr sz="2133">
                <a:latin typeface="Nunito"/>
                <a:ea typeface="Nunito"/>
                <a:cs typeface="Nunito"/>
                <a:sym typeface="Nunito"/>
              </a:defRPr>
            </a:lvl4pPr>
            <a:lvl5pPr lvl="4" algn="ctr" rtl="0">
              <a:spcBef>
                <a:spcPts val="0"/>
              </a:spcBef>
              <a:spcAft>
                <a:spcPts val="0"/>
              </a:spcAft>
              <a:buNone/>
              <a:defRPr sz="2133">
                <a:latin typeface="Nunito"/>
                <a:ea typeface="Nunito"/>
                <a:cs typeface="Nunito"/>
                <a:sym typeface="Nunito"/>
              </a:defRPr>
            </a:lvl5pPr>
            <a:lvl6pPr lvl="5" algn="ctr" rtl="0">
              <a:spcBef>
                <a:spcPts val="0"/>
              </a:spcBef>
              <a:spcAft>
                <a:spcPts val="0"/>
              </a:spcAft>
              <a:buNone/>
              <a:defRPr sz="2133">
                <a:latin typeface="Nunito"/>
                <a:ea typeface="Nunito"/>
                <a:cs typeface="Nunito"/>
                <a:sym typeface="Nunito"/>
              </a:defRPr>
            </a:lvl6pPr>
            <a:lvl7pPr lvl="6" algn="ctr" rtl="0">
              <a:spcBef>
                <a:spcPts val="0"/>
              </a:spcBef>
              <a:spcAft>
                <a:spcPts val="0"/>
              </a:spcAft>
              <a:buNone/>
              <a:defRPr sz="2133">
                <a:latin typeface="Nunito"/>
                <a:ea typeface="Nunito"/>
                <a:cs typeface="Nunito"/>
                <a:sym typeface="Nunito"/>
              </a:defRPr>
            </a:lvl7pPr>
            <a:lvl8pPr lvl="7" algn="ctr" rtl="0">
              <a:spcBef>
                <a:spcPts val="0"/>
              </a:spcBef>
              <a:spcAft>
                <a:spcPts val="0"/>
              </a:spcAft>
              <a:buNone/>
              <a:defRPr sz="2133">
                <a:latin typeface="Nunito"/>
                <a:ea typeface="Nunito"/>
                <a:cs typeface="Nunito"/>
                <a:sym typeface="Nunito"/>
              </a:defRPr>
            </a:lvl8pPr>
            <a:lvl9pPr lvl="8" algn="ctr" rtl="0">
              <a:spcBef>
                <a:spcPts val="0"/>
              </a:spcBef>
              <a:spcAft>
                <a:spcPts val="0"/>
              </a:spcAft>
              <a:buNone/>
              <a:defRPr sz="2133">
                <a:latin typeface="Nunito"/>
                <a:ea typeface="Nunito"/>
                <a:cs typeface="Nunito"/>
                <a:sym typeface="Nunito"/>
              </a:defRPr>
            </a:lvl9pPr>
          </a:lstStyle>
          <a:p>
            <a:endParaRPr/>
          </a:p>
        </p:txBody>
      </p:sp>
      <p:sp>
        <p:nvSpPr>
          <p:cNvPr id="7356" name="Google Shape;7356;p26"/>
          <p:cNvSpPr txBox="1">
            <a:spLocks noGrp="1"/>
          </p:cNvSpPr>
          <p:nvPr>
            <p:ph type="subTitle" idx="3"/>
          </p:nvPr>
        </p:nvSpPr>
        <p:spPr>
          <a:xfrm>
            <a:off x="8117500" y="5086599"/>
            <a:ext cx="3452000" cy="5108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133">
                <a:latin typeface="Nunito"/>
                <a:ea typeface="Nunito"/>
                <a:cs typeface="Nunito"/>
                <a:sym typeface="Nunito"/>
              </a:defRPr>
            </a:lvl1pPr>
            <a:lvl2pPr lvl="1" algn="ctr" rtl="0">
              <a:spcBef>
                <a:spcPts val="0"/>
              </a:spcBef>
              <a:spcAft>
                <a:spcPts val="0"/>
              </a:spcAft>
              <a:buNone/>
              <a:defRPr sz="2133">
                <a:latin typeface="Nunito"/>
                <a:ea typeface="Nunito"/>
                <a:cs typeface="Nunito"/>
                <a:sym typeface="Nunito"/>
              </a:defRPr>
            </a:lvl2pPr>
            <a:lvl3pPr lvl="2" algn="ctr" rtl="0">
              <a:spcBef>
                <a:spcPts val="0"/>
              </a:spcBef>
              <a:spcAft>
                <a:spcPts val="0"/>
              </a:spcAft>
              <a:buNone/>
              <a:defRPr sz="2133">
                <a:latin typeface="Nunito"/>
                <a:ea typeface="Nunito"/>
                <a:cs typeface="Nunito"/>
                <a:sym typeface="Nunito"/>
              </a:defRPr>
            </a:lvl3pPr>
            <a:lvl4pPr lvl="3" algn="ctr" rtl="0">
              <a:spcBef>
                <a:spcPts val="0"/>
              </a:spcBef>
              <a:spcAft>
                <a:spcPts val="0"/>
              </a:spcAft>
              <a:buNone/>
              <a:defRPr sz="2133">
                <a:latin typeface="Nunito"/>
                <a:ea typeface="Nunito"/>
                <a:cs typeface="Nunito"/>
                <a:sym typeface="Nunito"/>
              </a:defRPr>
            </a:lvl4pPr>
            <a:lvl5pPr lvl="4" algn="ctr" rtl="0">
              <a:spcBef>
                <a:spcPts val="0"/>
              </a:spcBef>
              <a:spcAft>
                <a:spcPts val="0"/>
              </a:spcAft>
              <a:buNone/>
              <a:defRPr sz="2133">
                <a:latin typeface="Nunito"/>
                <a:ea typeface="Nunito"/>
                <a:cs typeface="Nunito"/>
                <a:sym typeface="Nunito"/>
              </a:defRPr>
            </a:lvl5pPr>
            <a:lvl6pPr lvl="5" algn="ctr" rtl="0">
              <a:spcBef>
                <a:spcPts val="0"/>
              </a:spcBef>
              <a:spcAft>
                <a:spcPts val="0"/>
              </a:spcAft>
              <a:buNone/>
              <a:defRPr sz="2133">
                <a:latin typeface="Nunito"/>
                <a:ea typeface="Nunito"/>
                <a:cs typeface="Nunito"/>
                <a:sym typeface="Nunito"/>
              </a:defRPr>
            </a:lvl6pPr>
            <a:lvl7pPr lvl="6" algn="ctr" rtl="0">
              <a:spcBef>
                <a:spcPts val="0"/>
              </a:spcBef>
              <a:spcAft>
                <a:spcPts val="0"/>
              </a:spcAft>
              <a:buNone/>
              <a:defRPr sz="2133">
                <a:latin typeface="Nunito"/>
                <a:ea typeface="Nunito"/>
                <a:cs typeface="Nunito"/>
                <a:sym typeface="Nunito"/>
              </a:defRPr>
            </a:lvl7pPr>
            <a:lvl8pPr lvl="7" algn="ctr" rtl="0">
              <a:spcBef>
                <a:spcPts val="0"/>
              </a:spcBef>
              <a:spcAft>
                <a:spcPts val="0"/>
              </a:spcAft>
              <a:buNone/>
              <a:defRPr sz="2133">
                <a:latin typeface="Nunito"/>
                <a:ea typeface="Nunito"/>
                <a:cs typeface="Nunito"/>
                <a:sym typeface="Nunito"/>
              </a:defRPr>
            </a:lvl8pPr>
            <a:lvl9pPr lvl="8" algn="ctr" rtl="0">
              <a:spcBef>
                <a:spcPts val="0"/>
              </a:spcBef>
              <a:spcAft>
                <a:spcPts val="0"/>
              </a:spcAft>
              <a:buNone/>
              <a:defRPr sz="2133">
                <a:latin typeface="Nunito"/>
                <a:ea typeface="Nunito"/>
                <a:cs typeface="Nunito"/>
                <a:sym typeface="Nunito"/>
              </a:defRPr>
            </a:lvl9pPr>
          </a:lstStyle>
          <a:p>
            <a:endParaRPr/>
          </a:p>
        </p:txBody>
      </p:sp>
      <p:sp>
        <p:nvSpPr>
          <p:cNvPr id="7357" name="Google Shape;7357;p26"/>
          <p:cNvSpPr txBox="1">
            <a:spLocks noGrp="1"/>
          </p:cNvSpPr>
          <p:nvPr>
            <p:ph type="title" hasCustomPrompt="1"/>
          </p:nvPr>
        </p:nvSpPr>
        <p:spPr>
          <a:xfrm>
            <a:off x="723700" y="4376267"/>
            <a:ext cx="3452000" cy="930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4800"/>
            </a:lvl1pPr>
            <a:lvl2pPr lvl="1" algn="ctr" rtl="0">
              <a:spcBef>
                <a:spcPts val="0"/>
              </a:spcBef>
              <a:spcAft>
                <a:spcPts val="0"/>
              </a:spcAft>
              <a:buClr>
                <a:schemeClr val="dk1"/>
              </a:buClr>
              <a:buSzPts val="3600"/>
              <a:buNone/>
              <a:defRPr sz="4800">
                <a:solidFill>
                  <a:schemeClr val="dk1"/>
                </a:solidFill>
              </a:defRPr>
            </a:lvl2pPr>
            <a:lvl3pPr lvl="2" algn="ctr" rtl="0">
              <a:spcBef>
                <a:spcPts val="0"/>
              </a:spcBef>
              <a:spcAft>
                <a:spcPts val="0"/>
              </a:spcAft>
              <a:buClr>
                <a:schemeClr val="dk1"/>
              </a:buClr>
              <a:buSzPts val="3600"/>
              <a:buNone/>
              <a:defRPr sz="4800">
                <a:solidFill>
                  <a:schemeClr val="dk1"/>
                </a:solidFill>
              </a:defRPr>
            </a:lvl3pPr>
            <a:lvl4pPr lvl="3" algn="ctr" rtl="0">
              <a:spcBef>
                <a:spcPts val="0"/>
              </a:spcBef>
              <a:spcAft>
                <a:spcPts val="0"/>
              </a:spcAft>
              <a:buClr>
                <a:schemeClr val="dk1"/>
              </a:buClr>
              <a:buSzPts val="3600"/>
              <a:buNone/>
              <a:defRPr sz="4800">
                <a:solidFill>
                  <a:schemeClr val="dk1"/>
                </a:solidFill>
              </a:defRPr>
            </a:lvl4pPr>
            <a:lvl5pPr lvl="4" algn="ctr" rtl="0">
              <a:spcBef>
                <a:spcPts val="0"/>
              </a:spcBef>
              <a:spcAft>
                <a:spcPts val="0"/>
              </a:spcAft>
              <a:buClr>
                <a:schemeClr val="dk1"/>
              </a:buClr>
              <a:buSzPts val="3600"/>
              <a:buNone/>
              <a:defRPr sz="4800">
                <a:solidFill>
                  <a:schemeClr val="dk1"/>
                </a:solidFill>
              </a:defRPr>
            </a:lvl5pPr>
            <a:lvl6pPr lvl="5" algn="ctr" rtl="0">
              <a:spcBef>
                <a:spcPts val="0"/>
              </a:spcBef>
              <a:spcAft>
                <a:spcPts val="0"/>
              </a:spcAft>
              <a:buClr>
                <a:schemeClr val="dk1"/>
              </a:buClr>
              <a:buSzPts val="3600"/>
              <a:buNone/>
              <a:defRPr sz="4800">
                <a:solidFill>
                  <a:schemeClr val="dk1"/>
                </a:solidFill>
              </a:defRPr>
            </a:lvl6pPr>
            <a:lvl7pPr lvl="6" algn="ctr" rtl="0">
              <a:spcBef>
                <a:spcPts val="0"/>
              </a:spcBef>
              <a:spcAft>
                <a:spcPts val="0"/>
              </a:spcAft>
              <a:buClr>
                <a:schemeClr val="dk1"/>
              </a:buClr>
              <a:buSzPts val="3600"/>
              <a:buNone/>
              <a:defRPr sz="4800">
                <a:solidFill>
                  <a:schemeClr val="dk1"/>
                </a:solidFill>
              </a:defRPr>
            </a:lvl7pPr>
            <a:lvl8pPr lvl="7" algn="ctr" rtl="0">
              <a:spcBef>
                <a:spcPts val="0"/>
              </a:spcBef>
              <a:spcAft>
                <a:spcPts val="0"/>
              </a:spcAft>
              <a:buClr>
                <a:schemeClr val="dk1"/>
              </a:buClr>
              <a:buSzPts val="3600"/>
              <a:buNone/>
              <a:defRPr sz="4800">
                <a:solidFill>
                  <a:schemeClr val="dk1"/>
                </a:solidFill>
              </a:defRPr>
            </a:lvl8pPr>
            <a:lvl9pPr lvl="8" algn="ctr" rtl="0">
              <a:spcBef>
                <a:spcPts val="0"/>
              </a:spcBef>
              <a:spcAft>
                <a:spcPts val="0"/>
              </a:spcAft>
              <a:buClr>
                <a:schemeClr val="dk1"/>
              </a:buClr>
              <a:buSzPts val="3600"/>
              <a:buNone/>
              <a:defRPr sz="4800">
                <a:solidFill>
                  <a:schemeClr val="dk1"/>
                </a:solidFill>
              </a:defRPr>
            </a:lvl9pPr>
          </a:lstStyle>
          <a:p>
            <a:r>
              <a:t>xx%</a:t>
            </a:r>
          </a:p>
        </p:txBody>
      </p:sp>
      <p:sp>
        <p:nvSpPr>
          <p:cNvPr id="7358" name="Google Shape;7358;p26"/>
          <p:cNvSpPr txBox="1">
            <a:spLocks noGrp="1"/>
          </p:cNvSpPr>
          <p:nvPr>
            <p:ph type="title" idx="4" hasCustomPrompt="1"/>
          </p:nvPr>
        </p:nvSpPr>
        <p:spPr>
          <a:xfrm>
            <a:off x="4420600" y="4376267"/>
            <a:ext cx="3452000" cy="930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4800"/>
            </a:lvl1pPr>
            <a:lvl2pPr lvl="1" algn="ctr" rtl="0">
              <a:spcBef>
                <a:spcPts val="0"/>
              </a:spcBef>
              <a:spcAft>
                <a:spcPts val="0"/>
              </a:spcAft>
              <a:buClr>
                <a:schemeClr val="dk1"/>
              </a:buClr>
              <a:buSzPts val="3600"/>
              <a:buNone/>
              <a:defRPr sz="4800">
                <a:solidFill>
                  <a:schemeClr val="dk1"/>
                </a:solidFill>
              </a:defRPr>
            </a:lvl2pPr>
            <a:lvl3pPr lvl="2" algn="ctr" rtl="0">
              <a:spcBef>
                <a:spcPts val="0"/>
              </a:spcBef>
              <a:spcAft>
                <a:spcPts val="0"/>
              </a:spcAft>
              <a:buClr>
                <a:schemeClr val="dk1"/>
              </a:buClr>
              <a:buSzPts val="3600"/>
              <a:buNone/>
              <a:defRPr sz="4800">
                <a:solidFill>
                  <a:schemeClr val="dk1"/>
                </a:solidFill>
              </a:defRPr>
            </a:lvl3pPr>
            <a:lvl4pPr lvl="3" algn="ctr" rtl="0">
              <a:spcBef>
                <a:spcPts val="0"/>
              </a:spcBef>
              <a:spcAft>
                <a:spcPts val="0"/>
              </a:spcAft>
              <a:buClr>
                <a:schemeClr val="dk1"/>
              </a:buClr>
              <a:buSzPts val="3600"/>
              <a:buNone/>
              <a:defRPr sz="4800">
                <a:solidFill>
                  <a:schemeClr val="dk1"/>
                </a:solidFill>
              </a:defRPr>
            </a:lvl4pPr>
            <a:lvl5pPr lvl="4" algn="ctr" rtl="0">
              <a:spcBef>
                <a:spcPts val="0"/>
              </a:spcBef>
              <a:spcAft>
                <a:spcPts val="0"/>
              </a:spcAft>
              <a:buClr>
                <a:schemeClr val="dk1"/>
              </a:buClr>
              <a:buSzPts val="3600"/>
              <a:buNone/>
              <a:defRPr sz="4800">
                <a:solidFill>
                  <a:schemeClr val="dk1"/>
                </a:solidFill>
              </a:defRPr>
            </a:lvl5pPr>
            <a:lvl6pPr lvl="5" algn="ctr" rtl="0">
              <a:spcBef>
                <a:spcPts val="0"/>
              </a:spcBef>
              <a:spcAft>
                <a:spcPts val="0"/>
              </a:spcAft>
              <a:buClr>
                <a:schemeClr val="dk1"/>
              </a:buClr>
              <a:buSzPts val="3600"/>
              <a:buNone/>
              <a:defRPr sz="4800">
                <a:solidFill>
                  <a:schemeClr val="dk1"/>
                </a:solidFill>
              </a:defRPr>
            </a:lvl6pPr>
            <a:lvl7pPr lvl="6" algn="ctr" rtl="0">
              <a:spcBef>
                <a:spcPts val="0"/>
              </a:spcBef>
              <a:spcAft>
                <a:spcPts val="0"/>
              </a:spcAft>
              <a:buClr>
                <a:schemeClr val="dk1"/>
              </a:buClr>
              <a:buSzPts val="3600"/>
              <a:buNone/>
              <a:defRPr sz="4800">
                <a:solidFill>
                  <a:schemeClr val="dk1"/>
                </a:solidFill>
              </a:defRPr>
            </a:lvl7pPr>
            <a:lvl8pPr lvl="7" algn="ctr" rtl="0">
              <a:spcBef>
                <a:spcPts val="0"/>
              </a:spcBef>
              <a:spcAft>
                <a:spcPts val="0"/>
              </a:spcAft>
              <a:buClr>
                <a:schemeClr val="dk1"/>
              </a:buClr>
              <a:buSzPts val="3600"/>
              <a:buNone/>
              <a:defRPr sz="4800">
                <a:solidFill>
                  <a:schemeClr val="dk1"/>
                </a:solidFill>
              </a:defRPr>
            </a:lvl8pPr>
            <a:lvl9pPr lvl="8" algn="ctr" rtl="0">
              <a:spcBef>
                <a:spcPts val="0"/>
              </a:spcBef>
              <a:spcAft>
                <a:spcPts val="0"/>
              </a:spcAft>
              <a:buClr>
                <a:schemeClr val="dk1"/>
              </a:buClr>
              <a:buSzPts val="3600"/>
              <a:buNone/>
              <a:defRPr sz="4800">
                <a:solidFill>
                  <a:schemeClr val="dk1"/>
                </a:solidFill>
              </a:defRPr>
            </a:lvl9pPr>
          </a:lstStyle>
          <a:p>
            <a:r>
              <a:t>xx%</a:t>
            </a:r>
          </a:p>
        </p:txBody>
      </p:sp>
      <p:sp>
        <p:nvSpPr>
          <p:cNvPr id="7359" name="Google Shape;7359;p26"/>
          <p:cNvSpPr txBox="1">
            <a:spLocks noGrp="1"/>
          </p:cNvSpPr>
          <p:nvPr>
            <p:ph type="title" idx="5" hasCustomPrompt="1"/>
          </p:nvPr>
        </p:nvSpPr>
        <p:spPr>
          <a:xfrm>
            <a:off x="8117500" y="4376267"/>
            <a:ext cx="3452000" cy="930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4800"/>
            </a:lvl1pPr>
            <a:lvl2pPr lvl="1" algn="ctr" rtl="0">
              <a:spcBef>
                <a:spcPts val="0"/>
              </a:spcBef>
              <a:spcAft>
                <a:spcPts val="0"/>
              </a:spcAft>
              <a:buClr>
                <a:schemeClr val="dk1"/>
              </a:buClr>
              <a:buSzPts val="3600"/>
              <a:buNone/>
              <a:defRPr sz="4800">
                <a:solidFill>
                  <a:schemeClr val="dk1"/>
                </a:solidFill>
              </a:defRPr>
            </a:lvl2pPr>
            <a:lvl3pPr lvl="2" algn="ctr" rtl="0">
              <a:spcBef>
                <a:spcPts val="0"/>
              </a:spcBef>
              <a:spcAft>
                <a:spcPts val="0"/>
              </a:spcAft>
              <a:buClr>
                <a:schemeClr val="dk1"/>
              </a:buClr>
              <a:buSzPts val="3600"/>
              <a:buNone/>
              <a:defRPr sz="4800">
                <a:solidFill>
                  <a:schemeClr val="dk1"/>
                </a:solidFill>
              </a:defRPr>
            </a:lvl3pPr>
            <a:lvl4pPr lvl="3" algn="ctr" rtl="0">
              <a:spcBef>
                <a:spcPts val="0"/>
              </a:spcBef>
              <a:spcAft>
                <a:spcPts val="0"/>
              </a:spcAft>
              <a:buClr>
                <a:schemeClr val="dk1"/>
              </a:buClr>
              <a:buSzPts val="3600"/>
              <a:buNone/>
              <a:defRPr sz="4800">
                <a:solidFill>
                  <a:schemeClr val="dk1"/>
                </a:solidFill>
              </a:defRPr>
            </a:lvl4pPr>
            <a:lvl5pPr lvl="4" algn="ctr" rtl="0">
              <a:spcBef>
                <a:spcPts val="0"/>
              </a:spcBef>
              <a:spcAft>
                <a:spcPts val="0"/>
              </a:spcAft>
              <a:buClr>
                <a:schemeClr val="dk1"/>
              </a:buClr>
              <a:buSzPts val="3600"/>
              <a:buNone/>
              <a:defRPr sz="4800">
                <a:solidFill>
                  <a:schemeClr val="dk1"/>
                </a:solidFill>
              </a:defRPr>
            </a:lvl5pPr>
            <a:lvl6pPr lvl="5" algn="ctr" rtl="0">
              <a:spcBef>
                <a:spcPts val="0"/>
              </a:spcBef>
              <a:spcAft>
                <a:spcPts val="0"/>
              </a:spcAft>
              <a:buClr>
                <a:schemeClr val="dk1"/>
              </a:buClr>
              <a:buSzPts val="3600"/>
              <a:buNone/>
              <a:defRPr sz="4800">
                <a:solidFill>
                  <a:schemeClr val="dk1"/>
                </a:solidFill>
              </a:defRPr>
            </a:lvl6pPr>
            <a:lvl7pPr lvl="6" algn="ctr" rtl="0">
              <a:spcBef>
                <a:spcPts val="0"/>
              </a:spcBef>
              <a:spcAft>
                <a:spcPts val="0"/>
              </a:spcAft>
              <a:buClr>
                <a:schemeClr val="dk1"/>
              </a:buClr>
              <a:buSzPts val="3600"/>
              <a:buNone/>
              <a:defRPr sz="4800">
                <a:solidFill>
                  <a:schemeClr val="dk1"/>
                </a:solidFill>
              </a:defRPr>
            </a:lvl7pPr>
            <a:lvl8pPr lvl="7" algn="ctr" rtl="0">
              <a:spcBef>
                <a:spcPts val="0"/>
              </a:spcBef>
              <a:spcAft>
                <a:spcPts val="0"/>
              </a:spcAft>
              <a:buClr>
                <a:schemeClr val="dk1"/>
              </a:buClr>
              <a:buSzPts val="3600"/>
              <a:buNone/>
              <a:defRPr sz="4800">
                <a:solidFill>
                  <a:schemeClr val="dk1"/>
                </a:solidFill>
              </a:defRPr>
            </a:lvl8pPr>
            <a:lvl9pPr lvl="8" algn="ctr" rtl="0">
              <a:spcBef>
                <a:spcPts val="0"/>
              </a:spcBef>
              <a:spcAft>
                <a:spcPts val="0"/>
              </a:spcAft>
              <a:buClr>
                <a:schemeClr val="dk1"/>
              </a:buClr>
              <a:buSzPts val="3600"/>
              <a:buNone/>
              <a:defRPr sz="4800">
                <a:solidFill>
                  <a:schemeClr val="dk1"/>
                </a:solidFill>
              </a:defRPr>
            </a:lvl9pPr>
          </a:lstStyle>
          <a:p>
            <a:r>
              <a:t>xx%</a:t>
            </a:r>
          </a:p>
        </p:txBody>
      </p:sp>
      <p:sp>
        <p:nvSpPr>
          <p:cNvPr id="7360" name="Google Shape;7360;p26"/>
          <p:cNvSpPr/>
          <p:nvPr/>
        </p:nvSpPr>
        <p:spPr>
          <a:xfrm rot="10800000" flipH="1">
            <a:off x="10769065" y="300510"/>
            <a:ext cx="315923" cy="319343"/>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7361" name="Google Shape;7361;p26"/>
          <p:cNvGrpSpPr/>
          <p:nvPr/>
        </p:nvGrpSpPr>
        <p:grpSpPr>
          <a:xfrm rot="-8786653">
            <a:off x="11512179" y="6485251"/>
            <a:ext cx="160952" cy="145051"/>
            <a:chOff x="7737341" y="1046941"/>
            <a:chExt cx="161913" cy="145916"/>
          </a:xfrm>
        </p:grpSpPr>
        <p:sp>
          <p:nvSpPr>
            <p:cNvPr id="7362" name="Google Shape;7362;p26"/>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3" name="Google Shape;7363;p26"/>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4" name="Google Shape;7364;p26"/>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365" name="Google Shape;7365;p26"/>
          <p:cNvSpPr/>
          <p:nvPr/>
        </p:nvSpPr>
        <p:spPr>
          <a:xfrm rot="10800000" flipH="1">
            <a:off x="6763191" y="-114654"/>
            <a:ext cx="5634107"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366" name="Google Shape;7366;p26"/>
          <p:cNvSpPr/>
          <p:nvPr/>
        </p:nvSpPr>
        <p:spPr>
          <a:xfrm rot="-5400000">
            <a:off x="-1474242" y="4904944"/>
            <a:ext cx="3378535" cy="52756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7367" name="Google Shape;7367;p26"/>
          <p:cNvGrpSpPr/>
          <p:nvPr/>
        </p:nvGrpSpPr>
        <p:grpSpPr>
          <a:xfrm rot="9643598">
            <a:off x="11537293" y="5909508"/>
            <a:ext cx="430611" cy="1116336"/>
            <a:chOff x="1823086" y="-208516"/>
            <a:chExt cx="433159" cy="1122944"/>
          </a:xfrm>
        </p:grpSpPr>
        <p:sp>
          <p:nvSpPr>
            <p:cNvPr id="7368" name="Google Shape;7368;p26"/>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9" name="Google Shape;7369;p26"/>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0" name="Google Shape;7370;p26"/>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1" name="Google Shape;7371;p26"/>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2" name="Google Shape;7372;p26"/>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3" name="Google Shape;7373;p26"/>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4" name="Google Shape;7374;p26"/>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5" name="Google Shape;7375;p26"/>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376" name="Google Shape;7376;p26"/>
          <p:cNvGrpSpPr/>
          <p:nvPr/>
        </p:nvGrpSpPr>
        <p:grpSpPr>
          <a:xfrm rot="9643598">
            <a:off x="11667995" y="5663090"/>
            <a:ext cx="435892" cy="1179749"/>
            <a:chOff x="904476" y="-243594"/>
            <a:chExt cx="438472" cy="1186732"/>
          </a:xfrm>
        </p:grpSpPr>
        <p:sp>
          <p:nvSpPr>
            <p:cNvPr id="7377" name="Google Shape;7377;p26"/>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8" name="Google Shape;7378;p26"/>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9" name="Google Shape;7379;p26"/>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0" name="Google Shape;7380;p26"/>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1" name="Google Shape;7381;p26"/>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2" name="Google Shape;7382;p26"/>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3" name="Google Shape;7383;p26"/>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4" name="Google Shape;7384;p26"/>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5" name="Google Shape;7385;p26"/>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6" name="Google Shape;7386;p26"/>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7" name="Google Shape;7387;p26"/>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8" name="Google Shape;7388;p26"/>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9" name="Google Shape;7389;p26"/>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0" name="Google Shape;7390;p26"/>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1" name="Google Shape;7391;p26"/>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2" name="Google Shape;7392;p26"/>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3" name="Google Shape;7393;p26"/>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4" name="Google Shape;7394;p26"/>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5" name="Google Shape;7395;p26"/>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6" name="Google Shape;7396;p26"/>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7" name="Google Shape;7397;p26"/>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8" name="Google Shape;7398;p26"/>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9" name="Google Shape;7399;p26"/>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0" name="Google Shape;7400;p26"/>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1" name="Google Shape;7401;p26"/>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2" name="Google Shape;7402;p26"/>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3" name="Google Shape;7403;p26"/>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404" name="Google Shape;7404;p26"/>
          <p:cNvGrpSpPr/>
          <p:nvPr/>
        </p:nvGrpSpPr>
        <p:grpSpPr>
          <a:xfrm rot="7823798" flipH="1">
            <a:off x="10906302" y="218717"/>
            <a:ext cx="2027625" cy="1297400"/>
            <a:chOff x="7750342" y="3926048"/>
            <a:chExt cx="1406709" cy="900099"/>
          </a:xfrm>
        </p:grpSpPr>
        <p:sp>
          <p:nvSpPr>
            <p:cNvPr id="7405" name="Google Shape;7405;p26"/>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6" name="Google Shape;7406;p26"/>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7" name="Google Shape;7407;p26"/>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8" name="Google Shape;7408;p26"/>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9" name="Google Shape;7409;p26"/>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0" name="Google Shape;7410;p26"/>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1" name="Google Shape;7411;p26"/>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2" name="Google Shape;7412;p26"/>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413" name="Google Shape;7413;p26"/>
          <p:cNvGrpSpPr/>
          <p:nvPr/>
        </p:nvGrpSpPr>
        <p:grpSpPr>
          <a:xfrm rot="-7107846">
            <a:off x="10348155" y="-582340"/>
            <a:ext cx="631312" cy="1710040"/>
            <a:chOff x="7607455" y="4238363"/>
            <a:chExt cx="438017" cy="1186459"/>
          </a:xfrm>
        </p:grpSpPr>
        <p:sp>
          <p:nvSpPr>
            <p:cNvPr id="7414" name="Google Shape;7414;p2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5" name="Google Shape;7415;p2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6" name="Google Shape;7416;p2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7" name="Google Shape;7417;p2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8" name="Google Shape;7418;p2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9" name="Google Shape;7419;p2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0" name="Google Shape;7420;p2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1" name="Google Shape;7421;p2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2" name="Google Shape;7422;p2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3" name="Google Shape;7423;p2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4" name="Google Shape;7424;p2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5" name="Google Shape;7425;p2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6" name="Google Shape;7426;p2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7" name="Google Shape;7427;p2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8" name="Google Shape;7428;p2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9" name="Google Shape;7429;p2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0" name="Google Shape;7430;p2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1" name="Google Shape;7431;p2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2" name="Google Shape;7432;p2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3" name="Google Shape;7433;p2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4" name="Google Shape;7434;p2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5" name="Google Shape;7435;p2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6" name="Google Shape;7436;p2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7" name="Google Shape;7437;p2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438" name="Google Shape;7438;p26"/>
          <p:cNvGrpSpPr/>
          <p:nvPr/>
        </p:nvGrpSpPr>
        <p:grpSpPr>
          <a:xfrm rot="6072848" flipH="1">
            <a:off x="10600182" y="-18855"/>
            <a:ext cx="1635175" cy="958648"/>
            <a:chOff x="8365864" y="2993835"/>
            <a:chExt cx="933472" cy="547264"/>
          </a:xfrm>
        </p:grpSpPr>
        <p:sp>
          <p:nvSpPr>
            <p:cNvPr id="7439" name="Google Shape;7439;p26"/>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0" name="Google Shape;7440;p26"/>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1" name="Google Shape;7441;p26"/>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2" name="Google Shape;7442;p26"/>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3" name="Google Shape;7443;p26"/>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4" name="Google Shape;7444;p26"/>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5" name="Google Shape;7445;p26"/>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446" name="Google Shape;7446;p26"/>
          <p:cNvGrpSpPr/>
          <p:nvPr/>
        </p:nvGrpSpPr>
        <p:grpSpPr>
          <a:xfrm rot="9201314">
            <a:off x="-387601" y="5095571"/>
            <a:ext cx="987405" cy="748435"/>
            <a:chOff x="8118223" y="2202382"/>
            <a:chExt cx="1151949" cy="873156"/>
          </a:xfrm>
        </p:grpSpPr>
        <p:sp>
          <p:nvSpPr>
            <p:cNvPr id="7447" name="Google Shape;7447;p26"/>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8" name="Google Shape;7448;p26"/>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9" name="Google Shape;7449;p26"/>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0" name="Google Shape;7450;p26"/>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1" name="Google Shape;7451;p26"/>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2" name="Google Shape;7452;p26"/>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3" name="Google Shape;7453;p26"/>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4" name="Google Shape;7454;p26"/>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5" name="Google Shape;7455;p26"/>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6" name="Google Shape;7456;p26"/>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7" name="Google Shape;7457;p26"/>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8" name="Google Shape;7458;p26"/>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9" name="Google Shape;7459;p26"/>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0" name="Google Shape;7460;p26"/>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1" name="Google Shape;7461;p26"/>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2" name="Google Shape;7462;p26"/>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3" name="Google Shape;7463;p26"/>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4" name="Google Shape;7464;p26"/>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5" name="Google Shape;7465;p26"/>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6" name="Google Shape;7466;p26"/>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467" name="Google Shape;7467;p26"/>
          <p:cNvGrpSpPr/>
          <p:nvPr/>
        </p:nvGrpSpPr>
        <p:grpSpPr>
          <a:xfrm rot="-10202320" flipH="1">
            <a:off x="-151672" y="25582"/>
            <a:ext cx="1515523" cy="1475300"/>
            <a:chOff x="-181020" y="4253777"/>
            <a:chExt cx="1117161" cy="1087511"/>
          </a:xfrm>
        </p:grpSpPr>
        <p:sp>
          <p:nvSpPr>
            <p:cNvPr id="7468" name="Google Shape;7468;p26"/>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9" name="Google Shape;7469;p26"/>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0" name="Google Shape;7470;p26"/>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1" name="Google Shape;7471;p26"/>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2" name="Google Shape;7472;p26"/>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3" name="Google Shape;7473;p26"/>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4" name="Google Shape;7474;p26"/>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5" name="Google Shape;7475;p26"/>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6" name="Google Shape;7476;p26"/>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7" name="Google Shape;7477;p26"/>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8" name="Google Shape;7478;p26"/>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9" name="Google Shape;7479;p26"/>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0" name="Google Shape;7480;p26"/>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1" name="Google Shape;7481;p26"/>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482" name="Google Shape;7482;p26"/>
          <p:cNvGrpSpPr/>
          <p:nvPr/>
        </p:nvGrpSpPr>
        <p:grpSpPr>
          <a:xfrm rot="10800000">
            <a:off x="-140594" y="5876274"/>
            <a:ext cx="957279" cy="981719"/>
            <a:chOff x="7973149" y="-201092"/>
            <a:chExt cx="1116750" cy="1145263"/>
          </a:xfrm>
        </p:grpSpPr>
        <p:sp>
          <p:nvSpPr>
            <p:cNvPr id="7483" name="Google Shape;7483;p26"/>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4" name="Google Shape;7484;p26"/>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5" name="Google Shape;7485;p26"/>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6" name="Google Shape;7486;p26"/>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7" name="Google Shape;7487;p26"/>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8" name="Google Shape;7488;p26"/>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9" name="Google Shape;7489;p26"/>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0" name="Google Shape;7490;p26"/>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1" name="Google Shape;7491;p26"/>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2" name="Google Shape;7492;p26"/>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3" name="Google Shape;7493;p26"/>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4" name="Google Shape;7494;p26"/>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5" name="Google Shape;7495;p26"/>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6" name="Google Shape;7496;p26"/>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7" name="Google Shape;7497;p26"/>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8" name="Google Shape;7498;p26"/>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9" name="Google Shape;7499;p26"/>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0" name="Google Shape;7500;p26"/>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1" name="Google Shape;7501;p26"/>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2" name="Google Shape;7502;p26"/>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3" name="Google Shape;7503;p26"/>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4" name="Google Shape;7504;p26"/>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5" name="Google Shape;7505;p26"/>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6" name="Google Shape;7506;p26"/>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7" name="Google Shape;7507;p26"/>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8" name="Google Shape;7508;p26"/>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9" name="Google Shape;7509;p26"/>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0" name="Google Shape;7510;p26"/>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1" name="Google Shape;7511;p26"/>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2" name="Google Shape;7512;p26"/>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3" name="Google Shape;7513;p26"/>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4" name="Google Shape;7514;p26"/>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5" name="Google Shape;7515;p26"/>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6" name="Google Shape;7516;p26"/>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7" name="Google Shape;7517;p26"/>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8" name="Google Shape;7518;p26"/>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9" name="Google Shape;7519;p26"/>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0" name="Google Shape;7520;p26"/>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1" name="Google Shape;7521;p26"/>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2" name="Google Shape;7522;p26"/>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3" name="Google Shape;7523;p26"/>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4" name="Google Shape;7524;p26"/>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5" name="Google Shape;7525;p26"/>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6" name="Google Shape;7526;p26"/>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7" name="Google Shape;7527;p26"/>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8" name="Google Shape;7528;p26"/>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9" name="Google Shape;7529;p26"/>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0" name="Google Shape;7530;p26"/>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1" name="Google Shape;7531;p26"/>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2" name="Google Shape;7532;p26"/>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3" name="Google Shape;7533;p26"/>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4" name="Google Shape;7534;p26"/>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5" name="Google Shape;7535;p26"/>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6" name="Google Shape;7536;p26"/>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7" name="Google Shape;7537;p26"/>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8" name="Google Shape;7538;p26"/>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9" name="Google Shape;7539;p26"/>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0" name="Google Shape;7540;p26"/>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1" name="Google Shape;7541;p26"/>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2" name="Google Shape;7542;p26"/>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3" name="Google Shape;7543;p26"/>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544" name="Google Shape;7544;p26"/>
          <p:cNvGrpSpPr/>
          <p:nvPr/>
        </p:nvGrpSpPr>
        <p:grpSpPr>
          <a:xfrm rot="5997680" flipH="1">
            <a:off x="580143" y="-441614"/>
            <a:ext cx="594207" cy="1609532"/>
            <a:chOff x="7607455" y="4238363"/>
            <a:chExt cx="438017" cy="1186459"/>
          </a:xfrm>
        </p:grpSpPr>
        <p:sp>
          <p:nvSpPr>
            <p:cNvPr id="7545" name="Google Shape;7545;p2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6" name="Google Shape;7546;p2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7" name="Google Shape;7547;p2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8" name="Google Shape;7548;p2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9" name="Google Shape;7549;p2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0" name="Google Shape;7550;p2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1" name="Google Shape;7551;p2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2" name="Google Shape;7552;p2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3" name="Google Shape;7553;p2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4" name="Google Shape;7554;p2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5" name="Google Shape;7555;p2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6" name="Google Shape;7556;p2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7" name="Google Shape;7557;p2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8" name="Google Shape;7558;p2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9" name="Google Shape;7559;p2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0" name="Google Shape;7560;p2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1" name="Google Shape;7561;p2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2" name="Google Shape;7562;p2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3" name="Google Shape;7563;p2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4" name="Google Shape;7564;p2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5" name="Google Shape;7565;p2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6" name="Google Shape;7566;p2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7" name="Google Shape;7567;p2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8" name="Google Shape;7568;p2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569" name="Google Shape;7569;p26"/>
          <p:cNvGrpSpPr/>
          <p:nvPr/>
        </p:nvGrpSpPr>
        <p:grpSpPr>
          <a:xfrm rot="5400000">
            <a:off x="379770" y="5634872"/>
            <a:ext cx="215884" cy="194555"/>
            <a:chOff x="7737341" y="1046941"/>
            <a:chExt cx="161913" cy="145916"/>
          </a:xfrm>
        </p:grpSpPr>
        <p:sp>
          <p:nvSpPr>
            <p:cNvPr id="7570" name="Google Shape;7570;p26"/>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1" name="Google Shape;7571;p26"/>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2" name="Google Shape;7572;p26"/>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573" name="Google Shape;7573;p26"/>
          <p:cNvGrpSpPr/>
          <p:nvPr/>
        </p:nvGrpSpPr>
        <p:grpSpPr>
          <a:xfrm rot="-10202469">
            <a:off x="299029" y="965384"/>
            <a:ext cx="288736" cy="260208"/>
            <a:chOff x="7737341" y="1046941"/>
            <a:chExt cx="161913" cy="145916"/>
          </a:xfrm>
        </p:grpSpPr>
        <p:sp>
          <p:nvSpPr>
            <p:cNvPr id="7574" name="Google Shape;7574;p26"/>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5" name="Google Shape;7575;p26"/>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6" name="Google Shape;7576;p26"/>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577" name="Google Shape;7577;p26"/>
          <p:cNvGrpSpPr/>
          <p:nvPr/>
        </p:nvGrpSpPr>
        <p:grpSpPr>
          <a:xfrm rot="-10202469">
            <a:off x="1310225" y="1016757"/>
            <a:ext cx="288736" cy="260208"/>
            <a:chOff x="7737341" y="1046941"/>
            <a:chExt cx="161913" cy="145916"/>
          </a:xfrm>
        </p:grpSpPr>
        <p:sp>
          <p:nvSpPr>
            <p:cNvPr id="7578" name="Google Shape;7578;p26"/>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9" name="Google Shape;7579;p26"/>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0" name="Google Shape;7580;p26"/>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581" name="Google Shape;7581;p26"/>
          <p:cNvGrpSpPr/>
          <p:nvPr/>
        </p:nvGrpSpPr>
        <p:grpSpPr>
          <a:xfrm>
            <a:off x="8563033" y="-311711"/>
            <a:ext cx="1078472" cy="1108153"/>
            <a:chOff x="6422275" y="-233784"/>
            <a:chExt cx="808854" cy="831115"/>
          </a:xfrm>
        </p:grpSpPr>
        <p:sp>
          <p:nvSpPr>
            <p:cNvPr id="7582" name="Google Shape;7582;p26"/>
            <p:cNvSpPr/>
            <p:nvPr/>
          </p:nvSpPr>
          <p:spPr>
            <a:xfrm rot="-476255">
              <a:off x="6465304" y="-187103"/>
              <a:ext cx="722797" cy="673207"/>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3" name="Google Shape;7583;p26"/>
            <p:cNvSpPr/>
            <p:nvPr/>
          </p:nvSpPr>
          <p:spPr>
            <a:xfrm rot="-476255">
              <a:off x="6951280" y="16199"/>
              <a:ext cx="47204" cy="88589"/>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4" name="Google Shape;7584;p26"/>
            <p:cNvSpPr/>
            <p:nvPr/>
          </p:nvSpPr>
          <p:spPr>
            <a:xfrm rot="-476255">
              <a:off x="6856562" y="-15014"/>
              <a:ext cx="73022" cy="66823"/>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5" name="Google Shape;7585;p26"/>
            <p:cNvSpPr/>
            <p:nvPr/>
          </p:nvSpPr>
          <p:spPr>
            <a:xfrm rot="-476255">
              <a:off x="6826204" y="78864"/>
              <a:ext cx="49285" cy="68286"/>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6" name="Google Shape;7586;p26"/>
            <p:cNvSpPr/>
            <p:nvPr/>
          </p:nvSpPr>
          <p:spPr>
            <a:xfrm rot="-476255">
              <a:off x="6704514" y="52604"/>
              <a:ext cx="74957" cy="61884"/>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7" name="Google Shape;7587;p26"/>
            <p:cNvSpPr/>
            <p:nvPr/>
          </p:nvSpPr>
          <p:spPr>
            <a:xfrm rot="-476255">
              <a:off x="6707287" y="137803"/>
              <a:ext cx="43085" cy="74139"/>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8" name="Google Shape;7588;p26"/>
            <p:cNvSpPr/>
            <p:nvPr/>
          </p:nvSpPr>
          <p:spPr>
            <a:xfrm rot="-476255">
              <a:off x="6601381" y="122997"/>
              <a:ext cx="70359" cy="50280"/>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9" name="Google Shape;7589;p26"/>
            <p:cNvSpPr/>
            <p:nvPr/>
          </p:nvSpPr>
          <p:spPr>
            <a:xfrm rot="-476255">
              <a:off x="6603827" y="202323"/>
              <a:ext cx="40963" cy="79362"/>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0" name="Google Shape;7590;p26"/>
            <p:cNvSpPr/>
            <p:nvPr/>
          </p:nvSpPr>
          <p:spPr>
            <a:xfrm rot="-476255">
              <a:off x="6488569" y="222270"/>
              <a:ext cx="90165" cy="50076"/>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1" name="Google Shape;7591;p26"/>
            <p:cNvSpPr/>
            <p:nvPr/>
          </p:nvSpPr>
          <p:spPr>
            <a:xfrm rot="-476255">
              <a:off x="6534492" y="315368"/>
              <a:ext cx="53446" cy="73794"/>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2" name="Google Shape;7592;p26"/>
            <p:cNvSpPr/>
            <p:nvPr/>
          </p:nvSpPr>
          <p:spPr>
            <a:xfrm rot="-476255">
              <a:off x="6457140" y="365268"/>
              <a:ext cx="71941" cy="48999"/>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3" name="Google Shape;7593;p26"/>
            <p:cNvSpPr/>
            <p:nvPr/>
          </p:nvSpPr>
          <p:spPr>
            <a:xfrm rot="-476255">
              <a:off x="6513705" y="434076"/>
              <a:ext cx="86483" cy="58592"/>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4" name="Google Shape;7594;p26"/>
            <p:cNvSpPr/>
            <p:nvPr/>
          </p:nvSpPr>
          <p:spPr>
            <a:xfrm rot="-476255">
              <a:off x="6457631" y="474443"/>
              <a:ext cx="64555" cy="49365"/>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5" name="Google Shape;7595;p26"/>
            <p:cNvSpPr/>
            <p:nvPr/>
          </p:nvSpPr>
          <p:spPr>
            <a:xfrm rot="-476255">
              <a:off x="6509184" y="515686"/>
              <a:ext cx="63473" cy="77635"/>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596" name="Google Shape;7596;p26"/>
          <p:cNvSpPr/>
          <p:nvPr/>
        </p:nvSpPr>
        <p:spPr>
          <a:xfrm rot="-476255">
            <a:off x="8925793" y="-107108"/>
            <a:ext cx="665315" cy="873248"/>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597" name="Google Shape;7597;p26"/>
          <p:cNvSpPr/>
          <p:nvPr/>
        </p:nvSpPr>
        <p:spPr>
          <a:xfrm rot="-476255">
            <a:off x="9454973" y="120138"/>
            <a:ext cx="18529" cy="1449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598" name="Google Shape;7598;p26"/>
          <p:cNvSpPr/>
          <p:nvPr/>
        </p:nvSpPr>
        <p:spPr>
          <a:xfrm rot="-476255">
            <a:off x="9430555" y="192832"/>
            <a:ext cx="19445" cy="1449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599" name="Google Shape;7599;p26"/>
          <p:cNvSpPr/>
          <p:nvPr/>
        </p:nvSpPr>
        <p:spPr>
          <a:xfrm rot="-476255">
            <a:off x="9387580" y="213491"/>
            <a:ext cx="18529" cy="13576"/>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00" name="Google Shape;7600;p26"/>
          <p:cNvSpPr/>
          <p:nvPr/>
        </p:nvSpPr>
        <p:spPr>
          <a:xfrm rot="-476255">
            <a:off x="9358893" y="288681"/>
            <a:ext cx="18529" cy="14471"/>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01" name="Google Shape;7601;p26"/>
          <p:cNvSpPr/>
          <p:nvPr/>
        </p:nvSpPr>
        <p:spPr>
          <a:xfrm rot="-476255">
            <a:off x="9322653" y="310149"/>
            <a:ext cx="18529" cy="1449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02" name="Google Shape;7602;p26"/>
          <p:cNvSpPr/>
          <p:nvPr/>
        </p:nvSpPr>
        <p:spPr>
          <a:xfrm rot="-476255">
            <a:off x="9321807" y="377784"/>
            <a:ext cx="18557" cy="1449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03" name="Google Shape;7603;p26"/>
          <p:cNvSpPr/>
          <p:nvPr/>
        </p:nvSpPr>
        <p:spPr>
          <a:xfrm rot="-476255">
            <a:off x="9280697" y="398121"/>
            <a:ext cx="18529" cy="13603"/>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04" name="Google Shape;7604;p26"/>
          <p:cNvSpPr/>
          <p:nvPr/>
        </p:nvSpPr>
        <p:spPr>
          <a:xfrm rot="-476255">
            <a:off x="9282537" y="464488"/>
            <a:ext cx="18529" cy="1449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05" name="Google Shape;7605;p26"/>
          <p:cNvSpPr/>
          <p:nvPr/>
        </p:nvSpPr>
        <p:spPr>
          <a:xfrm rot="-476255">
            <a:off x="9243209" y="477276"/>
            <a:ext cx="18529" cy="1449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06" name="Google Shape;7606;p26"/>
          <p:cNvSpPr/>
          <p:nvPr/>
        </p:nvSpPr>
        <p:spPr>
          <a:xfrm rot="-476255">
            <a:off x="9252228" y="528949"/>
            <a:ext cx="18529" cy="13576"/>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07" name="Google Shape;7607;p26"/>
          <p:cNvSpPr/>
          <p:nvPr/>
        </p:nvSpPr>
        <p:spPr>
          <a:xfrm rot="-476255">
            <a:off x="9205876" y="544528"/>
            <a:ext cx="18529" cy="1449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08" name="Google Shape;7608;p26"/>
          <p:cNvSpPr/>
          <p:nvPr/>
        </p:nvSpPr>
        <p:spPr>
          <a:xfrm rot="-476255">
            <a:off x="9213054" y="596459"/>
            <a:ext cx="18529" cy="13603"/>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09" name="Google Shape;7609;p26"/>
          <p:cNvSpPr/>
          <p:nvPr/>
        </p:nvSpPr>
        <p:spPr>
          <a:xfrm rot="-476255">
            <a:off x="9172508" y="606686"/>
            <a:ext cx="18529" cy="1449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10" name="Google Shape;7610;p26"/>
          <p:cNvSpPr/>
          <p:nvPr/>
        </p:nvSpPr>
        <p:spPr>
          <a:xfrm rot="-476255">
            <a:off x="9167450" y="657591"/>
            <a:ext cx="18557" cy="14471"/>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11" name="Google Shape;7611;p26"/>
          <p:cNvSpPr/>
          <p:nvPr/>
        </p:nvSpPr>
        <p:spPr>
          <a:xfrm rot="-476255">
            <a:off x="9133673" y="676880"/>
            <a:ext cx="18529" cy="13603"/>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12" name="Google Shape;7612;p26"/>
          <p:cNvSpPr/>
          <p:nvPr/>
        </p:nvSpPr>
        <p:spPr>
          <a:xfrm rot="-476255">
            <a:off x="9391294" y="118977"/>
            <a:ext cx="18529" cy="1449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13" name="Google Shape;7613;p26"/>
          <p:cNvSpPr/>
          <p:nvPr/>
        </p:nvSpPr>
        <p:spPr>
          <a:xfrm rot="-476255">
            <a:off x="9342850" y="174095"/>
            <a:ext cx="18529" cy="13576"/>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14" name="Google Shape;7614;p26"/>
          <p:cNvSpPr/>
          <p:nvPr/>
        </p:nvSpPr>
        <p:spPr>
          <a:xfrm rot="-476255">
            <a:off x="9290409" y="185981"/>
            <a:ext cx="18529" cy="14471"/>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15" name="Google Shape;7615;p26"/>
          <p:cNvSpPr/>
          <p:nvPr/>
        </p:nvSpPr>
        <p:spPr>
          <a:xfrm rot="-476255">
            <a:off x="9277394" y="233427"/>
            <a:ext cx="18529" cy="14471"/>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16" name="Google Shape;7616;p26"/>
          <p:cNvSpPr/>
          <p:nvPr/>
        </p:nvSpPr>
        <p:spPr>
          <a:xfrm rot="-476255">
            <a:off x="9216025" y="249257"/>
            <a:ext cx="18529" cy="13603"/>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17" name="Google Shape;7617;p26"/>
          <p:cNvSpPr/>
          <p:nvPr/>
        </p:nvSpPr>
        <p:spPr>
          <a:xfrm rot="-476255">
            <a:off x="9214872" y="294153"/>
            <a:ext cx="18529" cy="1449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18" name="Google Shape;7618;p26"/>
          <p:cNvSpPr/>
          <p:nvPr/>
        </p:nvSpPr>
        <p:spPr>
          <a:xfrm rot="-476255">
            <a:off x="9165146" y="306552"/>
            <a:ext cx="18529" cy="13576"/>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19" name="Google Shape;7619;p26"/>
          <p:cNvSpPr/>
          <p:nvPr/>
        </p:nvSpPr>
        <p:spPr>
          <a:xfrm rot="-476255">
            <a:off x="9169947" y="360566"/>
            <a:ext cx="19472" cy="1449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20" name="Google Shape;7620;p26"/>
          <p:cNvSpPr/>
          <p:nvPr/>
        </p:nvSpPr>
        <p:spPr>
          <a:xfrm rot="-476255">
            <a:off x="9116358" y="358090"/>
            <a:ext cx="18529" cy="14471"/>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21" name="Google Shape;7621;p26"/>
          <p:cNvSpPr/>
          <p:nvPr/>
        </p:nvSpPr>
        <p:spPr>
          <a:xfrm rot="-476255">
            <a:off x="9118098" y="410694"/>
            <a:ext cx="19445" cy="1449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22" name="Google Shape;7622;p26"/>
          <p:cNvSpPr/>
          <p:nvPr/>
        </p:nvSpPr>
        <p:spPr>
          <a:xfrm rot="-476255">
            <a:off x="9062732" y="415742"/>
            <a:ext cx="18529" cy="1449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23" name="Google Shape;7623;p26"/>
          <p:cNvSpPr/>
          <p:nvPr/>
        </p:nvSpPr>
        <p:spPr>
          <a:xfrm rot="-476255">
            <a:off x="9077309" y="466648"/>
            <a:ext cx="18529" cy="1449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24" name="Google Shape;7624;p26"/>
          <p:cNvSpPr/>
          <p:nvPr/>
        </p:nvSpPr>
        <p:spPr>
          <a:xfrm rot="-476255">
            <a:off x="9024928" y="459341"/>
            <a:ext cx="18529" cy="1449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25" name="Google Shape;7625;p26"/>
          <p:cNvSpPr/>
          <p:nvPr/>
        </p:nvSpPr>
        <p:spPr>
          <a:xfrm rot="-476255">
            <a:off x="9010471" y="516961"/>
            <a:ext cx="19445" cy="13576"/>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26" name="Google Shape;7626;p26"/>
          <p:cNvSpPr/>
          <p:nvPr/>
        </p:nvSpPr>
        <p:spPr>
          <a:xfrm rot="-476255">
            <a:off x="9464425" y="254789"/>
            <a:ext cx="18529" cy="1449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27" name="Google Shape;7627;p26"/>
          <p:cNvSpPr/>
          <p:nvPr/>
        </p:nvSpPr>
        <p:spPr>
          <a:xfrm rot="-476255">
            <a:off x="9478161" y="320415"/>
            <a:ext cx="18529" cy="13576"/>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28" name="Google Shape;7628;p26"/>
          <p:cNvSpPr/>
          <p:nvPr/>
        </p:nvSpPr>
        <p:spPr>
          <a:xfrm rot="-476255">
            <a:off x="9434896" y="344698"/>
            <a:ext cx="18557" cy="14471"/>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29" name="Google Shape;7629;p26"/>
          <p:cNvSpPr/>
          <p:nvPr/>
        </p:nvSpPr>
        <p:spPr>
          <a:xfrm rot="-476255">
            <a:off x="9453306" y="409589"/>
            <a:ext cx="19445" cy="1449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30" name="Google Shape;7630;p26"/>
          <p:cNvSpPr/>
          <p:nvPr/>
        </p:nvSpPr>
        <p:spPr>
          <a:xfrm rot="-476255">
            <a:off x="9411016" y="434725"/>
            <a:ext cx="18557" cy="14471"/>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31" name="Google Shape;7631;p26"/>
          <p:cNvSpPr/>
          <p:nvPr/>
        </p:nvSpPr>
        <p:spPr>
          <a:xfrm rot="-476255">
            <a:off x="9430430" y="486764"/>
            <a:ext cx="18529" cy="1449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32" name="Google Shape;7632;p26"/>
          <p:cNvSpPr/>
          <p:nvPr/>
        </p:nvSpPr>
        <p:spPr>
          <a:xfrm rot="-476255">
            <a:off x="9382330" y="510808"/>
            <a:ext cx="18557" cy="13576"/>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33" name="Google Shape;7633;p26"/>
          <p:cNvSpPr/>
          <p:nvPr/>
        </p:nvSpPr>
        <p:spPr>
          <a:xfrm rot="-476255">
            <a:off x="9399309" y="565024"/>
            <a:ext cx="18529" cy="1449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34" name="Google Shape;7634;p26"/>
          <p:cNvSpPr/>
          <p:nvPr/>
        </p:nvSpPr>
        <p:spPr>
          <a:xfrm rot="-476255">
            <a:off x="9353856" y="574032"/>
            <a:ext cx="19472" cy="1449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35" name="Google Shape;7635;p26"/>
          <p:cNvSpPr/>
          <p:nvPr/>
        </p:nvSpPr>
        <p:spPr>
          <a:xfrm rot="-476255">
            <a:off x="9366096" y="641742"/>
            <a:ext cx="18529" cy="1449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36" name="Google Shape;7636;p26"/>
          <p:cNvSpPr/>
          <p:nvPr/>
        </p:nvSpPr>
        <p:spPr>
          <a:xfrm rot="-476255">
            <a:off x="9319085" y="652866"/>
            <a:ext cx="18529" cy="1449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37" name="Google Shape;7637;p26"/>
          <p:cNvSpPr/>
          <p:nvPr/>
        </p:nvSpPr>
        <p:spPr>
          <a:xfrm rot="-476255">
            <a:off x="9315426" y="720827"/>
            <a:ext cx="19445" cy="13603"/>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38" name="Google Shape;7638;p26"/>
          <p:cNvSpPr/>
          <p:nvPr/>
        </p:nvSpPr>
        <p:spPr>
          <a:xfrm rot="-476255">
            <a:off x="9475875" y="202926"/>
            <a:ext cx="19445" cy="1449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39" name="Google Shape;7639;p26"/>
          <p:cNvSpPr/>
          <p:nvPr/>
        </p:nvSpPr>
        <p:spPr>
          <a:xfrm rot="-476255">
            <a:off x="9437273" y="60553"/>
            <a:ext cx="18529" cy="13576"/>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40" name="Google Shape;7640;p26"/>
          <p:cNvSpPr/>
          <p:nvPr/>
        </p:nvSpPr>
        <p:spPr>
          <a:xfrm rot="-476255">
            <a:off x="9505344" y="79291"/>
            <a:ext cx="19445" cy="14471"/>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41" name="Google Shape;7641;p26"/>
          <p:cNvSpPr/>
          <p:nvPr/>
        </p:nvSpPr>
        <p:spPr>
          <a:xfrm rot="-476255">
            <a:off x="9476224" y="11236"/>
            <a:ext cx="19445" cy="1449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42" name="Google Shape;7642;p26"/>
          <p:cNvSpPr/>
          <p:nvPr/>
        </p:nvSpPr>
        <p:spPr>
          <a:xfrm rot="-476255">
            <a:off x="9497424" y="-17214"/>
            <a:ext cx="18529" cy="13603"/>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67593930"/>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Thanks! ">
  <p:cSld name="Thanks! ">
    <p:spTree>
      <p:nvGrpSpPr>
        <p:cNvPr id="1" name="Shape 7643"/>
        <p:cNvGrpSpPr/>
        <p:nvPr/>
      </p:nvGrpSpPr>
      <p:grpSpPr>
        <a:xfrm>
          <a:off x="0" y="0"/>
          <a:ext cx="0" cy="0"/>
          <a:chOff x="0" y="0"/>
          <a:chExt cx="0" cy="0"/>
        </a:xfrm>
      </p:grpSpPr>
      <p:sp>
        <p:nvSpPr>
          <p:cNvPr id="7644" name="Google Shape;7644;p27"/>
          <p:cNvSpPr txBox="1">
            <a:spLocks noGrp="1"/>
          </p:cNvSpPr>
          <p:nvPr>
            <p:ph type="title"/>
          </p:nvPr>
        </p:nvSpPr>
        <p:spPr>
          <a:xfrm>
            <a:off x="6416400" y="1346633"/>
            <a:ext cx="4236000" cy="12132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3300"/>
              <a:buNone/>
              <a:defRPr sz="9600" i="0"/>
            </a:lvl1pPr>
            <a:lvl2pPr lvl="1" algn="ctr" rtl="0">
              <a:spcBef>
                <a:spcPts val="0"/>
              </a:spcBef>
              <a:spcAft>
                <a:spcPts val="0"/>
              </a:spcAft>
              <a:buClr>
                <a:srgbClr val="C6D9BB"/>
              </a:buClr>
              <a:buSzPts val="3300"/>
              <a:buNone/>
              <a:defRPr sz="4400">
                <a:solidFill>
                  <a:srgbClr val="C6D9BB"/>
                </a:solidFill>
              </a:defRPr>
            </a:lvl2pPr>
            <a:lvl3pPr lvl="2" algn="ctr" rtl="0">
              <a:spcBef>
                <a:spcPts val="0"/>
              </a:spcBef>
              <a:spcAft>
                <a:spcPts val="0"/>
              </a:spcAft>
              <a:buClr>
                <a:srgbClr val="C6D9BB"/>
              </a:buClr>
              <a:buSzPts val="3300"/>
              <a:buNone/>
              <a:defRPr sz="4400">
                <a:solidFill>
                  <a:srgbClr val="C6D9BB"/>
                </a:solidFill>
              </a:defRPr>
            </a:lvl3pPr>
            <a:lvl4pPr lvl="3" algn="ctr" rtl="0">
              <a:spcBef>
                <a:spcPts val="0"/>
              </a:spcBef>
              <a:spcAft>
                <a:spcPts val="0"/>
              </a:spcAft>
              <a:buClr>
                <a:srgbClr val="C6D9BB"/>
              </a:buClr>
              <a:buSzPts val="3300"/>
              <a:buNone/>
              <a:defRPr sz="4400">
                <a:solidFill>
                  <a:srgbClr val="C6D9BB"/>
                </a:solidFill>
              </a:defRPr>
            </a:lvl4pPr>
            <a:lvl5pPr lvl="4" algn="ctr" rtl="0">
              <a:spcBef>
                <a:spcPts val="0"/>
              </a:spcBef>
              <a:spcAft>
                <a:spcPts val="0"/>
              </a:spcAft>
              <a:buClr>
                <a:srgbClr val="C6D9BB"/>
              </a:buClr>
              <a:buSzPts val="3300"/>
              <a:buNone/>
              <a:defRPr sz="4400">
                <a:solidFill>
                  <a:srgbClr val="C6D9BB"/>
                </a:solidFill>
              </a:defRPr>
            </a:lvl5pPr>
            <a:lvl6pPr lvl="5" algn="ctr" rtl="0">
              <a:spcBef>
                <a:spcPts val="0"/>
              </a:spcBef>
              <a:spcAft>
                <a:spcPts val="0"/>
              </a:spcAft>
              <a:buClr>
                <a:srgbClr val="C6D9BB"/>
              </a:buClr>
              <a:buSzPts val="3300"/>
              <a:buNone/>
              <a:defRPr sz="4400">
                <a:solidFill>
                  <a:srgbClr val="C6D9BB"/>
                </a:solidFill>
              </a:defRPr>
            </a:lvl6pPr>
            <a:lvl7pPr lvl="6" algn="ctr" rtl="0">
              <a:spcBef>
                <a:spcPts val="0"/>
              </a:spcBef>
              <a:spcAft>
                <a:spcPts val="0"/>
              </a:spcAft>
              <a:buClr>
                <a:srgbClr val="C6D9BB"/>
              </a:buClr>
              <a:buSzPts val="3300"/>
              <a:buNone/>
              <a:defRPr sz="4400">
                <a:solidFill>
                  <a:srgbClr val="C6D9BB"/>
                </a:solidFill>
              </a:defRPr>
            </a:lvl7pPr>
            <a:lvl8pPr lvl="7" algn="ctr" rtl="0">
              <a:spcBef>
                <a:spcPts val="0"/>
              </a:spcBef>
              <a:spcAft>
                <a:spcPts val="0"/>
              </a:spcAft>
              <a:buClr>
                <a:srgbClr val="C6D9BB"/>
              </a:buClr>
              <a:buSzPts val="3300"/>
              <a:buNone/>
              <a:defRPr sz="4400">
                <a:solidFill>
                  <a:srgbClr val="C6D9BB"/>
                </a:solidFill>
              </a:defRPr>
            </a:lvl8pPr>
            <a:lvl9pPr lvl="8" algn="ctr" rtl="0">
              <a:spcBef>
                <a:spcPts val="0"/>
              </a:spcBef>
              <a:spcAft>
                <a:spcPts val="0"/>
              </a:spcAft>
              <a:buClr>
                <a:srgbClr val="C6D9BB"/>
              </a:buClr>
              <a:buSzPts val="3300"/>
              <a:buNone/>
              <a:defRPr sz="4400">
                <a:solidFill>
                  <a:srgbClr val="C6D9BB"/>
                </a:solidFill>
              </a:defRPr>
            </a:lvl9pPr>
          </a:lstStyle>
          <a:p>
            <a:endParaRPr/>
          </a:p>
        </p:txBody>
      </p:sp>
      <p:sp>
        <p:nvSpPr>
          <p:cNvPr id="7645" name="Google Shape;7645;p27"/>
          <p:cNvSpPr txBox="1">
            <a:spLocks noGrp="1"/>
          </p:cNvSpPr>
          <p:nvPr>
            <p:ph type="subTitle" idx="1"/>
          </p:nvPr>
        </p:nvSpPr>
        <p:spPr>
          <a:xfrm>
            <a:off x="6120400" y="3245033"/>
            <a:ext cx="4828000" cy="1213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67">
                <a:latin typeface="Nunito"/>
                <a:ea typeface="Nunito"/>
                <a:cs typeface="Nunito"/>
                <a:sym typeface="Nunito"/>
              </a:defRPr>
            </a:lvl1pPr>
            <a:lvl2pPr lvl="1" algn="ctr" rtl="0">
              <a:spcBef>
                <a:spcPts val="0"/>
              </a:spcBef>
              <a:spcAft>
                <a:spcPts val="0"/>
              </a:spcAft>
              <a:buNone/>
              <a:defRPr sz="1867">
                <a:latin typeface="Nunito"/>
                <a:ea typeface="Nunito"/>
                <a:cs typeface="Nunito"/>
                <a:sym typeface="Nunito"/>
              </a:defRPr>
            </a:lvl2pPr>
            <a:lvl3pPr lvl="2" algn="ctr" rtl="0">
              <a:spcBef>
                <a:spcPts val="0"/>
              </a:spcBef>
              <a:spcAft>
                <a:spcPts val="0"/>
              </a:spcAft>
              <a:buNone/>
              <a:defRPr sz="1867">
                <a:latin typeface="Nunito"/>
                <a:ea typeface="Nunito"/>
                <a:cs typeface="Nunito"/>
                <a:sym typeface="Nunito"/>
              </a:defRPr>
            </a:lvl3pPr>
            <a:lvl4pPr lvl="3" algn="ctr" rtl="0">
              <a:spcBef>
                <a:spcPts val="0"/>
              </a:spcBef>
              <a:spcAft>
                <a:spcPts val="0"/>
              </a:spcAft>
              <a:buNone/>
              <a:defRPr sz="1867">
                <a:latin typeface="Nunito"/>
                <a:ea typeface="Nunito"/>
                <a:cs typeface="Nunito"/>
                <a:sym typeface="Nunito"/>
              </a:defRPr>
            </a:lvl4pPr>
            <a:lvl5pPr lvl="4" algn="ctr" rtl="0">
              <a:spcBef>
                <a:spcPts val="0"/>
              </a:spcBef>
              <a:spcAft>
                <a:spcPts val="0"/>
              </a:spcAft>
              <a:buNone/>
              <a:defRPr sz="1867">
                <a:latin typeface="Nunito"/>
                <a:ea typeface="Nunito"/>
                <a:cs typeface="Nunito"/>
                <a:sym typeface="Nunito"/>
              </a:defRPr>
            </a:lvl5pPr>
            <a:lvl6pPr lvl="5" algn="ctr" rtl="0">
              <a:spcBef>
                <a:spcPts val="0"/>
              </a:spcBef>
              <a:spcAft>
                <a:spcPts val="0"/>
              </a:spcAft>
              <a:buNone/>
              <a:defRPr sz="1867">
                <a:latin typeface="Nunito"/>
                <a:ea typeface="Nunito"/>
                <a:cs typeface="Nunito"/>
                <a:sym typeface="Nunito"/>
              </a:defRPr>
            </a:lvl6pPr>
            <a:lvl7pPr lvl="6" algn="ctr" rtl="0">
              <a:spcBef>
                <a:spcPts val="0"/>
              </a:spcBef>
              <a:spcAft>
                <a:spcPts val="0"/>
              </a:spcAft>
              <a:buNone/>
              <a:defRPr sz="1867">
                <a:latin typeface="Nunito"/>
                <a:ea typeface="Nunito"/>
                <a:cs typeface="Nunito"/>
                <a:sym typeface="Nunito"/>
              </a:defRPr>
            </a:lvl7pPr>
            <a:lvl8pPr lvl="7" algn="ctr" rtl="0">
              <a:spcBef>
                <a:spcPts val="0"/>
              </a:spcBef>
              <a:spcAft>
                <a:spcPts val="0"/>
              </a:spcAft>
              <a:buNone/>
              <a:defRPr sz="1867">
                <a:latin typeface="Nunito"/>
                <a:ea typeface="Nunito"/>
                <a:cs typeface="Nunito"/>
                <a:sym typeface="Nunito"/>
              </a:defRPr>
            </a:lvl8pPr>
            <a:lvl9pPr lvl="8" algn="ctr" rtl="0">
              <a:spcBef>
                <a:spcPts val="0"/>
              </a:spcBef>
              <a:spcAft>
                <a:spcPts val="0"/>
              </a:spcAft>
              <a:buNone/>
              <a:defRPr sz="1867">
                <a:latin typeface="Nunito"/>
                <a:ea typeface="Nunito"/>
                <a:cs typeface="Nunito"/>
                <a:sym typeface="Nunito"/>
              </a:defRPr>
            </a:lvl9pPr>
          </a:lstStyle>
          <a:p>
            <a:endParaRPr/>
          </a:p>
        </p:txBody>
      </p:sp>
      <p:sp>
        <p:nvSpPr>
          <p:cNvPr id="7646" name="Google Shape;7646;p27"/>
          <p:cNvSpPr txBox="1">
            <a:spLocks noGrp="1"/>
          </p:cNvSpPr>
          <p:nvPr>
            <p:ph type="subTitle" idx="2"/>
          </p:nvPr>
        </p:nvSpPr>
        <p:spPr>
          <a:xfrm>
            <a:off x="6120400" y="5321433"/>
            <a:ext cx="4828000" cy="569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67">
                <a:latin typeface="Nunito"/>
                <a:ea typeface="Nunito"/>
                <a:cs typeface="Nunito"/>
                <a:sym typeface="Nunito"/>
              </a:defRPr>
            </a:lvl1pPr>
            <a:lvl2pPr lvl="1" algn="ctr" rtl="0">
              <a:spcBef>
                <a:spcPts val="0"/>
              </a:spcBef>
              <a:spcAft>
                <a:spcPts val="0"/>
              </a:spcAft>
              <a:buNone/>
              <a:defRPr sz="1867">
                <a:latin typeface="Nunito"/>
                <a:ea typeface="Nunito"/>
                <a:cs typeface="Nunito"/>
                <a:sym typeface="Nunito"/>
              </a:defRPr>
            </a:lvl2pPr>
            <a:lvl3pPr lvl="2" algn="ctr" rtl="0">
              <a:spcBef>
                <a:spcPts val="0"/>
              </a:spcBef>
              <a:spcAft>
                <a:spcPts val="0"/>
              </a:spcAft>
              <a:buNone/>
              <a:defRPr sz="1867">
                <a:latin typeface="Nunito"/>
                <a:ea typeface="Nunito"/>
                <a:cs typeface="Nunito"/>
                <a:sym typeface="Nunito"/>
              </a:defRPr>
            </a:lvl3pPr>
            <a:lvl4pPr lvl="3" algn="ctr" rtl="0">
              <a:spcBef>
                <a:spcPts val="0"/>
              </a:spcBef>
              <a:spcAft>
                <a:spcPts val="0"/>
              </a:spcAft>
              <a:buNone/>
              <a:defRPr sz="1867">
                <a:latin typeface="Nunito"/>
                <a:ea typeface="Nunito"/>
                <a:cs typeface="Nunito"/>
                <a:sym typeface="Nunito"/>
              </a:defRPr>
            </a:lvl4pPr>
            <a:lvl5pPr lvl="4" algn="ctr" rtl="0">
              <a:spcBef>
                <a:spcPts val="0"/>
              </a:spcBef>
              <a:spcAft>
                <a:spcPts val="0"/>
              </a:spcAft>
              <a:buNone/>
              <a:defRPr sz="1867">
                <a:latin typeface="Nunito"/>
                <a:ea typeface="Nunito"/>
                <a:cs typeface="Nunito"/>
                <a:sym typeface="Nunito"/>
              </a:defRPr>
            </a:lvl5pPr>
            <a:lvl6pPr lvl="5" algn="ctr" rtl="0">
              <a:spcBef>
                <a:spcPts val="0"/>
              </a:spcBef>
              <a:spcAft>
                <a:spcPts val="0"/>
              </a:spcAft>
              <a:buNone/>
              <a:defRPr sz="1867">
                <a:latin typeface="Nunito"/>
                <a:ea typeface="Nunito"/>
                <a:cs typeface="Nunito"/>
                <a:sym typeface="Nunito"/>
              </a:defRPr>
            </a:lvl6pPr>
            <a:lvl7pPr lvl="6" algn="ctr" rtl="0">
              <a:spcBef>
                <a:spcPts val="0"/>
              </a:spcBef>
              <a:spcAft>
                <a:spcPts val="0"/>
              </a:spcAft>
              <a:buNone/>
              <a:defRPr sz="1867">
                <a:latin typeface="Nunito"/>
                <a:ea typeface="Nunito"/>
                <a:cs typeface="Nunito"/>
                <a:sym typeface="Nunito"/>
              </a:defRPr>
            </a:lvl7pPr>
            <a:lvl8pPr lvl="7" algn="ctr" rtl="0">
              <a:spcBef>
                <a:spcPts val="0"/>
              </a:spcBef>
              <a:spcAft>
                <a:spcPts val="0"/>
              </a:spcAft>
              <a:buNone/>
              <a:defRPr sz="1867">
                <a:latin typeface="Nunito"/>
                <a:ea typeface="Nunito"/>
                <a:cs typeface="Nunito"/>
                <a:sym typeface="Nunito"/>
              </a:defRPr>
            </a:lvl8pPr>
            <a:lvl9pPr lvl="8" algn="ctr" rtl="0">
              <a:spcBef>
                <a:spcPts val="0"/>
              </a:spcBef>
              <a:spcAft>
                <a:spcPts val="0"/>
              </a:spcAft>
              <a:buNone/>
              <a:defRPr sz="1867">
                <a:latin typeface="Nunito"/>
                <a:ea typeface="Nunito"/>
                <a:cs typeface="Nunito"/>
                <a:sym typeface="Nunito"/>
              </a:defRPr>
            </a:lvl9pPr>
          </a:lstStyle>
          <a:p>
            <a:endParaRPr/>
          </a:p>
        </p:txBody>
      </p:sp>
      <p:sp>
        <p:nvSpPr>
          <p:cNvPr id="7647" name="Google Shape;7647;p27"/>
          <p:cNvSpPr txBox="1"/>
          <p:nvPr/>
        </p:nvSpPr>
        <p:spPr>
          <a:xfrm>
            <a:off x="6399600" y="4559967"/>
            <a:ext cx="4269600" cy="757600"/>
          </a:xfrm>
          <a:prstGeom prst="rect">
            <a:avLst/>
          </a:prstGeom>
          <a:noFill/>
          <a:ln>
            <a:noFill/>
          </a:ln>
        </p:spPr>
        <p:txBody>
          <a:bodyPr spcFirstLastPara="1" wrap="square" lIns="121900" tIns="121900" rIns="121900" bIns="121900" anchor="t" anchorCtr="0">
            <a:noAutofit/>
          </a:bodyPr>
          <a:lstStyle/>
          <a:p>
            <a:pPr marL="0" lvl="0" indent="0" algn="ctr" rtl="0">
              <a:lnSpc>
                <a:spcPct val="114000"/>
              </a:lnSpc>
              <a:spcBef>
                <a:spcPts val="0"/>
              </a:spcBef>
              <a:spcAft>
                <a:spcPts val="0"/>
              </a:spcAft>
              <a:buClr>
                <a:schemeClr val="dk1"/>
              </a:buClr>
              <a:buSzPts val="1100"/>
              <a:buFont typeface="Arial"/>
              <a:buNone/>
            </a:pPr>
            <a:r>
              <a:rPr lang="en" sz="1200">
                <a:solidFill>
                  <a:schemeClr val="accent2"/>
                </a:solidFill>
                <a:latin typeface="Nunito"/>
                <a:ea typeface="Nunito"/>
                <a:cs typeface="Nunito"/>
                <a:sym typeface="Nunito"/>
              </a:rPr>
              <a:t>CREDITS: This presentation template was created by </a:t>
            </a:r>
            <a:r>
              <a:rPr lang="en" sz="1200">
                <a:solidFill>
                  <a:schemeClr val="accent2"/>
                </a:solidFill>
                <a:uFill>
                  <a:noFill/>
                </a:uFill>
                <a:latin typeface="Nunito"/>
                <a:ea typeface="Nunito"/>
                <a:cs typeface="Nunito"/>
                <a:sym typeface="Nunito"/>
                <a:hlinkClick r:id="rId2">
                  <a:extLst>
                    <a:ext uri="{A12FA001-AC4F-418D-AE19-62706E023703}">
                      <ahyp:hlinkClr xmlns:ahyp="http://schemas.microsoft.com/office/drawing/2018/hyperlinkcolor" val="tx"/>
                    </a:ext>
                  </a:extLst>
                </a:hlinkClick>
              </a:rPr>
              <a:t>Slidesgo</a:t>
            </a:r>
            <a:r>
              <a:rPr lang="en" sz="1200">
                <a:solidFill>
                  <a:schemeClr val="accent2"/>
                </a:solidFill>
                <a:latin typeface="Nunito"/>
                <a:ea typeface="Nunito"/>
                <a:cs typeface="Nunito"/>
                <a:sym typeface="Nunito"/>
              </a:rPr>
              <a:t>, including icons by </a:t>
            </a:r>
            <a:r>
              <a:rPr lang="en" sz="1200">
                <a:solidFill>
                  <a:schemeClr val="accent2"/>
                </a:solidFill>
                <a:uFill>
                  <a:noFill/>
                </a:uFill>
                <a:latin typeface="Nunito"/>
                <a:ea typeface="Nunito"/>
                <a:cs typeface="Nunito"/>
                <a:sym typeface="Nunito"/>
                <a:hlinkClick r:id="rId3">
                  <a:extLst>
                    <a:ext uri="{A12FA001-AC4F-418D-AE19-62706E023703}">
                      <ahyp:hlinkClr xmlns:ahyp="http://schemas.microsoft.com/office/drawing/2018/hyperlinkcolor" val="tx"/>
                    </a:ext>
                  </a:extLst>
                </a:hlinkClick>
              </a:rPr>
              <a:t>Flaticon</a:t>
            </a:r>
            <a:r>
              <a:rPr lang="en" sz="1200">
                <a:solidFill>
                  <a:schemeClr val="accent2"/>
                </a:solidFill>
                <a:latin typeface="Nunito"/>
                <a:ea typeface="Nunito"/>
                <a:cs typeface="Nunito"/>
                <a:sym typeface="Nunito"/>
              </a:rPr>
              <a:t>, infographics &amp; images by </a:t>
            </a:r>
            <a:r>
              <a:rPr lang="en" sz="1200">
                <a:solidFill>
                  <a:schemeClr val="accent2"/>
                </a:solidFill>
                <a:uFill>
                  <a:noFill/>
                </a:uFill>
                <a:latin typeface="Nunito"/>
                <a:ea typeface="Nunito"/>
                <a:cs typeface="Nunito"/>
                <a:sym typeface="Nunito"/>
                <a:hlinkClick r:id="rId4">
                  <a:extLst>
                    <a:ext uri="{A12FA001-AC4F-418D-AE19-62706E023703}">
                      <ahyp:hlinkClr xmlns:ahyp="http://schemas.microsoft.com/office/drawing/2018/hyperlinkcolor" val="tx"/>
                    </a:ext>
                  </a:extLst>
                </a:hlinkClick>
              </a:rPr>
              <a:t>Freepik</a:t>
            </a:r>
            <a:r>
              <a:rPr lang="en" sz="1200">
                <a:solidFill>
                  <a:schemeClr val="accent2"/>
                </a:solidFill>
                <a:latin typeface="Nunito"/>
                <a:ea typeface="Nunito"/>
                <a:cs typeface="Nunito"/>
                <a:sym typeface="Nunito"/>
              </a:rPr>
              <a:t> </a:t>
            </a:r>
            <a:endParaRPr sz="2400">
              <a:solidFill>
                <a:schemeClr val="accent2"/>
              </a:solidFill>
              <a:latin typeface="Nunito"/>
              <a:ea typeface="Nunito"/>
              <a:cs typeface="Nunito"/>
              <a:sym typeface="Nunito"/>
            </a:endParaRPr>
          </a:p>
        </p:txBody>
      </p:sp>
      <p:grpSp>
        <p:nvGrpSpPr>
          <p:cNvPr id="7648" name="Google Shape;7648;p27"/>
          <p:cNvGrpSpPr/>
          <p:nvPr/>
        </p:nvGrpSpPr>
        <p:grpSpPr>
          <a:xfrm rot="5400000">
            <a:off x="11135143" y="-219023"/>
            <a:ext cx="340579" cy="882933"/>
            <a:chOff x="1823086" y="-208516"/>
            <a:chExt cx="433159" cy="1122944"/>
          </a:xfrm>
        </p:grpSpPr>
        <p:sp>
          <p:nvSpPr>
            <p:cNvPr id="7649" name="Google Shape;7649;p27"/>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0" name="Google Shape;7650;p27"/>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1" name="Google Shape;7651;p27"/>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2" name="Google Shape;7652;p27"/>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3" name="Google Shape;7653;p27"/>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4" name="Google Shape;7654;p27"/>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5" name="Google Shape;7655;p27"/>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6" name="Google Shape;7656;p27"/>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657" name="Google Shape;7657;p27"/>
          <p:cNvGrpSpPr/>
          <p:nvPr/>
        </p:nvGrpSpPr>
        <p:grpSpPr>
          <a:xfrm flipH="1">
            <a:off x="11202633" y="-234667"/>
            <a:ext cx="629304" cy="879633"/>
            <a:chOff x="1897495" y="-461400"/>
            <a:chExt cx="815443" cy="1139815"/>
          </a:xfrm>
        </p:grpSpPr>
        <p:sp>
          <p:nvSpPr>
            <p:cNvPr id="7658" name="Google Shape;7658;p2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9" name="Google Shape;7659;p2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0" name="Google Shape;7660;p2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1" name="Google Shape;7661;p2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2" name="Google Shape;7662;p2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3" name="Google Shape;7663;p2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4" name="Google Shape;7664;p2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5" name="Google Shape;7665;p2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6" name="Google Shape;7666;p2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7" name="Google Shape;7667;p2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8" name="Google Shape;7668;p2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9" name="Google Shape;7669;p2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0" name="Google Shape;7670;p2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1" name="Google Shape;7671;p2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2" name="Google Shape;7672;p2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3" name="Google Shape;7673;p2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4" name="Google Shape;7674;p2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5" name="Google Shape;7675;p2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6" name="Google Shape;7676;p2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7" name="Google Shape;7677;p2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8" name="Google Shape;7678;p2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9" name="Google Shape;7679;p2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680" name="Google Shape;7680;p27"/>
          <p:cNvGrpSpPr/>
          <p:nvPr/>
        </p:nvGrpSpPr>
        <p:grpSpPr>
          <a:xfrm flipH="1">
            <a:off x="11312053" y="839638"/>
            <a:ext cx="164892" cy="149639"/>
            <a:chOff x="737385" y="1492952"/>
            <a:chExt cx="161913" cy="146935"/>
          </a:xfrm>
        </p:grpSpPr>
        <p:sp>
          <p:nvSpPr>
            <p:cNvPr id="7681" name="Google Shape;7681;p27"/>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2" name="Google Shape;7682;p27"/>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3" name="Google Shape;7683;p27"/>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684" name="Google Shape;7684;p27"/>
          <p:cNvSpPr/>
          <p:nvPr/>
        </p:nvSpPr>
        <p:spPr>
          <a:xfrm flipH="1">
            <a:off x="-203198" y="-62933"/>
            <a:ext cx="5717947" cy="89295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7685" name="Google Shape;7685;p27"/>
          <p:cNvGrpSpPr/>
          <p:nvPr/>
        </p:nvGrpSpPr>
        <p:grpSpPr>
          <a:xfrm flipH="1">
            <a:off x="11654741" y="-268128"/>
            <a:ext cx="446540" cy="1208568"/>
            <a:chOff x="904476" y="-243594"/>
            <a:chExt cx="438472" cy="1186732"/>
          </a:xfrm>
        </p:grpSpPr>
        <p:sp>
          <p:nvSpPr>
            <p:cNvPr id="7686" name="Google Shape;7686;p27"/>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7" name="Google Shape;7687;p27"/>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8" name="Google Shape;7688;p27"/>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9" name="Google Shape;7689;p27"/>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0" name="Google Shape;7690;p27"/>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1" name="Google Shape;7691;p27"/>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2" name="Google Shape;7692;p27"/>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3" name="Google Shape;7693;p27"/>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4" name="Google Shape;7694;p27"/>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5" name="Google Shape;7695;p27"/>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6" name="Google Shape;7696;p27"/>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7" name="Google Shape;7697;p27"/>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8" name="Google Shape;7698;p27"/>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9" name="Google Shape;7699;p27"/>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0" name="Google Shape;7700;p27"/>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1" name="Google Shape;7701;p27"/>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2" name="Google Shape;7702;p27"/>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3" name="Google Shape;7703;p27"/>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4" name="Google Shape;7704;p27"/>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5" name="Google Shape;7705;p27"/>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6" name="Google Shape;7706;p27"/>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7" name="Google Shape;7707;p27"/>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8" name="Google Shape;7708;p27"/>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9" name="Google Shape;7709;p27"/>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0" name="Google Shape;7710;p27"/>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1" name="Google Shape;7711;p27"/>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2" name="Google Shape;7712;p27"/>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713" name="Google Shape;7713;p27"/>
          <p:cNvGrpSpPr/>
          <p:nvPr/>
        </p:nvGrpSpPr>
        <p:grpSpPr>
          <a:xfrm flipH="1">
            <a:off x="168405" y="5664331"/>
            <a:ext cx="507223" cy="1373920"/>
            <a:chOff x="7607455" y="4238363"/>
            <a:chExt cx="438017" cy="1186459"/>
          </a:xfrm>
        </p:grpSpPr>
        <p:sp>
          <p:nvSpPr>
            <p:cNvPr id="7714" name="Google Shape;7714;p27"/>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5" name="Google Shape;7715;p27"/>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6" name="Google Shape;7716;p27"/>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7" name="Google Shape;7717;p27"/>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8" name="Google Shape;7718;p27"/>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9" name="Google Shape;7719;p27"/>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0" name="Google Shape;7720;p27"/>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1" name="Google Shape;7721;p27"/>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2" name="Google Shape;7722;p27"/>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3" name="Google Shape;7723;p27"/>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4" name="Google Shape;7724;p27"/>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5" name="Google Shape;7725;p27"/>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6" name="Google Shape;7726;p27"/>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7" name="Google Shape;7727;p27"/>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8" name="Google Shape;7728;p27"/>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9" name="Google Shape;7729;p27"/>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0" name="Google Shape;7730;p27"/>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1" name="Google Shape;7731;p27"/>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2" name="Google Shape;7732;p27"/>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3" name="Google Shape;7733;p27"/>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4" name="Google Shape;7734;p27"/>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5" name="Google Shape;7735;p27"/>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6" name="Google Shape;7736;p27"/>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7" name="Google Shape;7737;p27"/>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738" name="Google Shape;7738;p27"/>
          <p:cNvGrpSpPr/>
          <p:nvPr/>
        </p:nvGrpSpPr>
        <p:grpSpPr>
          <a:xfrm>
            <a:off x="11081349" y="5936809"/>
            <a:ext cx="895184" cy="980512"/>
            <a:chOff x="2318158" y="4088320"/>
            <a:chExt cx="1256104" cy="1375835"/>
          </a:xfrm>
        </p:grpSpPr>
        <p:sp>
          <p:nvSpPr>
            <p:cNvPr id="7739" name="Google Shape;7739;p27"/>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0" name="Google Shape;7740;p27"/>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1" name="Google Shape;7741;p27"/>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2" name="Google Shape;7742;p27"/>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3" name="Google Shape;7743;p27"/>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4" name="Google Shape;7744;p27"/>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5" name="Google Shape;7745;p27"/>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6" name="Google Shape;7746;p27"/>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7" name="Google Shape;7747;p27"/>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8" name="Google Shape;7748;p27"/>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9" name="Google Shape;7749;p27"/>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0" name="Google Shape;7750;p27"/>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1" name="Google Shape;7751;p27"/>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2" name="Google Shape;7752;p27"/>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3" name="Google Shape;7753;p27"/>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4" name="Google Shape;7754;p27"/>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5" name="Google Shape;7755;p27"/>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6" name="Google Shape;7756;p27"/>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7" name="Google Shape;7757;p27"/>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8" name="Google Shape;7758;p27"/>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9" name="Google Shape;7759;p27"/>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0" name="Google Shape;7760;p27"/>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1" name="Google Shape;7761;p27"/>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2" name="Google Shape;7762;p27"/>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3" name="Google Shape;7763;p27"/>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4" name="Google Shape;7764;p27"/>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5" name="Google Shape;7765;p27"/>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6" name="Google Shape;7766;p27"/>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7" name="Google Shape;7767;p27"/>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rgbClr val="A1D3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8" name="Google Shape;7768;p27"/>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9" name="Google Shape;7769;p27"/>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0" name="Google Shape;7770;p27"/>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1" name="Google Shape;7771;p27"/>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2" name="Google Shape;7772;p27"/>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3" name="Google Shape;7773;p27"/>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4" name="Google Shape;7774;p27"/>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5" name="Google Shape;7775;p27"/>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6" name="Google Shape;7776;p27"/>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7" name="Google Shape;7777;p27"/>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8" name="Google Shape;7778;p27"/>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9" name="Google Shape;7779;p27"/>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0" name="Google Shape;7780;p27"/>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1" name="Google Shape;7781;p27"/>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2" name="Google Shape;7782;p27"/>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3" name="Google Shape;7783;p27"/>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4" name="Google Shape;7784;p27"/>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5" name="Google Shape;7785;p27"/>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6" name="Google Shape;7786;p27"/>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7" name="Google Shape;7787;p27"/>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8" name="Google Shape;7788;p27"/>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789" name="Google Shape;7789;p27"/>
          <p:cNvGrpSpPr/>
          <p:nvPr/>
        </p:nvGrpSpPr>
        <p:grpSpPr>
          <a:xfrm flipH="1">
            <a:off x="3703750" y="644974"/>
            <a:ext cx="569956" cy="742748"/>
            <a:chOff x="3289399" y="3455662"/>
            <a:chExt cx="436502" cy="569243"/>
          </a:xfrm>
        </p:grpSpPr>
        <p:sp>
          <p:nvSpPr>
            <p:cNvPr id="7790" name="Google Shape;7790;p27"/>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1" name="Google Shape;7791;p27"/>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2" name="Google Shape;7792;p27"/>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3" name="Google Shape;7793;p27"/>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4" name="Google Shape;7794;p27"/>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5" name="Google Shape;7795;p27"/>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6" name="Google Shape;7796;p27"/>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7" name="Google Shape;7797;p27"/>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8" name="Google Shape;7798;p27"/>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9" name="Google Shape;7799;p27"/>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0" name="Google Shape;7800;p27"/>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1" name="Google Shape;7801;p27"/>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2" name="Google Shape;7802;p27"/>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3" name="Google Shape;7803;p27"/>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4" name="Google Shape;7804;p27"/>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5" name="Google Shape;7805;p27"/>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6" name="Google Shape;7806;p27"/>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7" name="Google Shape;7807;p27"/>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8" name="Google Shape;7808;p27"/>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9" name="Google Shape;7809;p27"/>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0" name="Google Shape;7810;p27"/>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1" name="Google Shape;7811;p27"/>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812" name="Google Shape;7812;p27"/>
          <p:cNvGrpSpPr/>
          <p:nvPr/>
        </p:nvGrpSpPr>
        <p:grpSpPr>
          <a:xfrm rot="494480" flipH="1">
            <a:off x="167883" y="-334438"/>
            <a:ext cx="2039100" cy="2091161"/>
            <a:chOff x="7973149" y="-201092"/>
            <a:chExt cx="1116750" cy="1145263"/>
          </a:xfrm>
        </p:grpSpPr>
        <p:sp>
          <p:nvSpPr>
            <p:cNvPr id="7813" name="Google Shape;7813;p27"/>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4" name="Google Shape;7814;p27"/>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5" name="Google Shape;7815;p27"/>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6" name="Google Shape;7816;p27"/>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7" name="Google Shape;7817;p27"/>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8" name="Google Shape;7818;p27"/>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9" name="Google Shape;7819;p27"/>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0" name="Google Shape;7820;p27"/>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1" name="Google Shape;7821;p27"/>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2" name="Google Shape;7822;p27"/>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3" name="Google Shape;7823;p27"/>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4" name="Google Shape;7824;p27"/>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5" name="Google Shape;7825;p27"/>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6" name="Google Shape;7826;p27"/>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7" name="Google Shape;7827;p27"/>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8" name="Google Shape;7828;p27"/>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9" name="Google Shape;7829;p27"/>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0" name="Google Shape;7830;p27"/>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1" name="Google Shape;7831;p27"/>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2" name="Google Shape;7832;p27"/>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3" name="Google Shape;7833;p27"/>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4" name="Google Shape;7834;p27"/>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5" name="Google Shape;7835;p27"/>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6" name="Google Shape;7836;p27"/>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7" name="Google Shape;7837;p27"/>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8" name="Google Shape;7838;p27"/>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9" name="Google Shape;7839;p27"/>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0" name="Google Shape;7840;p27"/>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1" name="Google Shape;7841;p27"/>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2" name="Google Shape;7842;p27"/>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3" name="Google Shape;7843;p27"/>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4" name="Google Shape;7844;p27"/>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5" name="Google Shape;7845;p27"/>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6" name="Google Shape;7846;p27"/>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7" name="Google Shape;7847;p27"/>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8" name="Google Shape;7848;p27"/>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9" name="Google Shape;7849;p27"/>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0" name="Google Shape;7850;p27"/>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1" name="Google Shape;7851;p27"/>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2" name="Google Shape;7852;p27"/>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3" name="Google Shape;7853;p27"/>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4" name="Google Shape;7854;p27"/>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5" name="Google Shape;7855;p27"/>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6" name="Google Shape;7856;p27"/>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7" name="Google Shape;7857;p27"/>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8" name="Google Shape;7858;p27"/>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9" name="Google Shape;7859;p27"/>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0" name="Google Shape;7860;p27"/>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1" name="Google Shape;7861;p27"/>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2" name="Google Shape;7862;p27"/>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3" name="Google Shape;7863;p27"/>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4" name="Google Shape;7864;p27"/>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5" name="Google Shape;7865;p27"/>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6" name="Google Shape;7866;p27"/>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7" name="Google Shape;7867;p27"/>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8" name="Google Shape;7868;p27"/>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9" name="Google Shape;7869;p27"/>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0" name="Google Shape;7870;p27"/>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1" name="Google Shape;7871;p27"/>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2" name="Google Shape;7872;p27"/>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3" name="Google Shape;7873;p27"/>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874" name="Google Shape;7874;p27"/>
          <p:cNvGrpSpPr/>
          <p:nvPr/>
        </p:nvGrpSpPr>
        <p:grpSpPr>
          <a:xfrm rot="5400000" flipH="1">
            <a:off x="1757143" y="125172"/>
            <a:ext cx="215884" cy="194555"/>
            <a:chOff x="7737341" y="1046941"/>
            <a:chExt cx="161913" cy="145916"/>
          </a:xfrm>
        </p:grpSpPr>
        <p:sp>
          <p:nvSpPr>
            <p:cNvPr id="7875" name="Google Shape;7875;p2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6" name="Google Shape;7876;p2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7" name="Google Shape;7877;p2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878" name="Google Shape;7878;p27"/>
          <p:cNvGrpSpPr/>
          <p:nvPr/>
        </p:nvGrpSpPr>
        <p:grpSpPr>
          <a:xfrm rot="5400000" flipH="1">
            <a:off x="157743" y="1284939"/>
            <a:ext cx="215884" cy="194555"/>
            <a:chOff x="7737341" y="1046941"/>
            <a:chExt cx="161913" cy="145916"/>
          </a:xfrm>
        </p:grpSpPr>
        <p:sp>
          <p:nvSpPr>
            <p:cNvPr id="7879" name="Google Shape;7879;p2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0" name="Google Shape;7880;p2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1" name="Google Shape;7881;p2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882" name="Google Shape;7882;p27"/>
          <p:cNvGrpSpPr/>
          <p:nvPr/>
        </p:nvGrpSpPr>
        <p:grpSpPr>
          <a:xfrm rot="5400000" flipH="1">
            <a:off x="1420677" y="1500839"/>
            <a:ext cx="215884" cy="194555"/>
            <a:chOff x="7737341" y="1046941"/>
            <a:chExt cx="161913" cy="145916"/>
          </a:xfrm>
        </p:grpSpPr>
        <p:sp>
          <p:nvSpPr>
            <p:cNvPr id="7883" name="Google Shape;7883;p2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4" name="Google Shape;7884;p2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5" name="Google Shape;7885;p2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950536115"/>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userDrawn="1">
  <p:cSld name="标题和内容">
    <p:bg>
      <p:bgPr>
        <a:blipFill rotWithShape="1">
          <a:blip r:embed="rId2"/>
          <a:stretch>
            <a:fillRect/>
          </a:stretch>
        </a:blipFill>
        <a:effectLst/>
      </p:bgPr>
    </p:bg>
    <p:spTree>
      <p:nvGrpSpPr>
        <p:cNvPr id="1" name=""/>
        <p:cNvGrpSpPr/>
        <p:nvPr/>
      </p:nvGrpSpPr>
      <p:grpSpPr>
        <a:xfrm>
          <a:off x="0" y="0"/>
          <a:ext cx="0" cy="0"/>
          <a:chOff x="0" y="0"/>
          <a:chExt cx="0" cy="0"/>
        </a:xfrm>
      </p:grpSpPr>
      <p:sp>
        <p:nvSpPr>
          <p:cNvPr id="19" name="矩形: 圆角 18"/>
          <p:cNvSpPr/>
          <p:nvPr userDrawn="1"/>
        </p:nvSpPr>
        <p:spPr>
          <a:xfrm>
            <a:off x="353784" y="316381"/>
            <a:ext cx="11484429" cy="6296782"/>
          </a:xfrm>
          <a:prstGeom prst="roundRect">
            <a:avLst/>
          </a:prstGeom>
          <a:solidFill>
            <a:srgbClr val="FBF3EB"/>
          </a:solidFill>
          <a:ln w="28575">
            <a:solidFill>
              <a:srgbClr val="EBBE8D"/>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4" name="图片 3" descr="美术1"/>
          <p:cNvPicPr>
            <a:picLocks noChangeAspect="1"/>
          </p:cNvPicPr>
          <p:nvPr userDrawn="1"/>
        </p:nvPicPr>
        <p:blipFill>
          <a:blip r:embed="rId3"/>
          <a:stretch>
            <a:fillRect/>
          </a:stretch>
        </p:blipFill>
        <p:spPr>
          <a:xfrm>
            <a:off x="0" y="5190490"/>
            <a:ext cx="5742940" cy="1667510"/>
          </a:xfrm>
          <a:prstGeom prst="rect">
            <a:avLst/>
          </a:prstGeom>
        </p:spPr>
      </p:pic>
      <p:pic>
        <p:nvPicPr>
          <p:cNvPr id="5" name="图片 4" descr="美术1"/>
          <p:cNvPicPr>
            <a:picLocks noChangeAspect="1"/>
          </p:cNvPicPr>
          <p:nvPr userDrawn="1"/>
        </p:nvPicPr>
        <p:blipFill>
          <a:blip r:embed="rId3"/>
          <a:stretch>
            <a:fillRect/>
          </a:stretch>
        </p:blipFill>
        <p:spPr>
          <a:xfrm flipH="1">
            <a:off x="6316345" y="5294630"/>
            <a:ext cx="5875655" cy="1563370"/>
          </a:xfrm>
          <a:prstGeom prst="rect">
            <a:avLst/>
          </a:prstGeom>
        </p:spPr>
      </p:pic>
    </p:spTree>
    <p:extLst>
      <p:ext uri="{BB962C8B-B14F-4D97-AF65-F5344CB8AC3E}">
        <p14:creationId xmlns:p14="http://schemas.microsoft.com/office/powerpoint/2010/main" val="1837161105"/>
      </p:ext>
    </p:extLst>
  </p:cSld>
  <p:clrMapOvr>
    <a:masterClrMapping/>
  </p:clrMapOvr>
  <p:transition spd="slow">
    <p:wedge/>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type="title">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A9DAF64E-6CCA-4C71-BD72-DBFC556EDAD3}" type="datetimeFigureOut">
              <a:rPr lang="zh-CN" altLang="en-US" smtClean="0"/>
              <a:t>2022/12/30</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82E0791F-05A3-48DB-ADDB-28E0D19067A6}" type="slidenum">
              <a:rPr lang="zh-CN" altLang="en-US" smtClean="0"/>
              <a:t>‹#›</a:t>
            </a:fld>
            <a:endParaRPr lang="zh-CN" altLang="en-US"/>
          </a:p>
        </p:txBody>
      </p:sp>
    </p:spTree>
    <p:extLst>
      <p:ext uri="{BB962C8B-B14F-4D97-AF65-F5344CB8AC3E}">
        <p14:creationId xmlns:p14="http://schemas.microsoft.com/office/powerpoint/2010/main" val="3378330988"/>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type="obj">
  <p:cSld name="1_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A9DAF64E-6CCA-4C71-BD72-DBFC556EDAD3}" type="datetimeFigureOut">
              <a:rPr lang="zh-CN" altLang="en-US" smtClean="0"/>
              <a:t>2022/12/30</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82E0791F-05A3-48DB-ADDB-28E0D19067A6}" type="slidenum">
              <a:rPr lang="zh-CN" altLang="en-US" smtClean="0"/>
              <a:t>‹#›</a:t>
            </a:fld>
            <a:endParaRPr lang="zh-CN" altLang="en-US"/>
          </a:p>
        </p:txBody>
      </p:sp>
    </p:spTree>
    <p:extLst>
      <p:ext uri="{BB962C8B-B14F-4D97-AF65-F5344CB8AC3E}">
        <p14:creationId xmlns:p14="http://schemas.microsoft.com/office/powerpoint/2010/main" val="1244260313"/>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914647" y="6249025"/>
            <a:ext cx="2539954" cy="456932"/>
          </a:xfrm>
          <a:prstGeom prst="rect">
            <a:avLst/>
          </a:prstGeom>
          <a:ln/>
        </p:spPr>
        <p:txBody>
          <a:bodyPr lIns="55861" tIns="27930" rIns="55861" bIns="27930"/>
          <a:lstStyle>
            <a:lvl1pPr>
              <a:defRPr/>
            </a:lvl1pPr>
          </a:lstStyle>
          <a:p>
            <a:pPr>
              <a:defRPr/>
            </a:pPr>
            <a:endParaRPr lang="vi-VN"/>
          </a:p>
        </p:txBody>
      </p:sp>
      <p:sp>
        <p:nvSpPr>
          <p:cNvPr id="3" name="Rectangle 5"/>
          <p:cNvSpPr>
            <a:spLocks noGrp="1" noChangeArrowheads="1"/>
          </p:cNvSpPr>
          <p:nvPr>
            <p:ph type="ftr" sz="quarter" idx="11"/>
          </p:nvPr>
        </p:nvSpPr>
        <p:spPr>
          <a:xfrm>
            <a:off x="4166359" y="6249025"/>
            <a:ext cx="3859282" cy="456932"/>
          </a:xfrm>
          <a:prstGeom prst="rect">
            <a:avLst/>
          </a:prstGeom>
          <a:ln/>
        </p:spPr>
        <p:txBody>
          <a:bodyPr lIns="55861" tIns="27930" rIns="55861" bIns="27930"/>
          <a:lstStyle>
            <a:lvl1pPr>
              <a:defRPr/>
            </a:lvl1pPr>
          </a:lstStyle>
          <a:p>
            <a:pPr>
              <a:defRPr/>
            </a:pPr>
            <a:endParaRPr lang="vi-VN"/>
          </a:p>
        </p:txBody>
      </p:sp>
      <p:sp>
        <p:nvSpPr>
          <p:cNvPr id="4" name="Rectangle 6"/>
          <p:cNvSpPr>
            <a:spLocks noGrp="1" noChangeArrowheads="1"/>
          </p:cNvSpPr>
          <p:nvPr>
            <p:ph type="sldNum" sz="quarter" idx="12"/>
          </p:nvPr>
        </p:nvSpPr>
        <p:spPr>
          <a:xfrm>
            <a:off x="8737399" y="6249025"/>
            <a:ext cx="2539954" cy="456932"/>
          </a:xfrm>
          <a:prstGeom prst="rect">
            <a:avLst/>
          </a:prstGeom>
          <a:ln/>
        </p:spPr>
        <p:txBody>
          <a:bodyPr lIns="55861" tIns="27930" rIns="55861" bIns="27930"/>
          <a:lstStyle>
            <a:lvl1pPr>
              <a:defRPr/>
            </a:lvl1pPr>
          </a:lstStyle>
          <a:p>
            <a:pPr>
              <a:defRPr/>
            </a:pPr>
            <a:fld id="{5D675D6A-851D-43B0-8222-6C2D8D1338C7}" type="slidenum">
              <a:rPr lang="en-US" altLang="en-US"/>
              <a:pPr>
                <a:defRPr/>
              </a:pPr>
              <a:t>‹#›</a:t>
            </a:fld>
            <a:endParaRPr lang="en-US" altLang="en-US"/>
          </a:p>
        </p:txBody>
      </p:sp>
    </p:spTree>
    <p:extLst>
      <p:ext uri="{BB962C8B-B14F-4D97-AF65-F5344CB8AC3E}">
        <p14:creationId xmlns:p14="http://schemas.microsoft.com/office/powerpoint/2010/main" val="2760610489"/>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userDrawn="1">
  <p:cSld name="1_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3370132918"/>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userDrawn="1">
  <p:cSld name="2_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145833592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a:prstGeom prst="rect">
            <a:avLst/>
          </a:prstGeom>
        </p:spPr>
        <p:txBody>
          <a:bodyPr anchor="b"/>
          <a:lstStyle>
            <a:lvl1pPr>
              <a:defRPr sz="3200"/>
            </a:lvl1pPr>
          </a:lstStyle>
          <a:p>
            <a:r>
              <a:rPr lang="zh-CN" altLang="en-US"/>
              <a:t>单击此处编辑母版标题样式</a:t>
            </a:r>
          </a:p>
        </p:txBody>
      </p:sp>
      <p:sp>
        <p:nvSpPr>
          <p:cNvPr id="3" name="内容占位符 2"/>
          <p:cNvSpPr>
            <a:spLocks noGrp="1"/>
          </p:cNvSpPr>
          <p:nvPr>
            <p:ph idx="1"/>
          </p:nvPr>
        </p:nvSpPr>
        <p:spPr>
          <a:xfrm>
            <a:off x="5183188" y="987425"/>
            <a:ext cx="6172200" cy="487362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a:xfrm>
            <a:off x="838200" y="6356350"/>
            <a:ext cx="2743200" cy="365125"/>
          </a:xfrm>
          <a:prstGeom prst="rect">
            <a:avLst/>
          </a:prstGeom>
        </p:spPr>
        <p:txBody>
          <a:bodyPr/>
          <a:lstStyle/>
          <a:p>
            <a:fld id="{D997B5FA-0921-464F-AAE1-844C04324D75}" type="datetimeFigureOut">
              <a:rPr lang="zh-CN" altLang="en-US" smtClean="0"/>
              <a:t>2022/12/30</a:t>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p>
            <a:fld id="{565CE74E-AB26-4998-AD42-012C4C1AD076}" type="slidenum">
              <a:rPr lang="zh-CN" altLang="en-US" smtClean="0"/>
              <a:t>‹#›</a:t>
            </a:fld>
            <a:endParaRPr lang="zh-CN" altLang="en-US"/>
          </a:p>
        </p:txBody>
      </p:sp>
    </p:spTree>
    <p:extLst>
      <p:ext uri="{BB962C8B-B14F-4D97-AF65-F5344CB8AC3E}">
        <p14:creationId xmlns:p14="http://schemas.microsoft.com/office/powerpoint/2010/main" val="136784280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a:prstGeom prst="rect">
            <a:avLst/>
          </a:prstGeo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a:xfrm>
            <a:off x="838200" y="6356350"/>
            <a:ext cx="2743200" cy="365125"/>
          </a:xfrm>
          <a:prstGeom prst="rect">
            <a:avLst/>
          </a:prstGeom>
        </p:spPr>
        <p:txBody>
          <a:bodyPr/>
          <a:lstStyle/>
          <a:p>
            <a:fld id="{D997B5FA-0921-464F-AAE1-844C04324D75}" type="datetimeFigureOut">
              <a:rPr lang="zh-CN" altLang="en-US" smtClean="0"/>
              <a:t>2022/12/30</a:t>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p>
            <a:fld id="{565CE74E-AB26-4998-AD42-012C4C1AD076}" type="slidenum">
              <a:rPr lang="zh-CN" altLang="en-US" smtClean="0"/>
              <a:t>‹#›</a:t>
            </a:fld>
            <a:endParaRPr lang="zh-CN" altLang="en-US"/>
          </a:p>
        </p:txBody>
      </p:sp>
    </p:spTree>
    <p:extLst>
      <p:ext uri="{BB962C8B-B14F-4D97-AF65-F5344CB8AC3E}">
        <p14:creationId xmlns:p14="http://schemas.microsoft.com/office/powerpoint/2010/main" val="67395946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pn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theme" Target="../theme/theme2.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13" Type="http://schemas.openxmlformats.org/officeDocument/2006/relationships/slideLayout" Target="../slideLayouts/slideLayout36.xml"/><Relationship Id="rId18" Type="http://schemas.openxmlformats.org/officeDocument/2006/relationships/slideLayout" Target="../slideLayouts/slideLayout41.xml"/><Relationship Id="rId26" Type="http://schemas.openxmlformats.org/officeDocument/2006/relationships/slideLayout" Target="../slideLayouts/slideLayout49.xml"/><Relationship Id="rId3" Type="http://schemas.openxmlformats.org/officeDocument/2006/relationships/slideLayout" Target="../slideLayouts/slideLayout26.xml"/><Relationship Id="rId21" Type="http://schemas.openxmlformats.org/officeDocument/2006/relationships/slideLayout" Target="../slideLayouts/slideLayout44.xml"/><Relationship Id="rId7" Type="http://schemas.openxmlformats.org/officeDocument/2006/relationships/slideLayout" Target="../slideLayouts/slideLayout30.xml"/><Relationship Id="rId12" Type="http://schemas.openxmlformats.org/officeDocument/2006/relationships/slideLayout" Target="../slideLayouts/slideLayout35.xml"/><Relationship Id="rId17" Type="http://schemas.openxmlformats.org/officeDocument/2006/relationships/slideLayout" Target="../slideLayouts/slideLayout40.xml"/><Relationship Id="rId25" Type="http://schemas.openxmlformats.org/officeDocument/2006/relationships/slideLayout" Target="../slideLayouts/slideLayout48.xml"/><Relationship Id="rId2" Type="http://schemas.openxmlformats.org/officeDocument/2006/relationships/slideLayout" Target="../slideLayouts/slideLayout25.xml"/><Relationship Id="rId16" Type="http://schemas.openxmlformats.org/officeDocument/2006/relationships/slideLayout" Target="../slideLayouts/slideLayout39.xml"/><Relationship Id="rId20" Type="http://schemas.openxmlformats.org/officeDocument/2006/relationships/slideLayout" Target="../slideLayouts/slideLayout43.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24" Type="http://schemas.openxmlformats.org/officeDocument/2006/relationships/slideLayout" Target="../slideLayouts/slideLayout47.xml"/><Relationship Id="rId5" Type="http://schemas.openxmlformats.org/officeDocument/2006/relationships/slideLayout" Target="../slideLayouts/slideLayout28.xml"/><Relationship Id="rId15" Type="http://schemas.openxmlformats.org/officeDocument/2006/relationships/slideLayout" Target="../slideLayouts/slideLayout38.xml"/><Relationship Id="rId23" Type="http://schemas.openxmlformats.org/officeDocument/2006/relationships/slideLayout" Target="../slideLayouts/slideLayout46.xml"/><Relationship Id="rId28" Type="http://schemas.openxmlformats.org/officeDocument/2006/relationships/theme" Target="../theme/theme3.xml"/><Relationship Id="rId10" Type="http://schemas.openxmlformats.org/officeDocument/2006/relationships/slideLayout" Target="../slideLayouts/slideLayout33.xml"/><Relationship Id="rId19" Type="http://schemas.openxmlformats.org/officeDocument/2006/relationships/slideLayout" Target="../slideLayouts/slideLayout42.xml"/><Relationship Id="rId4" Type="http://schemas.openxmlformats.org/officeDocument/2006/relationships/slideLayout" Target="../slideLayouts/slideLayout27.xml"/><Relationship Id="rId9" Type="http://schemas.openxmlformats.org/officeDocument/2006/relationships/slideLayout" Target="../slideLayouts/slideLayout32.xml"/><Relationship Id="rId14" Type="http://schemas.openxmlformats.org/officeDocument/2006/relationships/slideLayout" Target="../slideLayouts/slideLayout37.xml"/><Relationship Id="rId22" Type="http://schemas.openxmlformats.org/officeDocument/2006/relationships/slideLayout" Target="../slideLayouts/slideLayout45.xml"/><Relationship Id="rId27" Type="http://schemas.openxmlformats.org/officeDocument/2006/relationships/slideLayout" Target="../slideLayouts/slideLayout50.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58.xml"/><Relationship Id="rId13" Type="http://schemas.openxmlformats.org/officeDocument/2006/relationships/slideLayout" Target="../slideLayouts/slideLayout63.xml"/><Relationship Id="rId18" Type="http://schemas.openxmlformats.org/officeDocument/2006/relationships/slideLayout" Target="../slideLayouts/slideLayout68.xml"/><Relationship Id="rId26" Type="http://schemas.openxmlformats.org/officeDocument/2006/relationships/slideLayout" Target="../slideLayouts/slideLayout76.xml"/><Relationship Id="rId3" Type="http://schemas.openxmlformats.org/officeDocument/2006/relationships/slideLayout" Target="../slideLayouts/slideLayout53.xml"/><Relationship Id="rId21" Type="http://schemas.openxmlformats.org/officeDocument/2006/relationships/slideLayout" Target="../slideLayouts/slideLayout71.xml"/><Relationship Id="rId7" Type="http://schemas.openxmlformats.org/officeDocument/2006/relationships/slideLayout" Target="../slideLayouts/slideLayout57.xml"/><Relationship Id="rId12" Type="http://schemas.openxmlformats.org/officeDocument/2006/relationships/slideLayout" Target="../slideLayouts/slideLayout62.xml"/><Relationship Id="rId17" Type="http://schemas.openxmlformats.org/officeDocument/2006/relationships/slideLayout" Target="../slideLayouts/slideLayout67.xml"/><Relationship Id="rId25" Type="http://schemas.openxmlformats.org/officeDocument/2006/relationships/slideLayout" Target="../slideLayouts/slideLayout75.xml"/><Relationship Id="rId2" Type="http://schemas.openxmlformats.org/officeDocument/2006/relationships/slideLayout" Target="../slideLayouts/slideLayout52.xml"/><Relationship Id="rId16" Type="http://schemas.openxmlformats.org/officeDocument/2006/relationships/slideLayout" Target="../slideLayouts/slideLayout66.xml"/><Relationship Id="rId20" Type="http://schemas.openxmlformats.org/officeDocument/2006/relationships/slideLayout" Target="../slideLayouts/slideLayout70.xml"/><Relationship Id="rId29" Type="http://schemas.openxmlformats.org/officeDocument/2006/relationships/slideLayout" Target="../slideLayouts/slideLayout79.xml"/><Relationship Id="rId1" Type="http://schemas.openxmlformats.org/officeDocument/2006/relationships/slideLayout" Target="../slideLayouts/slideLayout51.xml"/><Relationship Id="rId6" Type="http://schemas.openxmlformats.org/officeDocument/2006/relationships/slideLayout" Target="../slideLayouts/slideLayout56.xml"/><Relationship Id="rId11" Type="http://schemas.openxmlformats.org/officeDocument/2006/relationships/slideLayout" Target="../slideLayouts/slideLayout61.xml"/><Relationship Id="rId24" Type="http://schemas.openxmlformats.org/officeDocument/2006/relationships/slideLayout" Target="../slideLayouts/slideLayout74.xml"/><Relationship Id="rId5" Type="http://schemas.openxmlformats.org/officeDocument/2006/relationships/slideLayout" Target="../slideLayouts/slideLayout55.xml"/><Relationship Id="rId15" Type="http://schemas.openxmlformats.org/officeDocument/2006/relationships/slideLayout" Target="../slideLayouts/slideLayout65.xml"/><Relationship Id="rId23" Type="http://schemas.openxmlformats.org/officeDocument/2006/relationships/slideLayout" Target="../slideLayouts/slideLayout73.xml"/><Relationship Id="rId28" Type="http://schemas.openxmlformats.org/officeDocument/2006/relationships/slideLayout" Target="../slideLayouts/slideLayout78.xml"/><Relationship Id="rId10" Type="http://schemas.openxmlformats.org/officeDocument/2006/relationships/slideLayout" Target="../slideLayouts/slideLayout60.xml"/><Relationship Id="rId19" Type="http://schemas.openxmlformats.org/officeDocument/2006/relationships/slideLayout" Target="../slideLayouts/slideLayout69.xml"/><Relationship Id="rId4" Type="http://schemas.openxmlformats.org/officeDocument/2006/relationships/slideLayout" Target="../slideLayouts/slideLayout54.xml"/><Relationship Id="rId9" Type="http://schemas.openxmlformats.org/officeDocument/2006/relationships/slideLayout" Target="../slideLayouts/slideLayout59.xml"/><Relationship Id="rId14" Type="http://schemas.openxmlformats.org/officeDocument/2006/relationships/slideLayout" Target="../slideLayouts/slideLayout64.xml"/><Relationship Id="rId22" Type="http://schemas.openxmlformats.org/officeDocument/2006/relationships/slideLayout" Target="../slideLayouts/slideLayout72.xml"/><Relationship Id="rId27" Type="http://schemas.openxmlformats.org/officeDocument/2006/relationships/slideLayout" Target="../slideLayouts/slideLayout77.xml"/><Relationship Id="rId30" Type="http://schemas.openxmlformats.org/officeDocument/2006/relationships/theme" Target="../theme/theme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3" name="Picture 2" descr="Shape&#10;&#10;Description automatically generated with medium confidence">
            <a:extLst>
              <a:ext uri="{FF2B5EF4-FFF2-40B4-BE49-F238E27FC236}">
                <a16:creationId xmlns:a16="http://schemas.microsoft.com/office/drawing/2014/main" id="{69CF9DE2-D20B-460B-A467-DD77DEF5B290}"/>
              </a:ext>
            </a:extLst>
          </p:cNvPr>
          <p:cNvPicPr>
            <a:picLocks noChangeAspect="1"/>
          </p:cNvPicPr>
          <p:nvPr userDrawn="1"/>
        </p:nvPicPr>
        <p:blipFill>
          <a:blip r:embed="rId14" cstate="print">
            <a:extLst>
              <a:ext uri="{28A0092B-C50C-407E-A947-70E740481C1C}">
                <a14:useLocalDpi xmlns:a14="http://schemas.microsoft.com/office/drawing/2010/main" val="0"/>
              </a:ext>
            </a:extLst>
          </a:blip>
          <a:stretch>
            <a:fillRect/>
          </a:stretch>
        </p:blipFill>
        <p:spPr>
          <a:xfrm>
            <a:off x="-1657350" y="190500"/>
            <a:ext cx="1323677" cy="1323677"/>
          </a:xfrm>
          <a:prstGeom prst="rect">
            <a:avLst/>
          </a:prstGeom>
        </p:spPr>
      </p:pic>
    </p:spTree>
    <p:extLst>
      <p:ext uri="{BB962C8B-B14F-4D97-AF65-F5344CB8AC3E}">
        <p14:creationId xmlns:p14="http://schemas.microsoft.com/office/powerpoint/2010/main" val="1463475419"/>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BCF5572A-7572-6231-473C-90390858F886}"/>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2E60BC7A-ED5A-BC8A-B713-2E87381E1186}"/>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C69BF8C-B767-9C58-AA19-2E2BF957E606}"/>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AF24D3A8-FB95-4660-9BA4-0E4ECF739183}" type="datetimeFigureOut">
              <a:rPr lang="en-US" smtClean="0"/>
              <a:t>30/12/2022</a:t>
            </a:fld>
            <a:endParaRPr lang="en-US"/>
          </a:p>
        </p:txBody>
      </p:sp>
      <p:sp>
        <p:nvSpPr>
          <p:cNvPr id="5" name="Footer Placeholder 4">
            <a:extLst>
              <a:ext uri="{FF2B5EF4-FFF2-40B4-BE49-F238E27FC236}">
                <a16:creationId xmlns:a16="http://schemas.microsoft.com/office/drawing/2014/main" id="{615B1E38-E4AD-A4B5-6EDC-367C1A004B21}"/>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DA462ED4-F08E-258A-A200-E69BDA8CFBA9}"/>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8296EA8-050F-4963-851C-275A901E1B45}" type="slidenum">
              <a:rPr lang="en-US" smtClean="0"/>
              <a:t>‹#›</a:t>
            </a:fld>
            <a:endParaRPr lang="en-US"/>
          </a:p>
        </p:txBody>
      </p:sp>
    </p:spTree>
    <p:extLst>
      <p:ext uri="{BB962C8B-B14F-4D97-AF65-F5344CB8AC3E}">
        <p14:creationId xmlns:p14="http://schemas.microsoft.com/office/powerpoint/2010/main" val="2022922652"/>
      </p:ext>
    </p:extLst>
  </p:cSld>
  <p:clrMap bg1="lt1" tx1="dk1" bg2="lt2" tx2="dk2" accent1="accent1" accent2="accent2" accent3="accent3" accent4="accent4" accent5="accent5" accent6="accent6" hlink="hlink" folHlink="folHlink"/>
  <p:sldLayoutIdLst>
    <p:sldLayoutId id="2147483686" r:id="rId1"/>
    <p:sldLayoutId id="2147483687" r:id="rId2"/>
    <p:sldLayoutId id="2147483688" r:id="rId3"/>
    <p:sldLayoutId id="2147483689" r:id="rId4"/>
    <p:sldLayoutId id="2147483690" r:id="rId5"/>
    <p:sldLayoutId id="2147483691" r:id="rId6"/>
    <p:sldLayoutId id="2147483692" r:id="rId7"/>
    <p:sldLayoutId id="2147483693" r:id="rId8"/>
    <p:sldLayoutId id="2147483694" r:id="rId9"/>
    <p:sldLayoutId id="2147483695" r:id="rId10"/>
    <p:sldLayoutId id="2147483696" r:id="rId11"/>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640333" y="704000"/>
            <a:ext cx="9311200" cy="12912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000"/>
              <a:buFont typeface="Chewy"/>
              <a:buNone/>
              <a:defRPr sz="3000">
                <a:solidFill>
                  <a:schemeClr val="dk1"/>
                </a:solidFill>
                <a:latin typeface="Chewy"/>
                <a:ea typeface="Chewy"/>
                <a:cs typeface="Chewy"/>
                <a:sym typeface="Chewy"/>
              </a:defRPr>
            </a:lvl1pPr>
            <a:lvl2pPr lvl="1">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2pPr>
            <a:lvl3pPr lvl="2">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3pPr>
            <a:lvl4pPr lvl="3">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4pPr>
            <a:lvl5pPr lvl="4">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5pPr>
            <a:lvl6pPr lvl="5">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6pPr>
            <a:lvl7pPr lvl="6">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7pPr>
            <a:lvl8pPr lvl="7">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8pPr>
            <a:lvl9pPr lvl="8">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9pPr>
          </a:lstStyle>
          <a:p>
            <a:endParaRPr/>
          </a:p>
        </p:txBody>
      </p:sp>
      <p:sp>
        <p:nvSpPr>
          <p:cNvPr id="7" name="Google Shape;7;p1"/>
          <p:cNvSpPr txBox="1">
            <a:spLocks noGrp="1"/>
          </p:cNvSpPr>
          <p:nvPr>
            <p:ph type="body" idx="1"/>
          </p:nvPr>
        </p:nvSpPr>
        <p:spPr>
          <a:xfrm>
            <a:off x="755100" y="3487367"/>
            <a:ext cx="9196400" cy="2730400"/>
          </a:xfrm>
          <a:prstGeom prst="rect">
            <a:avLst/>
          </a:prstGeom>
          <a:noFill/>
          <a:ln>
            <a:noFill/>
          </a:ln>
        </p:spPr>
        <p:txBody>
          <a:bodyPr spcFirstLastPara="1" wrap="square" lIns="91425" tIns="91425" rIns="91425" bIns="91425" anchor="t" anchorCtr="0">
            <a:noAutofit/>
          </a:bodyPr>
          <a:lstStyle>
            <a:lvl1pPr marL="457200" lvl="0"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1pPr>
            <a:lvl2pPr marL="914400" lvl="1"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2pPr>
            <a:lvl3pPr marL="1371600" lvl="2"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3pPr>
            <a:lvl4pPr marL="1828800" lvl="3"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4pPr>
            <a:lvl5pPr marL="2286000" lvl="4"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5pPr>
            <a:lvl6pPr marL="2743200" lvl="5"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6pPr>
            <a:lvl7pPr marL="3200400" lvl="6"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7pPr>
            <a:lvl8pPr marL="3657600" lvl="7"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8pPr>
            <a:lvl9pPr marL="4114800" lvl="8"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9pPr>
          </a:lstStyle>
          <a:p>
            <a:endParaRPr/>
          </a:p>
        </p:txBody>
      </p:sp>
    </p:spTree>
    <p:extLst>
      <p:ext uri="{BB962C8B-B14F-4D97-AF65-F5344CB8AC3E}">
        <p14:creationId xmlns:p14="http://schemas.microsoft.com/office/powerpoint/2010/main" val="3599985522"/>
      </p:ext>
    </p:extLst>
  </p:cSld>
  <p:clrMap bg1="lt1" tx1="dk1" bg2="dk2" tx2="lt2" accent1="accent1" accent2="accent2" accent3="accent3" accent4="accent4" accent5="accent5" accent6="accent6" hlink="hlink" folHlink="folHlink"/>
  <p:sldLayoutIdLst>
    <p:sldLayoutId id="2147483698" r:id="rId1"/>
    <p:sldLayoutId id="2147483699" r:id="rId2"/>
    <p:sldLayoutId id="2147483700" r:id="rId3"/>
    <p:sldLayoutId id="2147483701" r:id="rId4"/>
    <p:sldLayoutId id="2147483702" r:id="rId5"/>
    <p:sldLayoutId id="2147483703" r:id="rId6"/>
    <p:sldLayoutId id="2147483704" r:id="rId7"/>
    <p:sldLayoutId id="2147483705" r:id="rId8"/>
    <p:sldLayoutId id="2147483706" r:id="rId9"/>
    <p:sldLayoutId id="2147483707" r:id="rId10"/>
    <p:sldLayoutId id="2147483708" r:id="rId11"/>
    <p:sldLayoutId id="2147483709" r:id="rId12"/>
    <p:sldLayoutId id="2147483710" r:id="rId13"/>
    <p:sldLayoutId id="2147483711" r:id="rId14"/>
    <p:sldLayoutId id="2147483712" r:id="rId15"/>
    <p:sldLayoutId id="2147483713" r:id="rId16"/>
    <p:sldLayoutId id="2147483714" r:id="rId17"/>
    <p:sldLayoutId id="2147483715" r:id="rId18"/>
    <p:sldLayoutId id="2147483716" r:id="rId19"/>
    <p:sldLayoutId id="2147483717" r:id="rId20"/>
    <p:sldLayoutId id="2147483718" r:id="rId21"/>
    <p:sldLayoutId id="2147483719" r:id="rId22"/>
    <p:sldLayoutId id="2147483720" r:id="rId23"/>
    <p:sldLayoutId id="2147483721" r:id="rId24"/>
    <p:sldLayoutId id="2147483722" r:id="rId25"/>
    <p:sldLayoutId id="2147483723" r:id="rId26"/>
    <p:sldLayoutId id="2147483724" r:id="rId2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640333" y="704000"/>
            <a:ext cx="9311200" cy="12912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000"/>
              <a:buFont typeface="Chewy"/>
              <a:buNone/>
              <a:defRPr sz="3000">
                <a:solidFill>
                  <a:schemeClr val="dk1"/>
                </a:solidFill>
                <a:latin typeface="Chewy"/>
                <a:ea typeface="Chewy"/>
                <a:cs typeface="Chewy"/>
                <a:sym typeface="Chewy"/>
              </a:defRPr>
            </a:lvl1pPr>
            <a:lvl2pPr lvl="1">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2pPr>
            <a:lvl3pPr lvl="2">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3pPr>
            <a:lvl4pPr lvl="3">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4pPr>
            <a:lvl5pPr lvl="4">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5pPr>
            <a:lvl6pPr lvl="5">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6pPr>
            <a:lvl7pPr lvl="6">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7pPr>
            <a:lvl8pPr lvl="7">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8pPr>
            <a:lvl9pPr lvl="8">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9pPr>
          </a:lstStyle>
          <a:p>
            <a:endParaRPr/>
          </a:p>
        </p:txBody>
      </p:sp>
      <p:sp>
        <p:nvSpPr>
          <p:cNvPr id="7" name="Google Shape;7;p1"/>
          <p:cNvSpPr txBox="1">
            <a:spLocks noGrp="1"/>
          </p:cNvSpPr>
          <p:nvPr>
            <p:ph type="body" idx="1"/>
          </p:nvPr>
        </p:nvSpPr>
        <p:spPr>
          <a:xfrm>
            <a:off x="755100" y="3487367"/>
            <a:ext cx="9196400" cy="2730400"/>
          </a:xfrm>
          <a:prstGeom prst="rect">
            <a:avLst/>
          </a:prstGeom>
          <a:noFill/>
          <a:ln>
            <a:noFill/>
          </a:ln>
        </p:spPr>
        <p:txBody>
          <a:bodyPr spcFirstLastPara="1" wrap="square" lIns="91425" tIns="91425" rIns="91425" bIns="91425" anchor="t" anchorCtr="0">
            <a:noAutofit/>
          </a:bodyPr>
          <a:lstStyle>
            <a:lvl1pPr marL="457200" lvl="0"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1pPr>
            <a:lvl2pPr marL="914400" lvl="1"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2pPr>
            <a:lvl3pPr marL="1371600" lvl="2"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3pPr>
            <a:lvl4pPr marL="1828800" lvl="3"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4pPr>
            <a:lvl5pPr marL="2286000" lvl="4"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5pPr>
            <a:lvl6pPr marL="2743200" lvl="5"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6pPr>
            <a:lvl7pPr marL="3200400" lvl="6"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7pPr>
            <a:lvl8pPr marL="3657600" lvl="7"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8pPr>
            <a:lvl9pPr marL="4114800" lvl="8"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9pPr>
          </a:lstStyle>
          <a:p>
            <a:endParaRPr/>
          </a:p>
        </p:txBody>
      </p:sp>
    </p:spTree>
    <p:extLst>
      <p:ext uri="{BB962C8B-B14F-4D97-AF65-F5344CB8AC3E}">
        <p14:creationId xmlns:p14="http://schemas.microsoft.com/office/powerpoint/2010/main" val="3811174754"/>
      </p:ext>
    </p:extLst>
  </p:cSld>
  <p:clrMap bg1="lt1" tx1="dk1" bg2="dk2" tx2="lt2" accent1="accent1" accent2="accent2" accent3="accent3" accent4="accent4" accent5="accent5" accent6="accent6" hlink="hlink" folHlink="folHlink"/>
  <p:sldLayoutIdLst>
    <p:sldLayoutId id="2147483726" r:id="rId1"/>
    <p:sldLayoutId id="2147483727" r:id="rId2"/>
    <p:sldLayoutId id="2147483728" r:id="rId3"/>
    <p:sldLayoutId id="2147483729" r:id="rId4"/>
    <p:sldLayoutId id="2147483730" r:id="rId5"/>
    <p:sldLayoutId id="2147483731" r:id="rId6"/>
    <p:sldLayoutId id="2147483732" r:id="rId7"/>
    <p:sldLayoutId id="2147483733" r:id="rId8"/>
    <p:sldLayoutId id="2147483734" r:id="rId9"/>
    <p:sldLayoutId id="2147483735" r:id="rId10"/>
    <p:sldLayoutId id="2147483736" r:id="rId11"/>
    <p:sldLayoutId id="2147483737" r:id="rId12"/>
    <p:sldLayoutId id="2147483738" r:id="rId13"/>
    <p:sldLayoutId id="2147483739" r:id="rId14"/>
    <p:sldLayoutId id="2147483740" r:id="rId15"/>
    <p:sldLayoutId id="2147483741" r:id="rId16"/>
    <p:sldLayoutId id="2147483742" r:id="rId17"/>
    <p:sldLayoutId id="2147483743" r:id="rId18"/>
    <p:sldLayoutId id="2147483744" r:id="rId19"/>
    <p:sldLayoutId id="2147483745" r:id="rId20"/>
    <p:sldLayoutId id="2147483746" r:id="rId21"/>
    <p:sldLayoutId id="2147483747" r:id="rId22"/>
    <p:sldLayoutId id="2147483748" r:id="rId23"/>
    <p:sldLayoutId id="2147483749" r:id="rId24"/>
    <p:sldLayoutId id="2147483750" r:id="rId25"/>
    <p:sldLayoutId id="2147483751" r:id="rId26"/>
    <p:sldLayoutId id="2147483752" r:id="rId27"/>
    <p:sldLayoutId id="2147483753" r:id="rId28"/>
    <p:sldLayoutId id="2147483754" r:id="rId2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image" Target="../media/image7.jpeg"/><Relationship Id="rId7" Type="http://schemas.openxmlformats.org/officeDocument/2006/relationships/image" Target="../media/image8.png"/><Relationship Id="rId2" Type="http://schemas.openxmlformats.org/officeDocument/2006/relationships/notesSlide" Target="../notesSlides/notesSlide1.xml"/><Relationship Id="rId1" Type="http://schemas.openxmlformats.org/officeDocument/2006/relationships/slideLayout" Target="../slideLayouts/slideLayout7.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png"/><Relationship Id="rId9" Type="http://schemas.openxmlformats.org/officeDocument/2006/relationships/image" Target="../media/image10.png"/></Relationships>
</file>

<file path=ppt/slides/_rels/slide10.xml.rels><?xml version="1.0" encoding="UTF-8" standalone="yes"?>
<Relationships xmlns="http://schemas.openxmlformats.org/package/2006/relationships"><Relationship Id="rId8" Type="http://schemas.openxmlformats.org/officeDocument/2006/relationships/image" Target="../media/image47.png"/><Relationship Id="rId3" Type="http://schemas.openxmlformats.org/officeDocument/2006/relationships/audio" Target="../media/audio2.wav"/><Relationship Id="rId7" Type="http://schemas.openxmlformats.org/officeDocument/2006/relationships/image" Target="../media/image46.png"/><Relationship Id="rId12" Type="http://schemas.openxmlformats.org/officeDocument/2006/relationships/image" Target="../media/image53.png"/><Relationship Id="rId2" Type="http://schemas.openxmlformats.org/officeDocument/2006/relationships/audio" Target="../media/audio1.wav"/><Relationship Id="rId1" Type="http://schemas.openxmlformats.org/officeDocument/2006/relationships/slideLayout" Target="../slideLayouts/slideLayout14.xml"/><Relationship Id="rId6" Type="http://schemas.openxmlformats.org/officeDocument/2006/relationships/image" Target="../media/image26.png"/><Relationship Id="rId11" Type="http://schemas.openxmlformats.org/officeDocument/2006/relationships/image" Target="../media/image49.png"/><Relationship Id="rId5" Type="http://schemas.openxmlformats.org/officeDocument/2006/relationships/image" Target="../media/image25.png"/><Relationship Id="rId10" Type="http://schemas.openxmlformats.org/officeDocument/2006/relationships/image" Target="../media/image48.png"/><Relationship Id="rId4" Type="http://schemas.openxmlformats.org/officeDocument/2006/relationships/image" Target="../media/image50.png"/><Relationship Id="rId9" Type="http://schemas.openxmlformats.org/officeDocument/2006/relationships/slide" Target="slide7.xml"/></Relationships>
</file>

<file path=ppt/slides/_rels/slide11.xml.rels><?xml version="1.0" encoding="UTF-8" standalone="yes"?>
<Relationships xmlns="http://schemas.openxmlformats.org/package/2006/relationships"><Relationship Id="rId8" Type="http://schemas.openxmlformats.org/officeDocument/2006/relationships/image" Target="../media/image47.png"/><Relationship Id="rId3" Type="http://schemas.openxmlformats.org/officeDocument/2006/relationships/audio" Target="../media/audio2.wav"/><Relationship Id="rId7" Type="http://schemas.openxmlformats.org/officeDocument/2006/relationships/image" Target="../media/image46.png"/><Relationship Id="rId12" Type="http://schemas.openxmlformats.org/officeDocument/2006/relationships/image" Target="../media/image54.png"/><Relationship Id="rId2" Type="http://schemas.openxmlformats.org/officeDocument/2006/relationships/audio" Target="../media/audio1.wav"/><Relationship Id="rId1" Type="http://schemas.openxmlformats.org/officeDocument/2006/relationships/slideLayout" Target="../slideLayouts/slideLayout14.xml"/><Relationship Id="rId6" Type="http://schemas.openxmlformats.org/officeDocument/2006/relationships/image" Target="../media/image26.png"/><Relationship Id="rId11" Type="http://schemas.openxmlformats.org/officeDocument/2006/relationships/image" Target="../media/image49.png"/><Relationship Id="rId5" Type="http://schemas.openxmlformats.org/officeDocument/2006/relationships/image" Target="../media/image25.png"/><Relationship Id="rId10" Type="http://schemas.openxmlformats.org/officeDocument/2006/relationships/image" Target="../media/image48.png"/><Relationship Id="rId4" Type="http://schemas.openxmlformats.org/officeDocument/2006/relationships/image" Target="../media/image50.png"/><Relationship Id="rId9" Type="http://schemas.openxmlformats.org/officeDocument/2006/relationships/slide" Target="slide7.xml"/></Relationships>
</file>

<file path=ppt/slides/_rels/slide12.xml.rels><?xml version="1.0" encoding="UTF-8" standalone="yes"?>
<Relationships xmlns="http://schemas.openxmlformats.org/package/2006/relationships"><Relationship Id="rId8" Type="http://schemas.openxmlformats.org/officeDocument/2006/relationships/image" Target="../media/image47.png"/><Relationship Id="rId3" Type="http://schemas.openxmlformats.org/officeDocument/2006/relationships/audio" Target="../media/audio2.wav"/><Relationship Id="rId7" Type="http://schemas.openxmlformats.org/officeDocument/2006/relationships/image" Target="../media/image46.png"/><Relationship Id="rId12" Type="http://schemas.openxmlformats.org/officeDocument/2006/relationships/image" Target="../media/image55.png"/><Relationship Id="rId2" Type="http://schemas.openxmlformats.org/officeDocument/2006/relationships/audio" Target="../media/audio1.wav"/><Relationship Id="rId1" Type="http://schemas.openxmlformats.org/officeDocument/2006/relationships/slideLayout" Target="../slideLayouts/slideLayout14.xml"/><Relationship Id="rId6" Type="http://schemas.openxmlformats.org/officeDocument/2006/relationships/image" Target="../media/image26.png"/><Relationship Id="rId11" Type="http://schemas.openxmlformats.org/officeDocument/2006/relationships/image" Target="../media/image49.png"/><Relationship Id="rId5" Type="http://schemas.openxmlformats.org/officeDocument/2006/relationships/image" Target="../media/image25.png"/><Relationship Id="rId10" Type="http://schemas.openxmlformats.org/officeDocument/2006/relationships/image" Target="../media/image48.png"/><Relationship Id="rId4" Type="http://schemas.openxmlformats.org/officeDocument/2006/relationships/image" Target="../media/image50.png"/><Relationship Id="rId9" Type="http://schemas.openxmlformats.org/officeDocument/2006/relationships/slide" Target="slide7.xml"/></Relationships>
</file>

<file path=ppt/slides/_rels/slide13.xml.rels><?xml version="1.0" encoding="UTF-8" standalone="yes"?>
<Relationships xmlns="http://schemas.openxmlformats.org/package/2006/relationships"><Relationship Id="rId8" Type="http://schemas.openxmlformats.org/officeDocument/2006/relationships/image" Target="../media/image47.png"/><Relationship Id="rId3" Type="http://schemas.openxmlformats.org/officeDocument/2006/relationships/audio" Target="../media/audio2.wav"/><Relationship Id="rId7" Type="http://schemas.openxmlformats.org/officeDocument/2006/relationships/image" Target="../media/image46.png"/><Relationship Id="rId12" Type="http://schemas.openxmlformats.org/officeDocument/2006/relationships/image" Target="../media/image56.png"/><Relationship Id="rId2" Type="http://schemas.openxmlformats.org/officeDocument/2006/relationships/audio" Target="../media/audio1.wav"/><Relationship Id="rId1" Type="http://schemas.openxmlformats.org/officeDocument/2006/relationships/slideLayout" Target="../slideLayouts/slideLayout14.xml"/><Relationship Id="rId6" Type="http://schemas.openxmlformats.org/officeDocument/2006/relationships/image" Target="../media/image26.png"/><Relationship Id="rId11" Type="http://schemas.openxmlformats.org/officeDocument/2006/relationships/image" Target="../media/image49.png"/><Relationship Id="rId5" Type="http://schemas.openxmlformats.org/officeDocument/2006/relationships/image" Target="../media/image25.png"/><Relationship Id="rId10" Type="http://schemas.openxmlformats.org/officeDocument/2006/relationships/image" Target="../media/image48.png"/><Relationship Id="rId4" Type="http://schemas.openxmlformats.org/officeDocument/2006/relationships/image" Target="../media/image50.png"/><Relationship Id="rId9" Type="http://schemas.openxmlformats.org/officeDocument/2006/relationships/slide" Target="slide7.xml"/></Relationships>
</file>

<file path=ppt/slides/_rels/slide14.xml.rels><?xml version="1.0" encoding="UTF-8" standalone="yes"?>
<Relationships xmlns="http://schemas.openxmlformats.org/package/2006/relationships"><Relationship Id="rId8" Type="http://schemas.openxmlformats.org/officeDocument/2006/relationships/image" Target="../media/image46.png"/><Relationship Id="rId13" Type="http://schemas.openxmlformats.org/officeDocument/2006/relationships/image" Target="../media/image48.png"/><Relationship Id="rId18" Type="http://schemas.openxmlformats.org/officeDocument/2006/relationships/image" Target="../media/image61.png"/><Relationship Id="rId3" Type="http://schemas.openxmlformats.org/officeDocument/2006/relationships/audio" Target="../media/audio3.wav"/><Relationship Id="rId21" Type="http://schemas.openxmlformats.org/officeDocument/2006/relationships/image" Target="../media/image64.png"/><Relationship Id="rId7" Type="http://schemas.openxmlformats.org/officeDocument/2006/relationships/image" Target="../media/image26.png"/><Relationship Id="rId12" Type="http://schemas.openxmlformats.org/officeDocument/2006/relationships/slide" Target="slide7.xml"/><Relationship Id="rId17" Type="http://schemas.openxmlformats.org/officeDocument/2006/relationships/image" Target="../media/image60.png"/><Relationship Id="rId2" Type="http://schemas.openxmlformats.org/officeDocument/2006/relationships/audio" Target="../media/audio1.wav"/><Relationship Id="rId16" Type="http://schemas.openxmlformats.org/officeDocument/2006/relationships/image" Target="../media/image59.png"/><Relationship Id="rId20" Type="http://schemas.openxmlformats.org/officeDocument/2006/relationships/image" Target="../media/image63.png"/><Relationship Id="rId1" Type="http://schemas.openxmlformats.org/officeDocument/2006/relationships/slideLayout" Target="../slideLayouts/slideLayout14.xml"/><Relationship Id="rId6" Type="http://schemas.openxmlformats.org/officeDocument/2006/relationships/image" Target="../media/image25.png"/><Relationship Id="rId11" Type="http://schemas.openxmlformats.org/officeDocument/2006/relationships/image" Target="../media/image58.png"/><Relationship Id="rId5" Type="http://schemas.openxmlformats.org/officeDocument/2006/relationships/audio" Target="../media/audio2.wav"/><Relationship Id="rId15" Type="http://schemas.openxmlformats.org/officeDocument/2006/relationships/image" Target="../media/image50.png"/><Relationship Id="rId10" Type="http://schemas.openxmlformats.org/officeDocument/2006/relationships/image" Target="../media/image57.png"/><Relationship Id="rId19" Type="http://schemas.openxmlformats.org/officeDocument/2006/relationships/image" Target="../media/image62.png"/><Relationship Id="rId4" Type="http://schemas.openxmlformats.org/officeDocument/2006/relationships/audio" Target="../media/audio4.wav"/><Relationship Id="rId9" Type="http://schemas.openxmlformats.org/officeDocument/2006/relationships/image" Target="../media/image47.png"/><Relationship Id="rId14" Type="http://schemas.openxmlformats.org/officeDocument/2006/relationships/image" Target="../media/image49.png"/></Relationships>
</file>

<file path=ppt/slides/_rels/slide15.xml.rels><?xml version="1.0" encoding="UTF-8" standalone="yes"?>
<Relationships xmlns="http://schemas.openxmlformats.org/package/2006/relationships"><Relationship Id="rId8" Type="http://schemas.openxmlformats.org/officeDocument/2006/relationships/image" Target="../media/image47.png"/><Relationship Id="rId3" Type="http://schemas.openxmlformats.org/officeDocument/2006/relationships/audio" Target="../media/audio2.wav"/><Relationship Id="rId7" Type="http://schemas.openxmlformats.org/officeDocument/2006/relationships/image" Target="../media/image46.png"/><Relationship Id="rId12" Type="http://schemas.openxmlformats.org/officeDocument/2006/relationships/image" Target="../media/image65.png"/><Relationship Id="rId2" Type="http://schemas.openxmlformats.org/officeDocument/2006/relationships/audio" Target="../media/audio1.wav"/><Relationship Id="rId1" Type="http://schemas.openxmlformats.org/officeDocument/2006/relationships/slideLayout" Target="../slideLayouts/slideLayout14.xml"/><Relationship Id="rId6" Type="http://schemas.openxmlformats.org/officeDocument/2006/relationships/image" Target="../media/image26.png"/><Relationship Id="rId11" Type="http://schemas.openxmlformats.org/officeDocument/2006/relationships/image" Target="../media/image49.png"/><Relationship Id="rId5" Type="http://schemas.openxmlformats.org/officeDocument/2006/relationships/image" Target="../media/image25.png"/><Relationship Id="rId10" Type="http://schemas.openxmlformats.org/officeDocument/2006/relationships/image" Target="../media/image48.png"/><Relationship Id="rId4" Type="http://schemas.openxmlformats.org/officeDocument/2006/relationships/image" Target="../media/image50.png"/><Relationship Id="rId9" Type="http://schemas.openxmlformats.org/officeDocument/2006/relationships/slide" Target="slide7.xml"/></Relationships>
</file>

<file path=ppt/slides/_rels/slide16.xml.rels><?xml version="1.0" encoding="UTF-8" standalone="yes"?>
<Relationships xmlns="http://schemas.openxmlformats.org/package/2006/relationships"><Relationship Id="rId3" Type="http://schemas.openxmlformats.org/officeDocument/2006/relationships/image" Target="../media/image7.jpeg"/><Relationship Id="rId7" Type="http://schemas.openxmlformats.org/officeDocument/2006/relationships/audio" Target="../media/audio1.wav"/><Relationship Id="rId2" Type="http://schemas.openxmlformats.org/officeDocument/2006/relationships/audio" Target="../media/audio1.wav"/><Relationship Id="rId1" Type="http://schemas.openxmlformats.org/officeDocument/2006/relationships/slideLayout" Target="../slideLayouts/slideLayout7.xml"/><Relationship Id="rId6" Type="http://schemas.openxmlformats.org/officeDocument/2006/relationships/image" Target="../media/image66.gif"/><Relationship Id="rId5" Type="http://schemas.openxmlformats.org/officeDocument/2006/relationships/image" Target="../media/image12.png"/><Relationship Id="rId4" Type="http://schemas.openxmlformats.org/officeDocument/2006/relationships/image" Target="../media/image11.png"/></Relationships>
</file>

<file path=ppt/slides/_rels/slide17.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7.jpeg"/><Relationship Id="rId1" Type="http://schemas.openxmlformats.org/officeDocument/2006/relationships/slideLayout" Target="../slideLayouts/slideLayout7.xml"/><Relationship Id="rId6" Type="http://schemas.openxmlformats.org/officeDocument/2006/relationships/image" Target="../media/image21.png"/><Relationship Id="rId5" Type="http://schemas.openxmlformats.org/officeDocument/2006/relationships/image" Target="../media/image20.png"/><Relationship Id="rId4" Type="http://schemas.openxmlformats.org/officeDocument/2006/relationships/image" Target="../media/image12.png"/></Relationships>
</file>

<file path=ppt/slides/_rels/slide18.xml.rels><?xml version="1.0" encoding="UTF-8" standalone="yes"?>
<Relationships xmlns="http://schemas.openxmlformats.org/package/2006/relationships"><Relationship Id="rId8" Type="http://schemas.openxmlformats.org/officeDocument/2006/relationships/image" Target="../media/image69.png"/><Relationship Id="rId3" Type="http://schemas.openxmlformats.org/officeDocument/2006/relationships/image" Target="../media/image7.jpeg"/><Relationship Id="rId7" Type="http://schemas.openxmlformats.org/officeDocument/2006/relationships/image" Target="../media/image68.png"/><Relationship Id="rId2" Type="http://schemas.openxmlformats.org/officeDocument/2006/relationships/audio" Target="../media/audio5.wav"/><Relationship Id="rId1" Type="http://schemas.openxmlformats.org/officeDocument/2006/relationships/slideLayout" Target="../slideLayouts/slideLayout7.xml"/><Relationship Id="rId6" Type="http://schemas.openxmlformats.org/officeDocument/2006/relationships/image" Target="../media/image67.png"/><Relationship Id="rId5" Type="http://schemas.openxmlformats.org/officeDocument/2006/relationships/image" Target="../media/image12.png"/><Relationship Id="rId10" Type="http://schemas.openxmlformats.org/officeDocument/2006/relationships/audio" Target="../media/audio5.wav"/><Relationship Id="rId4" Type="http://schemas.openxmlformats.org/officeDocument/2006/relationships/image" Target="../media/image11.png"/><Relationship Id="rId9" Type="http://schemas.openxmlformats.org/officeDocument/2006/relationships/image" Target="../media/image70.gif"/></Relationships>
</file>

<file path=ppt/slides/_rels/slide19.xml.rels><?xml version="1.0" encoding="UTF-8" standalone="yes"?>
<Relationships xmlns="http://schemas.openxmlformats.org/package/2006/relationships"><Relationship Id="rId8" Type="http://schemas.openxmlformats.org/officeDocument/2006/relationships/image" Target="../media/image16.png"/><Relationship Id="rId3" Type="http://schemas.openxmlformats.org/officeDocument/2006/relationships/image" Target="../media/image11.png"/><Relationship Id="rId7" Type="http://schemas.microsoft.com/office/2007/relationships/hdphoto" Target="../media/hdphoto2.wdp"/><Relationship Id="rId2" Type="http://schemas.openxmlformats.org/officeDocument/2006/relationships/image" Target="../media/image7.jpeg"/><Relationship Id="rId1" Type="http://schemas.openxmlformats.org/officeDocument/2006/relationships/slideLayout" Target="../slideLayouts/slideLayout2.xml"/><Relationship Id="rId6" Type="http://schemas.openxmlformats.org/officeDocument/2006/relationships/image" Target="../media/image15.png"/><Relationship Id="rId5" Type="http://schemas.microsoft.com/office/2007/relationships/hdphoto" Target="../media/hdphoto1.wdp"/><Relationship Id="rId4" Type="http://schemas.openxmlformats.org/officeDocument/2006/relationships/image" Target="../media/image14.png"/><Relationship Id="rId9" Type="http://schemas.openxmlformats.org/officeDocument/2006/relationships/image" Target="../media/image71.png"/></Relationships>
</file>

<file path=ppt/slides/_rels/slide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7.jpeg"/><Relationship Id="rId1" Type="http://schemas.openxmlformats.org/officeDocument/2006/relationships/slideLayout" Target="../slideLayouts/slideLayout7.xml"/><Relationship Id="rId5" Type="http://schemas.openxmlformats.org/officeDocument/2006/relationships/image" Target="../media/image13.png"/><Relationship Id="rId4" Type="http://schemas.openxmlformats.org/officeDocument/2006/relationships/image" Target="../media/image12.png"/></Relationships>
</file>

<file path=ppt/slides/_rels/slide2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xml"/><Relationship Id="rId1" Type="http://schemas.openxmlformats.org/officeDocument/2006/relationships/slideLayout" Target="../slideLayouts/slideLayout26.xml"/></Relationships>
</file>

<file path=ppt/slides/_rels/slide2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7.jpeg"/><Relationship Id="rId1" Type="http://schemas.openxmlformats.org/officeDocument/2006/relationships/slideLayout" Target="../slideLayouts/slideLayout7.xml"/><Relationship Id="rId5" Type="http://schemas.openxmlformats.org/officeDocument/2006/relationships/image" Target="../media/image19.gif"/><Relationship Id="rId4" Type="http://schemas.openxmlformats.org/officeDocument/2006/relationships/image" Target="../media/image12.png"/></Relationships>
</file>

<file path=ppt/slides/_rels/slide2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7.jpeg"/><Relationship Id="rId1" Type="http://schemas.openxmlformats.org/officeDocument/2006/relationships/slideLayout" Target="../slideLayouts/slideLayout7.xml"/><Relationship Id="rId6" Type="http://schemas.openxmlformats.org/officeDocument/2006/relationships/image" Target="../media/image72.png"/><Relationship Id="rId5" Type="http://schemas.openxmlformats.org/officeDocument/2006/relationships/image" Target="../media/image19.gif"/><Relationship Id="rId4" Type="http://schemas.openxmlformats.org/officeDocument/2006/relationships/image" Target="../media/image12.png"/></Relationships>
</file>

<file path=ppt/slides/_rels/slide2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7.jpeg"/><Relationship Id="rId1" Type="http://schemas.openxmlformats.org/officeDocument/2006/relationships/slideLayout" Target="../slideLayouts/slideLayout7.xml"/><Relationship Id="rId6" Type="http://schemas.openxmlformats.org/officeDocument/2006/relationships/image" Target="../media/image72.png"/><Relationship Id="rId5" Type="http://schemas.openxmlformats.org/officeDocument/2006/relationships/image" Target="../media/image19.gif"/><Relationship Id="rId4" Type="http://schemas.openxmlformats.org/officeDocument/2006/relationships/image" Target="../media/image12.png"/></Relationships>
</file>

<file path=ppt/slides/_rels/slide24.xml.rels><?xml version="1.0" encoding="UTF-8" standalone="yes"?>
<Relationships xmlns="http://schemas.openxmlformats.org/package/2006/relationships"><Relationship Id="rId3" Type="http://schemas.openxmlformats.org/officeDocument/2006/relationships/image" Target="../media/image7.jpeg"/><Relationship Id="rId7" Type="http://schemas.openxmlformats.org/officeDocument/2006/relationships/image" Target="../media/image74.png"/><Relationship Id="rId2" Type="http://schemas.openxmlformats.org/officeDocument/2006/relationships/audio" Target="../media/audio1.wav"/><Relationship Id="rId1" Type="http://schemas.openxmlformats.org/officeDocument/2006/relationships/slideLayout" Target="../slideLayouts/slideLayout7.xml"/><Relationship Id="rId6" Type="http://schemas.openxmlformats.org/officeDocument/2006/relationships/image" Target="../media/image73.png"/><Relationship Id="rId5" Type="http://schemas.openxmlformats.org/officeDocument/2006/relationships/image" Target="../media/image12.png"/><Relationship Id="rId4" Type="http://schemas.openxmlformats.org/officeDocument/2006/relationships/image" Target="../media/image11.png"/></Relationships>
</file>

<file path=ppt/slides/_rels/slide25.xml.rels><?xml version="1.0" encoding="UTF-8" standalone="yes"?>
<Relationships xmlns="http://schemas.openxmlformats.org/package/2006/relationships"><Relationship Id="rId3" Type="http://schemas.openxmlformats.org/officeDocument/2006/relationships/image" Target="../media/image7.jpeg"/><Relationship Id="rId7" Type="http://schemas.openxmlformats.org/officeDocument/2006/relationships/audio" Target="../media/audio1.wav"/><Relationship Id="rId2" Type="http://schemas.openxmlformats.org/officeDocument/2006/relationships/audio" Target="../media/audio1.wav"/><Relationship Id="rId1" Type="http://schemas.openxmlformats.org/officeDocument/2006/relationships/slideLayout" Target="../slideLayouts/slideLayout7.xml"/><Relationship Id="rId6" Type="http://schemas.openxmlformats.org/officeDocument/2006/relationships/image" Target="../media/image66.gif"/><Relationship Id="rId5" Type="http://schemas.openxmlformats.org/officeDocument/2006/relationships/image" Target="../media/image12.png"/><Relationship Id="rId4" Type="http://schemas.openxmlformats.org/officeDocument/2006/relationships/image" Target="../media/image11.png"/></Relationships>
</file>

<file path=ppt/slides/_rels/slide26.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image" Target="../media/image75.emf"/><Relationship Id="rId1" Type="http://schemas.openxmlformats.org/officeDocument/2006/relationships/slideLayout" Target="../slideLayouts/slideLayout26.xml"/></Relationships>
</file>

<file path=ppt/slides/_rels/slide27.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image" Target="../media/image75.emf"/><Relationship Id="rId1" Type="http://schemas.openxmlformats.org/officeDocument/2006/relationships/slideLayout" Target="../slideLayouts/slideLayout53.xml"/></Relationships>
</file>

<file path=ppt/slides/_rels/slide28.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audio" Target="../media/audio6.wav"/><Relationship Id="rId1" Type="http://schemas.openxmlformats.org/officeDocument/2006/relationships/slideLayout" Target="../slideLayouts/slideLayout53.xml"/><Relationship Id="rId6" Type="http://schemas.openxmlformats.org/officeDocument/2006/relationships/image" Target="../media/image79.png"/><Relationship Id="rId5" Type="http://schemas.openxmlformats.org/officeDocument/2006/relationships/image" Target="../media/image78.png"/><Relationship Id="rId4" Type="http://schemas.openxmlformats.org/officeDocument/2006/relationships/image" Target="../media/image75.emf"/></Relationships>
</file>

<file path=ppt/slides/_rels/slide29.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audio" Target="../media/audio6.wav"/><Relationship Id="rId1" Type="http://schemas.openxmlformats.org/officeDocument/2006/relationships/slideLayout" Target="../slideLayouts/slideLayout53.xml"/><Relationship Id="rId5" Type="http://schemas.openxmlformats.org/officeDocument/2006/relationships/image" Target="../media/image78.png"/><Relationship Id="rId4" Type="http://schemas.openxmlformats.org/officeDocument/2006/relationships/image" Target="../media/image75.emf"/></Relationships>
</file>

<file path=ppt/slides/_rels/slide3.xml.rels><?xml version="1.0" encoding="UTF-8" standalone="yes"?>
<Relationships xmlns="http://schemas.openxmlformats.org/package/2006/relationships"><Relationship Id="rId8" Type="http://schemas.openxmlformats.org/officeDocument/2006/relationships/image" Target="../media/image16.png"/><Relationship Id="rId3" Type="http://schemas.openxmlformats.org/officeDocument/2006/relationships/image" Target="../media/image11.png"/><Relationship Id="rId7" Type="http://schemas.microsoft.com/office/2007/relationships/hdphoto" Target="../media/hdphoto2.wdp"/><Relationship Id="rId2" Type="http://schemas.openxmlformats.org/officeDocument/2006/relationships/image" Target="../media/image7.jpeg"/><Relationship Id="rId1" Type="http://schemas.openxmlformats.org/officeDocument/2006/relationships/slideLayout" Target="../slideLayouts/slideLayout2.xml"/><Relationship Id="rId6" Type="http://schemas.openxmlformats.org/officeDocument/2006/relationships/image" Target="../media/image15.png"/><Relationship Id="rId5" Type="http://schemas.microsoft.com/office/2007/relationships/hdphoto" Target="../media/hdphoto1.wdp"/><Relationship Id="rId4" Type="http://schemas.openxmlformats.org/officeDocument/2006/relationships/image" Target="../media/image14.png"/><Relationship Id="rId9" Type="http://schemas.openxmlformats.org/officeDocument/2006/relationships/image" Target="../media/image17.png"/></Relationships>
</file>

<file path=ppt/slides/_rels/slide30.xml.rels><?xml version="1.0" encoding="UTF-8" standalone="yes"?>
<Relationships xmlns="http://schemas.openxmlformats.org/package/2006/relationships"><Relationship Id="rId3" Type="http://schemas.openxmlformats.org/officeDocument/2006/relationships/image" Target="../media/image11.png"/><Relationship Id="rId7" Type="http://schemas.openxmlformats.org/officeDocument/2006/relationships/image" Target="../media/image82.png"/><Relationship Id="rId2" Type="http://schemas.openxmlformats.org/officeDocument/2006/relationships/image" Target="../media/image7.jpeg"/><Relationship Id="rId1" Type="http://schemas.openxmlformats.org/officeDocument/2006/relationships/slideLayout" Target="../slideLayouts/slideLayout2.xml"/><Relationship Id="rId6" Type="http://schemas.openxmlformats.org/officeDocument/2006/relationships/image" Target="../media/image81.png"/><Relationship Id="rId5" Type="http://schemas.openxmlformats.org/officeDocument/2006/relationships/image" Target="../media/image80.png"/><Relationship Id="rId4" Type="http://schemas.openxmlformats.org/officeDocument/2006/relationships/image" Target="../media/image16.png"/></Relationships>
</file>

<file path=ppt/slides/_rels/slide3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7.jpeg"/><Relationship Id="rId1" Type="http://schemas.openxmlformats.org/officeDocument/2006/relationships/slideLayout" Target="../slideLayouts/slideLayout7.xml"/><Relationship Id="rId6" Type="http://schemas.openxmlformats.org/officeDocument/2006/relationships/image" Target="../media/image84.png"/><Relationship Id="rId5" Type="http://schemas.openxmlformats.org/officeDocument/2006/relationships/image" Target="../media/image83.png"/><Relationship Id="rId4" Type="http://schemas.openxmlformats.org/officeDocument/2006/relationships/image" Target="../media/image12.png"/></Relationships>
</file>

<file path=ppt/slides/_rels/slide32.xml.rels><?xml version="1.0" encoding="UTF-8" standalone="yes"?>
<Relationships xmlns="http://schemas.openxmlformats.org/package/2006/relationships"><Relationship Id="rId8" Type="http://schemas.openxmlformats.org/officeDocument/2006/relationships/image" Target="../media/image88.png"/><Relationship Id="rId3" Type="http://schemas.openxmlformats.org/officeDocument/2006/relationships/image" Target="../media/image7.jpeg"/><Relationship Id="rId7" Type="http://schemas.openxmlformats.org/officeDocument/2006/relationships/image" Target="../media/image87.png"/><Relationship Id="rId2" Type="http://schemas.openxmlformats.org/officeDocument/2006/relationships/notesSlide" Target="../notesSlides/notesSlide4.xml"/><Relationship Id="rId1" Type="http://schemas.openxmlformats.org/officeDocument/2006/relationships/slideLayout" Target="../slideLayouts/slideLayout1.xml"/><Relationship Id="rId6" Type="http://schemas.openxmlformats.org/officeDocument/2006/relationships/image" Target="../media/image86.png"/><Relationship Id="rId5" Type="http://schemas.openxmlformats.org/officeDocument/2006/relationships/image" Target="../media/image8.png"/><Relationship Id="rId4" Type="http://schemas.openxmlformats.org/officeDocument/2006/relationships/image" Target="../media/image85.png"/></Relationships>
</file>

<file path=ppt/slides/_rels/slide4.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xml"/><Relationship Id="rId1" Type="http://schemas.openxmlformats.org/officeDocument/2006/relationships/slideLayout" Target="../slideLayouts/slideLayout26.xml"/></Relationships>
</file>

<file path=ppt/slides/_rels/slide5.xml.rels><?xml version="1.0" encoding="UTF-8" standalone="yes"?>
<Relationships xmlns="http://schemas.openxmlformats.org/package/2006/relationships"><Relationship Id="rId3" Type="http://schemas.openxmlformats.org/officeDocument/2006/relationships/image" Target="../media/image11.png"/><Relationship Id="rId7" Type="http://schemas.openxmlformats.org/officeDocument/2006/relationships/image" Target="../media/image21.png"/><Relationship Id="rId2" Type="http://schemas.openxmlformats.org/officeDocument/2006/relationships/image" Target="../media/image7.jpeg"/><Relationship Id="rId1" Type="http://schemas.openxmlformats.org/officeDocument/2006/relationships/slideLayout" Target="../slideLayouts/slideLayout7.xml"/><Relationship Id="rId6" Type="http://schemas.openxmlformats.org/officeDocument/2006/relationships/image" Target="../media/image20.png"/><Relationship Id="rId5" Type="http://schemas.openxmlformats.org/officeDocument/2006/relationships/image" Target="../media/image19.gif"/><Relationship Id="rId4" Type="http://schemas.openxmlformats.org/officeDocument/2006/relationships/image" Target="../media/image12.png"/></Relationships>
</file>

<file path=ppt/slides/_rels/slide6.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png"/><Relationship Id="rId1" Type="http://schemas.openxmlformats.org/officeDocument/2006/relationships/slideLayout" Target="../slideLayouts/slideLayout14.xml"/><Relationship Id="rId4" Type="http://schemas.openxmlformats.org/officeDocument/2006/relationships/image" Target="../media/image24.png"/></Relationships>
</file>

<file path=ppt/slides/_rels/slide7.xml.rels><?xml version="1.0" encoding="UTF-8" standalone="yes"?>
<Relationships xmlns="http://schemas.openxmlformats.org/package/2006/relationships"><Relationship Id="rId8" Type="http://schemas.openxmlformats.org/officeDocument/2006/relationships/slide" Target="slide9.xml"/><Relationship Id="rId13" Type="http://schemas.openxmlformats.org/officeDocument/2006/relationships/image" Target="../media/image32.png"/><Relationship Id="rId18" Type="http://schemas.openxmlformats.org/officeDocument/2006/relationships/slide" Target="slide14.xml"/><Relationship Id="rId26" Type="http://schemas.openxmlformats.org/officeDocument/2006/relationships/image" Target="../media/image41.png"/><Relationship Id="rId3" Type="http://schemas.openxmlformats.org/officeDocument/2006/relationships/image" Target="../media/image26.png"/><Relationship Id="rId21" Type="http://schemas.openxmlformats.org/officeDocument/2006/relationships/image" Target="../media/image36.png"/><Relationship Id="rId7" Type="http://schemas.openxmlformats.org/officeDocument/2006/relationships/image" Target="../media/image29.png"/><Relationship Id="rId12" Type="http://schemas.openxmlformats.org/officeDocument/2006/relationships/slide" Target="slide11.xml"/><Relationship Id="rId17" Type="http://schemas.openxmlformats.org/officeDocument/2006/relationships/image" Target="../media/image34.png"/><Relationship Id="rId25" Type="http://schemas.openxmlformats.org/officeDocument/2006/relationships/image" Target="../media/image40.png"/><Relationship Id="rId2" Type="http://schemas.openxmlformats.org/officeDocument/2006/relationships/image" Target="../media/image25.png"/><Relationship Id="rId16" Type="http://schemas.openxmlformats.org/officeDocument/2006/relationships/slide" Target="slide13.xml"/><Relationship Id="rId20" Type="http://schemas.openxmlformats.org/officeDocument/2006/relationships/slide" Target="slide15.xml"/><Relationship Id="rId29" Type="http://schemas.openxmlformats.org/officeDocument/2006/relationships/image" Target="../media/image44.png"/><Relationship Id="rId1" Type="http://schemas.openxmlformats.org/officeDocument/2006/relationships/slideLayout" Target="../slideLayouts/slideLayout14.xml"/><Relationship Id="rId6" Type="http://schemas.openxmlformats.org/officeDocument/2006/relationships/slide" Target="slide8.xml"/><Relationship Id="rId11" Type="http://schemas.openxmlformats.org/officeDocument/2006/relationships/image" Target="../media/image31.png"/><Relationship Id="rId24" Type="http://schemas.openxmlformats.org/officeDocument/2006/relationships/image" Target="../media/image39.png"/><Relationship Id="rId5" Type="http://schemas.openxmlformats.org/officeDocument/2006/relationships/image" Target="../media/image28.png"/><Relationship Id="rId15" Type="http://schemas.openxmlformats.org/officeDocument/2006/relationships/image" Target="../media/image33.png"/><Relationship Id="rId23" Type="http://schemas.openxmlformats.org/officeDocument/2006/relationships/image" Target="../media/image38.png"/><Relationship Id="rId28" Type="http://schemas.openxmlformats.org/officeDocument/2006/relationships/image" Target="../media/image43.png"/><Relationship Id="rId10" Type="http://schemas.openxmlformats.org/officeDocument/2006/relationships/slide" Target="slide10.xml"/><Relationship Id="rId19" Type="http://schemas.openxmlformats.org/officeDocument/2006/relationships/image" Target="../media/image35.png"/><Relationship Id="rId31" Type="http://schemas.openxmlformats.org/officeDocument/2006/relationships/slide" Target="slide16.xml"/><Relationship Id="rId4" Type="http://schemas.openxmlformats.org/officeDocument/2006/relationships/image" Target="../media/image27.png"/><Relationship Id="rId9" Type="http://schemas.openxmlformats.org/officeDocument/2006/relationships/image" Target="../media/image30.png"/><Relationship Id="rId14" Type="http://schemas.openxmlformats.org/officeDocument/2006/relationships/slide" Target="slide12.xml"/><Relationship Id="rId22" Type="http://schemas.openxmlformats.org/officeDocument/2006/relationships/image" Target="../media/image37.png"/><Relationship Id="rId27" Type="http://schemas.openxmlformats.org/officeDocument/2006/relationships/image" Target="../media/image42.png"/><Relationship Id="rId30" Type="http://schemas.openxmlformats.org/officeDocument/2006/relationships/image" Target="../media/image45.png"/></Relationships>
</file>

<file path=ppt/slides/_rels/slide8.xml.rels><?xml version="1.0" encoding="UTF-8" standalone="yes"?>
<Relationships xmlns="http://schemas.openxmlformats.org/package/2006/relationships"><Relationship Id="rId8" Type="http://schemas.openxmlformats.org/officeDocument/2006/relationships/slide" Target="slide7.xml"/><Relationship Id="rId3" Type="http://schemas.openxmlformats.org/officeDocument/2006/relationships/audio" Target="../media/audio2.wav"/><Relationship Id="rId7" Type="http://schemas.openxmlformats.org/officeDocument/2006/relationships/image" Target="../media/image47.png"/><Relationship Id="rId12" Type="http://schemas.openxmlformats.org/officeDocument/2006/relationships/image" Target="../media/image51.png"/><Relationship Id="rId2" Type="http://schemas.openxmlformats.org/officeDocument/2006/relationships/audio" Target="../media/audio1.wav"/><Relationship Id="rId1" Type="http://schemas.openxmlformats.org/officeDocument/2006/relationships/slideLayout" Target="../slideLayouts/slideLayout14.xml"/><Relationship Id="rId6" Type="http://schemas.openxmlformats.org/officeDocument/2006/relationships/image" Target="../media/image46.png"/><Relationship Id="rId11" Type="http://schemas.openxmlformats.org/officeDocument/2006/relationships/image" Target="../media/image50.png"/><Relationship Id="rId5" Type="http://schemas.openxmlformats.org/officeDocument/2006/relationships/image" Target="../media/image26.png"/><Relationship Id="rId10" Type="http://schemas.openxmlformats.org/officeDocument/2006/relationships/image" Target="../media/image49.png"/><Relationship Id="rId4" Type="http://schemas.openxmlformats.org/officeDocument/2006/relationships/image" Target="../media/image25.png"/><Relationship Id="rId9" Type="http://schemas.openxmlformats.org/officeDocument/2006/relationships/image" Target="../media/image48.png"/></Relationships>
</file>

<file path=ppt/slides/_rels/slide9.xml.rels><?xml version="1.0" encoding="UTF-8" standalone="yes"?>
<Relationships xmlns="http://schemas.openxmlformats.org/package/2006/relationships"><Relationship Id="rId8" Type="http://schemas.openxmlformats.org/officeDocument/2006/relationships/image" Target="../media/image47.png"/><Relationship Id="rId3" Type="http://schemas.openxmlformats.org/officeDocument/2006/relationships/audio" Target="../media/audio2.wav"/><Relationship Id="rId7" Type="http://schemas.openxmlformats.org/officeDocument/2006/relationships/image" Target="../media/image46.png"/><Relationship Id="rId12" Type="http://schemas.openxmlformats.org/officeDocument/2006/relationships/image" Target="../media/image52.png"/><Relationship Id="rId2" Type="http://schemas.openxmlformats.org/officeDocument/2006/relationships/audio" Target="../media/audio1.wav"/><Relationship Id="rId1" Type="http://schemas.openxmlformats.org/officeDocument/2006/relationships/slideLayout" Target="../slideLayouts/slideLayout14.xml"/><Relationship Id="rId6" Type="http://schemas.openxmlformats.org/officeDocument/2006/relationships/image" Target="../media/image26.png"/><Relationship Id="rId11" Type="http://schemas.openxmlformats.org/officeDocument/2006/relationships/image" Target="../media/image49.png"/><Relationship Id="rId5" Type="http://schemas.openxmlformats.org/officeDocument/2006/relationships/image" Target="../media/image25.png"/><Relationship Id="rId10" Type="http://schemas.openxmlformats.org/officeDocument/2006/relationships/image" Target="../media/image48.png"/><Relationship Id="rId4" Type="http://schemas.openxmlformats.org/officeDocument/2006/relationships/image" Target="../media/image50.png"/><Relationship Id="rId9" Type="http://schemas.openxmlformats.org/officeDocument/2006/relationships/slide" Target="slide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图片 4" descr="610654865b9c2">
            <a:extLst>
              <a:ext uri="{FF2B5EF4-FFF2-40B4-BE49-F238E27FC236}">
                <a16:creationId xmlns:a16="http://schemas.microsoft.com/office/drawing/2014/main" id="{40695C66-3BF0-4183-9D05-ED8FB26C87B2}"/>
              </a:ext>
            </a:extLst>
          </p:cNvPr>
          <p:cNvPicPr>
            <a:picLocks noChangeAspect="1"/>
          </p:cNvPicPr>
          <p:nvPr/>
        </p:nvPicPr>
        <p:blipFill>
          <a:blip r:embed="rId3"/>
          <a:stretch>
            <a:fillRect/>
          </a:stretch>
        </p:blipFill>
        <p:spPr>
          <a:xfrm>
            <a:off x="182" y="0"/>
            <a:ext cx="12192635" cy="6858000"/>
          </a:xfrm>
          <a:prstGeom prst="rect">
            <a:avLst/>
          </a:prstGeom>
        </p:spPr>
      </p:pic>
      <p:sp>
        <p:nvSpPr>
          <p:cNvPr id="2" name="矩形 3">
            <a:extLst>
              <a:ext uri="{FF2B5EF4-FFF2-40B4-BE49-F238E27FC236}">
                <a16:creationId xmlns:a16="http://schemas.microsoft.com/office/drawing/2014/main" id="{36AC6E2F-C9F1-4E53-BD1A-9B0AE00B8399}"/>
              </a:ext>
            </a:extLst>
          </p:cNvPr>
          <p:cNvSpPr/>
          <p:nvPr/>
        </p:nvSpPr>
        <p:spPr>
          <a:xfrm>
            <a:off x="0" y="6121400"/>
            <a:ext cx="12192000" cy="749300"/>
          </a:xfrm>
          <a:prstGeom prst="rect">
            <a:avLst/>
          </a:prstGeom>
          <a:solidFill>
            <a:srgbClr val="83634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sp>
        <p:nvSpPr>
          <p:cNvPr id="3" name="矩形: 圆角 2">
            <a:extLst>
              <a:ext uri="{FF2B5EF4-FFF2-40B4-BE49-F238E27FC236}">
                <a16:creationId xmlns:a16="http://schemas.microsoft.com/office/drawing/2014/main" id="{64912503-6490-4130-A4FA-A87777FC5466}"/>
              </a:ext>
            </a:extLst>
          </p:cNvPr>
          <p:cNvSpPr/>
          <p:nvPr/>
        </p:nvSpPr>
        <p:spPr>
          <a:xfrm>
            <a:off x="895350" y="489218"/>
            <a:ext cx="10172700" cy="5384800"/>
          </a:xfrm>
          <a:prstGeom prst="roundRect">
            <a:avLst>
              <a:gd name="adj" fmla="val 6347"/>
            </a:avLst>
          </a:prstGeom>
          <a:solidFill>
            <a:srgbClr val="156C80"/>
          </a:solidFill>
          <a:ln w="152400">
            <a:solidFill>
              <a:srgbClr val="D49955"/>
            </a:solidFill>
          </a:ln>
          <a:effectLst>
            <a:outerShdw blurRad="50800" dist="139700" dir="2700000" algn="tl"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pic>
        <p:nvPicPr>
          <p:cNvPr id="4" name="图片 4">
            <a:extLst>
              <a:ext uri="{FF2B5EF4-FFF2-40B4-BE49-F238E27FC236}">
                <a16:creationId xmlns:a16="http://schemas.microsoft.com/office/drawing/2014/main" id="{020353AD-DCF4-4BAB-BDFD-724741FD4417}"/>
              </a:ext>
            </a:extLst>
          </p:cNvPr>
          <p:cNvPicPr>
            <a:picLocks noChangeAspect="1"/>
          </p:cNvPicPr>
          <p:nvPr/>
        </p:nvPicPr>
        <p:blipFill rotWithShape="1">
          <a:blip r:embed="rId4">
            <a:extLst>
              <a:ext uri="{28A0092B-C50C-407E-A947-70E740481C1C}">
                <a14:useLocalDpi xmlns:a14="http://schemas.microsoft.com/office/drawing/2010/main" val="0"/>
              </a:ext>
            </a:extLst>
          </a:blip>
          <a:srcRect l="14350" t="34783" r="63486" b="31300"/>
          <a:stretch>
            <a:fillRect/>
          </a:stretch>
        </p:blipFill>
        <p:spPr>
          <a:xfrm>
            <a:off x="0" y="0"/>
            <a:ext cx="1574351" cy="3429000"/>
          </a:xfrm>
          <a:prstGeom prst="rect">
            <a:avLst/>
          </a:prstGeom>
        </p:spPr>
      </p:pic>
      <p:pic>
        <p:nvPicPr>
          <p:cNvPr id="5" name="图片 5">
            <a:extLst>
              <a:ext uri="{FF2B5EF4-FFF2-40B4-BE49-F238E27FC236}">
                <a16:creationId xmlns:a16="http://schemas.microsoft.com/office/drawing/2014/main" id="{9704540B-998D-4B05-B731-3027498EE089}"/>
              </a:ext>
            </a:extLst>
          </p:cNvPr>
          <p:cNvPicPr>
            <a:picLocks noChangeAspect="1"/>
          </p:cNvPicPr>
          <p:nvPr/>
        </p:nvPicPr>
        <p:blipFill rotWithShape="1">
          <a:blip r:embed="rId4">
            <a:extLst>
              <a:ext uri="{28A0092B-C50C-407E-A947-70E740481C1C}">
                <a14:useLocalDpi xmlns:a14="http://schemas.microsoft.com/office/drawing/2010/main" val="0"/>
              </a:ext>
            </a:extLst>
          </a:blip>
          <a:srcRect l="54363" t="25371" r="7374" b="38201"/>
          <a:stretch>
            <a:fillRect/>
          </a:stretch>
        </p:blipFill>
        <p:spPr>
          <a:xfrm>
            <a:off x="8221366" y="-1565460"/>
            <a:ext cx="4975819" cy="7106557"/>
          </a:xfrm>
          <a:prstGeom prst="rect">
            <a:avLst/>
          </a:prstGeom>
        </p:spPr>
      </p:pic>
      <p:pic>
        <p:nvPicPr>
          <p:cNvPr id="6" name="图片 6">
            <a:extLst>
              <a:ext uri="{FF2B5EF4-FFF2-40B4-BE49-F238E27FC236}">
                <a16:creationId xmlns:a16="http://schemas.microsoft.com/office/drawing/2014/main" id="{16B9CC8A-2717-4D8D-A964-7FBBA8CF8AA3}"/>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4164" t="78330" r="74723" b="6671"/>
          <a:stretch>
            <a:fillRect/>
          </a:stretch>
        </p:blipFill>
        <p:spPr>
          <a:xfrm>
            <a:off x="10378114" y="5292724"/>
            <a:ext cx="1243859" cy="1325692"/>
          </a:xfrm>
          <a:prstGeom prst="rect">
            <a:avLst/>
          </a:prstGeom>
        </p:spPr>
      </p:pic>
      <p:pic>
        <p:nvPicPr>
          <p:cNvPr id="7" name="图片 7">
            <a:extLst>
              <a:ext uri="{FF2B5EF4-FFF2-40B4-BE49-F238E27FC236}">
                <a16:creationId xmlns:a16="http://schemas.microsoft.com/office/drawing/2014/main" id="{458B313D-6B21-48DD-AB3C-959BCE23A7DC}"/>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9441" t="93144" r="57777" b="1486"/>
          <a:stretch>
            <a:fillRect/>
          </a:stretch>
        </p:blipFill>
        <p:spPr>
          <a:xfrm>
            <a:off x="10378114" y="6489700"/>
            <a:ext cx="1498600" cy="368300"/>
          </a:xfrm>
          <a:prstGeom prst="rect">
            <a:avLst/>
          </a:prstGeom>
        </p:spPr>
      </p:pic>
      <p:pic>
        <p:nvPicPr>
          <p:cNvPr id="13" name="图片 6" descr="54ref">
            <a:extLst>
              <a:ext uri="{FF2B5EF4-FFF2-40B4-BE49-F238E27FC236}">
                <a16:creationId xmlns:a16="http://schemas.microsoft.com/office/drawing/2014/main" id="{B6AC6F65-A975-4738-8412-73F864A36DE6}"/>
              </a:ext>
            </a:extLst>
          </p:cNvPr>
          <p:cNvPicPr>
            <a:picLocks noChangeAspect="1"/>
          </p:cNvPicPr>
          <p:nvPr/>
        </p:nvPicPr>
        <p:blipFill>
          <a:blip r:embed="rId7"/>
          <a:stretch>
            <a:fillRect/>
          </a:stretch>
        </p:blipFill>
        <p:spPr>
          <a:xfrm>
            <a:off x="-525185" y="5098458"/>
            <a:ext cx="2766695" cy="2074545"/>
          </a:xfrm>
          <a:prstGeom prst="rect">
            <a:avLst/>
          </a:prstGeom>
          <a:effectLst>
            <a:outerShdw blurRad="63500" sx="102000" sy="102000" algn="ctr" rotWithShape="0">
              <a:prstClr val="black">
                <a:alpha val="40000"/>
              </a:prstClr>
            </a:outerShdw>
          </a:effectLst>
        </p:spPr>
      </p:pic>
      <p:pic>
        <p:nvPicPr>
          <p:cNvPr id="17" name="Picture 16">
            <a:extLst>
              <a:ext uri="{FF2B5EF4-FFF2-40B4-BE49-F238E27FC236}">
                <a16:creationId xmlns:a16="http://schemas.microsoft.com/office/drawing/2014/main" id="{B8688FE0-74BF-48AF-B502-3BEB5D76E622}"/>
              </a:ext>
            </a:extLst>
          </p:cNvPr>
          <p:cNvPicPr>
            <a:picLocks noChangeAspect="1"/>
          </p:cNvPicPr>
          <p:nvPr/>
        </p:nvPicPr>
        <p:blipFill>
          <a:blip r:embed="rId8"/>
          <a:stretch>
            <a:fillRect/>
          </a:stretch>
        </p:blipFill>
        <p:spPr>
          <a:xfrm>
            <a:off x="2171700" y="2385424"/>
            <a:ext cx="7439244" cy="1717567"/>
          </a:xfrm>
          <a:prstGeom prst="rect">
            <a:avLst/>
          </a:prstGeom>
        </p:spPr>
      </p:pic>
      <p:sp>
        <p:nvSpPr>
          <p:cNvPr id="18" name="TextBox 17">
            <a:extLst>
              <a:ext uri="{FF2B5EF4-FFF2-40B4-BE49-F238E27FC236}">
                <a16:creationId xmlns:a16="http://schemas.microsoft.com/office/drawing/2014/main" id="{EB26E2FE-7378-4D57-9129-2D9F1530D6F9}"/>
              </a:ext>
            </a:extLst>
          </p:cNvPr>
          <p:cNvSpPr txBox="1"/>
          <p:nvPr/>
        </p:nvSpPr>
        <p:spPr>
          <a:xfrm>
            <a:off x="4810125" y="4086225"/>
            <a:ext cx="3152775" cy="646331"/>
          </a:xfrm>
          <a:prstGeom prst="rect">
            <a:avLst/>
          </a:prstGeom>
          <a:noFill/>
        </p:spPr>
        <p:txBody>
          <a:bodyPr wrap="square" rtlCol="0">
            <a:spAutoFit/>
          </a:bodyPr>
          <a:lstStyle/>
          <a:p>
            <a:r>
              <a:rPr lang="en-US" sz="3600" b="1" dirty="0">
                <a:solidFill>
                  <a:srgbClr val="FFFF00"/>
                </a:solidFill>
              </a:rPr>
              <a:t>(</a:t>
            </a:r>
            <a:r>
              <a:rPr lang="en-US" sz="3600" b="1" dirty="0" err="1">
                <a:solidFill>
                  <a:srgbClr val="FFFF00"/>
                </a:solidFill>
              </a:rPr>
              <a:t>Tiết</a:t>
            </a:r>
            <a:r>
              <a:rPr lang="en-US" sz="3600" b="1" dirty="0">
                <a:solidFill>
                  <a:srgbClr val="FFFF00"/>
                </a:solidFill>
              </a:rPr>
              <a:t> 3 + 4)</a:t>
            </a:r>
          </a:p>
        </p:txBody>
      </p:sp>
      <p:pic>
        <p:nvPicPr>
          <p:cNvPr id="14" name="Picture 13">
            <a:extLst>
              <a:ext uri="{FF2B5EF4-FFF2-40B4-BE49-F238E27FC236}">
                <a16:creationId xmlns:a16="http://schemas.microsoft.com/office/drawing/2014/main" id="{757D8FA0-C0E8-44A4-A023-51F95DA32E6E}"/>
              </a:ext>
            </a:extLst>
          </p:cNvPr>
          <p:cNvPicPr>
            <a:picLocks noChangeAspect="1"/>
          </p:cNvPicPr>
          <p:nvPr/>
        </p:nvPicPr>
        <p:blipFill>
          <a:blip r:embed="rId9"/>
          <a:stretch>
            <a:fillRect/>
          </a:stretch>
        </p:blipFill>
        <p:spPr>
          <a:xfrm>
            <a:off x="4226280" y="1482805"/>
            <a:ext cx="3529890" cy="1072989"/>
          </a:xfrm>
          <a:prstGeom prst="rect">
            <a:avLst/>
          </a:prstGeom>
        </p:spPr>
      </p:pic>
    </p:spTree>
    <p:extLst>
      <p:ext uri="{BB962C8B-B14F-4D97-AF65-F5344CB8AC3E}">
        <p14:creationId xmlns:p14="http://schemas.microsoft.com/office/powerpoint/2010/main" val="197879158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animEffect transition="in" filter="fade">
                                      <p:cBhvr>
                                        <p:cTn id="9" dur="500"/>
                                        <p:tgtEl>
                                          <p:spTgt spid="13"/>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14"/>
                                        </p:tgtEl>
                                        <p:attrNameLst>
                                          <p:attrName>style.visibility</p:attrName>
                                        </p:attrNameLst>
                                      </p:cBhvr>
                                      <p:to>
                                        <p:strVal val="visible"/>
                                      </p:to>
                                    </p:set>
                                    <p:animEffect transition="in" filter="fade">
                                      <p:cBhvr>
                                        <p:cTn id="14" dur="500"/>
                                        <p:tgtEl>
                                          <p:spTgt spid="14"/>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nodeType="clickEffect">
                                  <p:stCondLst>
                                    <p:cond delay="0"/>
                                  </p:stCondLst>
                                  <p:childTnLst>
                                    <p:set>
                                      <p:cBhvr>
                                        <p:cTn id="18" dur="1" fill="hold">
                                          <p:stCondLst>
                                            <p:cond delay="0"/>
                                          </p:stCondLst>
                                        </p:cTn>
                                        <p:tgtEl>
                                          <p:spTgt spid="17"/>
                                        </p:tgtEl>
                                        <p:attrNameLst>
                                          <p:attrName>style.visibility</p:attrName>
                                        </p:attrNameLst>
                                      </p:cBhvr>
                                      <p:to>
                                        <p:strVal val="visible"/>
                                      </p:to>
                                    </p:set>
                                    <p:animEffect transition="in" filter="wipe(down)">
                                      <p:cBhvr>
                                        <p:cTn id="19" dur="500"/>
                                        <p:tgtEl>
                                          <p:spTgt spid="17"/>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18"/>
                                        </p:tgtEl>
                                        <p:attrNameLst>
                                          <p:attrName>style.visibility</p:attrName>
                                        </p:attrNameLst>
                                      </p:cBhvr>
                                      <p:to>
                                        <p:strVal val="visible"/>
                                      </p:to>
                                    </p:set>
                                    <p:anim calcmode="lin" valueType="num">
                                      <p:cBhvr>
                                        <p:cTn id="24" dur="500" fill="hold"/>
                                        <p:tgtEl>
                                          <p:spTgt spid="18"/>
                                        </p:tgtEl>
                                        <p:attrNameLst>
                                          <p:attrName>ppt_w</p:attrName>
                                        </p:attrNameLst>
                                      </p:cBhvr>
                                      <p:tavLst>
                                        <p:tav tm="0">
                                          <p:val>
                                            <p:fltVal val="0"/>
                                          </p:val>
                                        </p:tav>
                                        <p:tav tm="100000">
                                          <p:val>
                                            <p:strVal val="#ppt_w"/>
                                          </p:val>
                                        </p:tav>
                                      </p:tavLst>
                                    </p:anim>
                                    <p:anim calcmode="lin" valueType="num">
                                      <p:cBhvr>
                                        <p:cTn id="25" dur="500" fill="hold"/>
                                        <p:tgtEl>
                                          <p:spTgt spid="18"/>
                                        </p:tgtEl>
                                        <p:attrNameLst>
                                          <p:attrName>ppt_h</p:attrName>
                                        </p:attrNameLst>
                                      </p:cBhvr>
                                      <p:tavLst>
                                        <p:tav tm="0">
                                          <p:val>
                                            <p:fltVal val="0"/>
                                          </p:val>
                                        </p:tav>
                                        <p:tav tm="100000">
                                          <p:val>
                                            <p:strVal val="#ppt_h"/>
                                          </p:val>
                                        </p:tav>
                                      </p:tavLst>
                                    </p:anim>
                                    <p:animEffect transition="in" filter="fade">
                                      <p:cBhvr>
                                        <p:cTn id="26"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hidden="1">
            <a:extLst>
              <a:ext uri="{FF2B5EF4-FFF2-40B4-BE49-F238E27FC236}">
                <a16:creationId xmlns:a16="http://schemas.microsoft.com/office/drawing/2014/main" id="{7688641F-40C6-BDC6-DE83-1C9828089F56}"/>
              </a:ext>
            </a:extLst>
          </p:cNvPr>
          <p:cNvGrpSpPr/>
          <p:nvPr/>
        </p:nvGrpSpPr>
        <p:grpSpPr>
          <a:xfrm>
            <a:off x="13179476" y="2561566"/>
            <a:ext cx="9540205" cy="2759073"/>
            <a:chOff x="820151" y="6920040"/>
            <a:chExt cx="9540205" cy="2759073"/>
          </a:xfrm>
        </p:grpSpPr>
        <p:pic>
          <p:nvPicPr>
            <p:cNvPr id="63" name="TIM 5" descr="Icon&#10;&#10;Description automatically generated">
              <a:extLst>
                <a:ext uri="{FF2B5EF4-FFF2-40B4-BE49-F238E27FC236}">
                  <a16:creationId xmlns:a16="http://schemas.microsoft.com/office/drawing/2014/main" id="{5916431B-5B11-69DA-B2A1-9AA7AE36B543}"/>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089505" y="7177126"/>
              <a:ext cx="723900" cy="723900"/>
            </a:xfrm>
            <a:prstGeom prst="rect">
              <a:avLst/>
            </a:prstGeom>
          </p:spPr>
        </p:pic>
        <p:pic>
          <p:nvPicPr>
            <p:cNvPr id="65" name="TIM 4" descr="Icon&#10;&#10;Description automatically generated">
              <a:extLst>
                <a:ext uri="{FF2B5EF4-FFF2-40B4-BE49-F238E27FC236}">
                  <a16:creationId xmlns:a16="http://schemas.microsoft.com/office/drawing/2014/main" id="{E8FBB65F-A623-D541-2C76-5C660822DBB1}"/>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698360" y="7092571"/>
              <a:ext cx="723900" cy="723900"/>
            </a:xfrm>
            <a:prstGeom prst="rect">
              <a:avLst/>
            </a:prstGeom>
          </p:spPr>
        </p:pic>
        <p:pic>
          <p:nvPicPr>
            <p:cNvPr id="67" name="TIM 3" descr="Icon&#10;&#10;Description automatically generated">
              <a:extLst>
                <a:ext uri="{FF2B5EF4-FFF2-40B4-BE49-F238E27FC236}">
                  <a16:creationId xmlns:a16="http://schemas.microsoft.com/office/drawing/2014/main" id="{733668B5-EA41-95D1-63FC-550177F3CA54}"/>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424571" y="8354815"/>
              <a:ext cx="723900" cy="723900"/>
            </a:xfrm>
            <a:prstGeom prst="rect">
              <a:avLst/>
            </a:prstGeom>
          </p:spPr>
        </p:pic>
        <p:pic>
          <p:nvPicPr>
            <p:cNvPr id="69" name="TIM 2" descr="Icon&#10;&#10;Description automatically generated">
              <a:extLst>
                <a:ext uri="{FF2B5EF4-FFF2-40B4-BE49-F238E27FC236}">
                  <a16:creationId xmlns:a16="http://schemas.microsoft.com/office/drawing/2014/main" id="{23FEB717-147C-8FC1-0A6B-3DCC6CA4C2F8}"/>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486938" y="7864552"/>
              <a:ext cx="723900" cy="723900"/>
            </a:xfrm>
            <a:prstGeom prst="rect">
              <a:avLst/>
            </a:prstGeom>
          </p:spPr>
        </p:pic>
        <p:pic>
          <p:nvPicPr>
            <p:cNvPr id="70" name="TIM 1" descr="Icon&#10;&#10;Description automatically generated">
              <a:extLst>
                <a:ext uri="{FF2B5EF4-FFF2-40B4-BE49-F238E27FC236}">
                  <a16:creationId xmlns:a16="http://schemas.microsoft.com/office/drawing/2014/main" id="{AF56C875-6841-55EF-B784-CDDC5A26559D}"/>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500196" y="7693076"/>
              <a:ext cx="723900" cy="723900"/>
            </a:xfrm>
            <a:prstGeom prst="rect">
              <a:avLst/>
            </a:prstGeom>
          </p:spPr>
        </p:pic>
        <p:pic>
          <p:nvPicPr>
            <p:cNvPr id="71" name="TIM 5" descr="Icon&#10;&#10;Description automatically generated">
              <a:extLst>
                <a:ext uri="{FF2B5EF4-FFF2-40B4-BE49-F238E27FC236}">
                  <a16:creationId xmlns:a16="http://schemas.microsoft.com/office/drawing/2014/main" id="{852F66A2-F810-FB40-8DA1-335336B0236C}"/>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20151" y="7140652"/>
              <a:ext cx="723900" cy="723900"/>
            </a:xfrm>
            <a:prstGeom prst="rect">
              <a:avLst/>
            </a:prstGeom>
          </p:spPr>
        </p:pic>
        <p:pic>
          <p:nvPicPr>
            <p:cNvPr id="72" name="TIM 5" descr="Icon&#10;&#10;Description automatically generated">
              <a:extLst>
                <a:ext uri="{FF2B5EF4-FFF2-40B4-BE49-F238E27FC236}">
                  <a16:creationId xmlns:a16="http://schemas.microsoft.com/office/drawing/2014/main" id="{E764AF34-A5A4-3132-A1CD-CE309A6A5D09}"/>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193594" y="7450752"/>
              <a:ext cx="723900" cy="723900"/>
            </a:xfrm>
            <a:prstGeom prst="rect">
              <a:avLst/>
            </a:prstGeom>
          </p:spPr>
        </p:pic>
        <p:pic>
          <p:nvPicPr>
            <p:cNvPr id="73" name="TIM 5" descr="Icon&#10;&#10;Description automatically generated">
              <a:extLst>
                <a:ext uri="{FF2B5EF4-FFF2-40B4-BE49-F238E27FC236}">
                  <a16:creationId xmlns:a16="http://schemas.microsoft.com/office/drawing/2014/main" id="{F7C9522D-FFE4-30E3-01D6-09F101E7D56E}"/>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718777" y="6920040"/>
              <a:ext cx="723900" cy="723900"/>
            </a:xfrm>
            <a:prstGeom prst="rect">
              <a:avLst/>
            </a:prstGeom>
          </p:spPr>
        </p:pic>
        <p:pic>
          <p:nvPicPr>
            <p:cNvPr id="74" name="TIM 2" descr="Icon&#10;&#10;Description automatically generated">
              <a:extLst>
                <a:ext uri="{FF2B5EF4-FFF2-40B4-BE49-F238E27FC236}">
                  <a16:creationId xmlns:a16="http://schemas.microsoft.com/office/drawing/2014/main" id="{E7F58CE4-AB1A-43E4-B54C-AB0CDCC8F48E}"/>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899937" y="8955213"/>
              <a:ext cx="723900" cy="723900"/>
            </a:xfrm>
            <a:prstGeom prst="rect">
              <a:avLst/>
            </a:prstGeom>
          </p:spPr>
        </p:pic>
        <p:pic>
          <p:nvPicPr>
            <p:cNvPr id="75" name="TIM 2" descr="Icon&#10;&#10;Description automatically generated">
              <a:extLst>
                <a:ext uri="{FF2B5EF4-FFF2-40B4-BE49-F238E27FC236}">
                  <a16:creationId xmlns:a16="http://schemas.microsoft.com/office/drawing/2014/main" id="{841456CE-7497-304F-9F71-249168BA42E0}"/>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562567" y="8913989"/>
              <a:ext cx="723900" cy="723900"/>
            </a:xfrm>
            <a:prstGeom prst="rect">
              <a:avLst/>
            </a:prstGeom>
          </p:spPr>
        </p:pic>
        <p:pic>
          <p:nvPicPr>
            <p:cNvPr id="76" name="TIM 2" descr="Icon&#10;&#10;Description automatically generated">
              <a:extLst>
                <a:ext uri="{FF2B5EF4-FFF2-40B4-BE49-F238E27FC236}">
                  <a16:creationId xmlns:a16="http://schemas.microsoft.com/office/drawing/2014/main" id="{E050ABDB-B544-E5FA-A835-F761F752DB0C}"/>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636456" y="8416976"/>
              <a:ext cx="723900" cy="723900"/>
            </a:xfrm>
            <a:prstGeom prst="rect">
              <a:avLst/>
            </a:prstGeom>
          </p:spPr>
        </p:pic>
      </p:grpSp>
      <p:sp>
        <p:nvSpPr>
          <p:cNvPr id="6" name="Content Placeholder 5">
            <a:extLst>
              <a:ext uri="{FF2B5EF4-FFF2-40B4-BE49-F238E27FC236}">
                <a16:creationId xmlns:a16="http://schemas.microsoft.com/office/drawing/2014/main" id="{1B740F84-9594-4811-AE04-AEAAC8D8591B}"/>
              </a:ext>
            </a:extLst>
          </p:cNvPr>
          <p:cNvSpPr>
            <a:spLocks noGrp="1"/>
          </p:cNvSpPr>
          <p:nvPr>
            <p:ph idx="1"/>
          </p:nvPr>
        </p:nvSpPr>
        <p:spPr/>
        <p:txBody>
          <a:bodyPr/>
          <a:lstStyle/>
          <a:p>
            <a:endParaRPr lang="en-US"/>
          </a:p>
        </p:txBody>
      </p:sp>
      <p:pic>
        <p:nvPicPr>
          <p:cNvPr id="77" name="Hình nền" descr="A picture containing text&#10;&#10;Description automatically generated">
            <a:extLst>
              <a:ext uri="{FF2B5EF4-FFF2-40B4-BE49-F238E27FC236}">
                <a16:creationId xmlns:a16="http://schemas.microsoft.com/office/drawing/2014/main" id="{038CF013-259F-49E2-97F0-EEBDE97ACE5F}"/>
              </a:ext>
            </a:extLst>
          </p:cNvPr>
          <p:cNvPicPr>
            <a:picLocks noRot="1" noChangeAspect="1" noMove="1" noResize="1" noEditPoints="1" noAdjustHandles="1" noChangeArrowheads="1" noChangeShapeType="1" noCrop="1"/>
          </p:cNvPicPr>
          <p:nvPr/>
        </p:nvPicPr>
        <p:blipFill>
          <a:blip r:embed="rId5">
            <a:extLst>
              <a:ext uri="{28A0092B-C50C-407E-A947-70E740481C1C}">
                <a14:useLocalDpi xmlns:a14="http://schemas.microsoft.com/office/drawing/2010/main" val="0"/>
              </a:ext>
            </a:extLst>
          </a:blip>
          <a:stretch>
            <a:fillRect/>
          </a:stretch>
        </p:blipFill>
        <p:spPr>
          <a:xfrm>
            <a:off x="-1" y="0"/>
            <a:ext cx="12190613" cy="6858000"/>
          </a:xfrm>
          <a:prstGeom prst="rect">
            <a:avLst/>
          </a:prstGeom>
        </p:spPr>
      </p:pic>
      <p:pic>
        <p:nvPicPr>
          <p:cNvPr id="78" name="Hình nền 1" descr="A picture containing text&#10;&#10;Description automatically generated">
            <a:extLst>
              <a:ext uri="{FF2B5EF4-FFF2-40B4-BE49-F238E27FC236}">
                <a16:creationId xmlns:a16="http://schemas.microsoft.com/office/drawing/2014/main" id="{5B626180-6B3C-47F7-BB4D-59203CC957C6}"/>
              </a:ext>
            </a:extLst>
          </p:cNvPr>
          <p:cNvPicPr>
            <a:picLocks noGrp="1" noRot="1" noChangeAspect="1" noMove="1" noResize="1" noEditPoints="1" noAdjustHandles="1" noChangeArrowheads="1" noChangeShapeType="1" noCrop="1"/>
          </p:cNvPicPr>
          <p:nvPr/>
        </p:nvPicPr>
        <p:blipFill>
          <a:blip r:embed="rId6">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79" name="Bảng câu hỏi">
            <a:extLst>
              <a:ext uri="{FF2B5EF4-FFF2-40B4-BE49-F238E27FC236}">
                <a16:creationId xmlns:a16="http://schemas.microsoft.com/office/drawing/2014/main" id="{4616655D-D48E-453E-948C-CFA19FC3C70B}"/>
              </a:ext>
            </a:extLst>
          </p:cNvPr>
          <p:cNvSpPr/>
          <p:nvPr/>
        </p:nvSpPr>
        <p:spPr>
          <a:xfrm>
            <a:off x="1037027" y="505712"/>
            <a:ext cx="10104348" cy="1140099"/>
          </a:xfrm>
          <a:prstGeom prst="roundRect">
            <a:avLst>
              <a:gd name="adj" fmla="val 29458"/>
            </a:avLst>
          </a:prstGeom>
          <a:solidFill>
            <a:schemeClr val="bg1">
              <a:alpha val="76000"/>
            </a:schemeClr>
          </a:solidFill>
          <a:ln w="38100">
            <a:solidFill>
              <a:srgbClr val="D93E2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9Slide05 Fourth Medium" panose="00000600000000000000" pitchFamily="2" charset="0"/>
              <a:ea typeface="+mn-ea"/>
              <a:cs typeface="+mn-cs"/>
            </a:endParaRPr>
          </a:p>
        </p:txBody>
      </p:sp>
      <p:pic>
        <p:nvPicPr>
          <p:cNvPr id="80" name="Picture 79">
            <a:extLst>
              <a:ext uri="{FF2B5EF4-FFF2-40B4-BE49-F238E27FC236}">
                <a16:creationId xmlns:a16="http://schemas.microsoft.com/office/drawing/2014/main" id="{353AB04B-2EF0-4E43-A7D3-E98B64219942}"/>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155700" y="5194300"/>
            <a:ext cx="1663700" cy="1663700"/>
          </a:xfrm>
          <a:prstGeom prst="rect">
            <a:avLst/>
          </a:prstGeom>
        </p:spPr>
      </p:pic>
      <p:pic>
        <p:nvPicPr>
          <p:cNvPr id="81" name="Trái dâu">
            <a:extLst>
              <a:ext uri="{FF2B5EF4-FFF2-40B4-BE49-F238E27FC236}">
                <a16:creationId xmlns:a16="http://schemas.microsoft.com/office/drawing/2014/main" id="{E122F26B-F88D-461B-A90C-77A8A3D77C14}"/>
              </a:ext>
            </a:extLst>
          </p:cNvPr>
          <p:cNvPicPr>
            <a:picLocks noChangeAspect="1"/>
          </p:cNvPicPr>
          <p:nvPr/>
        </p:nvPicPr>
        <p:blipFill>
          <a:blip r:embed="rId8" cstate="print">
            <a:extLst>
              <a:ext uri="{28A0092B-C50C-407E-A947-70E740481C1C}">
                <a14:useLocalDpi xmlns:a14="http://schemas.microsoft.com/office/drawing/2010/main" val="0"/>
              </a:ext>
            </a:extLst>
          </a:blip>
          <a:srcRect/>
          <a:stretch/>
        </p:blipFill>
        <p:spPr>
          <a:xfrm>
            <a:off x="1210601" y="419631"/>
            <a:ext cx="1226180" cy="1226180"/>
          </a:xfrm>
          <a:prstGeom prst="rect">
            <a:avLst/>
          </a:prstGeom>
        </p:spPr>
      </p:pic>
      <p:sp>
        <p:nvSpPr>
          <p:cNvPr id="82" name="Đáp Án D">
            <a:extLst>
              <a:ext uri="{FF2B5EF4-FFF2-40B4-BE49-F238E27FC236}">
                <a16:creationId xmlns:a16="http://schemas.microsoft.com/office/drawing/2014/main" id="{2247CE28-A97F-479D-A53B-460471A5E26D}"/>
              </a:ext>
            </a:extLst>
          </p:cNvPr>
          <p:cNvSpPr/>
          <p:nvPr/>
        </p:nvSpPr>
        <p:spPr>
          <a:xfrm>
            <a:off x="5659507" y="2173540"/>
            <a:ext cx="5884793" cy="746219"/>
          </a:xfrm>
          <a:prstGeom prst="roundRect">
            <a:avLst>
              <a:gd name="adj" fmla="val 18562"/>
            </a:avLst>
          </a:prstGeom>
          <a:solidFill>
            <a:schemeClr val="bg1"/>
          </a:solidFill>
          <a:ln w="57150">
            <a:solidFill>
              <a:srgbClr val="F581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4000" b="1" dirty="0" err="1">
                <a:solidFill>
                  <a:srgbClr val="FF0000"/>
                </a:solidFill>
              </a:rPr>
              <a:t>Đáp</a:t>
            </a:r>
            <a:r>
              <a:rPr lang="en-US" sz="4000" b="1" dirty="0">
                <a:solidFill>
                  <a:srgbClr val="FF0000"/>
                </a:solidFill>
              </a:rPr>
              <a:t> </a:t>
            </a:r>
            <a:r>
              <a:rPr lang="en-US" sz="4000" b="1" dirty="0" err="1">
                <a:solidFill>
                  <a:srgbClr val="FF0000"/>
                </a:solidFill>
              </a:rPr>
              <a:t>án</a:t>
            </a:r>
            <a:r>
              <a:rPr lang="en-US" sz="4000" b="1" dirty="0">
                <a:solidFill>
                  <a:srgbClr val="FF0000"/>
                </a:solidFill>
              </a:rPr>
              <a:t>: </a:t>
            </a:r>
            <a:r>
              <a:rPr lang="en-US" sz="4000" b="1" dirty="0" err="1">
                <a:solidFill>
                  <a:srgbClr val="FF0000"/>
                </a:solidFill>
              </a:rPr>
              <a:t>Ngày</a:t>
            </a:r>
            <a:r>
              <a:rPr lang="en-US" sz="4000" b="1" dirty="0">
                <a:solidFill>
                  <a:srgbClr val="FF0000"/>
                </a:solidFill>
              </a:rPr>
              <a:t> </a:t>
            </a:r>
            <a:r>
              <a:rPr lang="en-US" sz="4000" b="1" dirty="0" err="1">
                <a:solidFill>
                  <a:srgbClr val="FF0000"/>
                </a:solidFill>
              </a:rPr>
              <a:t>em</a:t>
            </a:r>
            <a:r>
              <a:rPr lang="en-US" sz="4000" b="1" dirty="0">
                <a:solidFill>
                  <a:srgbClr val="FF0000"/>
                </a:solidFill>
              </a:rPr>
              <a:t> </a:t>
            </a:r>
            <a:r>
              <a:rPr lang="en-US" sz="4000" b="1" dirty="0" err="1">
                <a:solidFill>
                  <a:srgbClr val="FF0000"/>
                </a:solidFill>
              </a:rPr>
              <a:t>vào</a:t>
            </a:r>
            <a:r>
              <a:rPr lang="en-US" sz="4000" b="1" dirty="0">
                <a:solidFill>
                  <a:srgbClr val="FF0000"/>
                </a:solidFill>
              </a:rPr>
              <a:t> </a:t>
            </a:r>
            <a:r>
              <a:rPr lang="en-US" sz="4000" b="1" dirty="0" err="1">
                <a:solidFill>
                  <a:srgbClr val="FF0000"/>
                </a:solidFill>
              </a:rPr>
              <a:t>Đội</a:t>
            </a:r>
            <a:endParaRPr kumimoji="0" lang="en-US" sz="4000" b="1" i="0" u="none" strike="noStrike" kern="1200" cap="none" spc="0" normalizeH="0" baseline="0" noProof="0" dirty="0">
              <a:ln>
                <a:noFill/>
              </a:ln>
              <a:solidFill>
                <a:srgbClr val="FF0000"/>
              </a:solidFill>
              <a:effectLst/>
              <a:uLnTx/>
              <a:uFillTx/>
            </a:endParaRPr>
          </a:p>
        </p:txBody>
      </p:sp>
      <p:sp>
        <p:nvSpPr>
          <p:cNvPr id="83" name="Chứa câu hỏi">
            <a:extLst>
              <a:ext uri="{FF2B5EF4-FFF2-40B4-BE49-F238E27FC236}">
                <a16:creationId xmlns:a16="http://schemas.microsoft.com/office/drawing/2014/main" id="{A917B731-DBDC-4062-A735-6657772F0536}"/>
              </a:ext>
            </a:extLst>
          </p:cNvPr>
          <p:cNvSpPr txBox="1"/>
          <p:nvPr/>
        </p:nvSpPr>
        <p:spPr>
          <a:xfrm>
            <a:off x="2693504" y="510940"/>
            <a:ext cx="7623313" cy="10156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0" b="0" i="0" u="none" strike="noStrike" kern="1200" cap="none" spc="0" normalizeH="0" baseline="0" noProof="0" dirty="0" err="1">
                <a:ln>
                  <a:noFill/>
                </a:ln>
                <a:solidFill>
                  <a:prstClr val="black"/>
                </a:solidFill>
                <a:effectLst/>
                <a:uLnTx/>
                <a:uFillTx/>
                <a:ea typeface="+mn-ea"/>
                <a:cs typeface="+mn-cs"/>
              </a:rPr>
              <a:t>Nêu</a:t>
            </a:r>
            <a:r>
              <a:rPr kumimoji="0" lang="en-US" sz="6000" b="0" i="0" u="none" strike="noStrike" kern="1200" cap="none" spc="0" normalizeH="0" noProof="0" dirty="0">
                <a:ln>
                  <a:noFill/>
                </a:ln>
                <a:solidFill>
                  <a:prstClr val="black"/>
                </a:solidFill>
                <a:effectLst/>
                <a:uLnTx/>
                <a:uFillTx/>
                <a:ea typeface="+mn-ea"/>
                <a:cs typeface="+mn-cs"/>
              </a:rPr>
              <a:t> </a:t>
            </a:r>
            <a:r>
              <a:rPr kumimoji="0" lang="en-US" sz="6000" b="0" i="0" u="none" strike="noStrike" kern="1200" cap="none" spc="0" normalizeH="0" noProof="0" dirty="0" err="1">
                <a:ln>
                  <a:noFill/>
                </a:ln>
                <a:solidFill>
                  <a:prstClr val="black"/>
                </a:solidFill>
                <a:effectLst/>
                <a:uLnTx/>
                <a:uFillTx/>
                <a:ea typeface="+mn-ea"/>
                <a:cs typeface="+mn-cs"/>
              </a:rPr>
              <a:t>tên</a:t>
            </a:r>
            <a:r>
              <a:rPr kumimoji="0" lang="en-US" sz="6000" b="0" i="0" u="none" strike="noStrike" kern="1200" cap="none" spc="0" normalizeH="0" noProof="0" dirty="0">
                <a:ln>
                  <a:noFill/>
                </a:ln>
                <a:solidFill>
                  <a:prstClr val="black"/>
                </a:solidFill>
                <a:effectLst/>
                <a:uLnTx/>
                <a:uFillTx/>
                <a:ea typeface="+mn-ea"/>
                <a:cs typeface="+mn-cs"/>
              </a:rPr>
              <a:t> </a:t>
            </a:r>
            <a:r>
              <a:rPr kumimoji="0" lang="en-US" sz="6000" b="0" i="0" u="none" strike="noStrike" kern="1200" cap="none" spc="0" normalizeH="0" noProof="0" dirty="0" err="1">
                <a:ln>
                  <a:noFill/>
                </a:ln>
                <a:solidFill>
                  <a:prstClr val="black"/>
                </a:solidFill>
                <a:effectLst/>
                <a:uLnTx/>
                <a:uFillTx/>
                <a:ea typeface="+mn-ea"/>
                <a:cs typeface="+mn-cs"/>
              </a:rPr>
              <a:t>bài</a:t>
            </a:r>
            <a:r>
              <a:rPr kumimoji="0" lang="en-US" sz="6000" b="0" i="0" u="none" strike="noStrike" kern="1200" cap="none" spc="0" normalizeH="0" noProof="0" dirty="0">
                <a:ln>
                  <a:noFill/>
                </a:ln>
                <a:solidFill>
                  <a:prstClr val="black"/>
                </a:solidFill>
                <a:effectLst/>
                <a:uLnTx/>
                <a:uFillTx/>
                <a:ea typeface="+mn-ea"/>
                <a:cs typeface="+mn-cs"/>
              </a:rPr>
              <a:t> </a:t>
            </a:r>
            <a:r>
              <a:rPr kumimoji="0" lang="en-US" sz="6000" b="0" i="0" u="none" strike="noStrike" kern="1200" cap="none" spc="0" normalizeH="0" noProof="0" dirty="0" err="1">
                <a:ln>
                  <a:noFill/>
                </a:ln>
                <a:solidFill>
                  <a:prstClr val="black"/>
                </a:solidFill>
                <a:effectLst/>
                <a:uLnTx/>
                <a:uFillTx/>
                <a:ea typeface="+mn-ea"/>
                <a:cs typeface="+mn-cs"/>
              </a:rPr>
              <a:t>thơ</a:t>
            </a:r>
            <a:endParaRPr kumimoji="0" lang="en-US" sz="6000" b="0" i="0" u="none" strike="noStrike" kern="1200" cap="none" spc="0" normalizeH="0" baseline="0" noProof="0" dirty="0">
              <a:ln>
                <a:noFill/>
              </a:ln>
              <a:solidFill>
                <a:prstClr val="black"/>
              </a:solidFill>
              <a:effectLst/>
              <a:uLnTx/>
              <a:uFillTx/>
              <a:ea typeface="+mn-ea"/>
              <a:cs typeface="+mn-cs"/>
            </a:endParaRPr>
          </a:p>
        </p:txBody>
      </p:sp>
      <p:pic>
        <p:nvPicPr>
          <p:cNvPr id="84" name="Picture 83" descr="A picture containing toy&#10;&#10;Description automatically generated">
            <a:hlinkClick r:id="rId9" action="ppaction://hlinksldjump"/>
            <a:extLst>
              <a:ext uri="{FF2B5EF4-FFF2-40B4-BE49-F238E27FC236}">
                <a16:creationId xmlns:a16="http://schemas.microsoft.com/office/drawing/2014/main" id="{0E5186BB-F3F3-4CE9-AEA9-EC3F91157C23}"/>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10529069" y="5076486"/>
            <a:ext cx="1809401" cy="1807676"/>
          </a:xfrm>
          <a:prstGeom prst="rect">
            <a:avLst/>
          </a:prstGeom>
        </p:spPr>
      </p:pic>
      <p:pic>
        <p:nvPicPr>
          <p:cNvPr id="85" name="Đồng hồ" descr="Icon&#10;&#10;Description automatically generated">
            <a:extLst>
              <a:ext uri="{FF2B5EF4-FFF2-40B4-BE49-F238E27FC236}">
                <a16:creationId xmlns:a16="http://schemas.microsoft.com/office/drawing/2014/main" id="{53F5AA2F-39C8-4B2B-9101-42ADFAF37F90}"/>
              </a:ext>
            </a:extLst>
          </p:cNvPr>
          <p:cNvPicPr/>
          <p:nvPr/>
        </p:nvPicPr>
        <p:blipFill>
          <a:blip r:embed="rId11" cstate="print">
            <a:extLst>
              <a:ext uri="{28A0092B-C50C-407E-A947-70E740481C1C}">
                <a14:useLocalDpi xmlns:a14="http://schemas.microsoft.com/office/drawing/2010/main" val="0"/>
              </a:ext>
            </a:extLst>
          </a:blip>
          <a:stretch>
            <a:fillRect/>
          </a:stretch>
        </p:blipFill>
        <p:spPr>
          <a:xfrm>
            <a:off x="4732868" y="4634139"/>
            <a:ext cx="2501168" cy="2187914"/>
          </a:xfrm>
          <a:prstGeom prst="rect">
            <a:avLst/>
          </a:prstGeom>
        </p:spPr>
      </p:pic>
      <p:sp>
        <p:nvSpPr>
          <p:cNvPr id="86" name="15">
            <a:extLst>
              <a:ext uri="{FF2B5EF4-FFF2-40B4-BE49-F238E27FC236}">
                <a16:creationId xmlns:a16="http://schemas.microsoft.com/office/drawing/2014/main" id="{1E80CDF5-F760-491E-85BE-0D9D43DEC511}"/>
              </a:ext>
            </a:extLst>
          </p:cNvPr>
          <p:cNvSpPr txBox="1"/>
          <p:nvPr/>
        </p:nvSpPr>
        <p:spPr>
          <a:xfrm>
            <a:off x="5375062" y="515287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15</a:t>
            </a:r>
          </a:p>
        </p:txBody>
      </p:sp>
      <p:sp>
        <p:nvSpPr>
          <p:cNvPr id="87" name="14">
            <a:extLst>
              <a:ext uri="{FF2B5EF4-FFF2-40B4-BE49-F238E27FC236}">
                <a16:creationId xmlns:a16="http://schemas.microsoft.com/office/drawing/2014/main" id="{897050A4-FA35-457F-9CAB-AA82D35A1FA5}"/>
              </a:ext>
            </a:extLst>
          </p:cNvPr>
          <p:cNvSpPr txBox="1"/>
          <p:nvPr/>
        </p:nvSpPr>
        <p:spPr>
          <a:xfrm>
            <a:off x="5375061" y="515287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14</a:t>
            </a:r>
          </a:p>
        </p:txBody>
      </p:sp>
      <p:sp>
        <p:nvSpPr>
          <p:cNvPr id="88" name="13">
            <a:extLst>
              <a:ext uri="{FF2B5EF4-FFF2-40B4-BE49-F238E27FC236}">
                <a16:creationId xmlns:a16="http://schemas.microsoft.com/office/drawing/2014/main" id="{921A394A-2B6D-4228-B676-C10025DC2583}"/>
              </a:ext>
            </a:extLst>
          </p:cNvPr>
          <p:cNvSpPr txBox="1"/>
          <p:nvPr/>
        </p:nvSpPr>
        <p:spPr>
          <a:xfrm>
            <a:off x="5375062" y="5152871"/>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13</a:t>
            </a:r>
          </a:p>
        </p:txBody>
      </p:sp>
      <p:sp>
        <p:nvSpPr>
          <p:cNvPr id="89" name="12">
            <a:extLst>
              <a:ext uri="{FF2B5EF4-FFF2-40B4-BE49-F238E27FC236}">
                <a16:creationId xmlns:a16="http://schemas.microsoft.com/office/drawing/2014/main" id="{C0937692-44C8-4B85-831F-CA7055266C2F}"/>
              </a:ext>
            </a:extLst>
          </p:cNvPr>
          <p:cNvSpPr txBox="1"/>
          <p:nvPr/>
        </p:nvSpPr>
        <p:spPr>
          <a:xfrm>
            <a:off x="5375062" y="5152870"/>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12</a:t>
            </a:r>
          </a:p>
        </p:txBody>
      </p:sp>
      <p:sp>
        <p:nvSpPr>
          <p:cNvPr id="90" name="11">
            <a:extLst>
              <a:ext uri="{FF2B5EF4-FFF2-40B4-BE49-F238E27FC236}">
                <a16:creationId xmlns:a16="http://schemas.microsoft.com/office/drawing/2014/main" id="{33F47418-9B42-4236-9002-FAEAD6862233}"/>
              </a:ext>
            </a:extLst>
          </p:cNvPr>
          <p:cNvSpPr txBox="1"/>
          <p:nvPr/>
        </p:nvSpPr>
        <p:spPr>
          <a:xfrm>
            <a:off x="5375062" y="5152869"/>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11</a:t>
            </a:r>
          </a:p>
        </p:txBody>
      </p:sp>
      <p:sp>
        <p:nvSpPr>
          <p:cNvPr id="91" name="10">
            <a:extLst>
              <a:ext uri="{FF2B5EF4-FFF2-40B4-BE49-F238E27FC236}">
                <a16:creationId xmlns:a16="http://schemas.microsoft.com/office/drawing/2014/main" id="{4B3FAEA6-99C2-480B-ACC0-851D5F491F53}"/>
              </a:ext>
            </a:extLst>
          </p:cNvPr>
          <p:cNvSpPr txBox="1"/>
          <p:nvPr/>
        </p:nvSpPr>
        <p:spPr>
          <a:xfrm>
            <a:off x="5375062" y="5152868"/>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10</a:t>
            </a:r>
          </a:p>
        </p:txBody>
      </p:sp>
      <p:sp>
        <p:nvSpPr>
          <p:cNvPr id="92" name="09">
            <a:extLst>
              <a:ext uri="{FF2B5EF4-FFF2-40B4-BE49-F238E27FC236}">
                <a16:creationId xmlns:a16="http://schemas.microsoft.com/office/drawing/2014/main" id="{87D5492E-0744-45FC-99E8-33DBF97F6139}"/>
              </a:ext>
            </a:extLst>
          </p:cNvPr>
          <p:cNvSpPr txBox="1"/>
          <p:nvPr/>
        </p:nvSpPr>
        <p:spPr>
          <a:xfrm>
            <a:off x="5375062" y="5152867"/>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09</a:t>
            </a:r>
          </a:p>
        </p:txBody>
      </p:sp>
      <p:sp>
        <p:nvSpPr>
          <p:cNvPr id="93" name="08">
            <a:extLst>
              <a:ext uri="{FF2B5EF4-FFF2-40B4-BE49-F238E27FC236}">
                <a16:creationId xmlns:a16="http://schemas.microsoft.com/office/drawing/2014/main" id="{78318951-A1B4-4A13-9637-FE3C5A3A0D79}"/>
              </a:ext>
            </a:extLst>
          </p:cNvPr>
          <p:cNvSpPr txBox="1"/>
          <p:nvPr/>
        </p:nvSpPr>
        <p:spPr>
          <a:xfrm>
            <a:off x="5375062" y="5152866"/>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08</a:t>
            </a:r>
          </a:p>
        </p:txBody>
      </p:sp>
      <p:sp>
        <p:nvSpPr>
          <p:cNvPr id="94" name="07">
            <a:extLst>
              <a:ext uri="{FF2B5EF4-FFF2-40B4-BE49-F238E27FC236}">
                <a16:creationId xmlns:a16="http://schemas.microsoft.com/office/drawing/2014/main" id="{A5979754-1405-469C-8BAC-A00422CD3547}"/>
              </a:ext>
            </a:extLst>
          </p:cNvPr>
          <p:cNvSpPr txBox="1"/>
          <p:nvPr/>
        </p:nvSpPr>
        <p:spPr>
          <a:xfrm>
            <a:off x="5375062" y="5152865"/>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07</a:t>
            </a:r>
          </a:p>
        </p:txBody>
      </p:sp>
      <p:sp>
        <p:nvSpPr>
          <p:cNvPr id="95" name="06">
            <a:extLst>
              <a:ext uri="{FF2B5EF4-FFF2-40B4-BE49-F238E27FC236}">
                <a16:creationId xmlns:a16="http://schemas.microsoft.com/office/drawing/2014/main" id="{C271C1F9-DC26-4352-841F-6760104EB471}"/>
              </a:ext>
            </a:extLst>
          </p:cNvPr>
          <p:cNvSpPr txBox="1"/>
          <p:nvPr/>
        </p:nvSpPr>
        <p:spPr>
          <a:xfrm>
            <a:off x="5375062" y="5152864"/>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06</a:t>
            </a:r>
          </a:p>
        </p:txBody>
      </p:sp>
      <p:sp>
        <p:nvSpPr>
          <p:cNvPr id="96" name="05">
            <a:extLst>
              <a:ext uri="{FF2B5EF4-FFF2-40B4-BE49-F238E27FC236}">
                <a16:creationId xmlns:a16="http://schemas.microsoft.com/office/drawing/2014/main" id="{2DB6BE98-9C03-4DAA-A290-8A29C7B2B5BF}"/>
              </a:ext>
            </a:extLst>
          </p:cNvPr>
          <p:cNvSpPr txBox="1"/>
          <p:nvPr/>
        </p:nvSpPr>
        <p:spPr>
          <a:xfrm>
            <a:off x="5375062" y="515286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05</a:t>
            </a:r>
          </a:p>
        </p:txBody>
      </p:sp>
      <p:sp>
        <p:nvSpPr>
          <p:cNvPr id="97" name="04">
            <a:extLst>
              <a:ext uri="{FF2B5EF4-FFF2-40B4-BE49-F238E27FC236}">
                <a16:creationId xmlns:a16="http://schemas.microsoft.com/office/drawing/2014/main" id="{E494E65F-2123-4DD1-872B-4A3B81EF15D7}"/>
              </a:ext>
            </a:extLst>
          </p:cNvPr>
          <p:cNvSpPr txBox="1"/>
          <p:nvPr/>
        </p:nvSpPr>
        <p:spPr>
          <a:xfrm>
            <a:off x="5375062" y="515286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04</a:t>
            </a:r>
          </a:p>
        </p:txBody>
      </p:sp>
      <p:sp>
        <p:nvSpPr>
          <p:cNvPr id="98" name="03">
            <a:extLst>
              <a:ext uri="{FF2B5EF4-FFF2-40B4-BE49-F238E27FC236}">
                <a16:creationId xmlns:a16="http://schemas.microsoft.com/office/drawing/2014/main" id="{33732FD1-735F-4B26-B5C9-0486CCB8BF3C}"/>
              </a:ext>
            </a:extLst>
          </p:cNvPr>
          <p:cNvSpPr txBox="1"/>
          <p:nvPr/>
        </p:nvSpPr>
        <p:spPr>
          <a:xfrm>
            <a:off x="5375062" y="515286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03</a:t>
            </a:r>
          </a:p>
        </p:txBody>
      </p:sp>
      <p:sp>
        <p:nvSpPr>
          <p:cNvPr id="99" name="02">
            <a:extLst>
              <a:ext uri="{FF2B5EF4-FFF2-40B4-BE49-F238E27FC236}">
                <a16:creationId xmlns:a16="http://schemas.microsoft.com/office/drawing/2014/main" id="{DF937726-6DB2-4848-BA1C-9FC464C205D3}"/>
              </a:ext>
            </a:extLst>
          </p:cNvPr>
          <p:cNvSpPr txBox="1"/>
          <p:nvPr/>
        </p:nvSpPr>
        <p:spPr>
          <a:xfrm>
            <a:off x="5375062" y="515286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02</a:t>
            </a:r>
          </a:p>
        </p:txBody>
      </p:sp>
      <p:sp>
        <p:nvSpPr>
          <p:cNvPr id="100" name="01">
            <a:extLst>
              <a:ext uri="{FF2B5EF4-FFF2-40B4-BE49-F238E27FC236}">
                <a16:creationId xmlns:a16="http://schemas.microsoft.com/office/drawing/2014/main" id="{999CB880-2A5F-4C37-9304-64845FA6F694}"/>
              </a:ext>
            </a:extLst>
          </p:cNvPr>
          <p:cNvSpPr txBox="1"/>
          <p:nvPr/>
        </p:nvSpPr>
        <p:spPr>
          <a:xfrm>
            <a:off x="5375062" y="515286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01</a:t>
            </a:r>
          </a:p>
        </p:txBody>
      </p:sp>
      <p:sp>
        <p:nvSpPr>
          <p:cNvPr id="101" name="00">
            <a:extLst>
              <a:ext uri="{FF2B5EF4-FFF2-40B4-BE49-F238E27FC236}">
                <a16:creationId xmlns:a16="http://schemas.microsoft.com/office/drawing/2014/main" id="{62BA363A-FD73-4DA7-8084-60A9C7EA7E4E}"/>
              </a:ext>
            </a:extLst>
          </p:cNvPr>
          <p:cNvSpPr txBox="1"/>
          <p:nvPr/>
        </p:nvSpPr>
        <p:spPr>
          <a:xfrm>
            <a:off x="5375062" y="515286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00</a:t>
            </a:r>
          </a:p>
        </p:txBody>
      </p:sp>
      <p:sp>
        <p:nvSpPr>
          <p:cNvPr id="102" name="Oval 101">
            <a:extLst>
              <a:ext uri="{FF2B5EF4-FFF2-40B4-BE49-F238E27FC236}">
                <a16:creationId xmlns:a16="http://schemas.microsoft.com/office/drawing/2014/main" id="{06DD2F5F-F2CF-4AAE-A2C5-027EBA5B697C}"/>
              </a:ext>
            </a:extLst>
          </p:cNvPr>
          <p:cNvSpPr/>
          <p:nvPr/>
        </p:nvSpPr>
        <p:spPr>
          <a:xfrm>
            <a:off x="5154923" y="4987639"/>
            <a:ext cx="1657057" cy="1657057"/>
          </a:xfrm>
          <a:prstGeom prst="ellipse">
            <a:avLst/>
          </a:prstGeom>
          <a:solidFill>
            <a:srgbClr val="839906">
              <a:alpha val="3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panose="020F0502020204030204"/>
                <a:ea typeface="+mn-ea"/>
                <a:cs typeface="+mn-cs"/>
              </a:rPr>
              <a:t>15S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Calibri" panose="020F0502020204030204"/>
                <a:ea typeface="+mn-ea"/>
                <a:cs typeface="+mn-cs"/>
              </a:rPr>
              <a:t>BẮT ĐẦU</a:t>
            </a:r>
          </a:p>
        </p:txBody>
      </p:sp>
      <p:pic>
        <p:nvPicPr>
          <p:cNvPr id="9" name="Picture 8">
            <a:extLst>
              <a:ext uri="{FF2B5EF4-FFF2-40B4-BE49-F238E27FC236}">
                <a16:creationId xmlns:a16="http://schemas.microsoft.com/office/drawing/2014/main" id="{A9DAFD8C-5716-480A-BFF1-D56D1B5D8AD6}"/>
              </a:ext>
            </a:extLst>
          </p:cNvPr>
          <p:cNvPicPr>
            <a:picLocks noChangeAspect="1"/>
          </p:cNvPicPr>
          <p:nvPr/>
        </p:nvPicPr>
        <p:blipFill>
          <a:blip r:embed="rId12"/>
          <a:stretch>
            <a:fillRect/>
          </a:stretch>
        </p:blipFill>
        <p:spPr>
          <a:xfrm>
            <a:off x="709612" y="2205037"/>
            <a:ext cx="4437453" cy="2681288"/>
          </a:xfrm>
          <a:prstGeom prst="rect">
            <a:avLst/>
          </a:prstGeom>
        </p:spPr>
      </p:pic>
    </p:spTree>
    <p:extLst>
      <p:ext uri="{BB962C8B-B14F-4D97-AF65-F5344CB8AC3E}">
        <p14:creationId xmlns:p14="http://schemas.microsoft.com/office/powerpoint/2010/main" val="2930697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nodeType="withEffect">
                                  <p:stCondLst>
                                    <p:cond delay="12000"/>
                                  </p:stCondLst>
                                  <p:childTnLst>
                                    <p:animMotion origin="layout" path="M -0.89753 -0.06343 L -0.89336 -0.79329 " pathEditMode="relative" rAng="0" ptsTypes="AA">
                                      <p:cBhvr>
                                        <p:cTn id="6" dur="10000" fill="hold"/>
                                        <p:tgtEl>
                                          <p:spTgt spid="61"/>
                                        </p:tgtEl>
                                        <p:attrNameLst>
                                          <p:attrName>ppt_x</p:attrName>
                                          <p:attrName>ppt_y</p:attrName>
                                        </p:attrNameLst>
                                      </p:cBhvr>
                                      <p:rCtr x="208" y="-36505"/>
                                    </p:animMotion>
                                  </p:childTnLst>
                                </p:cTn>
                              </p:par>
                              <p:par>
                                <p:cTn id="7" presetID="22" presetClass="exit" presetSubtype="4" fill="hold" nodeType="withEffect">
                                  <p:stCondLst>
                                    <p:cond delay="18000"/>
                                  </p:stCondLst>
                                  <p:childTnLst>
                                    <p:animEffect transition="out" filter="wipe(down)">
                                      <p:cBhvr>
                                        <p:cTn id="8" dur="500"/>
                                        <p:tgtEl>
                                          <p:spTgt spid="61"/>
                                        </p:tgtEl>
                                      </p:cBhvr>
                                    </p:animEffect>
                                    <p:set>
                                      <p:cBhvr>
                                        <p:cTn id="9" dur="1" fill="hold">
                                          <p:stCondLst>
                                            <p:cond delay="499"/>
                                          </p:stCondLst>
                                        </p:cTn>
                                        <p:tgtEl>
                                          <p:spTgt spid="61"/>
                                        </p:tgtEl>
                                        <p:attrNameLst>
                                          <p:attrName>style.visibility</p:attrName>
                                        </p:attrNameLst>
                                      </p:cBhvr>
                                      <p:to>
                                        <p:strVal val="hidden"/>
                                      </p:to>
                                    </p:set>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grpId="0" nodeType="clickEffect">
                                  <p:stCondLst>
                                    <p:cond delay="0"/>
                                  </p:stCondLst>
                                  <p:childTnLst>
                                    <p:set>
                                      <p:cBhvr>
                                        <p:cTn id="13" dur="1" fill="hold">
                                          <p:stCondLst>
                                            <p:cond delay="0"/>
                                          </p:stCondLst>
                                        </p:cTn>
                                        <p:tgtEl>
                                          <p:spTgt spid="82"/>
                                        </p:tgtEl>
                                        <p:attrNameLst>
                                          <p:attrName>style.visibility</p:attrName>
                                        </p:attrNameLst>
                                      </p:cBhvr>
                                      <p:to>
                                        <p:strVal val="visible"/>
                                      </p:to>
                                    </p:set>
                                    <p:animEffect transition="in" filter="wipe(down)">
                                      <p:cBhvr>
                                        <p:cTn id="14" dur="500"/>
                                        <p:tgtEl>
                                          <p:spTgt spid="82"/>
                                        </p:tgtEl>
                                      </p:cBhvr>
                                    </p:animEffect>
                                  </p:childTnLst>
                                  <p:subTnLst>
                                    <p:audio>
                                      <p:cMediaNode>
                                        <p:cTn display="0" masterRel="sameClick">
                                          <p:stCondLst>
                                            <p:cond evt="begin" delay="0">
                                              <p:tn val="12"/>
                                            </p:cond>
                                          </p:stCondLst>
                                          <p:endCondLst>
                                            <p:cond evt="onStopAudio" delay="0">
                                              <p:tgtEl>
                                                <p:sldTgt/>
                                              </p:tgtEl>
                                            </p:cond>
                                          </p:endCondLst>
                                        </p:cTn>
                                        <p:tgtEl>
                                          <p:sndTgt r:embed="rId2" name="Trò-chơi-chíu.wav"/>
                                        </p:tgtEl>
                                      </p:cMediaNode>
                                    </p:audio>
                                  </p:subTnLst>
                                </p:cTn>
                              </p:par>
                            </p:childTnLst>
                          </p:cTn>
                        </p:par>
                      </p:childTnLst>
                    </p:cTn>
                  </p:par>
                </p:childTnLst>
              </p:cTn>
              <p:prevCondLst>
                <p:cond evt="onPrev" delay="0">
                  <p:tgtEl>
                    <p:sldTgt/>
                  </p:tgtEl>
                </p:cond>
              </p:prevCondLst>
              <p:nextCondLst>
                <p:cond evt="onNext" delay="0">
                  <p:tgtEl>
                    <p:sldTgt/>
                  </p:tgtEl>
                </p:cond>
              </p:nextCondLst>
            </p:seq>
            <p:seq concurrent="1" nextAc="seek">
              <p:cTn id="15" restart="whenNotActive" fill="hold" evtFilter="cancelBubble" nodeType="interactiveSeq">
                <p:stCondLst>
                  <p:cond evt="onClick" delay="0">
                    <p:tgtEl>
                      <p:spTgt spid="102"/>
                    </p:tgtEl>
                  </p:cond>
                </p:stCondLst>
                <p:endSync evt="end" delay="0">
                  <p:rtn val="all"/>
                </p:endSync>
                <p:childTnLst>
                  <p:par>
                    <p:cTn id="16" fill="hold">
                      <p:stCondLst>
                        <p:cond delay="0"/>
                      </p:stCondLst>
                      <p:childTnLst>
                        <p:par>
                          <p:cTn id="17" fill="hold">
                            <p:stCondLst>
                              <p:cond delay="0"/>
                            </p:stCondLst>
                            <p:childTnLst>
                              <p:par>
                                <p:cTn id="18" presetID="1" presetClass="exit" presetSubtype="0" fill="hold" nodeType="clickEffect">
                                  <p:stCondLst>
                                    <p:cond delay="0"/>
                                  </p:stCondLst>
                                  <p:childTnLst>
                                    <p:set>
                                      <p:cBhvr>
                                        <p:cTn id="19" dur="1" fill="hold">
                                          <p:stCondLst>
                                            <p:cond delay="0"/>
                                          </p:stCondLst>
                                        </p:cTn>
                                        <p:tgtEl>
                                          <p:spTgt spid="102">
                                            <p:txEl>
                                              <p:pRg st="0" end="0"/>
                                            </p:txEl>
                                          </p:spTgt>
                                        </p:tgtEl>
                                        <p:attrNameLst>
                                          <p:attrName>style.visibility</p:attrName>
                                        </p:attrNameLst>
                                      </p:cBhvr>
                                      <p:to>
                                        <p:strVal val="hidden"/>
                                      </p:to>
                                    </p:set>
                                  </p:childTnLst>
                                  <p:subTnLst>
                                    <p:audio>
                                      <p:cMediaNode>
                                        <p:cTn display="0" masterRel="sameClick">
                                          <p:stCondLst>
                                            <p:cond evt="begin" delay="0">
                                              <p:tn val="18"/>
                                            </p:cond>
                                          </p:stCondLst>
                                          <p:endCondLst>
                                            <p:cond evt="onStopAudio" delay="0">
                                              <p:tgtEl>
                                                <p:sldTgt/>
                                              </p:tgtEl>
                                            </p:cond>
                                          </p:endCondLst>
                                        </p:cTn>
                                        <p:tgtEl>
                                          <p:sndTgt r:embed="rId3" name="15s.wav"/>
                                        </p:tgtEl>
                                      </p:cMediaNode>
                                    </p:audio>
                                  </p:subTnLst>
                                </p:cTn>
                              </p:par>
                              <p:par>
                                <p:cTn id="20" presetID="1" presetClass="exit" presetSubtype="0" fill="hold" nodeType="withEffect">
                                  <p:stCondLst>
                                    <p:cond delay="0"/>
                                  </p:stCondLst>
                                  <p:childTnLst>
                                    <p:set>
                                      <p:cBhvr>
                                        <p:cTn id="21" dur="1" fill="hold">
                                          <p:stCondLst>
                                            <p:cond delay="0"/>
                                          </p:stCondLst>
                                        </p:cTn>
                                        <p:tgtEl>
                                          <p:spTgt spid="102">
                                            <p:txEl>
                                              <p:pRg st="1" end="1"/>
                                            </p:txEl>
                                          </p:spTgt>
                                        </p:tgtEl>
                                        <p:attrNameLst>
                                          <p:attrName>style.visibility</p:attrName>
                                        </p:attrNameLst>
                                      </p:cBhvr>
                                      <p:to>
                                        <p:strVal val="hidden"/>
                                      </p:to>
                                    </p:set>
                                  </p:childTnLst>
                                </p:cTn>
                              </p:par>
                              <p:par>
                                <p:cTn id="22" presetID="1" presetClass="exit" presetSubtype="0" fill="hold" grpId="0" nodeType="withEffect">
                                  <p:stCondLst>
                                    <p:cond delay="0"/>
                                  </p:stCondLst>
                                  <p:childTnLst>
                                    <p:set>
                                      <p:cBhvr>
                                        <p:cTn id="23" dur="1" fill="hold">
                                          <p:stCondLst>
                                            <p:cond delay="0"/>
                                          </p:stCondLst>
                                        </p:cTn>
                                        <p:tgtEl>
                                          <p:spTgt spid="102">
                                            <p:txEl>
                                              <p:pRg st="0" end="0"/>
                                            </p:txEl>
                                          </p:spTgt>
                                        </p:tgtEl>
                                        <p:attrNameLst>
                                          <p:attrName>style.visibility</p:attrName>
                                        </p:attrNameLst>
                                      </p:cBhvr>
                                      <p:to>
                                        <p:strVal val="hidden"/>
                                      </p:to>
                                    </p:set>
                                  </p:childTnLst>
                                </p:cTn>
                              </p:par>
                              <p:par>
                                <p:cTn id="24" presetID="1" presetClass="exit" presetSubtype="0" fill="hold" grpId="0" nodeType="withEffect">
                                  <p:stCondLst>
                                    <p:cond delay="0"/>
                                  </p:stCondLst>
                                  <p:childTnLst>
                                    <p:set>
                                      <p:cBhvr>
                                        <p:cTn id="25" dur="1" fill="hold">
                                          <p:stCondLst>
                                            <p:cond delay="0"/>
                                          </p:stCondLst>
                                        </p:cTn>
                                        <p:tgtEl>
                                          <p:spTgt spid="102">
                                            <p:txEl>
                                              <p:pRg st="1" end="1"/>
                                            </p:txEl>
                                          </p:spTgt>
                                        </p:tgtEl>
                                        <p:attrNameLst>
                                          <p:attrName>style.visibility</p:attrName>
                                        </p:attrNameLst>
                                      </p:cBhvr>
                                      <p:to>
                                        <p:strVal val="hidden"/>
                                      </p:to>
                                    </p:set>
                                  </p:childTnLst>
                                </p:cTn>
                              </p:par>
                              <p:par>
                                <p:cTn id="26" presetID="1" presetClass="exit" presetSubtype="0" fill="hold" grpId="0" nodeType="withEffect">
                                  <p:stCondLst>
                                    <p:cond delay="0"/>
                                  </p:stCondLst>
                                  <p:childTnLst>
                                    <p:set>
                                      <p:cBhvr>
                                        <p:cTn id="27" dur="1" fill="hold">
                                          <p:stCondLst>
                                            <p:cond delay="0"/>
                                          </p:stCondLst>
                                        </p:cTn>
                                        <p:tgtEl>
                                          <p:spTgt spid="102">
                                            <p:bg/>
                                          </p:spTgt>
                                        </p:tgtEl>
                                        <p:attrNameLst>
                                          <p:attrName>style.visibility</p:attrName>
                                        </p:attrNameLst>
                                      </p:cBhvr>
                                      <p:to>
                                        <p:strVal val="hidden"/>
                                      </p:to>
                                    </p:set>
                                  </p:childTnLst>
                                </p:cTn>
                              </p:par>
                              <p:par>
                                <p:cTn id="28" presetID="1" presetClass="entr" presetSubtype="0" fill="hold" nodeType="withEffect">
                                  <p:stCondLst>
                                    <p:cond delay="0"/>
                                  </p:stCondLst>
                                  <p:childTnLst>
                                    <p:set>
                                      <p:cBhvr>
                                        <p:cTn id="29" dur="1" fill="hold">
                                          <p:stCondLst>
                                            <p:cond delay="0"/>
                                          </p:stCondLst>
                                        </p:cTn>
                                        <p:tgtEl>
                                          <p:spTgt spid="80"/>
                                        </p:tgtEl>
                                        <p:attrNameLst>
                                          <p:attrName>style.visibility</p:attrName>
                                        </p:attrNameLst>
                                      </p:cBhvr>
                                      <p:to>
                                        <p:strVal val="visible"/>
                                      </p:to>
                                    </p:set>
                                  </p:childTnLst>
                                </p:cTn>
                              </p:par>
                              <p:par>
                                <p:cTn id="30" presetID="42" presetClass="path" presetSubtype="0" accel="50000" decel="50000" fill="hold" nodeType="withEffect">
                                  <p:stCondLst>
                                    <p:cond delay="0"/>
                                  </p:stCondLst>
                                  <p:childTnLst>
                                    <p:animMotion origin="layout" path="M -8.33333E-7 -3.7037E-6 L 0.63984 0.01065 " pathEditMode="relative" rAng="0" ptsTypes="AA">
                                      <p:cBhvr>
                                        <p:cTn id="31" dur="16000" fill="hold"/>
                                        <p:tgtEl>
                                          <p:spTgt spid="80"/>
                                        </p:tgtEl>
                                        <p:attrNameLst>
                                          <p:attrName>ppt_x</p:attrName>
                                          <p:attrName>ppt_y</p:attrName>
                                        </p:attrNameLst>
                                      </p:cBhvr>
                                      <p:rCtr x="31992" y="532"/>
                                    </p:animMotion>
                                  </p:childTnLst>
                                </p:cTn>
                              </p:par>
                              <p:par>
                                <p:cTn id="32" presetID="1" presetClass="entr" presetSubtype="0" fill="hold" grpId="0" nodeType="withEffect">
                                  <p:stCondLst>
                                    <p:cond delay="0"/>
                                  </p:stCondLst>
                                  <p:childTnLst>
                                    <p:set>
                                      <p:cBhvr>
                                        <p:cTn id="33" dur="1" fill="hold">
                                          <p:stCondLst>
                                            <p:cond delay="0"/>
                                          </p:stCondLst>
                                        </p:cTn>
                                        <p:tgtEl>
                                          <p:spTgt spid="86"/>
                                        </p:tgtEl>
                                        <p:attrNameLst>
                                          <p:attrName>style.visibility</p:attrName>
                                        </p:attrNameLst>
                                      </p:cBhvr>
                                      <p:to>
                                        <p:strVal val="visible"/>
                                      </p:to>
                                    </p:set>
                                  </p:childTnLst>
                                </p:cTn>
                              </p:par>
                              <p:par>
                                <p:cTn id="34" presetID="1" presetClass="exit" presetSubtype="0" fill="hold" grpId="1" nodeType="withEffect">
                                  <p:stCondLst>
                                    <p:cond delay="1000"/>
                                  </p:stCondLst>
                                  <p:childTnLst>
                                    <p:set>
                                      <p:cBhvr>
                                        <p:cTn id="35" dur="1" fill="hold">
                                          <p:stCondLst>
                                            <p:cond delay="0"/>
                                          </p:stCondLst>
                                        </p:cTn>
                                        <p:tgtEl>
                                          <p:spTgt spid="86"/>
                                        </p:tgtEl>
                                        <p:attrNameLst>
                                          <p:attrName>style.visibility</p:attrName>
                                        </p:attrNameLst>
                                      </p:cBhvr>
                                      <p:to>
                                        <p:strVal val="hidden"/>
                                      </p:to>
                                    </p:set>
                                  </p:childTnLst>
                                </p:cTn>
                              </p:par>
                              <p:par>
                                <p:cTn id="36" presetID="1" presetClass="entr" presetSubtype="0" fill="hold" grpId="0" nodeType="withEffect">
                                  <p:stCondLst>
                                    <p:cond delay="1000"/>
                                  </p:stCondLst>
                                  <p:childTnLst>
                                    <p:set>
                                      <p:cBhvr>
                                        <p:cTn id="37" dur="1" fill="hold">
                                          <p:stCondLst>
                                            <p:cond delay="0"/>
                                          </p:stCondLst>
                                        </p:cTn>
                                        <p:tgtEl>
                                          <p:spTgt spid="87"/>
                                        </p:tgtEl>
                                        <p:attrNameLst>
                                          <p:attrName>style.visibility</p:attrName>
                                        </p:attrNameLst>
                                      </p:cBhvr>
                                      <p:to>
                                        <p:strVal val="visible"/>
                                      </p:to>
                                    </p:set>
                                  </p:childTnLst>
                                </p:cTn>
                              </p:par>
                              <p:par>
                                <p:cTn id="38" presetID="1" presetClass="exit" presetSubtype="0" fill="hold" grpId="1" nodeType="withEffect">
                                  <p:stCondLst>
                                    <p:cond delay="2000"/>
                                  </p:stCondLst>
                                  <p:childTnLst>
                                    <p:set>
                                      <p:cBhvr>
                                        <p:cTn id="39" dur="1" fill="hold">
                                          <p:stCondLst>
                                            <p:cond delay="0"/>
                                          </p:stCondLst>
                                        </p:cTn>
                                        <p:tgtEl>
                                          <p:spTgt spid="87"/>
                                        </p:tgtEl>
                                        <p:attrNameLst>
                                          <p:attrName>style.visibility</p:attrName>
                                        </p:attrNameLst>
                                      </p:cBhvr>
                                      <p:to>
                                        <p:strVal val="hidden"/>
                                      </p:to>
                                    </p:set>
                                  </p:childTnLst>
                                </p:cTn>
                              </p:par>
                              <p:par>
                                <p:cTn id="40" presetID="1" presetClass="entr" presetSubtype="0" fill="hold" grpId="0" nodeType="withEffect">
                                  <p:stCondLst>
                                    <p:cond delay="2000"/>
                                  </p:stCondLst>
                                  <p:childTnLst>
                                    <p:set>
                                      <p:cBhvr>
                                        <p:cTn id="41" dur="1" fill="hold">
                                          <p:stCondLst>
                                            <p:cond delay="0"/>
                                          </p:stCondLst>
                                        </p:cTn>
                                        <p:tgtEl>
                                          <p:spTgt spid="88"/>
                                        </p:tgtEl>
                                        <p:attrNameLst>
                                          <p:attrName>style.visibility</p:attrName>
                                        </p:attrNameLst>
                                      </p:cBhvr>
                                      <p:to>
                                        <p:strVal val="visible"/>
                                      </p:to>
                                    </p:set>
                                  </p:childTnLst>
                                </p:cTn>
                              </p:par>
                              <p:par>
                                <p:cTn id="42" presetID="1" presetClass="exit" presetSubtype="0" fill="hold" grpId="1" nodeType="withEffect">
                                  <p:stCondLst>
                                    <p:cond delay="3000"/>
                                  </p:stCondLst>
                                  <p:childTnLst>
                                    <p:set>
                                      <p:cBhvr>
                                        <p:cTn id="43" dur="1" fill="hold">
                                          <p:stCondLst>
                                            <p:cond delay="0"/>
                                          </p:stCondLst>
                                        </p:cTn>
                                        <p:tgtEl>
                                          <p:spTgt spid="88"/>
                                        </p:tgtEl>
                                        <p:attrNameLst>
                                          <p:attrName>style.visibility</p:attrName>
                                        </p:attrNameLst>
                                      </p:cBhvr>
                                      <p:to>
                                        <p:strVal val="hidden"/>
                                      </p:to>
                                    </p:set>
                                  </p:childTnLst>
                                </p:cTn>
                              </p:par>
                              <p:par>
                                <p:cTn id="44" presetID="1" presetClass="entr" presetSubtype="0" fill="hold" grpId="0" nodeType="withEffect">
                                  <p:stCondLst>
                                    <p:cond delay="3000"/>
                                  </p:stCondLst>
                                  <p:childTnLst>
                                    <p:set>
                                      <p:cBhvr>
                                        <p:cTn id="45" dur="1" fill="hold">
                                          <p:stCondLst>
                                            <p:cond delay="0"/>
                                          </p:stCondLst>
                                        </p:cTn>
                                        <p:tgtEl>
                                          <p:spTgt spid="89"/>
                                        </p:tgtEl>
                                        <p:attrNameLst>
                                          <p:attrName>style.visibility</p:attrName>
                                        </p:attrNameLst>
                                      </p:cBhvr>
                                      <p:to>
                                        <p:strVal val="visible"/>
                                      </p:to>
                                    </p:set>
                                  </p:childTnLst>
                                </p:cTn>
                              </p:par>
                              <p:par>
                                <p:cTn id="46" presetID="1" presetClass="exit" presetSubtype="0" fill="hold" grpId="1" nodeType="withEffect">
                                  <p:stCondLst>
                                    <p:cond delay="4000"/>
                                  </p:stCondLst>
                                  <p:childTnLst>
                                    <p:set>
                                      <p:cBhvr>
                                        <p:cTn id="47" dur="1" fill="hold">
                                          <p:stCondLst>
                                            <p:cond delay="0"/>
                                          </p:stCondLst>
                                        </p:cTn>
                                        <p:tgtEl>
                                          <p:spTgt spid="89"/>
                                        </p:tgtEl>
                                        <p:attrNameLst>
                                          <p:attrName>style.visibility</p:attrName>
                                        </p:attrNameLst>
                                      </p:cBhvr>
                                      <p:to>
                                        <p:strVal val="hidden"/>
                                      </p:to>
                                    </p:set>
                                  </p:childTnLst>
                                </p:cTn>
                              </p:par>
                              <p:par>
                                <p:cTn id="48" presetID="1" presetClass="entr" presetSubtype="0" fill="hold" grpId="0" nodeType="withEffect">
                                  <p:stCondLst>
                                    <p:cond delay="4000"/>
                                  </p:stCondLst>
                                  <p:childTnLst>
                                    <p:set>
                                      <p:cBhvr>
                                        <p:cTn id="49" dur="1" fill="hold">
                                          <p:stCondLst>
                                            <p:cond delay="0"/>
                                          </p:stCondLst>
                                        </p:cTn>
                                        <p:tgtEl>
                                          <p:spTgt spid="90"/>
                                        </p:tgtEl>
                                        <p:attrNameLst>
                                          <p:attrName>style.visibility</p:attrName>
                                        </p:attrNameLst>
                                      </p:cBhvr>
                                      <p:to>
                                        <p:strVal val="visible"/>
                                      </p:to>
                                    </p:set>
                                  </p:childTnLst>
                                </p:cTn>
                              </p:par>
                              <p:par>
                                <p:cTn id="50" presetID="1" presetClass="exit" presetSubtype="0" fill="hold" grpId="1" nodeType="withEffect">
                                  <p:stCondLst>
                                    <p:cond delay="5000"/>
                                  </p:stCondLst>
                                  <p:childTnLst>
                                    <p:set>
                                      <p:cBhvr>
                                        <p:cTn id="51" dur="1" fill="hold">
                                          <p:stCondLst>
                                            <p:cond delay="0"/>
                                          </p:stCondLst>
                                        </p:cTn>
                                        <p:tgtEl>
                                          <p:spTgt spid="90"/>
                                        </p:tgtEl>
                                        <p:attrNameLst>
                                          <p:attrName>style.visibility</p:attrName>
                                        </p:attrNameLst>
                                      </p:cBhvr>
                                      <p:to>
                                        <p:strVal val="hidden"/>
                                      </p:to>
                                    </p:set>
                                  </p:childTnLst>
                                </p:cTn>
                              </p:par>
                              <p:par>
                                <p:cTn id="52" presetID="1" presetClass="entr" presetSubtype="0" fill="hold" grpId="0" nodeType="withEffect">
                                  <p:stCondLst>
                                    <p:cond delay="5000"/>
                                  </p:stCondLst>
                                  <p:childTnLst>
                                    <p:set>
                                      <p:cBhvr>
                                        <p:cTn id="53" dur="1" fill="hold">
                                          <p:stCondLst>
                                            <p:cond delay="0"/>
                                          </p:stCondLst>
                                        </p:cTn>
                                        <p:tgtEl>
                                          <p:spTgt spid="91"/>
                                        </p:tgtEl>
                                        <p:attrNameLst>
                                          <p:attrName>style.visibility</p:attrName>
                                        </p:attrNameLst>
                                      </p:cBhvr>
                                      <p:to>
                                        <p:strVal val="visible"/>
                                      </p:to>
                                    </p:set>
                                  </p:childTnLst>
                                </p:cTn>
                              </p:par>
                              <p:par>
                                <p:cTn id="54" presetID="1" presetClass="exit" presetSubtype="0" fill="hold" grpId="1" nodeType="withEffect">
                                  <p:stCondLst>
                                    <p:cond delay="6000"/>
                                  </p:stCondLst>
                                  <p:childTnLst>
                                    <p:set>
                                      <p:cBhvr>
                                        <p:cTn id="55" dur="1" fill="hold">
                                          <p:stCondLst>
                                            <p:cond delay="0"/>
                                          </p:stCondLst>
                                        </p:cTn>
                                        <p:tgtEl>
                                          <p:spTgt spid="91"/>
                                        </p:tgtEl>
                                        <p:attrNameLst>
                                          <p:attrName>style.visibility</p:attrName>
                                        </p:attrNameLst>
                                      </p:cBhvr>
                                      <p:to>
                                        <p:strVal val="hidden"/>
                                      </p:to>
                                    </p:set>
                                  </p:childTnLst>
                                </p:cTn>
                              </p:par>
                              <p:par>
                                <p:cTn id="56" presetID="1" presetClass="entr" presetSubtype="0" fill="hold" grpId="0" nodeType="withEffect">
                                  <p:stCondLst>
                                    <p:cond delay="6000"/>
                                  </p:stCondLst>
                                  <p:childTnLst>
                                    <p:set>
                                      <p:cBhvr>
                                        <p:cTn id="57" dur="1" fill="hold">
                                          <p:stCondLst>
                                            <p:cond delay="0"/>
                                          </p:stCondLst>
                                        </p:cTn>
                                        <p:tgtEl>
                                          <p:spTgt spid="92"/>
                                        </p:tgtEl>
                                        <p:attrNameLst>
                                          <p:attrName>style.visibility</p:attrName>
                                        </p:attrNameLst>
                                      </p:cBhvr>
                                      <p:to>
                                        <p:strVal val="visible"/>
                                      </p:to>
                                    </p:set>
                                  </p:childTnLst>
                                </p:cTn>
                              </p:par>
                              <p:par>
                                <p:cTn id="58" presetID="1" presetClass="exit" presetSubtype="0" fill="hold" grpId="1" nodeType="withEffect">
                                  <p:stCondLst>
                                    <p:cond delay="7000"/>
                                  </p:stCondLst>
                                  <p:childTnLst>
                                    <p:set>
                                      <p:cBhvr>
                                        <p:cTn id="59" dur="1" fill="hold">
                                          <p:stCondLst>
                                            <p:cond delay="0"/>
                                          </p:stCondLst>
                                        </p:cTn>
                                        <p:tgtEl>
                                          <p:spTgt spid="92"/>
                                        </p:tgtEl>
                                        <p:attrNameLst>
                                          <p:attrName>style.visibility</p:attrName>
                                        </p:attrNameLst>
                                      </p:cBhvr>
                                      <p:to>
                                        <p:strVal val="hidden"/>
                                      </p:to>
                                    </p:set>
                                  </p:childTnLst>
                                </p:cTn>
                              </p:par>
                              <p:par>
                                <p:cTn id="60" presetID="1" presetClass="entr" presetSubtype="0" fill="hold" grpId="0" nodeType="withEffect">
                                  <p:stCondLst>
                                    <p:cond delay="7000"/>
                                  </p:stCondLst>
                                  <p:childTnLst>
                                    <p:set>
                                      <p:cBhvr>
                                        <p:cTn id="61" dur="1" fill="hold">
                                          <p:stCondLst>
                                            <p:cond delay="0"/>
                                          </p:stCondLst>
                                        </p:cTn>
                                        <p:tgtEl>
                                          <p:spTgt spid="93"/>
                                        </p:tgtEl>
                                        <p:attrNameLst>
                                          <p:attrName>style.visibility</p:attrName>
                                        </p:attrNameLst>
                                      </p:cBhvr>
                                      <p:to>
                                        <p:strVal val="visible"/>
                                      </p:to>
                                    </p:set>
                                  </p:childTnLst>
                                </p:cTn>
                              </p:par>
                              <p:par>
                                <p:cTn id="62" presetID="1" presetClass="exit" presetSubtype="0" fill="hold" grpId="1" nodeType="withEffect">
                                  <p:stCondLst>
                                    <p:cond delay="8000"/>
                                  </p:stCondLst>
                                  <p:childTnLst>
                                    <p:set>
                                      <p:cBhvr>
                                        <p:cTn id="63" dur="1" fill="hold">
                                          <p:stCondLst>
                                            <p:cond delay="0"/>
                                          </p:stCondLst>
                                        </p:cTn>
                                        <p:tgtEl>
                                          <p:spTgt spid="93"/>
                                        </p:tgtEl>
                                        <p:attrNameLst>
                                          <p:attrName>style.visibility</p:attrName>
                                        </p:attrNameLst>
                                      </p:cBhvr>
                                      <p:to>
                                        <p:strVal val="hidden"/>
                                      </p:to>
                                    </p:set>
                                  </p:childTnLst>
                                </p:cTn>
                              </p:par>
                              <p:par>
                                <p:cTn id="64" presetID="1" presetClass="entr" presetSubtype="0" fill="hold" grpId="0" nodeType="withEffect">
                                  <p:stCondLst>
                                    <p:cond delay="8000"/>
                                  </p:stCondLst>
                                  <p:childTnLst>
                                    <p:set>
                                      <p:cBhvr>
                                        <p:cTn id="65" dur="1" fill="hold">
                                          <p:stCondLst>
                                            <p:cond delay="0"/>
                                          </p:stCondLst>
                                        </p:cTn>
                                        <p:tgtEl>
                                          <p:spTgt spid="94"/>
                                        </p:tgtEl>
                                        <p:attrNameLst>
                                          <p:attrName>style.visibility</p:attrName>
                                        </p:attrNameLst>
                                      </p:cBhvr>
                                      <p:to>
                                        <p:strVal val="visible"/>
                                      </p:to>
                                    </p:set>
                                  </p:childTnLst>
                                </p:cTn>
                              </p:par>
                              <p:par>
                                <p:cTn id="66" presetID="1" presetClass="exit" presetSubtype="0" fill="hold" grpId="1" nodeType="withEffect">
                                  <p:stCondLst>
                                    <p:cond delay="9000"/>
                                  </p:stCondLst>
                                  <p:childTnLst>
                                    <p:set>
                                      <p:cBhvr>
                                        <p:cTn id="67" dur="1" fill="hold">
                                          <p:stCondLst>
                                            <p:cond delay="0"/>
                                          </p:stCondLst>
                                        </p:cTn>
                                        <p:tgtEl>
                                          <p:spTgt spid="94"/>
                                        </p:tgtEl>
                                        <p:attrNameLst>
                                          <p:attrName>style.visibility</p:attrName>
                                        </p:attrNameLst>
                                      </p:cBhvr>
                                      <p:to>
                                        <p:strVal val="hidden"/>
                                      </p:to>
                                    </p:set>
                                  </p:childTnLst>
                                </p:cTn>
                              </p:par>
                              <p:par>
                                <p:cTn id="68" presetID="1" presetClass="entr" presetSubtype="0" fill="hold" grpId="0" nodeType="withEffect">
                                  <p:stCondLst>
                                    <p:cond delay="9000"/>
                                  </p:stCondLst>
                                  <p:childTnLst>
                                    <p:set>
                                      <p:cBhvr>
                                        <p:cTn id="69" dur="1" fill="hold">
                                          <p:stCondLst>
                                            <p:cond delay="0"/>
                                          </p:stCondLst>
                                        </p:cTn>
                                        <p:tgtEl>
                                          <p:spTgt spid="95"/>
                                        </p:tgtEl>
                                        <p:attrNameLst>
                                          <p:attrName>style.visibility</p:attrName>
                                        </p:attrNameLst>
                                      </p:cBhvr>
                                      <p:to>
                                        <p:strVal val="visible"/>
                                      </p:to>
                                    </p:set>
                                  </p:childTnLst>
                                </p:cTn>
                              </p:par>
                              <p:par>
                                <p:cTn id="70" presetID="1" presetClass="exit" presetSubtype="0" fill="hold" grpId="1" nodeType="withEffect">
                                  <p:stCondLst>
                                    <p:cond delay="10000"/>
                                  </p:stCondLst>
                                  <p:childTnLst>
                                    <p:set>
                                      <p:cBhvr>
                                        <p:cTn id="71" dur="1" fill="hold">
                                          <p:stCondLst>
                                            <p:cond delay="0"/>
                                          </p:stCondLst>
                                        </p:cTn>
                                        <p:tgtEl>
                                          <p:spTgt spid="95"/>
                                        </p:tgtEl>
                                        <p:attrNameLst>
                                          <p:attrName>style.visibility</p:attrName>
                                        </p:attrNameLst>
                                      </p:cBhvr>
                                      <p:to>
                                        <p:strVal val="hidden"/>
                                      </p:to>
                                    </p:set>
                                  </p:childTnLst>
                                </p:cTn>
                              </p:par>
                              <p:par>
                                <p:cTn id="72" presetID="1" presetClass="entr" presetSubtype="0" fill="hold" grpId="0" nodeType="withEffect">
                                  <p:stCondLst>
                                    <p:cond delay="10000"/>
                                  </p:stCondLst>
                                  <p:childTnLst>
                                    <p:set>
                                      <p:cBhvr>
                                        <p:cTn id="73" dur="1" fill="hold">
                                          <p:stCondLst>
                                            <p:cond delay="0"/>
                                          </p:stCondLst>
                                        </p:cTn>
                                        <p:tgtEl>
                                          <p:spTgt spid="96"/>
                                        </p:tgtEl>
                                        <p:attrNameLst>
                                          <p:attrName>style.visibility</p:attrName>
                                        </p:attrNameLst>
                                      </p:cBhvr>
                                      <p:to>
                                        <p:strVal val="visible"/>
                                      </p:to>
                                    </p:set>
                                  </p:childTnLst>
                                </p:cTn>
                              </p:par>
                              <p:par>
                                <p:cTn id="74" presetID="1" presetClass="exit" presetSubtype="0" fill="hold" grpId="1" nodeType="withEffect">
                                  <p:stCondLst>
                                    <p:cond delay="11000"/>
                                  </p:stCondLst>
                                  <p:childTnLst>
                                    <p:set>
                                      <p:cBhvr>
                                        <p:cTn id="75" dur="1" fill="hold">
                                          <p:stCondLst>
                                            <p:cond delay="0"/>
                                          </p:stCondLst>
                                        </p:cTn>
                                        <p:tgtEl>
                                          <p:spTgt spid="96"/>
                                        </p:tgtEl>
                                        <p:attrNameLst>
                                          <p:attrName>style.visibility</p:attrName>
                                        </p:attrNameLst>
                                      </p:cBhvr>
                                      <p:to>
                                        <p:strVal val="hidden"/>
                                      </p:to>
                                    </p:set>
                                  </p:childTnLst>
                                </p:cTn>
                              </p:par>
                              <p:par>
                                <p:cTn id="76" presetID="1" presetClass="entr" presetSubtype="0" fill="hold" grpId="0" nodeType="withEffect">
                                  <p:stCondLst>
                                    <p:cond delay="11000"/>
                                  </p:stCondLst>
                                  <p:childTnLst>
                                    <p:set>
                                      <p:cBhvr>
                                        <p:cTn id="77" dur="1" fill="hold">
                                          <p:stCondLst>
                                            <p:cond delay="0"/>
                                          </p:stCondLst>
                                        </p:cTn>
                                        <p:tgtEl>
                                          <p:spTgt spid="97"/>
                                        </p:tgtEl>
                                        <p:attrNameLst>
                                          <p:attrName>style.visibility</p:attrName>
                                        </p:attrNameLst>
                                      </p:cBhvr>
                                      <p:to>
                                        <p:strVal val="visible"/>
                                      </p:to>
                                    </p:set>
                                  </p:childTnLst>
                                </p:cTn>
                              </p:par>
                              <p:par>
                                <p:cTn id="78" presetID="1" presetClass="exit" presetSubtype="0" fill="hold" grpId="1" nodeType="withEffect">
                                  <p:stCondLst>
                                    <p:cond delay="12000"/>
                                  </p:stCondLst>
                                  <p:childTnLst>
                                    <p:set>
                                      <p:cBhvr>
                                        <p:cTn id="79" dur="1" fill="hold">
                                          <p:stCondLst>
                                            <p:cond delay="0"/>
                                          </p:stCondLst>
                                        </p:cTn>
                                        <p:tgtEl>
                                          <p:spTgt spid="97"/>
                                        </p:tgtEl>
                                        <p:attrNameLst>
                                          <p:attrName>style.visibility</p:attrName>
                                        </p:attrNameLst>
                                      </p:cBhvr>
                                      <p:to>
                                        <p:strVal val="hidden"/>
                                      </p:to>
                                    </p:set>
                                  </p:childTnLst>
                                </p:cTn>
                              </p:par>
                              <p:par>
                                <p:cTn id="80" presetID="1" presetClass="entr" presetSubtype="0" fill="hold" grpId="0" nodeType="withEffect">
                                  <p:stCondLst>
                                    <p:cond delay="12000"/>
                                  </p:stCondLst>
                                  <p:childTnLst>
                                    <p:set>
                                      <p:cBhvr>
                                        <p:cTn id="81" dur="1" fill="hold">
                                          <p:stCondLst>
                                            <p:cond delay="0"/>
                                          </p:stCondLst>
                                        </p:cTn>
                                        <p:tgtEl>
                                          <p:spTgt spid="98"/>
                                        </p:tgtEl>
                                        <p:attrNameLst>
                                          <p:attrName>style.visibility</p:attrName>
                                        </p:attrNameLst>
                                      </p:cBhvr>
                                      <p:to>
                                        <p:strVal val="visible"/>
                                      </p:to>
                                    </p:set>
                                  </p:childTnLst>
                                </p:cTn>
                              </p:par>
                              <p:par>
                                <p:cTn id="82" presetID="1" presetClass="exit" presetSubtype="0" fill="hold" grpId="1" nodeType="withEffect">
                                  <p:stCondLst>
                                    <p:cond delay="13000"/>
                                  </p:stCondLst>
                                  <p:childTnLst>
                                    <p:set>
                                      <p:cBhvr>
                                        <p:cTn id="83" dur="1" fill="hold">
                                          <p:stCondLst>
                                            <p:cond delay="0"/>
                                          </p:stCondLst>
                                        </p:cTn>
                                        <p:tgtEl>
                                          <p:spTgt spid="98"/>
                                        </p:tgtEl>
                                        <p:attrNameLst>
                                          <p:attrName>style.visibility</p:attrName>
                                        </p:attrNameLst>
                                      </p:cBhvr>
                                      <p:to>
                                        <p:strVal val="hidden"/>
                                      </p:to>
                                    </p:set>
                                  </p:childTnLst>
                                </p:cTn>
                              </p:par>
                              <p:par>
                                <p:cTn id="84" presetID="1" presetClass="entr" presetSubtype="0" fill="hold" grpId="0" nodeType="withEffect">
                                  <p:stCondLst>
                                    <p:cond delay="13000"/>
                                  </p:stCondLst>
                                  <p:childTnLst>
                                    <p:set>
                                      <p:cBhvr>
                                        <p:cTn id="85" dur="1" fill="hold">
                                          <p:stCondLst>
                                            <p:cond delay="0"/>
                                          </p:stCondLst>
                                        </p:cTn>
                                        <p:tgtEl>
                                          <p:spTgt spid="99"/>
                                        </p:tgtEl>
                                        <p:attrNameLst>
                                          <p:attrName>style.visibility</p:attrName>
                                        </p:attrNameLst>
                                      </p:cBhvr>
                                      <p:to>
                                        <p:strVal val="visible"/>
                                      </p:to>
                                    </p:set>
                                  </p:childTnLst>
                                </p:cTn>
                              </p:par>
                              <p:par>
                                <p:cTn id="86" presetID="1" presetClass="exit" presetSubtype="0" fill="hold" grpId="1" nodeType="withEffect">
                                  <p:stCondLst>
                                    <p:cond delay="14000"/>
                                  </p:stCondLst>
                                  <p:childTnLst>
                                    <p:set>
                                      <p:cBhvr>
                                        <p:cTn id="87" dur="1" fill="hold">
                                          <p:stCondLst>
                                            <p:cond delay="0"/>
                                          </p:stCondLst>
                                        </p:cTn>
                                        <p:tgtEl>
                                          <p:spTgt spid="99"/>
                                        </p:tgtEl>
                                        <p:attrNameLst>
                                          <p:attrName>style.visibility</p:attrName>
                                        </p:attrNameLst>
                                      </p:cBhvr>
                                      <p:to>
                                        <p:strVal val="hidden"/>
                                      </p:to>
                                    </p:set>
                                  </p:childTnLst>
                                </p:cTn>
                              </p:par>
                              <p:par>
                                <p:cTn id="88" presetID="1" presetClass="entr" presetSubtype="0" fill="hold" grpId="0" nodeType="withEffect">
                                  <p:stCondLst>
                                    <p:cond delay="14000"/>
                                  </p:stCondLst>
                                  <p:childTnLst>
                                    <p:set>
                                      <p:cBhvr>
                                        <p:cTn id="89" dur="1" fill="hold">
                                          <p:stCondLst>
                                            <p:cond delay="0"/>
                                          </p:stCondLst>
                                        </p:cTn>
                                        <p:tgtEl>
                                          <p:spTgt spid="100"/>
                                        </p:tgtEl>
                                        <p:attrNameLst>
                                          <p:attrName>style.visibility</p:attrName>
                                        </p:attrNameLst>
                                      </p:cBhvr>
                                      <p:to>
                                        <p:strVal val="visible"/>
                                      </p:to>
                                    </p:set>
                                  </p:childTnLst>
                                </p:cTn>
                              </p:par>
                              <p:par>
                                <p:cTn id="90" presetID="1" presetClass="exit" presetSubtype="0" fill="hold" grpId="1" nodeType="withEffect">
                                  <p:stCondLst>
                                    <p:cond delay="15000"/>
                                  </p:stCondLst>
                                  <p:childTnLst>
                                    <p:set>
                                      <p:cBhvr>
                                        <p:cTn id="91" dur="1" fill="hold">
                                          <p:stCondLst>
                                            <p:cond delay="0"/>
                                          </p:stCondLst>
                                        </p:cTn>
                                        <p:tgtEl>
                                          <p:spTgt spid="100"/>
                                        </p:tgtEl>
                                        <p:attrNameLst>
                                          <p:attrName>style.visibility</p:attrName>
                                        </p:attrNameLst>
                                      </p:cBhvr>
                                      <p:to>
                                        <p:strVal val="hidden"/>
                                      </p:to>
                                    </p:set>
                                  </p:childTnLst>
                                </p:cTn>
                              </p:par>
                              <p:par>
                                <p:cTn id="92" presetID="1" presetClass="entr" presetSubtype="0" fill="hold" grpId="0" nodeType="withEffect">
                                  <p:stCondLst>
                                    <p:cond delay="15000"/>
                                  </p:stCondLst>
                                  <p:childTnLst>
                                    <p:set>
                                      <p:cBhvr>
                                        <p:cTn id="93" dur="1" fill="hold">
                                          <p:stCondLst>
                                            <p:cond delay="0"/>
                                          </p:stCondLst>
                                        </p:cTn>
                                        <p:tgtEl>
                                          <p:spTgt spid="101"/>
                                        </p:tgtEl>
                                        <p:attrNameLst>
                                          <p:attrName>style.visibility</p:attrName>
                                        </p:attrNameLst>
                                      </p:cBhvr>
                                      <p:to>
                                        <p:strVal val="visible"/>
                                      </p:to>
                                    </p:set>
                                  </p:childTnLst>
                                </p:cTn>
                              </p:par>
                            </p:childTnLst>
                          </p:cTn>
                        </p:par>
                      </p:childTnLst>
                    </p:cTn>
                  </p:par>
                </p:childTnLst>
              </p:cTn>
              <p:nextCondLst>
                <p:cond evt="onClick" delay="0">
                  <p:tgtEl>
                    <p:spTgt spid="102"/>
                  </p:tgtEl>
                </p:cond>
              </p:nextCondLst>
            </p:seq>
          </p:childTnLst>
        </p:cTn>
      </p:par>
    </p:tnLst>
    <p:bldLst>
      <p:bldP spid="82" grpId="0" animBg="1"/>
      <p:bldP spid="86" grpId="0"/>
      <p:bldP spid="86" grpId="1"/>
      <p:bldP spid="87" grpId="0"/>
      <p:bldP spid="87" grpId="1"/>
      <p:bldP spid="88" grpId="0"/>
      <p:bldP spid="88" grpId="1"/>
      <p:bldP spid="89" grpId="0"/>
      <p:bldP spid="89" grpId="1"/>
      <p:bldP spid="90" grpId="0"/>
      <p:bldP spid="90" grpId="1"/>
      <p:bldP spid="91" grpId="0"/>
      <p:bldP spid="91" grpId="1"/>
      <p:bldP spid="92" grpId="0"/>
      <p:bldP spid="92" grpId="1"/>
      <p:bldP spid="93" grpId="0"/>
      <p:bldP spid="93" grpId="1"/>
      <p:bldP spid="94" grpId="0"/>
      <p:bldP spid="94" grpId="1"/>
      <p:bldP spid="95" grpId="0"/>
      <p:bldP spid="95" grpId="1"/>
      <p:bldP spid="96" grpId="0"/>
      <p:bldP spid="96" grpId="1"/>
      <p:bldP spid="97" grpId="0"/>
      <p:bldP spid="97" grpId="1"/>
      <p:bldP spid="98" grpId="0"/>
      <p:bldP spid="98" grpId="1"/>
      <p:bldP spid="99" grpId="0"/>
      <p:bldP spid="99" grpId="1"/>
      <p:bldP spid="100" grpId="0"/>
      <p:bldP spid="100" grpId="1"/>
      <p:bldP spid="101" grpId="0"/>
      <p:bldP spid="102" grpId="0" build="allAtOnce"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7" name="Group 76" hidden="1">
            <a:extLst>
              <a:ext uri="{FF2B5EF4-FFF2-40B4-BE49-F238E27FC236}">
                <a16:creationId xmlns:a16="http://schemas.microsoft.com/office/drawing/2014/main" id="{B1B6C43A-12B0-6EBA-FF19-2C37E18808DC}"/>
              </a:ext>
            </a:extLst>
          </p:cNvPr>
          <p:cNvGrpSpPr/>
          <p:nvPr/>
        </p:nvGrpSpPr>
        <p:grpSpPr>
          <a:xfrm>
            <a:off x="14168578" y="2853425"/>
            <a:ext cx="9540205" cy="2759073"/>
            <a:chOff x="820151" y="6920040"/>
            <a:chExt cx="9540205" cy="2759073"/>
          </a:xfrm>
        </p:grpSpPr>
        <p:pic>
          <p:nvPicPr>
            <p:cNvPr id="78" name="TIM 5" descr="Icon&#10;&#10;Description automatically generated">
              <a:extLst>
                <a:ext uri="{FF2B5EF4-FFF2-40B4-BE49-F238E27FC236}">
                  <a16:creationId xmlns:a16="http://schemas.microsoft.com/office/drawing/2014/main" id="{9615560D-0ACE-EE13-EB27-4F1CFBBF44EB}"/>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089505" y="7177126"/>
              <a:ext cx="723900" cy="723900"/>
            </a:xfrm>
            <a:prstGeom prst="rect">
              <a:avLst/>
            </a:prstGeom>
          </p:spPr>
        </p:pic>
        <p:pic>
          <p:nvPicPr>
            <p:cNvPr id="79" name="TIM 4" descr="Icon&#10;&#10;Description automatically generated">
              <a:extLst>
                <a:ext uri="{FF2B5EF4-FFF2-40B4-BE49-F238E27FC236}">
                  <a16:creationId xmlns:a16="http://schemas.microsoft.com/office/drawing/2014/main" id="{1B948972-450A-F7E4-D29E-1DDCAC39DA42}"/>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698360" y="7092571"/>
              <a:ext cx="723900" cy="723900"/>
            </a:xfrm>
            <a:prstGeom prst="rect">
              <a:avLst/>
            </a:prstGeom>
          </p:spPr>
        </p:pic>
        <p:pic>
          <p:nvPicPr>
            <p:cNvPr id="80" name="TIM 3" descr="Icon&#10;&#10;Description automatically generated">
              <a:extLst>
                <a:ext uri="{FF2B5EF4-FFF2-40B4-BE49-F238E27FC236}">
                  <a16:creationId xmlns:a16="http://schemas.microsoft.com/office/drawing/2014/main" id="{7E136080-BFD9-E95E-50C3-C7D2686C9768}"/>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424571" y="8354815"/>
              <a:ext cx="723900" cy="723900"/>
            </a:xfrm>
            <a:prstGeom prst="rect">
              <a:avLst/>
            </a:prstGeom>
          </p:spPr>
        </p:pic>
        <p:pic>
          <p:nvPicPr>
            <p:cNvPr id="81" name="TIM 2" descr="Icon&#10;&#10;Description automatically generated">
              <a:extLst>
                <a:ext uri="{FF2B5EF4-FFF2-40B4-BE49-F238E27FC236}">
                  <a16:creationId xmlns:a16="http://schemas.microsoft.com/office/drawing/2014/main" id="{F3CA0FF2-ADF3-49A3-D693-2FD7F4617732}"/>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486938" y="7864552"/>
              <a:ext cx="723900" cy="723900"/>
            </a:xfrm>
            <a:prstGeom prst="rect">
              <a:avLst/>
            </a:prstGeom>
          </p:spPr>
        </p:pic>
        <p:pic>
          <p:nvPicPr>
            <p:cNvPr id="82" name="TIM 1" descr="Icon&#10;&#10;Description automatically generated">
              <a:extLst>
                <a:ext uri="{FF2B5EF4-FFF2-40B4-BE49-F238E27FC236}">
                  <a16:creationId xmlns:a16="http://schemas.microsoft.com/office/drawing/2014/main" id="{E145126A-434B-83F4-9C7B-21B0B509D1A4}"/>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500196" y="7693076"/>
              <a:ext cx="723900" cy="723900"/>
            </a:xfrm>
            <a:prstGeom prst="rect">
              <a:avLst/>
            </a:prstGeom>
          </p:spPr>
        </p:pic>
        <p:pic>
          <p:nvPicPr>
            <p:cNvPr id="83" name="TIM 5" descr="Icon&#10;&#10;Description automatically generated">
              <a:extLst>
                <a:ext uri="{FF2B5EF4-FFF2-40B4-BE49-F238E27FC236}">
                  <a16:creationId xmlns:a16="http://schemas.microsoft.com/office/drawing/2014/main" id="{7D51B28F-9736-1CC9-22F8-6C3612B11960}"/>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20151" y="7140652"/>
              <a:ext cx="723900" cy="723900"/>
            </a:xfrm>
            <a:prstGeom prst="rect">
              <a:avLst/>
            </a:prstGeom>
          </p:spPr>
        </p:pic>
        <p:pic>
          <p:nvPicPr>
            <p:cNvPr id="84" name="TIM 5" descr="Icon&#10;&#10;Description automatically generated">
              <a:extLst>
                <a:ext uri="{FF2B5EF4-FFF2-40B4-BE49-F238E27FC236}">
                  <a16:creationId xmlns:a16="http://schemas.microsoft.com/office/drawing/2014/main" id="{FC05ACEE-3770-9D40-415B-B1735BA2CE98}"/>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193594" y="7450752"/>
              <a:ext cx="723900" cy="723900"/>
            </a:xfrm>
            <a:prstGeom prst="rect">
              <a:avLst/>
            </a:prstGeom>
          </p:spPr>
        </p:pic>
        <p:pic>
          <p:nvPicPr>
            <p:cNvPr id="85" name="TIM 5" descr="Icon&#10;&#10;Description automatically generated">
              <a:extLst>
                <a:ext uri="{FF2B5EF4-FFF2-40B4-BE49-F238E27FC236}">
                  <a16:creationId xmlns:a16="http://schemas.microsoft.com/office/drawing/2014/main" id="{496A539D-4D42-099F-A3A9-ED32602363C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718777" y="6920040"/>
              <a:ext cx="723900" cy="723900"/>
            </a:xfrm>
            <a:prstGeom prst="rect">
              <a:avLst/>
            </a:prstGeom>
          </p:spPr>
        </p:pic>
        <p:pic>
          <p:nvPicPr>
            <p:cNvPr id="86" name="TIM 2" descr="Icon&#10;&#10;Description automatically generated">
              <a:extLst>
                <a:ext uri="{FF2B5EF4-FFF2-40B4-BE49-F238E27FC236}">
                  <a16:creationId xmlns:a16="http://schemas.microsoft.com/office/drawing/2014/main" id="{89666DFF-57E5-7E5D-A684-E4CEA00B3287}"/>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899937" y="8955213"/>
              <a:ext cx="723900" cy="723900"/>
            </a:xfrm>
            <a:prstGeom prst="rect">
              <a:avLst/>
            </a:prstGeom>
          </p:spPr>
        </p:pic>
        <p:pic>
          <p:nvPicPr>
            <p:cNvPr id="87" name="TIM 2" descr="Icon&#10;&#10;Description automatically generated">
              <a:extLst>
                <a:ext uri="{FF2B5EF4-FFF2-40B4-BE49-F238E27FC236}">
                  <a16:creationId xmlns:a16="http://schemas.microsoft.com/office/drawing/2014/main" id="{04FB153B-FEE0-3C79-BF8D-947D5067E849}"/>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562567" y="8913989"/>
              <a:ext cx="723900" cy="723900"/>
            </a:xfrm>
            <a:prstGeom prst="rect">
              <a:avLst/>
            </a:prstGeom>
          </p:spPr>
        </p:pic>
        <p:pic>
          <p:nvPicPr>
            <p:cNvPr id="88" name="TIM 2" descr="Icon&#10;&#10;Description automatically generated">
              <a:extLst>
                <a:ext uri="{FF2B5EF4-FFF2-40B4-BE49-F238E27FC236}">
                  <a16:creationId xmlns:a16="http://schemas.microsoft.com/office/drawing/2014/main" id="{5158FE30-13EE-8EB3-61B4-B361EBD63553}"/>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636456" y="8416976"/>
              <a:ext cx="723900" cy="723900"/>
            </a:xfrm>
            <a:prstGeom prst="rect">
              <a:avLst/>
            </a:prstGeom>
          </p:spPr>
        </p:pic>
      </p:grpSp>
      <p:sp>
        <p:nvSpPr>
          <p:cNvPr id="6" name="Content Placeholder 5">
            <a:extLst>
              <a:ext uri="{FF2B5EF4-FFF2-40B4-BE49-F238E27FC236}">
                <a16:creationId xmlns:a16="http://schemas.microsoft.com/office/drawing/2014/main" id="{7E6ACE2B-341E-49D7-9DE4-470FD016FF78}"/>
              </a:ext>
            </a:extLst>
          </p:cNvPr>
          <p:cNvSpPr>
            <a:spLocks noGrp="1"/>
          </p:cNvSpPr>
          <p:nvPr>
            <p:ph idx="1"/>
          </p:nvPr>
        </p:nvSpPr>
        <p:spPr/>
        <p:txBody>
          <a:bodyPr/>
          <a:lstStyle/>
          <a:p>
            <a:endParaRPr lang="en-US"/>
          </a:p>
        </p:txBody>
      </p:sp>
      <p:pic>
        <p:nvPicPr>
          <p:cNvPr id="71" name="Hình nền" descr="A picture containing text&#10;&#10;Description automatically generated">
            <a:extLst>
              <a:ext uri="{FF2B5EF4-FFF2-40B4-BE49-F238E27FC236}">
                <a16:creationId xmlns:a16="http://schemas.microsoft.com/office/drawing/2014/main" id="{EF40DBDC-2A80-42CF-98A2-B12DEE415939}"/>
              </a:ext>
            </a:extLst>
          </p:cNvPr>
          <p:cNvPicPr>
            <a:picLocks noRot="1" noChangeAspect="1" noMove="1" noResize="1" noEditPoints="1" noAdjustHandles="1" noChangeArrowheads="1" noChangeShapeType="1" noCrop="1"/>
          </p:cNvPicPr>
          <p:nvPr/>
        </p:nvPicPr>
        <p:blipFill>
          <a:blip r:embed="rId5">
            <a:extLst>
              <a:ext uri="{28A0092B-C50C-407E-A947-70E740481C1C}">
                <a14:useLocalDpi xmlns:a14="http://schemas.microsoft.com/office/drawing/2010/main" val="0"/>
              </a:ext>
            </a:extLst>
          </a:blip>
          <a:stretch>
            <a:fillRect/>
          </a:stretch>
        </p:blipFill>
        <p:spPr>
          <a:xfrm>
            <a:off x="-1" y="0"/>
            <a:ext cx="12190613" cy="6858000"/>
          </a:xfrm>
          <a:prstGeom prst="rect">
            <a:avLst/>
          </a:prstGeom>
        </p:spPr>
      </p:pic>
      <p:pic>
        <p:nvPicPr>
          <p:cNvPr id="72" name="Hình nền 1" descr="A picture containing text&#10;&#10;Description automatically generated">
            <a:extLst>
              <a:ext uri="{FF2B5EF4-FFF2-40B4-BE49-F238E27FC236}">
                <a16:creationId xmlns:a16="http://schemas.microsoft.com/office/drawing/2014/main" id="{F108837D-C5CE-40F9-A729-FD78CA01CDD7}"/>
              </a:ext>
            </a:extLst>
          </p:cNvPr>
          <p:cNvPicPr>
            <a:picLocks noGrp="1" noRot="1" noChangeAspect="1" noMove="1" noResize="1" noEditPoints="1" noAdjustHandles="1" noChangeArrowheads="1" noChangeShapeType="1" noCrop="1"/>
          </p:cNvPicPr>
          <p:nvPr/>
        </p:nvPicPr>
        <p:blipFill>
          <a:blip r:embed="rId6">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73" name="Bảng câu hỏi">
            <a:extLst>
              <a:ext uri="{FF2B5EF4-FFF2-40B4-BE49-F238E27FC236}">
                <a16:creationId xmlns:a16="http://schemas.microsoft.com/office/drawing/2014/main" id="{04230D90-3CEE-4617-AAF0-085DE03F0706}"/>
              </a:ext>
            </a:extLst>
          </p:cNvPr>
          <p:cNvSpPr/>
          <p:nvPr/>
        </p:nvSpPr>
        <p:spPr>
          <a:xfrm>
            <a:off x="1037027" y="505712"/>
            <a:ext cx="10104348" cy="1140099"/>
          </a:xfrm>
          <a:prstGeom prst="roundRect">
            <a:avLst>
              <a:gd name="adj" fmla="val 29458"/>
            </a:avLst>
          </a:prstGeom>
          <a:solidFill>
            <a:schemeClr val="bg1">
              <a:alpha val="76000"/>
            </a:schemeClr>
          </a:solidFill>
          <a:ln w="38100">
            <a:solidFill>
              <a:srgbClr val="D93E2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9Slide05 Fourth Medium" panose="00000600000000000000" pitchFamily="2" charset="0"/>
              <a:ea typeface="+mn-ea"/>
              <a:cs typeface="+mn-cs"/>
            </a:endParaRPr>
          </a:p>
        </p:txBody>
      </p:sp>
      <p:pic>
        <p:nvPicPr>
          <p:cNvPr id="74" name="Picture 73">
            <a:extLst>
              <a:ext uri="{FF2B5EF4-FFF2-40B4-BE49-F238E27FC236}">
                <a16:creationId xmlns:a16="http://schemas.microsoft.com/office/drawing/2014/main" id="{ACB6FED2-E6F8-4345-A4DB-62440FBDAD55}"/>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155700" y="5194300"/>
            <a:ext cx="1663700" cy="1663700"/>
          </a:xfrm>
          <a:prstGeom prst="rect">
            <a:avLst/>
          </a:prstGeom>
        </p:spPr>
      </p:pic>
      <p:pic>
        <p:nvPicPr>
          <p:cNvPr id="75" name="Trái dâu">
            <a:extLst>
              <a:ext uri="{FF2B5EF4-FFF2-40B4-BE49-F238E27FC236}">
                <a16:creationId xmlns:a16="http://schemas.microsoft.com/office/drawing/2014/main" id="{94C74A0B-460A-4E85-B894-C38F1C57A7B8}"/>
              </a:ext>
            </a:extLst>
          </p:cNvPr>
          <p:cNvPicPr>
            <a:picLocks noChangeAspect="1"/>
          </p:cNvPicPr>
          <p:nvPr/>
        </p:nvPicPr>
        <p:blipFill>
          <a:blip r:embed="rId8" cstate="print">
            <a:extLst>
              <a:ext uri="{28A0092B-C50C-407E-A947-70E740481C1C}">
                <a14:useLocalDpi xmlns:a14="http://schemas.microsoft.com/office/drawing/2010/main" val="0"/>
              </a:ext>
            </a:extLst>
          </a:blip>
          <a:srcRect/>
          <a:stretch/>
        </p:blipFill>
        <p:spPr>
          <a:xfrm>
            <a:off x="1210601" y="419631"/>
            <a:ext cx="1226180" cy="1226180"/>
          </a:xfrm>
          <a:prstGeom prst="rect">
            <a:avLst/>
          </a:prstGeom>
        </p:spPr>
      </p:pic>
      <p:sp>
        <p:nvSpPr>
          <p:cNvPr id="76" name="Đáp Án D">
            <a:extLst>
              <a:ext uri="{FF2B5EF4-FFF2-40B4-BE49-F238E27FC236}">
                <a16:creationId xmlns:a16="http://schemas.microsoft.com/office/drawing/2014/main" id="{BDED876B-58B5-47DF-9C0F-5F15865A1F30}"/>
              </a:ext>
            </a:extLst>
          </p:cNvPr>
          <p:cNvSpPr/>
          <p:nvPr/>
        </p:nvSpPr>
        <p:spPr>
          <a:xfrm>
            <a:off x="5659507" y="2173540"/>
            <a:ext cx="5307495" cy="746219"/>
          </a:xfrm>
          <a:prstGeom prst="roundRect">
            <a:avLst>
              <a:gd name="adj" fmla="val 18562"/>
            </a:avLst>
          </a:prstGeom>
          <a:solidFill>
            <a:schemeClr val="bg1"/>
          </a:solidFill>
          <a:ln w="57150">
            <a:solidFill>
              <a:srgbClr val="F581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4000" b="1" dirty="0" err="1">
                <a:solidFill>
                  <a:srgbClr val="FF0000"/>
                </a:solidFill>
              </a:rPr>
              <a:t>Đáp</a:t>
            </a:r>
            <a:r>
              <a:rPr lang="en-US" sz="4000" b="1" dirty="0">
                <a:solidFill>
                  <a:srgbClr val="FF0000"/>
                </a:solidFill>
              </a:rPr>
              <a:t> </a:t>
            </a:r>
            <a:r>
              <a:rPr lang="en-US" sz="4000" b="1" dirty="0" err="1">
                <a:solidFill>
                  <a:srgbClr val="FF0000"/>
                </a:solidFill>
              </a:rPr>
              <a:t>án</a:t>
            </a:r>
            <a:r>
              <a:rPr lang="en-US" sz="4000" b="1" dirty="0">
                <a:solidFill>
                  <a:srgbClr val="FF0000"/>
                </a:solidFill>
              </a:rPr>
              <a:t>: </a:t>
            </a:r>
            <a:r>
              <a:rPr lang="en-US" sz="4000" b="1" dirty="0" err="1">
                <a:solidFill>
                  <a:srgbClr val="FF0000"/>
                </a:solidFill>
              </a:rPr>
              <a:t>Tôi</a:t>
            </a:r>
            <a:r>
              <a:rPr lang="en-US" sz="4000" b="1" dirty="0">
                <a:solidFill>
                  <a:srgbClr val="FF0000"/>
                </a:solidFill>
              </a:rPr>
              <a:t> </a:t>
            </a:r>
            <a:r>
              <a:rPr lang="en-US" sz="4000" b="1" dirty="0" err="1">
                <a:solidFill>
                  <a:srgbClr val="FF0000"/>
                </a:solidFill>
              </a:rPr>
              <a:t>yêu</a:t>
            </a:r>
            <a:r>
              <a:rPr lang="en-US" sz="4000" b="1" dirty="0">
                <a:solidFill>
                  <a:srgbClr val="FF0000"/>
                </a:solidFill>
              </a:rPr>
              <a:t> </a:t>
            </a:r>
            <a:r>
              <a:rPr lang="en-US" sz="4000" b="1" dirty="0" err="1">
                <a:solidFill>
                  <a:srgbClr val="FF0000"/>
                </a:solidFill>
              </a:rPr>
              <a:t>em</a:t>
            </a:r>
            <a:r>
              <a:rPr lang="en-US" sz="4000" b="1" dirty="0">
                <a:solidFill>
                  <a:srgbClr val="FF0000"/>
                </a:solidFill>
              </a:rPr>
              <a:t> </a:t>
            </a:r>
            <a:r>
              <a:rPr lang="en-US" sz="4000" b="1" dirty="0" err="1">
                <a:solidFill>
                  <a:srgbClr val="FF0000"/>
                </a:solidFill>
              </a:rPr>
              <a:t>tôi</a:t>
            </a:r>
            <a:endParaRPr kumimoji="0" lang="en-US" sz="4000" b="1" i="0" u="none" strike="noStrike" kern="1200" cap="none" spc="0" normalizeH="0" baseline="0" noProof="0" dirty="0">
              <a:ln>
                <a:noFill/>
              </a:ln>
              <a:solidFill>
                <a:srgbClr val="FF0000"/>
              </a:solidFill>
              <a:effectLst/>
              <a:uLnTx/>
              <a:uFillTx/>
            </a:endParaRPr>
          </a:p>
        </p:txBody>
      </p:sp>
      <p:sp>
        <p:nvSpPr>
          <p:cNvPr id="89" name="Chứa câu hỏi">
            <a:extLst>
              <a:ext uri="{FF2B5EF4-FFF2-40B4-BE49-F238E27FC236}">
                <a16:creationId xmlns:a16="http://schemas.microsoft.com/office/drawing/2014/main" id="{984FEFB9-4C49-49E9-8C31-38DAC5853772}"/>
              </a:ext>
            </a:extLst>
          </p:cNvPr>
          <p:cNvSpPr txBox="1"/>
          <p:nvPr/>
        </p:nvSpPr>
        <p:spPr>
          <a:xfrm>
            <a:off x="2693504" y="510940"/>
            <a:ext cx="7623313" cy="10156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0" b="0" i="0" u="none" strike="noStrike" kern="1200" cap="none" spc="0" normalizeH="0" baseline="0" noProof="0" dirty="0" err="1">
                <a:ln>
                  <a:noFill/>
                </a:ln>
                <a:solidFill>
                  <a:prstClr val="black"/>
                </a:solidFill>
                <a:effectLst/>
                <a:uLnTx/>
                <a:uFillTx/>
                <a:ea typeface="+mn-ea"/>
                <a:cs typeface="+mn-cs"/>
              </a:rPr>
              <a:t>Nêu</a:t>
            </a:r>
            <a:r>
              <a:rPr kumimoji="0" lang="en-US" sz="6000" b="0" i="0" u="none" strike="noStrike" kern="1200" cap="none" spc="0" normalizeH="0" noProof="0" dirty="0">
                <a:ln>
                  <a:noFill/>
                </a:ln>
                <a:solidFill>
                  <a:prstClr val="black"/>
                </a:solidFill>
                <a:effectLst/>
                <a:uLnTx/>
                <a:uFillTx/>
                <a:ea typeface="+mn-ea"/>
                <a:cs typeface="+mn-cs"/>
              </a:rPr>
              <a:t> </a:t>
            </a:r>
            <a:r>
              <a:rPr kumimoji="0" lang="en-US" sz="6000" b="0" i="0" u="none" strike="noStrike" kern="1200" cap="none" spc="0" normalizeH="0" noProof="0" dirty="0" err="1">
                <a:ln>
                  <a:noFill/>
                </a:ln>
                <a:solidFill>
                  <a:prstClr val="black"/>
                </a:solidFill>
                <a:effectLst/>
                <a:uLnTx/>
                <a:uFillTx/>
                <a:ea typeface="+mn-ea"/>
                <a:cs typeface="+mn-cs"/>
              </a:rPr>
              <a:t>tên</a:t>
            </a:r>
            <a:r>
              <a:rPr kumimoji="0" lang="en-US" sz="6000" b="0" i="0" u="none" strike="noStrike" kern="1200" cap="none" spc="0" normalizeH="0" noProof="0" dirty="0">
                <a:ln>
                  <a:noFill/>
                </a:ln>
                <a:solidFill>
                  <a:prstClr val="black"/>
                </a:solidFill>
                <a:effectLst/>
                <a:uLnTx/>
                <a:uFillTx/>
                <a:ea typeface="+mn-ea"/>
                <a:cs typeface="+mn-cs"/>
              </a:rPr>
              <a:t> </a:t>
            </a:r>
            <a:r>
              <a:rPr kumimoji="0" lang="en-US" sz="6000" b="0" i="0" u="none" strike="noStrike" kern="1200" cap="none" spc="0" normalizeH="0" noProof="0" dirty="0" err="1">
                <a:ln>
                  <a:noFill/>
                </a:ln>
                <a:solidFill>
                  <a:prstClr val="black"/>
                </a:solidFill>
                <a:effectLst/>
                <a:uLnTx/>
                <a:uFillTx/>
                <a:ea typeface="+mn-ea"/>
                <a:cs typeface="+mn-cs"/>
              </a:rPr>
              <a:t>bài</a:t>
            </a:r>
            <a:r>
              <a:rPr kumimoji="0" lang="en-US" sz="6000" b="0" i="0" u="none" strike="noStrike" kern="1200" cap="none" spc="0" normalizeH="0" noProof="0" dirty="0">
                <a:ln>
                  <a:noFill/>
                </a:ln>
                <a:solidFill>
                  <a:prstClr val="black"/>
                </a:solidFill>
                <a:effectLst/>
                <a:uLnTx/>
                <a:uFillTx/>
                <a:ea typeface="+mn-ea"/>
                <a:cs typeface="+mn-cs"/>
              </a:rPr>
              <a:t> </a:t>
            </a:r>
            <a:r>
              <a:rPr kumimoji="0" lang="en-US" sz="6000" b="0" i="0" u="none" strike="noStrike" kern="1200" cap="none" spc="0" normalizeH="0" noProof="0" dirty="0" err="1">
                <a:ln>
                  <a:noFill/>
                </a:ln>
                <a:solidFill>
                  <a:prstClr val="black"/>
                </a:solidFill>
                <a:effectLst/>
                <a:uLnTx/>
                <a:uFillTx/>
                <a:ea typeface="+mn-ea"/>
                <a:cs typeface="+mn-cs"/>
              </a:rPr>
              <a:t>thơ</a:t>
            </a:r>
            <a:endParaRPr kumimoji="0" lang="en-US" sz="6000" b="0" i="0" u="none" strike="noStrike" kern="1200" cap="none" spc="0" normalizeH="0" baseline="0" noProof="0" dirty="0">
              <a:ln>
                <a:noFill/>
              </a:ln>
              <a:solidFill>
                <a:prstClr val="black"/>
              </a:solidFill>
              <a:effectLst/>
              <a:uLnTx/>
              <a:uFillTx/>
              <a:ea typeface="+mn-ea"/>
              <a:cs typeface="+mn-cs"/>
            </a:endParaRPr>
          </a:p>
        </p:txBody>
      </p:sp>
      <p:pic>
        <p:nvPicPr>
          <p:cNvPr id="90" name="Picture 89" descr="A picture containing toy&#10;&#10;Description automatically generated">
            <a:hlinkClick r:id="rId9" action="ppaction://hlinksldjump"/>
            <a:extLst>
              <a:ext uri="{FF2B5EF4-FFF2-40B4-BE49-F238E27FC236}">
                <a16:creationId xmlns:a16="http://schemas.microsoft.com/office/drawing/2014/main" id="{97B02D04-69FF-49FE-82F7-E688BF0B08B7}"/>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10529069" y="5076486"/>
            <a:ext cx="1809401" cy="1807676"/>
          </a:xfrm>
          <a:prstGeom prst="rect">
            <a:avLst/>
          </a:prstGeom>
        </p:spPr>
      </p:pic>
      <p:pic>
        <p:nvPicPr>
          <p:cNvPr id="91" name="Đồng hồ" descr="Icon&#10;&#10;Description automatically generated">
            <a:extLst>
              <a:ext uri="{FF2B5EF4-FFF2-40B4-BE49-F238E27FC236}">
                <a16:creationId xmlns:a16="http://schemas.microsoft.com/office/drawing/2014/main" id="{2B927CEA-A43B-44DD-AF00-36FA40BE661E}"/>
              </a:ext>
            </a:extLst>
          </p:cNvPr>
          <p:cNvPicPr/>
          <p:nvPr/>
        </p:nvPicPr>
        <p:blipFill>
          <a:blip r:embed="rId11" cstate="print">
            <a:extLst>
              <a:ext uri="{28A0092B-C50C-407E-A947-70E740481C1C}">
                <a14:useLocalDpi xmlns:a14="http://schemas.microsoft.com/office/drawing/2010/main" val="0"/>
              </a:ext>
            </a:extLst>
          </a:blip>
          <a:stretch>
            <a:fillRect/>
          </a:stretch>
        </p:blipFill>
        <p:spPr>
          <a:xfrm>
            <a:off x="4732868" y="4634139"/>
            <a:ext cx="2501168" cy="2187914"/>
          </a:xfrm>
          <a:prstGeom prst="rect">
            <a:avLst/>
          </a:prstGeom>
        </p:spPr>
      </p:pic>
      <p:sp>
        <p:nvSpPr>
          <p:cNvPr id="92" name="15">
            <a:extLst>
              <a:ext uri="{FF2B5EF4-FFF2-40B4-BE49-F238E27FC236}">
                <a16:creationId xmlns:a16="http://schemas.microsoft.com/office/drawing/2014/main" id="{511F946D-3B4C-4E5B-A665-4ADE3572E118}"/>
              </a:ext>
            </a:extLst>
          </p:cNvPr>
          <p:cNvSpPr txBox="1"/>
          <p:nvPr/>
        </p:nvSpPr>
        <p:spPr>
          <a:xfrm>
            <a:off x="5375062" y="515287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15</a:t>
            </a:r>
          </a:p>
        </p:txBody>
      </p:sp>
      <p:sp>
        <p:nvSpPr>
          <p:cNvPr id="93" name="14">
            <a:extLst>
              <a:ext uri="{FF2B5EF4-FFF2-40B4-BE49-F238E27FC236}">
                <a16:creationId xmlns:a16="http://schemas.microsoft.com/office/drawing/2014/main" id="{BC6C9969-0042-4701-B25B-E7D47DAAE4EB}"/>
              </a:ext>
            </a:extLst>
          </p:cNvPr>
          <p:cNvSpPr txBox="1"/>
          <p:nvPr/>
        </p:nvSpPr>
        <p:spPr>
          <a:xfrm>
            <a:off x="5375061" y="515287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14</a:t>
            </a:r>
          </a:p>
        </p:txBody>
      </p:sp>
      <p:sp>
        <p:nvSpPr>
          <p:cNvPr id="94" name="13">
            <a:extLst>
              <a:ext uri="{FF2B5EF4-FFF2-40B4-BE49-F238E27FC236}">
                <a16:creationId xmlns:a16="http://schemas.microsoft.com/office/drawing/2014/main" id="{98B4B2E9-302C-4755-8DA5-155C499841C4}"/>
              </a:ext>
            </a:extLst>
          </p:cNvPr>
          <p:cNvSpPr txBox="1"/>
          <p:nvPr/>
        </p:nvSpPr>
        <p:spPr>
          <a:xfrm>
            <a:off x="5375062" y="5152871"/>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13</a:t>
            </a:r>
          </a:p>
        </p:txBody>
      </p:sp>
      <p:sp>
        <p:nvSpPr>
          <p:cNvPr id="95" name="12">
            <a:extLst>
              <a:ext uri="{FF2B5EF4-FFF2-40B4-BE49-F238E27FC236}">
                <a16:creationId xmlns:a16="http://schemas.microsoft.com/office/drawing/2014/main" id="{1B3F4D27-6FF4-4723-ACE5-C6F4A9924AF3}"/>
              </a:ext>
            </a:extLst>
          </p:cNvPr>
          <p:cNvSpPr txBox="1"/>
          <p:nvPr/>
        </p:nvSpPr>
        <p:spPr>
          <a:xfrm>
            <a:off x="5375062" y="5152870"/>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12</a:t>
            </a:r>
          </a:p>
        </p:txBody>
      </p:sp>
      <p:sp>
        <p:nvSpPr>
          <p:cNvPr id="96" name="11">
            <a:extLst>
              <a:ext uri="{FF2B5EF4-FFF2-40B4-BE49-F238E27FC236}">
                <a16:creationId xmlns:a16="http://schemas.microsoft.com/office/drawing/2014/main" id="{18443D14-6F18-45E7-9D0F-C2281AE44483}"/>
              </a:ext>
            </a:extLst>
          </p:cNvPr>
          <p:cNvSpPr txBox="1"/>
          <p:nvPr/>
        </p:nvSpPr>
        <p:spPr>
          <a:xfrm>
            <a:off x="5375062" y="5152869"/>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11</a:t>
            </a:r>
          </a:p>
        </p:txBody>
      </p:sp>
      <p:sp>
        <p:nvSpPr>
          <p:cNvPr id="97" name="10">
            <a:extLst>
              <a:ext uri="{FF2B5EF4-FFF2-40B4-BE49-F238E27FC236}">
                <a16:creationId xmlns:a16="http://schemas.microsoft.com/office/drawing/2014/main" id="{9549B921-47CD-43DA-88A2-AA4695894875}"/>
              </a:ext>
            </a:extLst>
          </p:cNvPr>
          <p:cNvSpPr txBox="1"/>
          <p:nvPr/>
        </p:nvSpPr>
        <p:spPr>
          <a:xfrm>
            <a:off x="5375062" y="5152868"/>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10</a:t>
            </a:r>
          </a:p>
        </p:txBody>
      </p:sp>
      <p:sp>
        <p:nvSpPr>
          <p:cNvPr id="98" name="09">
            <a:extLst>
              <a:ext uri="{FF2B5EF4-FFF2-40B4-BE49-F238E27FC236}">
                <a16:creationId xmlns:a16="http://schemas.microsoft.com/office/drawing/2014/main" id="{21406F25-5AB0-4744-A4FA-CE855ABE9B61}"/>
              </a:ext>
            </a:extLst>
          </p:cNvPr>
          <p:cNvSpPr txBox="1"/>
          <p:nvPr/>
        </p:nvSpPr>
        <p:spPr>
          <a:xfrm>
            <a:off x="5375062" y="5152867"/>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09</a:t>
            </a:r>
          </a:p>
        </p:txBody>
      </p:sp>
      <p:sp>
        <p:nvSpPr>
          <p:cNvPr id="99" name="08">
            <a:extLst>
              <a:ext uri="{FF2B5EF4-FFF2-40B4-BE49-F238E27FC236}">
                <a16:creationId xmlns:a16="http://schemas.microsoft.com/office/drawing/2014/main" id="{263C0BA7-BF71-4491-A013-8CC7934972FA}"/>
              </a:ext>
            </a:extLst>
          </p:cNvPr>
          <p:cNvSpPr txBox="1"/>
          <p:nvPr/>
        </p:nvSpPr>
        <p:spPr>
          <a:xfrm>
            <a:off x="5375062" y="5152866"/>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08</a:t>
            </a:r>
          </a:p>
        </p:txBody>
      </p:sp>
      <p:sp>
        <p:nvSpPr>
          <p:cNvPr id="100" name="07">
            <a:extLst>
              <a:ext uri="{FF2B5EF4-FFF2-40B4-BE49-F238E27FC236}">
                <a16:creationId xmlns:a16="http://schemas.microsoft.com/office/drawing/2014/main" id="{B4645692-46F5-4D8F-81F7-DFD74DEFEAA9}"/>
              </a:ext>
            </a:extLst>
          </p:cNvPr>
          <p:cNvSpPr txBox="1"/>
          <p:nvPr/>
        </p:nvSpPr>
        <p:spPr>
          <a:xfrm>
            <a:off x="5375062" y="5152865"/>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07</a:t>
            </a:r>
          </a:p>
        </p:txBody>
      </p:sp>
      <p:sp>
        <p:nvSpPr>
          <p:cNvPr id="101" name="06">
            <a:extLst>
              <a:ext uri="{FF2B5EF4-FFF2-40B4-BE49-F238E27FC236}">
                <a16:creationId xmlns:a16="http://schemas.microsoft.com/office/drawing/2014/main" id="{D538E1DA-4D11-46DA-AD25-8F75DC32CEFF}"/>
              </a:ext>
            </a:extLst>
          </p:cNvPr>
          <p:cNvSpPr txBox="1"/>
          <p:nvPr/>
        </p:nvSpPr>
        <p:spPr>
          <a:xfrm>
            <a:off x="5375062" y="5152864"/>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06</a:t>
            </a:r>
          </a:p>
        </p:txBody>
      </p:sp>
      <p:sp>
        <p:nvSpPr>
          <p:cNvPr id="102" name="05">
            <a:extLst>
              <a:ext uri="{FF2B5EF4-FFF2-40B4-BE49-F238E27FC236}">
                <a16:creationId xmlns:a16="http://schemas.microsoft.com/office/drawing/2014/main" id="{AF836F7D-549C-4AA5-B359-E56B0EFF8C81}"/>
              </a:ext>
            </a:extLst>
          </p:cNvPr>
          <p:cNvSpPr txBox="1"/>
          <p:nvPr/>
        </p:nvSpPr>
        <p:spPr>
          <a:xfrm>
            <a:off x="5375062" y="515286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05</a:t>
            </a:r>
          </a:p>
        </p:txBody>
      </p:sp>
      <p:sp>
        <p:nvSpPr>
          <p:cNvPr id="103" name="04">
            <a:extLst>
              <a:ext uri="{FF2B5EF4-FFF2-40B4-BE49-F238E27FC236}">
                <a16:creationId xmlns:a16="http://schemas.microsoft.com/office/drawing/2014/main" id="{3D2D5DE0-6204-442D-9B07-B8CD2C76CDA7}"/>
              </a:ext>
            </a:extLst>
          </p:cNvPr>
          <p:cNvSpPr txBox="1"/>
          <p:nvPr/>
        </p:nvSpPr>
        <p:spPr>
          <a:xfrm>
            <a:off x="5375062" y="515286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04</a:t>
            </a:r>
          </a:p>
        </p:txBody>
      </p:sp>
      <p:sp>
        <p:nvSpPr>
          <p:cNvPr id="104" name="03">
            <a:extLst>
              <a:ext uri="{FF2B5EF4-FFF2-40B4-BE49-F238E27FC236}">
                <a16:creationId xmlns:a16="http://schemas.microsoft.com/office/drawing/2014/main" id="{E3D0B29A-252C-475C-849A-F17B1177D53A}"/>
              </a:ext>
            </a:extLst>
          </p:cNvPr>
          <p:cNvSpPr txBox="1"/>
          <p:nvPr/>
        </p:nvSpPr>
        <p:spPr>
          <a:xfrm>
            <a:off x="5375062" y="515286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03</a:t>
            </a:r>
          </a:p>
        </p:txBody>
      </p:sp>
      <p:sp>
        <p:nvSpPr>
          <p:cNvPr id="105" name="02">
            <a:extLst>
              <a:ext uri="{FF2B5EF4-FFF2-40B4-BE49-F238E27FC236}">
                <a16:creationId xmlns:a16="http://schemas.microsoft.com/office/drawing/2014/main" id="{DC79EF40-7BD0-41A0-A2AB-E23E98EA946F}"/>
              </a:ext>
            </a:extLst>
          </p:cNvPr>
          <p:cNvSpPr txBox="1"/>
          <p:nvPr/>
        </p:nvSpPr>
        <p:spPr>
          <a:xfrm>
            <a:off x="5375062" y="515286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02</a:t>
            </a:r>
          </a:p>
        </p:txBody>
      </p:sp>
      <p:sp>
        <p:nvSpPr>
          <p:cNvPr id="106" name="01">
            <a:extLst>
              <a:ext uri="{FF2B5EF4-FFF2-40B4-BE49-F238E27FC236}">
                <a16:creationId xmlns:a16="http://schemas.microsoft.com/office/drawing/2014/main" id="{BD6C41AF-1333-4252-AB4E-1ED482453B14}"/>
              </a:ext>
            </a:extLst>
          </p:cNvPr>
          <p:cNvSpPr txBox="1"/>
          <p:nvPr/>
        </p:nvSpPr>
        <p:spPr>
          <a:xfrm>
            <a:off x="5375062" y="515286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01</a:t>
            </a:r>
          </a:p>
        </p:txBody>
      </p:sp>
      <p:sp>
        <p:nvSpPr>
          <p:cNvPr id="107" name="00">
            <a:extLst>
              <a:ext uri="{FF2B5EF4-FFF2-40B4-BE49-F238E27FC236}">
                <a16:creationId xmlns:a16="http://schemas.microsoft.com/office/drawing/2014/main" id="{EDADD25C-7A4C-4440-B4C4-755F3876744B}"/>
              </a:ext>
            </a:extLst>
          </p:cNvPr>
          <p:cNvSpPr txBox="1"/>
          <p:nvPr/>
        </p:nvSpPr>
        <p:spPr>
          <a:xfrm>
            <a:off x="5375062" y="515286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00</a:t>
            </a:r>
          </a:p>
        </p:txBody>
      </p:sp>
      <p:sp>
        <p:nvSpPr>
          <p:cNvPr id="108" name="Oval 107">
            <a:extLst>
              <a:ext uri="{FF2B5EF4-FFF2-40B4-BE49-F238E27FC236}">
                <a16:creationId xmlns:a16="http://schemas.microsoft.com/office/drawing/2014/main" id="{A3568BBF-890B-4C75-AB67-542808E077C7}"/>
              </a:ext>
            </a:extLst>
          </p:cNvPr>
          <p:cNvSpPr/>
          <p:nvPr/>
        </p:nvSpPr>
        <p:spPr>
          <a:xfrm>
            <a:off x="5154923" y="4987639"/>
            <a:ext cx="1657057" cy="1657057"/>
          </a:xfrm>
          <a:prstGeom prst="ellipse">
            <a:avLst/>
          </a:prstGeom>
          <a:solidFill>
            <a:srgbClr val="839906">
              <a:alpha val="3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panose="020F0502020204030204"/>
                <a:ea typeface="+mn-ea"/>
                <a:cs typeface="+mn-cs"/>
              </a:rPr>
              <a:t>15S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Calibri" panose="020F0502020204030204"/>
                <a:ea typeface="+mn-ea"/>
                <a:cs typeface="+mn-cs"/>
              </a:rPr>
              <a:t>BẮT ĐẦU</a:t>
            </a:r>
          </a:p>
        </p:txBody>
      </p:sp>
      <p:pic>
        <p:nvPicPr>
          <p:cNvPr id="9" name="Picture 8">
            <a:extLst>
              <a:ext uri="{FF2B5EF4-FFF2-40B4-BE49-F238E27FC236}">
                <a16:creationId xmlns:a16="http://schemas.microsoft.com/office/drawing/2014/main" id="{C6CCA65D-3EB8-424A-B728-496E687B5114}"/>
              </a:ext>
            </a:extLst>
          </p:cNvPr>
          <p:cNvPicPr>
            <a:picLocks noChangeAspect="1"/>
          </p:cNvPicPr>
          <p:nvPr/>
        </p:nvPicPr>
        <p:blipFill>
          <a:blip r:embed="rId12"/>
          <a:stretch>
            <a:fillRect/>
          </a:stretch>
        </p:blipFill>
        <p:spPr>
          <a:xfrm>
            <a:off x="714374" y="2095499"/>
            <a:ext cx="3819525" cy="3086485"/>
          </a:xfrm>
          <a:prstGeom prst="rect">
            <a:avLst/>
          </a:prstGeom>
        </p:spPr>
      </p:pic>
    </p:spTree>
    <p:extLst>
      <p:ext uri="{BB962C8B-B14F-4D97-AF65-F5344CB8AC3E}">
        <p14:creationId xmlns:p14="http://schemas.microsoft.com/office/powerpoint/2010/main" val="26798968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nodeType="withEffect">
                                  <p:stCondLst>
                                    <p:cond delay="0"/>
                                  </p:stCondLst>
                                  <p:childTnLst>
                                    <p:animMotion origin="layout" path="M -1.01342 0.63634 L -1.03204 -0.43056 " pathEditMode="relative" rAng="0" ptsTypes="AA">
                                      <p:cBhvr>
                                        <p:cTn id="6" dur="10000" fill="hold"/>
                                        <p:tgtEl>
                                          <p:spTgt spid="77"/>
                                        </p:tgtEl>
                                        <p:attrNameLst>
                                          <p:attrName>ppt_x</p:attrName>
                                          <p:attrName>ppt_y</p:attrName>
                                        </p:attrNameLst>
                                      </p:cBhvr>
                                      <p:rCtr x="-938" y="-53356"/>
                                    </p:animMotion>
                                  </p:childTnLst>
                                </p:cTn>
                              </p:par>
                              <p:par>
                                <p:cTn id="7" presetID="22" presetClass="exit" presetSubtype="4" fill="hold" nodeType="withEffect">
                                  <p:stCondLst>
                                    <p:cond delay="12000"/>
                                  </p:stCondLst>
                                  <p:childTnLst>
                                    <p:animEffect transition="out" filter="wipe(down)">
                                      <p:cBhvr>
                                        <p:cTn id="8" dur="500"/>
                                        <p:tgtEl>
                                          <p:spTgt spid="77"/>
                                        </p:tgtEl>
                                      </p:cBhvr>
                                    </p:animEffect>
                                    <p:set>
                                      <p:cBhvr>
                                        <p:cTn id="9" dur="1" fill="hold">
                                          <p:stCondLst>
                                            <p:cond delay="499"/>
                                          </p:stCondLst>
                                        </p:cTn>
                                        <p:tgtEl>
                                          <p:spTgt spid="77"/>
                                        </p:tgtEl>
                                        <p:attrNameLst>
                                          <p:attrName>style.visibility</p:attrName>
                                        </p:attrNameLst>
                                      </p:cBhvr>
                                      <p:to>
                                        <p:strVal val="hidden"/>
                                      </p:to>
                                    </p:set>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grpId="0" nodeType="clickEffect">
                                  <p:stCondLst>
                                    <p:cond delay="0"/>
                                  </p:stCondLst>
                                  <p:childTnLst>
                                    <p:set>
                                      <p:cBhvr>
                                        <p:cTn id="13" dur="1" fill="hold">
                                          <p:stCondLst>
                                            <p:cond delay="0"/>
                                          </p:stCondLst>
                                        </p:cTn>
                                        <p:tgtEl>
                                          <p:spTgt spid="76"/>
                                        </p:tgtEl>
                                        <p:attrNameLst>
                                          <p:attrName>style.visibility</p:attrName>
                                        </p:attrNameLst>
                                      </p:cBhvr>
                                      <p:to>
                                        <p:strVal val="visible"/>
                                      </p:to>
                                    </p:set>
                                    <p:animEffect transition="in" filter="wipe(down)">
                                      <p:cBhvr>
                                        <p:cTn id="14" dur="500"/>
                                        <p:tgtEl>
                                          <p:spTgt spid="76"/>
                                        </p:tgtEl>
                                      </p:cBhvr>
                                    </p:animEffect>
                                  </p:childTnLst>
                                  <p:subTnLst>
                                    <p:audio>
                                      <p:cMediaNode>
                                        <p:cTn display="0" masterRel="sameClick">
                                          <p:stCondLst>
                                            <p:cond evt="begin" delay="0">
                                              <p:tn val="12"/>
                                            </p:cond>
                                          </p:stCondLst>
                                          <p:endCondLst>
                                            <p:cond evt="onStopAudio" delay="0">
                                              <p:tgtEl>
                                                <p:sldTgt/>
                                              </p:tgtEl>
                                            </p:cond>
                                          </p:endCondLst>
                                        </p:cTn>
                                        <p:tgtEl>
                                          <p:sndTgt r:embed="rId2" name="Trò-chơi-chíu.wav"/>
                                        </p:tgtEl>
                                      </p:cMediaNode>
                                    </p:audio>
                                  </p:subTnLst>
                                </p:cTn>
                              </p:par>
                            </p:childTnLst>
                          </p:cTn>
                        </p:par>
                      </p:childTnLst>
                    </p:cTn>
                  </p:par>
                </p:childTnLst>
              </p:cTn>
              <p:prevCondLst>
                <p:cond evt="onPrev" delay="0">
                  <p:tgtEl>
                    <p:sldTgt/>
                  </p:tgtEl>
                </p:cond>
              </p:prevCondLst>
              <p:nextCondLst>
                <p:cond evt="onNext" delay="0">
                  <p:tgtEl>
                    <p:sldTgt/>
                  </p:tgtEl>
                </p:cond>
              </p:nextCondLst>
            </p:seq>
            <p:seq concurrent="1" nextAc="seek">
              <p:cTn id="15" restart="whenNotActive" fill="hold" evtFilter="cancelBubble" nodeType="interactiveSeq">
                <p:stCondLst>
                  <p:cond evt="onClick" delay="0">
                    <p:tgtEl>
                      <p:spTgt spid="108"/>
                    </p:tgtEl>
                  </p:cond>
                </p:stCondLst>
                <p:endSync evt="end" delay="0">
                  <p:rtn val="all"/>
                </p:endSync>
                <p:childTnLst>
                  <p:par>
                    <p:cTn id="16" fill="hold">
                      <p:stCondLst>
                        <p:cond delay="0"/>
                      </p:stCondLst>
                      <p:childTnLst>
                        <p:par>
                          <p:cTn id="17" fill="hold">
                            <p:stCondLst>
                              <p:cond delay="0"/>
                            </p:stCondLst>
                            <p:childTnLst>
                              <p:par>
                                <p:cTn id="18" presetID="1" presetClass="exit" presetSubtype="0" fill="hold" nodeType="clickEffect">
                                  <p:stCondLst>
                                    <p:cond delay="0"/>
                                  </p:stCondLst>
                                  <p:childTnLst>
                                    <p:set>
                                      <p:cBhvr>
                                        <p:cTn id="19" dur="1" fill="hold">
                                          <p:stCondLst>
                                            <p:cond delay="0"/>
                                          </p:stCondLst>
                                        </p:cTn>
                                        <p:tgtEl>
                                          <p:spTgt spid="108">
                                            <p:txEl>
                                              <p:pRg st="0" end="0"/>
                                            </p:txEl>
                                          </p:spTgt>
                                        </p:tgtEl>
                                        <p:attrNameLst>
                                          <p:attrName>style.visibility</p:attrName>
                                        </p:attrNameLst>
                                      </p:cBhvr>
                                      <p:to>
                                        <p:strVal val="hidden"/>
                                      </p:to>
                                    </p:set>
                                  </p:childTnLst>
                                  <p:subTnLst>
                                    <p:audio>
                                      <p:cMediaNode>
                                        <p:cTn display="0" masterRel="sameClick">
                                          <p:stCondLst>
                                            <p:cond evt="begin" delay="0">
                                              <p:tn val="18"/>
                                            </p:cond>
                                          </p:stCondLst>
                                          <p:endCondLst>
                                            <p:cond evt="onStopAudio" delay="0">
                                              <p:tgtEl>
                                                <p:sldTgt/>
                                              </p:tgtEl>
                                            </p:cond>
                                          </p:endCondLst>
                                        </p:cTn>
                                        <p:tgtEl>
                                          <p:sndTgt r:embed="rId3" name="15s.wav"/>
                                        </p:tgtEl>
                                      </p:cMediaNode>
                                    </p:audio>
                                  </p:subTnLst>
                                </p:cTn>
                              </p:par>
                              <p:par>
                                <p:cTn id="20" presetID="1" presetClass="exit" presetSubtype="0" fill="hold" nodeType="withEffect">
                                  <p:stCondLst>
                                    <p:cond delay="0"/>
                                  </p:stCondLst>
                                  <p:childTnLst>
                                    <p:set>
                                      <p:cBhvr>
                                        <p:cTn id="21" dur="1" fill="hold">
                                          <p:stCondLst>
                                            <p:cond delay="0"/>
                                          </p:stCondLst>
                                        </p:cTn>
                                        <p:tgtEl>
                                          <p:spTgt spid="108">
                                            <p:txEl>
                                              <p:pRg st="1" end="1"/>
                                            </p:txEl>
                                          </p:spTgt>
                                        </p:tgtEl>
                                        <p:attrNameLst>
                                          <p:attrName>style.visibility</p:attrName>
                                        </p:attrNameLst>
                                      </p:cBhvr>
                                      <p:to>
                                        <p:strVal val="hidden"/>
                                      </p:to>
                                    </p:set>
                                  </p:childTnLst>
                                </p:cTn>
                              </p:par>
                              <p:par>
                                <p:cTn id="22" presetID="1" presetClass="exit" presetSubtype="0" fill="hold" grpId="0" nodeType="withEffect">
                                  <p:stCondLst>
                                    <p:cond delay="0"/>
                                  </p:stCondLst>
                                  <p:childTnLst>
                                    <p:set>
                                      <p:cBhvr>
                                        <p:cTn id="23" dur="1" fill="hold">
                                          <p:stCondLst>
                                            <p:cond delay="0"/>
                                          </p:stCondLst>
                                        </p:cTn>
                                        <p:tgtEl>
                                          <p:spTgt spid="108">
                                            <p:txEl>
                                              <p:pRg st="0" end="0"/>
                                            </p:txEl>
                                          </p:spTgt>
                                        </p:tgtEl>
                                        <p:attrNameLst>
                                          <p:attrName>style.visibility</p:attrName>
                                        </p:attrNameLst>
                                      </p:cBhvr>
                                      <p:to>
                                        <p:strVal val="hidden"/>
                                      </p:to>
                                    </p:set>
                                  </p:childTnLst>
                                </p:cTn>
                              </p:par>
                              <p:par>
                                <p:cTn id="24" presetID="1" presetClass="exit" presetSubtype="0" fill="hold" grpId="0" nodeType="withEffect">
                                  <p:stCondLst>
                                    <p:cond delay="0"/>
                                  </p:stCondLst>
                                  <p:childTnLst>
                                    <p:set>
                                      <p:cBhvr>
                                        <p:cTn id="25" dur="1" fill="hold">
                                          <p:stCondLst>
                                            <p:cond delay="0"/>
                                          </p:stCondLst>
                                        </p:cTn>
                                        <p:tgtEl>
                                          <p:spTgt spid="108">
                                            <p:txEl>
                                              <p:pRg st="1" end="1"/>
                                            </p:txEl>
                                          </p:spTgt>
                                        </p:tgtEl>
                                        <p:attrNameLst>
                                          <p:attrName>style.visibility</p:attrName>
                                        </p:attrNameLst>
                                      </p:cBhvr>
                                      <p:to>
                                        <p:strVal val="hidden"/>
                                      </p:to>
                                    </p:set>
                                  </p:childTnLst>
                                </p:cTn>
                              </p:par>
                              <p:par>
                                <p:cTn id="26" presetID="1" presetClass="exit" presetSubtype="0" fill="hold" grpId="0" nodeType="withEffect">
                                  <p:stCondLst>
                                    <p:cond delay="0"/>
                                  </p:stCondLst>
                                  <p:childTnLst>
                                    <p:set>
                                      <p:cBhvr>
                                        <p:cTn id="27" dur="1" fill="hold">
                                          <p:stCondLst>
                                            <p:cond delay="0"/>
                                          </p:stCondLst>
                                        </p:cTn>
                                        <p:tgtEl>
                                          <p:spTgt spid="108">
                                            <p:bg/>
                                          </p:spTgt>
                                        </p:tgtEl>
                                        <p:attrNameLst>
                                          <p:attrName>style.visibility</p:attrName>
                                        </p:attrNameLst>
                                      </p:cBhvr>
                                      <p:to>
                                        <p:strVal val="hidden"/>
                                      </p:to>
                                    </p:set>
                                  </p:childTnLst>
                                </p:cTn>
                              </p:par>
                              <p:par>
                                <p:cTn id="28" presetID="1" presetClass="entr" presetSubtype="0" fill="hold" nodeType="withEffect">
                                  <p:stCondLst>
                                    <p:cond delay="0"/>
                                  </p:stCondLst>
                                  <p:childTnLst>
                                    <p:set>
                                      <p:cBhvr>
                                        <p:cTn id="29" dur="1" fill="hold">
                                          <p:stCondLst>
                                            <p:cond delay="0"/>
                                          </p:stCondLst>
                                        </p:cTn>
                                        <p:tgtEl>
                                          <p:spTgt spid="74"/>
                                        </p:tgtEl>
                                        <p:attrNameLst>
                                          <p:attrName>style.visibility</p:attrName>
                                        </p:attrNameLst>
                                      </p:cBhvr>
                                      <p:to>
                                        <p:strVal val="visible"/>
                                      </p:to>
                                    </p:set>
                                  </p:childTnLst>
                                </p:cTn>
                              </p:par>
                              <p:par>
                                <p:cTn id="30" presetID="42" presetClass="path" presetSubtype="0" accel="50000" decel="50000" fill="hold" nodeType="withEffect">
                                  <p:stCondLst>
                                    <p:cond delay="0"/>
                                  </p:stCondLst>
                                  <p:childTnLst>
                                    <p:animMotion origin="layout" path="M -8.33333E-7 -3.7037E-6 L 0.63984 0.01065 " pathEditMode="relative" rAng="0" ptsTypes="AA">
                                      <p:cBhvr>
                                        <p:cTn id="31" dur="16000" fill="hold"/>
                                        <p:tgtEl>
                                          <p:spTgt spid="74"/>
                                        </p:tgtEl>
                                        <p:attrNameLst>
                                          <p:attrName>ppt_x</p:attrName>
                                          <p:attrName>ppt_y</p:attrName>
                                        </p:attrNameLst>
                                      </p:cBhvr>
                                      <p:rCtr x="31992" y="532"/>
                                    </p:animMotion>
                                  </p:childTnLst>
                                </p:cTn>
                              </p:par>
                              <p:par>
                                <p:cTn id="32" presetID="1" presetClass="entr" presetSubtype="0" fill="hold" grpId="0" nodeType="withEffect">
                                  <p:stCondLst>
                                    <p:cond delay="0"/>
                                  </p:stCondLst>
                                  <p:childTnLst>
                                    <p:set>
                                      <p:cBhvr>
                                        <p:cTn id="33" dur="1" fill="hold">
                                          <p:stCondLst>
                                            <p:cond delay="0"/>
                                          </p:stCondLst>
                                        </p:cTn>
                                        <p:tgtEl>
                                          <p:spTgt spid="92"/>
                                        </p:tgtEl>
                                        <p:attrNameLst>
                                          <p:attrName>style.visibility</p:attrName>
                                        </p:attrNameLst>
                                      </p:cBhvr>
                                      <p:to>
                                        <p:strVal val="visible"/>
                                      </p:to>
                                    </p:set>
                                  </p:childTnLst>
                                </p:cTn>
                              </p:par>
                              <p:par>
                                <p:cTn id="34" presetID="1" presetClass="exit" presetSubtype="0" fill="hold" grpId="1" nodeType="withEffect">
                                  <p:stCondLst>
                                    <p:cond delay="1000"/>
                                  </p:stCondLst>
                                  <p:childTnLst>
                                    <p:set>
                                      <p:cBhvr>
                                        <p:cTn id="35" dur="1" fill="hold">
                                          <p:stCondLst>
                                            <p:cond delay="0"/>
                                          </p:stCondLst>
                                        </p:cTn>
                                        <p:tgtEl>
                                          <p:spTgt spid="92"/>
                                        </p:tgtEl>
                                        <p:attrNameLst>
                                          <p:attrName>style.visibility</p:attrName>
                                        </p:attrNameLst>
                                      </p:cBhvr>
                                      <p:to>
                                        <p:strVal val="hidden"/>
                                      </p:to>
                                    </p:set>
                                  </p:childTnLst>
                                </p:cTn>
                              </p:par>
                              <p:par>
                                <p:cTn id="36" presetID="1" presetClass="entr" presetSubtype="0" fill="hold" grpId="0" nodeType="withEffect">
                                  <p:stCondLst>
                                    <p:cond delay="1000"/>
                                  </p:stCondLst>
                                  <p:childTnLst>
                                    <p:set>
                                      <p:cBhvr>
                                        <p:cTn id="37" dur="1" fill="hold">
                                          <p:stCondLst>
                                            <p:cond delay="0"/>
                                          </p:stCondLst>
                                        </p:cTn>
                                        <p:tgtEl>
                                          <p:spTgt spid="93"/>
                                        </p:tgtEl>
                                        <p:attrNameLst>
                                          <p:attrName>style.visibility</p:attrName>
                                        </p:attrNameLst>
                                      </p:cBhvr>
                                      <p:to>
                                        <p:strVal val="visible"/>
                                      </p:to>
                                    </p:set>
                                  </p:childTnLst>
                                </p:cTn>
                              </p:par>
                              <p:par>
                                <p:cTn id="38" presetID="1" presetClass="exit" presetSubtype="0" fill="hold" grpId="1" nodeType="withEffect">
                                  <p:stCondLst>
                                    <p:cond delay="2000"/>
                                  </p:stCondLst>
                                  <p:childTnLst>
                                    <p:set>
                                      <p:cBhvr>
                                        <p:cTn id="39" dur="1" fill="hold">
                                          <p:stCondLst>
                                            <p:cond delay="0"/>
                                          </p:stCondLst>
                                        </p:cTn>
                                        <p:tgtEl>
                                          <p:spTgt spid="93"/>
                                        </p:tgtEl>
                                        <p:attrNameLst>
                                          <p:attrName>style.visibility</p:attrName>
                                        </p:attrNameLst>
                                      </p:cBhvr>
                                      <p:to>
                                        <p:strVal val="hidden"/>
                                      </p:to>
                                    </p:set>
                                  </p:childTnLst>
                                </p:cTn>
                              </p:par>
                              <p:par>
                                <p:cTn id="40" presetID="1" presetClass="entr" presetSubtype="0" fill="hold" grpId="0" nodeType="withEffect">
                                  <p:stCondLst>
                                    <p:cond delay="2000"/>
                                  </p:stCondLst>
                                  <p:childTnLst>
                                    <p:set>
                                      <p:cBhvr>
                                        <p:cTn id="41" dur="1" fill="hold">
                                          <p:stCondLst>
                                            <p:cond delay="0"/>
                                          </p:stCondLst>
                                        </p:cTn>
                                        <p:tgtEl>
                                          <p:spTgt spid="94"/>
                                        </p:tgtEl>
                                        <p:attrNameLst>
                                          <p:attrName>style.visibility</p:attrName>
                                        </p:attrNameLst>
                                      </p:cBhvr>
                                      <p:to>
                                        <p:strVal val="visible"/>
                                      </p:to>
                                    </p:set>
                                  </p:childTnLst>
                                </p:cTn>
                              </p:par>
                              <p:par>
                                <p:cTn id="42" presetID="1" presetClass="exit" presetSubtype="0" fill="hold" grpId="1" nodeType="withEffect">
                                  <p:stCondLst>
                                    <p:cond delay="3000"/>
                                  </p:stCondLst>
                                  <p:childTnLst>
                                    <p:set>
                                      <p:cBhvr>
                                        <p:cTn id="43" dur="1" fill="hold">
                                          <p:stCondLst>
                                            <p:cond delay="0"/>
                                          </p:stCondLst>
                                        </p:cTn>
                                        <p:tgtEl>
                                          <p:spTgt spid="94"/>
                                        </p:tgtEl>
                                        <p:attrNameLst>
                                          <p:attrName>style.visibility</p:attrName>
                                        </p:attrNameLst>
                                      </p:cBhvr>
                                      <p:to>
                                        <p:strVal val="hidden"/>
                                      </p:to>
                                    </p:set>
                                  </p:childTnLst>
                                </p:cTn>
                              </p:par>
                              <p:par>
                                <p:cTn id="44" presetID="1" presetClass="entr" presetSubtype="0" fill="hold" grpId="0" nodeType="withEffect">
                                  <p:stCondLst>
                                    <p:cond delay="3000"/>
                                  </p:stCondLst>
                                  <p:childTnLst>
                                    <p:set>
                                      <p:cBhvr>
                                        <p:cTn id="45" dur="1" fill="hold">
                                          <p:stCondLst>
                                            <p:cond delay="0"/>
                                          </p:stCondLst>
                                        </p:cTn>
                                        <p:tgtEl>
                                          <p:spTgt spid="95"/>
                                        </p:tgtEl>
                                        <p:attrNameLst>
                                          <p:attrName>style.visibility</p:attrName>
                                        </p:attrNameLst>
                                      </p:cBhvr>
                                      <p:to>
                                        <p:strVal val="visible"/>
                                      </p:to>
                                    </p:set>
                                  </p:childTnLst>
                                </p:cTn>
                              </p:par>
                              <p:par>
                                <p:cTn id="46" presetID="1" presetClass="exit" presetSubtype="0" fill="hold" grpId="1" nodeType="withEffect">
                                  <p:stCondLst>
                                    <p:cond delay="4000"/>
                                  </p:stCondLst>
                                  <p:childTnLst>
                                    <p:set>
                                      <p:cBhvr>
                                        <p:cTn id="47" dur="1" fill="hold">
                                          <p:stCondLst>
                                            <p:cond delay="0"/>
                                          </p:stCondLst>
                                        </p:cTn>
                                        <p:tgtEl>
                                          <p:spTgt spid="95"/>
                                        </p:tgtEl>
                                        <p:attrNameLst>
                                          <p:attrName>style.visibility</p:attrName>
                                        </p:attrNameLst>
                                      </p:cBhvr>
                                      <p:to>
                                        <p:strVal val="hidden"/>
                                      </p:to>
                                    </p:set>
                                  </p:childTnLst>
                                </p:cTn>
                              </p:par>
                              <p:par>
                                <p:cTn id="48" presetID="1" presetClass="entr" presetSubtype="0" fill="hold" grpId="0" nodeType="withEffect">
                                  <p:stCondLst>
                                    <p:cond delay="4000"/>
                                  </p:stCondLst>
                                  <p:childTnLst>
                                    <p:set>
                                      <p:cBhvr>
                                        <p:cTn id="49" dur="1" fill="hold">
                                          <p:stCondLst>
                                            <p:cond delay="0"/>
                                          </p:stCondLst>
                                        </p:cTn>
                                        <p:tgtEl>
                                          <p:spTgt spid="96"/>
                                        </p:tgtEl>
                                        <p:attrNameLst>
                                          <p:attrName>style.visibility</p:attrName>
                                        </p:attrNameLst>
                                      </p:cBhvr>
                                      <p:to>
                                        <p:strVal val="visible"/>
                                      </p:to>
                                    </p:set>
                                  </p:childTnLst>
                                </p:cTn>
                              </p:par>
                              <p:par>
                                <p:cTn id="50" presetID="1" presetClass="exit" presetSubtype="0" fill="hold" grpId="1" nodeType="withEffect">
                                  <p:stCondLst>
                                    <p:cond delay="5000"/>
                                  </p:stCondLst>
                                  <p:childTnLst>
                                    <p:set>
                                      <p:cBhvr>
                                        <p:cTn id="51" dur="1" fill="hold">
                                          <p:stCondLst>
                                            <p:cond delay="0"/>
                                          </p:stCondLst>
                                        </p:cTn>
                                        <p:tgtEl>
                                          <p:spTgt spid="96"/>
                                        </p:tgtEl>
                                        <p:attrNameLst>
                                          <p:attrName>style.visibility</p:attrName>
                                        </p:attrNameLst>
                                      </p:cBhvr>
                                      <p:to>
                                        <p:strVal val="hidden"/>
                                      </p:to>
                                    </p:set>
                                  </p:childTnLst>
                                </p:cTn>
                              </p:par>
                              <p:par>
                                <p:cTn id="52" presetID="1" presetClass="entr" presetSubtype="0" fill="hold" grpId="0" nodeType="withEffect">
                                  <p:stCondLst>
                                    <p:cond delay="5000"/>
                                  </p:stCondLst>
                                  <p:childTnLst>
                                    <p:set>
                                      <p:cBhvr>
                                        <p:cTn id="53" dur="1" fill="hold">
                                          <p:stCondLst>
                                            <p:cond delay="0"/>
                                          </p:stCondLst>
                                        </p:cTn>
                                        <p:tgtEl>
                                          <p:spTgt spid="97"/>
                                        </p:tgtEl>
                                        <p:attrNameLst>
                                          <p:attrName>style.visibility</p:attrName>
                                        </p:attrNameLst>
                                      </p:cBhvr>
                                      <p:to>
                                        <p:strVal val="visible"/>
                                      </p:to>
                                    </p:set>
                                  </p:childTnLst>
                                </p:cTn>
                              </p:par>
                              <p:par>
                                <p:cTn id="54" presetID="1" presetClass="exit" presetSubtype="0" fill="hold" grpId="1" nodeType="withEffect">
                                  <p:stCondLst>
                                    <p:cond delay="6000"/>
                                  </p:stCondLst>
                                  <p:childTnLst>
                                    <p:set>
                                      <p:cBhvr>
                                        <p:cTn id="55" dur="1" fill="hold">
                                          <p:stCondLst>
                                            <p:cond delay="0"/>
                                          </p:stCondLst>
                                        </p:cTn>
                                        <p:tgtEl>
                                          <p:spTgt spid="97"/>
                                        </p:tgtEl>
                                        <p:attrNameLst>
                                          <p:attrName>style.visibility</p:attrName>
                                        </p:attrNameLst>
                                      </p:cBhvr>
                                      <p:to>
                                        <p:strVal val="hidden"/>
                                      </p:to>
                                    </p:set>
                                  </p:childTnLst>
                                </p:cTn>
                              </p:par>
                              <p:par>
                                <p:cTn id="56" presetID="1" presetClass="entr" presetSubtype="0" fill="hold" grpId="0" nodeType="withEffect">
                                  <p:stCondLst>
                                    <p:cond delay="6000"/>
                                  </p:stCondLst>
                                  <p:childTnLst>
                                    <p:set>
                                      <p:cBhvr>
                                        <p:cTn id="57" dur="1" fill="hold">
                                          <p:stCondLst>
                                            <p:cond delay="0"/>
                                          </p:stCondLst>
                                        </p:cTn>
                                        <p:tgtEl>
                                          <p:spTgt spid="98"/>
                                        </p:tgtEl>
                                        <p:attrNameLst>
                                          <p:attrName>style.visibility</p:attrName>
                                        </p:attrNameLst>
                                      </p:cBhvr>
                                      <p:to>
                                        <p:strVal val="visible"/>
                                      </p:to>
                                    </p:set>
                                  </p:childTnLst>
                                </p:cTn>
                              </p:par>
                              <p:par>
                                <p:cTn id="58" presetID="1" presetClass="exit" presetSubtype="0" fill="hold" grpId="1" nodeType="withEffect">
                                  <p:stCondLst>
                                    <p:cond delay="7000"/>
                                  </p:stCondLst>
                                  <p:childTnLst>
                                    <p:set>
                                      <p:cBhvr>
                                        <p:cTn id="59" dur="1" fill="hold">
                                          <p:stCondLst>
                                            <p:cond delay="0"/>
                                          </p:stCondLst>
                                        </p:cTn>
                                        <p:tgtEl>
                                          <p:spTgt spid="98"/>
                                        </p:tgtEl>
                                        <p:attrNameLst>
                                          <p:attrName>style.visibility</p:attrName>
                                        </p:attrNameLst>
                                      </p:cBhvr>
                                      <p:to>
                                        <p:strVal val="hidden"/>
                                      </p:to>
                                    </p:set>
                                  </p:childTnLst>
                                </p:cTn>
                              </p:par>
                              <p:par>
                                <p:cTn id="60" presetID="1" presetClass="entr" presetSubtype="0" fill="hold" grpId="0" nodeType="withEffect">
                                  <p:stCondLst>
                                    <p:cond delay="7000"/>
                                  </p:stCondLst>
                                  <p:childTnLst>
                                    <p:set>
                                      <p:cBhvr>
                                        <p:cTn id="61" dur="1" fill="hold">
                                          <p:stCondLst>
                                            <p:cond delay="0"/>
                                          </p:stCondLst>
                                        </p:cTn>
                                        <p:tgtEl>
                                          <p:spTgt spid="99"/>
                                        </p:tgtEl>
                                        <p:attrNameLst>
                                          <p:attrName>style.visibility</p:attrName>
                                        </p:attrNameLst>
                                      </p:cBhvr>
                                      <p:to>
                                        <p:strVal val="visible"/>
                                      </p:to>
                                    </p:set>
                                  </p:childTnLst>
                                </p:cTn>
                              </p:par>
                              <p:par>
                                <p:cTn id="62" presetID="1" presetClass="exit" presetSubtype="0" fill="hold" grpId="1" nodeType="withEffect">
                                  <p:stCondLst>
                                    <p:cond delay="8000"/>
                                  </p:stCondLst>
                                  <p:childTnLst>
                                    <p:set>
                                      <p:cBhvr>
                                        <p:cTn id="63" dur="1" fill="hold">
                                          <p:stCondLst>
                                            <p:cond delay="0"/>
                                          </p:stCondLst>
                                        </p:cTn>
                                        <p:tgtEl>
                                          <p:spTgt spid="99"/>
                                        </p:tgtEl>
                                        <p:attrNameLst>
                                          <p:attrName>style.visibility</p:attrName>
                                        </p:attrNameLst>
                                      </p:cBhvr>
                                      <p:to>
                                        <p:strVal val="hidden"/>
                                      </p:to>
                                    </p:set>
                                  </p:childTnLst>
                                </p:cTn>
                              </p:par>
                              <p:par>
                                <p:cTn id="64" presetID="1" presetClass="entr" presetSubtype="0" fill="hold" grpId="0" nodeType="withEffect">
                                  <p:stCondLst>
                                    <p:cond delay="8000"/>
                                  </p:stCondLst>
                                  <p:childTnLst>
                                    <p:set>
                                      <p:cBhvr>
                                        <p:cTn id="65" dur="1" fill="hold">
                                          <p:stCondLst>
                                            <p:cond delay="0"/>
                                          </p:stCondLst>
                                        </p:cTn>
                                        <p:tgtEl>
                                          <p:spTgt spid="100"/>
                                        </p:tgtEl>
                                        <p:attrNameLst>
                                          <p:attrName>style.visibility</p:attrName>
                                        </p:attrNameLst>
                                      </p:cBhvr>
                                      <p:to>
                                        <p:strVal val="visible"/>
                                      </p:to>
                                    </p:set>
                                  </p:childTnLst>
                                </p:cTn>
                              </p:par>
                              <p:par>
                                <p:cTn id="66" presetID="1" presetClass="exit" presetSubtype="0" fill="hold" grpId="1" nodeType="withEffect">
                                  <p:stCondLst>
                                    <p:cond delay="9000"/>
                                  </p:stCondLst>
                                  <p:childTnLst>
                                    <p:set>
                                      <p:cBhvr>
                                        <p:cTn id="67" dur="1" fill="hold">
                                          <p:stCondLst>
                                            <p:cond delay="0"/>
                                          </p:stCondLst>
                                        </p:cTn>
                                        <p:tgtEl>
                                          <p:spTgt spid="100"/>
                                        </p:tgtEl>
                                        <p:attrNameLst>
                                          <p:attrName>style.visibility</p:attrName>
                                        </p:attrNameLst>
                                      </p:cBhvr>
                                      <p:to>
                                        <p:strVal val="hidden"/>
                                      </p:to>
                                    </p:set>
                                  </p:childTnLst>
                                </p:cTn>
                              </p:par>
                              <p:par>
                                <p:cTn id="68" presetID="1" presetClass="entr" presetSubtype="0" fill="hold" grpId="0" nodeType="withEffect">
                                  <p:stCondLst>
                                    <p:cond delay="9000"/>
                                  </p:stCondLst>
                                  <p:childTnLst>
                                    <p:set>
                                      <p:cBhvr>
                                        <p:cTn id="69" dur="1" fill="hold">
                                          <p:stCondLst>
                                            <p:cond delay="0"/>
                                          </p:stCondLst>
                                        </p:cTn>
                                        <p:tgtEl>
                                          <p:spTgt spid="101"/>
                                        </p:tgtEl>
                                        <p:attrNameLst>
                                          <p:attrName>style.visibility</p:attrName>
                                        </p:attrNameLst>
                                      </p:cBhvr>
                                      <p:to>
                                        <p:strVal val="visible"/>
                                      </p:to>
                                    </p:set>
                                  </p:childTnLst>
                                </p:cTn>
                              </p:par>
                              <p:par>
                                <p:cTn id="70" presetID="1" presetClass="exit" presetSubtype="0" fill="hold" grpId="1" nodeType="withEffect">
                                  <p:stCondLst>
                                    <p:cond delay="10000"/>
                                  </p:stCondLst>
                                  <p:childTnLst>
                                    <p:set>
                                      <p:cBhvr>
                                        <p:cTn id="71" dur="1" fill="hold">
                                          <p:stCondLst>
                                            <p:cond delay="0"/>
                                          </p:stCondLst>
                                        </p:cTn>
                                        <p:tgtEl>
                                          <p:spTgt spid="101"/>
                                        </p:tgtEl>
                                        <p:attrNameLst>
                                          <p:attrName>style.visibility</p:attrName>
                                        </p:attrNameLst>
                                      </p:cBhvr>
                                      <p:to>
                                        <p:strVal val="hidden"/>
                                      </p:to>
                                    </p:set>
                                  </p:childTnLst>
                                </p:cTn>
                              </p:par>
                              <p:par>
                                <p:cTn id="72" presetID="1" presetClass="entr" presetSubtype="0" fill="hold" grpId="0" nodeType="withEffect">
                                  <p:stCondLst>
                                    <p:cond delay="10000"/>
                                  </p:stCondLst>
                                  <p:childTnLst>
                                    <p:set>
                                      <p:cBhvr>
                                        <p:cTn id="73" dur="1" fill="hold">
                                          <p:stCondLst>
                                            <p:cond delay="0"/>
                                          </p:stCondLst>
                                        </p:cTn>
                                        <p:tgtEl>
                                          <p:spTgt spid="102"/>
                                        </p:tgtEl>
                                        <p:attrNameLst>
                                          <p:attrName>style.visibility</p:attrName>
                                        </p:attrNameLst>
                                      </p:cBhvr>
                                      <p:to>
                                        <p:strVal val="visible"/>
                                      </p:to>
                                    </p:set>
                                  </p:childTnLst>
                                </p:cTn>
                              </p:par>
                              <p:par>
                                <p:cTn id="74" presetID="1" presetClass="exit" presetSubtype="0" fill="hold" grpId="1" nodeType="withEffect">
                                  <p:stCondLst>
                                    <p:cond delay="11000"/>
                                  </p:stCondLst>
                                  <p:childTnLst>
                                    <p:set>
                                      <p:cBhvr>
                                        <p:cTn id="75" dur="1" fill="hold">
                                          <p:stCondLst>
                                            <p:cond delay="0"/>
                                          </p:stCondLst>
                                        </p:cTn>
                                        <p:tgtEl>
                                          <p:spTgt spid="102"/>
                                        </p:tgtEl>
                                        <p:attrNameLst>
                                          <p:attrName>style.visibility</p:attrName>
                                        </p:attrNameLst>
                                      </p:cBhvr>
                                      <p:to>
                                        <p:strVal val="hidden"/>
                                      </p:to>
                                    </p:set>
                                  </p:childTnLst>
                                </p:cTn>
                              </p:par>
                              <p:par>
                                <p:cTn id="76" presetID="1" presetClass="entr" presetSubtype="0" fill="hold" grpId="0" nodeType="withEffect">
                                  <p:stCondLst>
                                    <p:cond delay="11000"/>
                                  </p:stCondLst>
                                  <p:childTnLst>
                                    <p:set>
                                      <p:cBhvr>
                                        <p:cTn id="77" dur="1" fill="hold">
                                          <p:stCondLst>
                                            <p:cond delay="0"/>
                                          </p:stCondLst>
                                        </p:cTn>
                                        <p:tgtEl>
                                          <p:spTgt spid="103"/>
                                        </p:tgtEl>
                                        <p:attrNameLst>
                                          <p:attrName>style.visibility</p:attrName>
                                        </p:attrNameLst>
                                      </p:cBhvr>
                                      <p:to>
                                        <p:strVal val="visible"/>
                                      </p:to>
                                    </p:set>
                                  </p:childTnLst>
                                </p:cTn>
                              </p:par>
                              <p:par>
                                <p:cTn id="78" presetID="1" presetClass="exit" presetSubtype="0" fill="hold" grpId="1" nodeType="withEffect">
                                  <p:stCondLst>
                                    <p:cond delay="12000"/>
                                  </p:stCondLst>
                                  <p:childTnLst>
                                    <p:set>
                                      <p:cBhvr>
                                        <p:cTn id="79" dur="1" fill="hold">
                                          <p:stCondLst>
                                            <p:cond delay="0"/>
                                          </p:stCondLst>
                                        </p:cTn>
                                        <p:tgtEl>
                                          <p:spTgt spid="103"/>
                                        </p:tgtEl>
                                        <p:attrNameLst>
                                          <p:attrName>style.visibility</p:attrName>
                                        </p:attrNameLst>
                                      </p:cBhvr>
                                      <p:to>
                                        <p:strVal val="hidden"/>
                                      </p:to>
                                    </p:set>
                                  </p:childTnLst>
                                </p:cTn>
                              </p:par>
                              <p:par>
                                <p:cTn id="80" presetID="1" presetClass="entr" presetSubtype="0" fill="hold" grpId="0" nodeType="withEffect">
                                  <p:stCondLst>
                                    <p:cond delay="12000"/>
                                  </p:stCondLst>
                                  <p:childTnLst>
                                    <p:set>
                                      <p:cBhvr>
                                        <p:cTn id="81" dur="1" fill="hold">
                                          <p:stCondLst>
                                            <p:cond delay="0"/>
                                          </p:stCondLst>
                                        </p:cTn>
                                        <p:tgtEl>
                                          <p:spTgt spid="104"/>
                                        </p:tgtEl>
                                        <p:attrNameLst>
                                          <p:attrName>style.visibility</p:attrName>
                                        </p:attrNameLst>
                                      </p:cBhvr>
                                      <p:to>
                                        <p:strVal val="visible"/>
                                      </p:to>
                                    </p:set>
                                  </p:childTnLst>
                                </p:cTn>
                              </p:par>
                              <p:par>
                                <p:cTn id="82" presetID="1" presetClass="exit" presetSubtype="0" fill="hold" grpId="1" nodeType="withEffect">
                                  <p:stCondLst>
                                    <p:cond delay="13000"/>
                                  </p:stCondLst>
                                  <p:childTnLst>
                                    <p:set>
                                      <p:cBhvr>
                                        <p:cTn id="83" dur="1" fill="hold">
                                          <p:stCondLst>
                                            <p:cond delay="0"/>
                                          </p:stCondLst>
                                        </p:cTn>
                                        <p:tgtEl>
                                          <p:spTgt spid="104"/>
                                        </p:tgtEl>
                                        <p:attrNameLst>
                                          <p:attrName>style.visibility</p:attrName>
                                        </p:attrNameLst>
                                      </p:cBhvr>
                                      <p:to>
                                        <p:strVal val="hidden"/>
                                      </p:to>
                                    </p:set>
                                  </p:childTnLst>
                                </p:cTn>
                              </p:par>
                              <p:par>
                                <p:cTn id="84" presetID="1" presetClass="entr" presetSubtype="0" fill="hold" grpId="0" nodeType="withEffect">
                                  <p:stCondLst>
                                    <p:cond delay="13000"/>
                                  </p:stCondLst>
                                  <p:childTnLst>
                                    <p:set>
                                      <p:cBhvr>
                                        <p:cTn id="85" dur="1" fill="hold">
                                          <p:stCondLst>
                                            <p:cond delay="0"/>
                                          </p:stCondLst>
                                        </p:cTn>
                                        <p:tgtEl>
                                          <p:spTgt spid="105"/>
                                        </p:tgtEl>
                                        <p:attrNameLst>
                                          <p:attrName>style.visibility</p:attrName>
                                        </p:attrNameLst>
                                      </p:cBhvr>
                                      <p:to>
                                        <p:strVal val="visible"/>
                                      </p:to>
                                    </p:set>
                                  </p:childTnLst>
                                </p:cTn>
                              </p:par>
                              <p:par>
                                <p:cTn id="86" presetID="1" presetClass="exit" presetSubtype="0" fill="hold" grpId="1" nodeType="withEffect">
                                  <p:stCondLst>
                                    <p:cond delay="14000"/>
                                  </p:stCondLst>
                                  <p:childTnLst>
                                    <p:set>
                                      <p:cBhvr>
                                        <p:cTn id="87" dur="1" fill="hold">
                                          <p:stCondLst>
                                            <p:cond delay="0"/>
                                          </p:stCondLst>
                                        </p:cTn>
                                        <p:tgtEl>
                                          <p:spTgt spid="105"/>
                                        </p:tgtEl>
                                        <p:attrNameLst>
                                          <p:attrName>style.visibility</p:attrName>
                                        </p:attrNameLst>
                                      </p:cBhvr>
                                      <p:to>
                                        <p:strVal val="hidden"/>
                                      </p:to>
                                    </p:set>
                                  </p:childTnLst>
                                </p:cTn>
                              </p:par>
                              <p:par>
                                <p:cTn id="88" presetID="1" presetClass="entr" presetSubtype="0" fill="hold" grpId="0" nodeType="withEffect">
                                  <p:stCondLst>
                                    <p:cond delay="14000"/>
                                  </p:stCondLst>
                                  <p:childTnLst>
                                    <p:set>
                                      <p:cBhvr>
                                        <p:cTn id="89" dur="1" fill="hold">
                                          <p:stCondLst>
                                            <p:cond delay="0"/>
                                          </p:stCondLst>
                                        </p:cTn>
                                        <p:tgtEl>
                                          <p:spTgt spid="106"/>
                                        </p:tgtEl>
                                        <p:attrNameLst>
                                          <p:attrName>style.visibility</p:attrName>
                                        </p:attrNameLst>
                                      </p:cBhvr>
                                      <p:to>
                                        <p:strVal val="visible"/>
                                      </p:to>
                                    </p:set>
                                  </p:childTnLst>
                                </p:cTn>
                              </p:par>
                              <p:par>
                                <p:cTn id="90" presetID="1" presetClass="exit" presetSubtype="0" fill="hold" grpId="1" nodeType="withEffect">
                                  <p:stCondLst>
                                    <p:cond delay="15000"/>
                                  </p:stCondLst>
                                  <p:childTnLst>
                                    <p:set>
                                      <p:cBhvr>
                                        <p:cTn id="91" dur="1" fill="hold">
                                          <p:stCondLst>
                                            <p:cond delay="0"/>
                                          </p:stCondLst>
                                        </p:cTn>
                                        <p:tgtEl>
                                          <p:spTgt spid="106"/>
                                        </p:tgtEl>
                                        <p:attrNameLst>
                                          <p:attrName>style.visibility</p:attrName>
                                        </p:attrNameLst>
                                      </p:cBhvr>
                                      <p:to>
                                        <p:strVal val="hidden"/>
                                      </p:to>
                                    </p:set>
                                  </p:childTnLst>
                                </p:cTn>
                              </p:par>
                              <p:par>
                                <p:cTn id="92" presetID="1" presetClass="entr" presetSubtype="0" fill="hold" grpId="0" nodeType="withEffect">
                                  <p:stCondLst>
                                    <p:cond delay="15000"/>
                                  </p:stCondLst>
                                  <p:childTnLst>
                                    <p:set>
                                      <p:cBhvr>
                                        <p:cTn id="93" dur="1" fill="hold">
                                          <p:stCondLst>
                                            <p:cond delay="0"/>
                                          </p:stCondLst>
                                        </p:cTn>
                                        <p:tgtEl>
                                          <p:spTgt spid="107"/>
                                        </p:tgtEl>
                                        <p:attrNameLst>
                                          <p:attrName>style.visibility</p:attrName>
                                        </p:attrNameLst>
                                      </p:cBhvr>
                                      <p:to>
                                        <p:strVal val="visible"/>
                                      </p:to>
                                    </p:set>
                                  </p:childTnLst>
                                </p:cTn>
                              </p:par>
                            </p:childTnLst>
                          </p:cTn>
                        </p:par>
                      </p:childTnLst>
                    </p:cTn>
                  </p:par>
                </p:childTnLst>
              </p:cTn>
              <p:nextCondLst>
                <p:cond evt="onClick" delay="0">
                  <p:tgtEl>
                    <p:spTgt spid="108"/>
                  </p:tgtEl>
                </p:cond>
              </p:nextCondLst>
            </p:seq>
          </p:childTnLst>
        </p:cTn>
      </p:par>
    </p:tnLst>
    <p:bldLst>
      <p:bldP spid="76" grpId="0" animBg="1"/>
      <p:bldP spid="92" grpId="0"/>
      <p:bldP spid="92" grpId="1"/>
      <p:bldP spid="93" grpId="0"/>
      <p:bldP spid="93" grpId="1"/>
      <p:bldP spid="94" grpId="0"/>
      <p:bldP spid="94" grpId="1"/>
      <p:bldP spid="95" grpId="0"/>
      <p:bldP spid="95" grpId="1"/>
      <p:bldP spid="96" grpId="0"/>
      <p:bldP spid="96" grpId="1"/>
      <p:bldP spid="97" grpId="0"/>
      <p:bldP spid="97" grpId="1"/>
      <p:bldP spid="98" grpId="0"/>
      <p:bldP spid="98" grpId="1"/>
      <p:bldP spid="99" grpId="0"/>
      <p:bldP spid="99" grpId="1"/>
      <p:bldP spid="100" grpId="0"/>
      <p:bldP spid="100" grpId="1"/>
      <p:bldP spid="101" grpId="0"/>
      <p:bldP spid="101" grpId="1"/>
      <p:bldP spid="102" grpId="0"/>
      <p:bldP spid="102" grpId="1"/>
      <p:bldP spid="103" grpId="0"/>
      <p:bldP spid="103" grpId="1"/>
      <p:bldP spid="104" grpId="0"/>
      <p:bldP spid="104" grpId="1"/>
      <p:bldP spid="105" grpId="0"/>
      <p:bldP spid="105" grpId="1"/>
      <p:bldP spid="106" grpId="0"/>
      <p:bldP spid="106" grpId="1"/>
      <p:bldP spid="107" grpId="0"/>
      <p:bldP spid="108" grpId="0" build="allAtOnce"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7" name="Group 76" hidden="1">
            <a:extLst>
              <a:ext uri="{FF2B5EF4-FFF2-40B4-BE49-F238E27FC236}">
                <a16:creationId xmlns:a16="http://schemas.microsoft.com/office/drawing/2014/main" id="{1F4E6B9F-0DB4-FF55-9294-C11FD44B0108}"/>
              </a:ext>
            </a:extLst>
          </p:cNvPr>
          <p:cNvGrpSpPr/>
          <p:nvPr/>
        </p:nvGrpSpPr>
        <p:grpSpPr>
          <a:xfrm>
            <a:off x="14168578" y="2853425"/>
            <a:ext cx="9540205" cy="2759073"/>
            <a:chOff x="820151" y="6920040"/>
            <a:chExt cx="9540205" cy="2759073"/>
          </a:xfrm>
        </p:grpSpPr>
        <p:pic>
          <p:nvPicPr>
            <p:cNvPr id="78" name="TIM 5" descr="Icon&#10;&#10;Description automatically generated">
              <a:extLst>
                <a:ext uri="{FF2B5EF4-FFF2-40B4-BE49-F238E27FC236}">
                  <a16:creationId xmlns:a16="http://schemas.microsoft.com/office/drawing/2014/main" id="{002A0557-1774-1C0F-368B-F503B0EE38D3}"/>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089505" y="7177126"/>
              <a:ext cx="723900" cy="723900"/>
            </a:xfrm>
            <a:prstGeom prst="rect">
              <a:avLst/>
            </a:prstGeom>
          </p:spPr>
        </p:pic>
        <p:pic>
          <p:nvPicPr>
            <p:cNvPr id="79" name="TIM 4" descr="Icon&#10;&#10;Description automatically generated">
              <a:extLst>
                <a:ext uri="{FF2B5EF4-FFF2-40B4-BE49-F238E27FC236}">
                  <a16:creationId xmlns:a16="http://schemas.microsoft.com/office/drawing/2014/main" id="{203E397A-790F-926F-8C10-23368E7AC272}"/>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698360" y="7092571"/>
              <a:ext cx="723900" cy="723900"/>
            </a:xfrm>
            <a:prstGeom prst="rect">
              <a:avLst/>
            </a:prstGeom>
          </p:spPr>
        </p:pic>
        <p:pic>
          <p:nvPicPr>
            <p:cNvPr id="80" name="TIM 3" descr="Icon&#10;&#10;Description automatically generated">
              <a:extLst>
                <a:ext uri="{FF2B5EF4-FFF2-40B4-BE49-F238E27FC236}">
                  <a16:creationId xmlns:a16="http://schemas.microsoft.com/office/drawing/2014/main" id="{12132DF0-C41B-F4FB-B46D-DB243C6CD08D}"/>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424571" y="8354815"/>
              <a:ext cx="723900" cy="723900"/>
            </a:xfrm>
            <a:prstGeom prst="rect">
              <a:avLst/>
            </a:prstGeom>
          </p:spPr>
        </p:pic>
        <p:pic>
          <p:nvPicPr>
            <p:cNvPr id="81" name="TIM 2" descr="Icon&#10;&#10;Description automatically generated">
              <a:extLst>
                <a:ext uri="{FF2B5EF4-FFF2-40B4-BE49-F238E27FC236}">
                  <a16:creationId xmlns:a16="http://schemas.microsoft.com/office/drawing/2014/main" id="{DD974C02-A5DB-8A57-69E7-6DCA9518BE1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486938" y="7864552"/>
              <a:ext cx="723900" cy="723900"/>
            </a:xfrm>
            <a:prstGeom prst="rect">
              <a:avLst/>
            </a:prstGeom>
          </p:spPr>
        </p:pic>
        <p:pic>
          <p:nvPicPr>
            <p:cNvPr id="82" name="TIM 1" descr="Icon&#10;&#10;Description automatically generated">
              <a:extLst>
                <a:ext uri="{FF2B5EF4-FFF2-40B4-BE49-F238E27FC236}">
                  <a16:creationId xmlns:a16="http://schemas.microsoft.com/office/drawing/2014/main" id="{94138316-944A-AAA4-2104-7245948D2B2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500196" y="7693076"/>
              <a:ext cx="723900" cy="723900"/>
            </a:xfrm>
            <a:prstGeom prst="rect">
              <a:avLst/>
            </a:prstGeom>
          </p:spPr>
        </p:pic>
        <p:pic>
          <p:nvPicPr>
            <p:cNvPr id="83" name="TIM 5" descr="Icon&#10;&#10;Description automatically generated">
              <a:extLst>
                <a:ext uri="{FF2B5EF4-FFF2-40B4-BE49-F238E27FC236}">
                  <a16:creationId xmlns:a16="http://schemas.microsoft.com/office/drawing/2014/main" id="{ED9513EB-E3DE-1993-4CC8-3FFD2F860F4F}"/>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20151" y="7140652"/>
              <a:ext cx="723900" cy="723900"/>
            </a:xfrm>
            <a:prstGeom prst="rect">
              <a:avLst/>
            </a:prstGeom>
          </p:spPr>
        </p:pic>
        <p:pic>
          <p:nvPicPr>
            <p:cNvPr id="84" name="TIM 5" descr="Icon&#10;&#10;Description automatically generated">
              <a:extLst>
                <a:ext uri="{FF2B5EF4-FFF2-40B4-BE49-F238E27FC236}">
                  <a16:creationId xmlns:a16="http://schemas.microsoft.com/office/drawing/2014/main" id="{61ADBF7A-857F-2335-F823-616AEE80FE0E}"/>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193594" y="7450752"/>
              <a:ext cx="723900" cy="723900"/>
            </a:xfrm>
            <a:prstGeom prst="rect">
              <a:avLst/>
            </a:prstGeom>
          </p:spPr>
        </p:pic>
        <p:pic>
          <p:nvPicPr>
            <p:cNvPr id="85" name="TIM 5" descr="Icon&#10;&#10;Description automatically generated">
              <a:extLst>
                <a:ext uri="{FF2B5EF4-FFF2-40B4-BE49-F238E27FC236}">
                  <a16:creationId xmlns:a16="http://schemas.microsoft.com/office/drawing/2014/main" id="{B899914E-61CA-2C86-0304-E6612A199725}"/>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718777" y="6920040"/>
              <a:ext cx="723900" cy="723900"/>
            </a:xfrm>
            <a:prstGeom prst="rect">
              <a:avLst/>
            </a:prstGeom>
          </p:spPr>
        </p:pic>
        <p:pic>
          <p:nvPicPr>
            <p:cNvPr id="86" name="TIM 2" descr="Icon&#10;&#10;Description automatically generated">
              <a:extLst>
                <a:ext uri="{FF2B5EF4-FFF2-40B4-BE49-F238E27FC236}">
                  <a16:creationId xmlns:a16="http://schemas.microsoft.com/office/drawing/2014/main" id="{7A741A69-C577-1DE2-B681-D6143F5D1B11}"/>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899937" y="8955213"/>
              <a:ext cx="723900" cy="723900"/>
            </a:xfrm>
            <a:prstGeom prst="rect">
              <a:avLst/>
            </a:prstGeom>
          </p:spPr>
        </p:pic>
        <p:pic>
          <p:nvPicPr>
            <p:cNvPr id="87" name="TIM 2" descr="Icon&#10;&#10;Description automatically generated">
              <a:extLst>
                <a:ext uri="{FF2B5EF4-FFF2-40B4-BE49-F238E27FC236}">
                  <a16:creationId xmlns:a16="http://schemas.microsoft.com/office/drawing/2014/main" id="{2A5E5AFB-38B8-6708-B7D3-F4FFAF35D4C1}"/>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562567" y="8913989"/>
              <a:ext cx="723900" cy="723900"/>
            </a:xfrm>
            <a:prstGeom prst="rect">
              <a:avLst/>
            </a:prstGeom>
          </p:spPr>
        </p:pic>
        <p:pic>
          <p:nvPicPr>
            <p:cNvPr id="88" name="TIM 2" descr="Icon&#10;&#10;Description automatically generated">
              <a:extLst>
                <a:ext uri="{FF2B5EF4-FFF2-40B4-BE49-F238E27FC236}">
                  <a16:creationId xmlns:a16="http://schemas.microsoft.com/office/drawing/2014/main" id="{0C5FBCC9-EF3E-9533-9F35-161C4C625BB7}"/>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636456" y="8416976"/>
              <a:ext cx="723900" cy="723900"/>
            </a:xfrm>
            <a:prstGeom prst="rect">
              <a:avLst/>
            </a:prstGeom>
          </p:spPr>
        </p:pic>
      </p:grpSp>
      <p:sp>
        <p:nvSpPr>
          <p:cNvPr id="6" name="Content Placeholder 5">
            <a:extLst>
              <a:ext uri="{FF2B5EF4-FFF2-40B4-BE49-F238E27FC236}">
                <a16:creationId xmlns:a16="http://schemas.microsoft.com/office/drawing/2014/main" id="{01E2B9D1-B87C-4046-924C-07FF5ED4546C}"/>
              </a:ext>
            </a:extLst>
          </p:cNvPr>
          <p:cNvSpPr>
            <a:spLocks noGrp="1"/>
          </p:cNvSpPr>
          <p:nvPr>
            <p:ph idx="1"/>
          </p:nvPr>
        </p:nvSpPr>
        <p:spPr/>
        <p:txBody>
          <a:bodyPr/>
          <a:lstStyle/>
          <a:p>
            <a:endParaRPr lang="en-US"/>
          </a:p>
        </p:txBody>
      </p:sp>
      <p:pic>
        <p:nvPicPr>
          <p:cNvPr id="71" name="Hình nền" descr="A picture containing text&#10;&#10;Description automatically generated">
            <a:extLst>
              <a:ext uri="{FF2B5EF4-FFF2-40B4-BE49-F238E27FC236}">
                <a16:creationId xmlns:a16="http://schemas.microsoft.com/office/drawing/2014/main" id="{1CE6CA5B-4252-42FE-AD97-D62E6669ACB8}"/>
              </a:ext>
            </a:extLst>
          </p:cNvPr>
          <p:cNvPicPr>
            <a:picLocks noRot="1" noChangeAspect="1" noMove="1" noResize="1" noEditPoints="1" noAdjustHandles="1" noChangeArrowheads="1" noChangeShapeType="1" noCrop="1"/>
          </p:cNvPicPr>
          <p:nvPr/>
        </p:nvPicPr>
        <p:blipFill>
          <a:blip r:embed="rId5">
            <a:extLst>
              <a:ext uri="{28A0092B-C50C-407E-A947-70E740481C1C}">
                <a14:useLocalDpi xmlns:a14="http://schemas.microsoft.com/office/drawing/2010/main" val="0"/>
              </a:ext>
            </a:extLst>
          </a:blip>
          <a:stretch>
            <a:fillRect/>
          </a:stretch>
        </p:blipFill>
        <p:spPr>
          <a:xfrm>
            <a:off x="-1" y="0"/>
            <a:ext cx="12190613" cy="6858000"/>
          </a:xfrm>
          <a:prstGeom prst="rect">
            <a:avLst/>
          </a:prstGeom>
        </p:spPr>
      </p:pic>
      <p:pic>
        <p:nvPicPr>
          <p:cNvPr id="72" name="Hình nền 1" descr="A picture containing text&#10;&#10;Description automatically generated">
            <a:extLst>
              <a:ext uri="{FF2B5EF4-FFF2-40B4-BE49-F238E27FC236}">
                <a16:creationId xmlns:a16="http://schemas.microsoft.com/office/drawing/2014/main" id="{B5FC9323-E0F9-4989-AB09-DE8E6E97CC68}"/>
              </a:ext>
            </a:extLst>
          </p:cNvPr>
          <p:cNvPicPr>
            <a:picLocks noGrp="1" noRot="1" noChangeAspect="1" noMove="1" noResize="1" noEditPoints="1" noAdjustHandles="1" noChangeArrowheads="1" noChangeShapeType="1" noCrop="1"/>
          </p:cNvPicPr>
          <p:nvPr/>
        </p:nvPicPr>
        <p:blipFill>
          <a:blip r:embed="rId6">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73" name="Bảng câu hỏi">
            <a:extLst>
              <a:ext uri="{FF2B5EF4-FFF2-40B4-BE49-F238E27FC236}">
                <a16:creationId xmlns:a16="http://schemas.microsoft.com/office/drawing/2014/main" id="{06415179-B3B5-44C5-BEFC-F99E5248CC77}"/>
              </a:ext>
            </a:extLst>
          </p:cNvPr>
          <p:cNvSpPr/>
          <p:nvPr/>
        </p:nvSpPr>
        <p:spPr>
          <a:xfrm>
            <a:off x="1037027" y="505712"/>
            <a:ext cx="10104348" cy="1140099"/>
          </a:xfrm>
          <a:prstGeom prst="roundRect">
            <a:avLst>
              <a:gd name="adj" fmla="val 29458"/>
            </a:avLst>
          </a:prstGeom>
          <a:solidFill>
            <a:schemeClr val="bg1">
              <a:alpha val="76000"/>
            </a:schemeClr>
          </a:solidFill>
          <a:ln w="38100">
            <a:solidFill>
              <a:srgbClr val="D93E2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9Slide05 Fourth Medium" panose="00000600000000000000" pitchFamily="2" charset="0"/>
              <a:ea typeface="+mn-ea"/>
              <a:cs typeface="+mn-cs"/>
            </a:endParaRPr>
          </a:p>
        </p:txBody>
      </p:sp>
      <p:pic>
        <p:nvPicPr>
          <p:cNvPr id="74" name="Picture 73">
            <a:extLst>
              <a:ext uri="{FF2B5EF4-FFF2-40B4-BE49-F238E27FC236}">
                <a16:creationId xmlns:a16="http://schemas.microsoft.com/office/drawing/2014/main" id="{F086C4C5-A45F-4400-B4A4-875ED6DF03E8}"/>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155700" y="5194300"/>
            <a:ext cx="1663700" cy="1663700"/>
          </a:xfrm>
          <a:prstGeom prst="rect">
            <a:avLst/>
          </a:prstGeom>
        </p:spPr>
      </p:pic>
      <p:pic>
        <p:nvPicPr>
          <p:cNvPr id="75" name="Trái dâu">
            <a:extLst>
              <a:ext uri="{FF2B5EF4-FFF2-40B4-BE49-F238E27FC236}">
                <a16:creationId xmlns:a16="http://schemas.microsoft.com/office/drawing/2014/main" id="{7115C35C-21B5-4E19-9A4E-8B8B0DB2AC6F}"/>
              </a:ext>
            </a:extLst>
          </p:cNvPr>
          <p:cNvPicPr>
            <a:picLocks noChangeAspect="1"/>
          </p:cNvPicPr>
          <p:nvPr/>
        </p:nvPicPr>
        <p:blipFill>
          <a:blip r:embed="rId8" cstate="print">
            <a:extLst>
              <a:ext uri="{28A0092B-C50C-407E-A947-70E740481C1C}">
                <a14:useLocalDpi xmlns:a14="http://schemas.microsoft.com/office/drawing/2010/main" val="0"/>
              </a:ext>
            </a:extLst>
          </a:blip>
          <a:srcRect/>
          <a:stretch/>
        </p:blipFill>
        <p:spPr>
          <a:xfrm>
            <a:off x="1210601" y="419631"/>
            <a:ext cx="1226180" cy="1226180"/>
          </a:xfrm>
          <a:prstGeom prst="rect">
            <a:avLst/>
          </a:prstGeom>
        </p:spPr>
      </p:pic>
      <p:sp>
        <p:nvSpPr>
          <p:cNvPr id="76" name="Đáp Án D">
            <a:extLst>
              <a:ext uri="{FF2B5EF4-FFF2-40B4-BE49-F238E27FC236}">
                <a16:creationId xmlns:a16="http://schemas.microsoft.com/office/drawing/2014/main" id="{0A8E2BA1-151F-408B-9C56-882CED8F53A4}"/>
              </a:ext>
            </a:extLst>
          </p:cNvPr>
          <p:cNvSpPr/>
          <p:nvPr/>
        </p:nvSpPr>
        <p:spPr>
          <a:xfrm>
            <a:off x="5659507" y="2173540"/>
            <a:ext cx="5307495" cy="746219"/>
          </a:xfrm>
          <a:prstGeom prst="roundRect">
            <a:avLst>
              <a:gd name="adj" fmla="val 18562"/>
            </a:avLst>
          </a:prstGeom>
          <a:solidFill>
            <a:schemeClr val="bg1"/>
          </a:solidFill>
          <a:ln w="57150">
            <a:solidFill>
              <a:srgbClr val="F581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4000" b="1" dirty="0" err="1">
                <a:solidFill>
                  <a:srgbClr val="FF0000"/>
                </a:solidFill>
              </a:rPr>
              <a:t>Đáp</a:t>
            </a:r>
            <a:r>
              <a:rPr lang="en-US" sz="4000" b="1" dirty="0">
                <a:solidFill>
                  <a:srgbClr val="FF0000"/>
                </a:solidFill>
              </a:rPr>
              <a:t> </a:t>
            </a:r>
            <a:r>
              <a:rPr lang="en-US" sz="4000" b="1" dirty="0" err="1">
                <a:solidFill>
                  <a:srgbClr val="FF0000"/>
                </a:solidFill>
              </a:rPr>
              <a:t>án</a:t>
            </a:r>
            <a:r>
              <a:rPr lang="en-US" sz="4000" b="1" dirty="0">
                <a:solidFill>
                  <a:srgbClr val="FF0000"/>
                </a:solidFill>
              </a:rPr>
              <a:t>: </a:t>
            </a:r>
            <a:r>
              <a:rPr lang="en-US" sz="4000" b="1" dirty="0" err="1">
                <a:solidFill>
                  <a:srgbClr val="FF0000"/>
                </a:solidFill>
              </a:rPr>
              <a:t>Đi</a:t>
            </a:r>
            <a:r>
              <a:rPr lang="en-US" sz="4000" b="1" dirty="0">
                <a:solidFill>
                  <a:srgbClr val="FF0000"/>
                </a:solidFill>
              </a:rPr>
              <a:t> </a:t>
            </a:r>
            <a:r>
              <a:rPr lang="en-US" sz="4000" b="1" dirty="0" err="1">
                <a:solidFill>
                  <a:srgbClr val="FF0000"/>
                </a:solidFill>
              </a:rPr>
              <a:t>học</a:t>
            </a:r>
            <a:r>
              <a:rPr lang="en-US" sz="4000" b="1" dirty="0">
                <a:solidFill>
                  <a:srgbClr val="FF0000"/>
                </a:solidFill>
              </a:rPr>
              <a:t> </a:t>
            </a:r>
            <a:r>
              <a:rPr lang="en-US" sz="4000" b="1" dirty="0" err="1">
                <a:solidFill>
                  <a:srgbClr val="FF0000"/>
                </a:solidFill>
              </a:rPr>
              <a:t>vui</a:t>
            </a:r>
            <a:r>
              <a:rPr lang="en-US" sz="4000" b="1" dirty="0">
                <a:solidFill>
                  <a:srgbClr val="FF0000"/>
                </a:solidFill>
              </a:rPr>
              <a:t> </a:t>
            </a:r>
            <a:r>
              <a:rPr lang="en-US" sz="4000" b="1" dirty="0" err="1">
                <a:solidFill>
                  <a:srgbClr val="FF0000"/>
                </a:solidFill>
              </a:rPr>
              <a:t>sao</a:t>
            </a:r>
            <a:endParaRPr kumimoji="0" lang="en-US" sz="4000" b="1" i="0" u="none" strike="noStrike" kern="1200" cap="none" spc="0" normalizeH="0" baseline="0" noProof="0" dirty="0">
              <a:ln>
                <a:noFill/>
              </a:ln>
              <a:solidFill>
                <a:srgbClr val="FF0000"/>
              </a:solidFill>
              <a:effectLst/>
              <a:uLnTx/>
              <a:uFillTx/>
            </a:endParaRPr>
          </a:p>
        </p:txBody>
      </p:sp>
      <p:sp>
        <p:nvSpPr>
          <p:cNvPr id="89" name="Chứa câu hỏi">
            <a:extLst>
              <a:ext uri="{FF2B5EF4-FFF2-40B4-BE49-F238E27FC236}">
                <a16:creationId xmlns:a16="http://schemas.microsoft.com/office/drawing/2014/main" id="{EDBE8EA8-E449-4112-8DE4-1229E41E6596}"/>
              </a:ext>
            </a:extLst>
          </p:cNvPr>
          <p:cNvSpPr txBox="1"/>
          <p:nvPr/>
        </p:nvSpPr>
        <p:spPr>
          <a:xfrm>
            <a:off x="2693504" y="510940"/>
            <a:ext cx="7623313" cy="10156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0" b="0" i="0" u="none" strike="noStrike" kern="1200" cap="none" spc="0" normalizeH="0" baseline="0" noProof="0" dirty="0" err="1">
                <a:ln>
                  <a:noFill/>
                </a:ln>
                <a:solidFill>
                  <a:prstClr val="black"/>
                </a:solidFill>
                <a:effectLst/>
                <a:uLnTx/>
                <a:uFillTx/>
                <a:ea typeface="+mn-ea"/>
                <a:cs typeface="+mn-cs"/>
              </a:rPr>
              <a:t>Nêu</a:t>
            </a:r>
            <a:r>
              <a:rPr kumimoji="0" lang="en-US" sz="6000" b="0" i="0" u="none" strike="noStrike" kern="1200" cap="none" spc="0" normalizeH="0" noProof="0" dirty="0">
                <a:ln>
                  <a:noFill/>
                </a:ln>
                <a:solidFill>
                  <a:prstClr val="black"/>
                </a:solidFill>
                <a:effectLst/>
                <a:uLnTx/>
                <a:uFillTx/>
                <a:ea typeface="+mn-ea"/>
                <a:cs typeface="+mn-cs"/>
              </a:rPr>
              <a:t> </a:t>
            </a:r>
            <a:r>
              <a:rPr kumimoji="0" lang="en-US" sz="6000" b="0" i="0" u="none" strike="noStrike" kern="1200" cap="none" spc="0" normalizeH="0" noProof="0" dirty="0" err="1">
                <a:ln>
                  <a:noFill/>
                </a:ln>
                <a:solidFill>
                  <a:prstClr val="black"/>
                </a:solidFill>
                <a:effectLst/>
                <a:uLnTx/>
                <a:uFillTx/>
                <a:ea typeface="+mn-ea"/>
                <a:cs typeface="+mn-cs"/>
              </a:rPr>
              <a:t>tên</a:t>
            </a:r>
            <a:r>
              <a:rPr kumimoji="0" lang="en-US" sz="6000" b="0" i="0" u="none" strike="noStrike" kern="1200" cap="none" spc="0" normalizeH="0" noProof="0" dirty="0">
                <a:ln>
                  <a:noFill/>
                </a:ln>
                <a:solidFill>
                  <a:prstClr val="black"/>
                </a:solidFill>
                <a:effectLst/>
                <a:uLnTx/>
                <a:uFillTx/>
                <a:ea typeface="+mn-ea"/>
                <a:cs typeface="+mn-cs"/>
              </a:rPr>
              <a:t> </a:t>
            </a:r>
            <a:r>
              <a:rPr kumimoji="0" lang="en-US" sz="6000" b="0" i="0" u="none" strike="noStrike" kern="1200" cap="none" spc="0" normalizeH="0" noProof="0" dirty="0" err="1">
                <a:ln>
                  <a:noFill/>
                </a:ln>
                <a:solidFill>
                  <a:prstClr val="black"/>
                </a:solidFill>
                <a:effectLst/>
                <a:uLnTx/>
                <a:uFillTx/>
                <a:ea typeface="+mn-ea"/>
                <a:cs typeface="+mn-cs"/>
              </a:rPr>
              <a:t>bài</a:t>
            </a:r>
            <a:r>
              <a:rPr kumimoji="0" lang="en-US" sz="6000" b="0" i="0" u="none" strike="noStrike" kern="1200" cap="none" spc="0" normalizeH="0" noProof="0" dirty="0">
                <a:ln>
                  <a:noFill/>
                </a:ln>
                <a:solidFill>
                  <a:prstClr val="black"/>
                </a:solidFill>
                <a:effectLst/>
                <a:uLnTx/>
                <a:uFillTx/>
                <a:ea typeface="+mn-ea"/>
                <a:cs typeface="+mn-cs"/>
              </a:rPr>
              <a:t> </a:t>
            </a:r>
            <a:r>
              <a:rPr kumimoji="0" lang="en-US" sz="6000" b="0" i="0" u="none" strike="noStrike" kern="1200" cap="none" spc="0" normalizeH="0" noProof="0" dirty="0" err="1">
                <a:ln>
                  <a:noFill/>
                </a:ln>
                <a:solidFill>
                  <a:prstClr val="black"/>
                </a:solidFill>
                <a:effectLst/>
                <a:uLnTx/>
                <a:uFillTx/>
                <a:ea typeface="+mn-ea"/>
                <a:cs typeface="+mn-cs"/>
              </a:rPr>
              <a:t>thơ</a:t>
            </a:r>
            <a:endParaRPr kumimoji="0" lang="en-US" sz="6000" b="0" i="0" u="none" strike="noStrike" kern="1200" cap="none" spc="0" normalizeH="0" baseline="0" noProof="0" dirty="0">
              <a:ln>
                <a:noFill/>
              </a:ln>
              <a:solidFill>
                <a:prstClr val="black"/>
              </a:solidFill>
              <a:effectLst/>
              <a:uLnTx/>
              <a:uFillTx/>
              <a:ea typeface="+mn-ea"/>
              <a:cs typeface="+mn-cs"/>
            </a:endParaRPr>
          </a:p>
        </p:txBody>
      </p:sp>
      <p:pic>
        <p:nvPicPr>
          <p:cNvPr id="90" name="Picture 89" descr="A picture containing toy&#10;&#10;Description automatically generated">
            <a:hlinkClick r:id="rId9" action="ppaction://hlinksldjump"/>
            <a:extLst>
              <a:ext uri="{FF2B5EF4-FFF2-40B4-BE49-F238E27FC236}">
                <a16:creationId xmlns:a16="http://schemas.microsoft.com/office/drawing/2014/main" id="{D0F64DA4-D6B3-4591-A94A-0C0061C36C89}"/>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10529069" y="5076486"/>
            <a:ext cx="1809401" cy="1807676"/>
          </a:xfrm>
          <a:prstGeom prst="rect">
            <a:avLst/>
          </a:prstGeom>
        </p:spPr>
      </p:pic>
      <p:pic>
        <p:nvPicPr>
          <p:cNvPr id="91" name="Đồng hồ" descr="Icon&#10;&#10;Description automatically generated">
            <a:extLst>
              <a:ext uri="{FF2B5EF4-FFF2-40B4-BE49-F238E27FC236}">
                <a16:creationId xmlns:a16="http://schemas.microsoft.com/office/drawing/2014/main" id="{117199B6-1940-47A6-95E5-9D08CD552D51}"/>
              </a:ext>
            </a:extLst>
          </p:cNvPr>
          <p:cNvPicPr/>
          <p:nvPr/>
        </p:nvPicPr>
        <p:blipFill>
          <a:blip r:embed="rId11" cstate="print">
            <a:extLst>
              <a:ext uri="{28A0092B-C50C-407E-A947-70E740481C1C}">
                <a14:useLocalDpi xmlns:a14="http://schemas.microsoft.com/office/drawing/2010/main" val="0"/>
              </a:ext>
            </a:extLst>
          </a:blip>
          <a:stretch>
            <a:fillRect/>
          </a:stretch>
        </p:blipFill>
        <p:spPr>
          <a:xfrm>
            <a:off x="4732868" y="4634139"/>
            <a:ext cx="2501168" cy="2187914"/>
          </a:xfrm>
          <a:prstGeom prst="rect">
            <a:avLst/>
          </a:prstGeom>
        </p:spPr>
      </p:pic>
      <p:sp>
        <p:nvSpPr>
          <p:cNvPr id="92" name="15">
            <a:extLst>
              <a:ext uri="{FF2B5EF4-FFF2-40B4-BE49-F238E27FC236}">
                <a16:creationId xmlns:a16="http://schemas.microsoft.com/office/drawing/2014/main" id="{461310BD-CB8E-4431-9CA0-F9F683664D02}"/>
              </a:ext>
            </a:extLst>
          </p:cNvPr>
          <p:cNvSpPr txBox="1"/>
          <p:nvPr/>
        </p:nvSpPr>
        <p:spPr>
          <a:xfrm>
            <a:off x="5375062" y="515287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15</a:t>
            </a:r>
          </a:p>
        </p:txBody>
      </p:sp>
      <p:sp>
        <p:nvSpPr>
          <p:cNvPr id="93" name="14">
            <a:extLst>
              <a:ext uri="{FF2B5EF4-FFF2-40B4-BE49-F238E27FC236}">
                <a16:creationId xmlns:a16="http://schemas.microsoft.com/office/drawing/2014/main" id="{CEAAA6D5-9022-4FA1-A49E-AE2E38905A14}"/>
              </a:ext>
            </a:extLst>
          </p:cNvPr>
          <p:cNvSpPr txBox="1"/>
          <p:nvPr/>
        </p:nvSpPr>
        <p:spPr>
          <a:xfrm>
            <a:off x="5375061" y="515287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14</a:t>
            </a:r>
          </a:p>
        </p:txBody>
      </p:sp>
      <p:sp>
        <p:nvSpPr>
          <p:cNvPr id="94" name="13">
            <a:extLst>
              <a:ext uri="{FF2B5EF4-FFF2-40B4-BE49-F238E27FC236}">
                <a16:creationId xmlns:a16="http://schemas.microsoft.com/office/drawing/2014/main" id="{B03A89BE-150E-4482-9C92-CA1BC5290787}"/>
              </a:ext>
            </a:extLst>
          </p:cNvPr>
          <p:cNvSpPr txBox="1"/>
          <p:nvPr/>
        </p:nvSpPr>
        <p:spPr>
          <a:xfrm>
            <a:off x="5375062" y="5152871"/>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13</a:t>
            </a:r>
          </a:p>
        </p:txBody>
      </p:sp>
      <p:sp>
        <p:nvSpPr>
          <p:cNvPr id="95" name="12">
            <a:extLst>
              <a:ext uri="{FF2B5EF4-FFF2-40B4-BE49-F238E27FC236}">
                <a16:creationId xmlns:a16="http://schemas.microsoft.com/office/drawing/2014/main" id="{E6FBF362-9A9C-4088-9F09-D50728BAB5DC}"/>
              </a:ext>
            </a:extLst>
          </p:cNvPr>
          <p:cNvSpPr txBox="1"/>
          <p:nvPr/>
        </p:nvSpPr>
        <p:spPr>
          <a:xfrm>
            <a:off x="5375062" y="5152870"/>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12</a:t>
            </a:r>
          </a:p>
        </p:txBody>
      </p:sp>
      <p:sp>
        <p:nvSpPr>
          <p:cNvPr id="96" name="11">
            <a:extLst>
              <a:ext uri="{FF2B5EF4-FFF2-40B4-BE49-F238E27FC236}">
                <a16:creationId xmlns:a16="http://schemas.microsoft.com/office/drawing/2014/main" id="{59F820AD-BFF7-4835-AADD-A8A7BCB1B3A1}"/>
              </a:ext>
            </a:extLst>
          </p:cNvPr>
          <p:cNvSpPr txBox="1"/>
          <p:nvPr/>
        </p:nvSpPr>
        <p:spPr>
          <a:xfrm>
            <a:off x="5375062" y="5152869"/>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11</a:t>
            </a:r>
          </a:p>
        </p:txBody>
      </p:sp>
      <p:sp>
        <p:nvSpPr>
          <p:cNvPr id="97" name="10">
            <a:extLst>
              <a:ext uri="{FF2B5EF4-FFF2-40B4-BE49-F238E27FC236}">
                <a16:creationId xmlns:a16="http://schemas.microsoft.com/office/drawing/2014/main" id="{AA88FCA6-C4F2-4E97-9632-66103685A2E0}"/>
              </a:ext>
            </a:extLst>
          </p:cNvPr>
          <p:cNvSpPr txBox="1"/>
          <p:nvPr/>
        </p:nvSpPr>
        <p:spPr>
          <a:xfrm>
            <a:off x="5375062" y="5152868"/>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10</a:t>
            </a:r>
          </a:p>
        </p:txBody>
      </p:sp>
      <p:sp>
        <p:nvSpPr>
          <p:cNvPr id="98" name="09">
            <a:extLst>
              <a:ext uri="{FF2B5EF4-FFF2-40B4-BE49-F238E27FC236}">
                <a16:creationId xmlns:a16="http://schemas.microsoft.com/office/drawing/2014/main" id="{EE4FA527-2BC6-4A08-88A6-766D16137BC1}"/>
              </a:ext>
            </a:extLst>
          </p:cNvPr>
          <p:cNvSpPr txBox="1"/>
          <p:nvPr/>
        </p:nvSpPr>
        <p:spPr>
          <a:xfrm>
            <a:off x="5375062" y="5152867"/>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09</a:t>
            </a:r>
          </a:p>
        </p:txBody>
      </p:sp>
      <p:sp>
        <p:nvSpPr>
          <p:cNvPr id="99" name="08">
            <a:extLst>
              <a:ext uri="{FF2B5EF4-FFF2-40B4-BE49-F238E27FC236}">
                <a16:creationId xmlns:a16="http://schemas.microsoft.com/office/drawing/2014/main" id="{11068403-B4E6-4330-A322-1BF872D990B2}"/>
              </a:ext>
            </a:extLst>
          </p:cNvPr>
          <p:cNvSpPr txBox="1"/>
          <p:nvPr/>
        </p:nvSpPr>
        <p:spPr>
          <a:xfrm>
            <a:off x="5375062" y="5152866"/>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08</a:t>
            </a:r>
          </a:p>
        </p:txBody>
      </p:sp>
      <p:sp>
        <p:nvSpPr>
          <p:cNvPr id="100" name="07">
            <a:extLst>
              <a:ext uri="{FF2B5EF4-FFF2-40B4-BE49-F238E27FC236}">
                <a16:creationId xmlns:a16="http://schemas.microsoft.com/office/drawing/2014/main" id="{D3921653-43AA-46A8-8D09-554831437EEC}"/>
              </a:ext>
            </a:extLst>
          </p:cNvPr>
          <p:cNvSpPr txBox="1"/>
          <p:nvPr/>
        </p:nvSpPr>
        <p:spPr>
          <a:xfrm>
            <a:off x="5375062" y="5152865"/>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07</a:t>
            </a:r>
          </a:p>
        </p:txBody>
      </p:sp>
      <p:sp>
        <p:nvSpPr>
          <p:cNvPr id="101" name="06">
            <a:extLst>
              <a:ext uri="{FF2B5EF4-FFF2-40B4-BE49-F238E27FC236}">
                <a16:creationId xmlns:a16="http://schemas.microsoft.com/office/drawing/2014/main" id="{B2228EC2-5923-49FE-87B2-274FC845A9CB}"/>
              </a:ext>
            </a:extLst>
          </p:cNvPr>
          <p:cNvSpPr txBox="1"/>
          <p:nvPr/>
        </p:nvSpPr>
        <p:spPr>
          <a:xfrm>
            <a:off x="5375062" y="5152864"/>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06</a:t>
            </a:r>
          </a:p>
        </p:txBody>
      </p:sp>
      <p:sp>
        <p:nvSpPr>
          <p:cNvPr id="102" name="05">
            <a:extLst>
              <a:ext uri="{FF2B5EF4-FFF2-40B4-BE49-F238E27FC236}">
                <a16:creationId xmlns:a16="http://schemas.microsoft.com/office/drawing/2014/main" id="{9F620F48-21DC-4F2A-A783-D3762FEE0824}"/>
              </a:ext>
            </a:extLst>
          </p:cNvPr>
          <p:cNvSpPr txBox="1"/>
          <p:nvPr/>
        </p:nvSpPr>
        <p:spPr>
          <a:xfrm>
            <a:off x="5375062" y="515286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05</a:t>
            </a:r>
          </a:p>
        </p:txBody>
      </p:sp>
      <p:sp>
        <p:nvSpPr>
          <p:cNvPr id="103" name="04">
            <a:extLst>
              <a:ext uri="{FF2B5EF4-FFF2-40B4-BE49-F238E27FC236}">
                <a16:creationId xmlns:a16="http://schemas.microsoft.com/office/drawing/2014/main" id="{B8F5525F-7A88-4A10-8F10-153AB3D80E53}"/>
              </a:ext>
            </a:extLst>
          </p:cNvPr>
          <p:cNvSpPr txBox="1"/>
          <p:nvPr/>
        </p:nvSpPr>
        <p:spPr>
          <a:xfrm>
            <a:off x="5375062" y="515286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04</a:t>
            </a:r>
          </a:p>
        </p:txBody>
      </p:sp>
      <p:sp>
        <p:nvSpPr>
          <p:cNvPr id="104" name="03">
            <a:extLst>
              <a:ext uri="{FF2B5EF4-FFF2-40B4-BE49-F238E27FC236}">
                <a16:creationId xmlns:a16="http://schemas.microsoft.com/office/drawing/2014/main" id="{AC5CE08E-9982-451F-9CAD-C3131619A2AB}"/>
              </a:ext>
            </a:extLst>
          </p:cNvPr>
          <p:cNvSpPr txBox="1"/>
          <p:nvPr/>
        </p:nvSpPr>
        <p:spPr>
          <a:xfrm>
            <a:off x="5375062" y="515286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03</a:t>
            </a:r>
          </a:p>
        </p:txBody>
      </p:sp>
      <p:sp>
        <p:nvSpPr>
          <p:cNvPr id="105" name="02">
            <a:extLst>
              <a:ext uri="{FF2B5EF4-FFF2-40B4-BE49-F238E27FC236}">
                <a16:creationId xmlns:a16="http://schemas.microsoft.com/office/drawing/2014/main" id="{9501FB04-4DAC-499D-A9CE-198FB1EFDED3}"/>
              </a:ext>
            </a:extLst>
          </p:cNvPr>
          <p:cNvSpPr txBox="1"/>
          <p:nvPr/>
        </p:nvSpPr>
        <p:spPr>
          <a:xfrm>
            <a:off x="5375062" y="515286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02</a:t>
            </a:r>
          </a:p>
        </p:txBody>
      </p:sp>
      <p:sp>
        <p:nvSpPr>
          <p:cNvPr id="106" name="01">
            <a:extLst>
              <a:ext uri="{FF2B5EF4-FFF2-40B4-BE49-F238E27FC236}">
                <a16:creationId xmlns:a16="http://schemas.microsoft.com/office/drawing/2014/main" id="{58AF7C98-81A7-4CF6-B6AC-DD3752781C24}"/>
              </a:ext>
            </a:extLst>
          </p:cNvPr>
          <p:cNvSpPr txBox="1"/>
          <p:nvPr/>
        </p:nvSpPr>
        <p:spPr>
          <a:xfrm>
            <a:off x="5375062" y="515286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01</a:t>
            </a:r>
          </a:p>
        </p:txBody>
      </p:sp>
      <p:sp>
        <p:nvSpPr>
          <p:cNvPr id="107" name="00">
            <a:extLst>
              <a:ext uri="{FF2B5EF4-FFF2-40B4-BE49-F238E27FC236}">
                <a16:creationId xmlns:a16="http://schemas.microsoft.com/office/drawing/2014/main" id="{69D10D7F-C1AD-47EC-8D6A-1EF7824F1CFC}"/>
              </a:ext>
            </a:extLst>
          </p:cNvPr>
          <p:cNvSpPr txBox="1"/>
          <p:nvPr/>
        </p:nvSpPr>
        <p:spPr>
          <a:xfrm>
            <a:off x="5375062" y="515286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00</a:t>
            </a:r>
          </a:p>
        </p:txBody>
      </p:sp>
      <p:sp>
        <p:nvSpPr>
          <p:cNvPr id="108" name="Oval 107">
            <a:extLst>
              <a:ext uri="{FF2B5EF4-FFF2-40B4-BE49-F238E27FC236}">
                <a16:creationId xmlns:a16="http://schemas.microsoft.com/office/drawing/2014/main" id="{AE8F1925-6319-42FE-B54A-95882137FFD1}"/>
              </a:ext>
            </a:extLst>
          </p:cNvPr>
          <p:cNvSpPr/>
          <p:nvPr/>
        </p:nvSpPr>
        <p:spPr>
          <a:xfrm>
            <a:off x="5154923" y="4987639"/>
            <a:ext cx="1657057" cy="1657057"/>
          </a:xfrm>
          <a:prstGeom prst="ellipse">
            <a:avLst/>
          </a:prstGeom>
          <a:solidFill>
            <a:srgbClr val="839906">
              <a:alpha val="3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panose="020F0502020204030204"/>
                <a:ea typeface="+mn-ea"/>
                <a:cs typeface="+mn-cs"/>
              </a:rPr>
              <a:t>15S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Calibri" panose="020F0502020204030204"/>
                <a:ea typeface="+mn-ea"/>
                <a:cs typeface="+mn-cs"/>
              </a:rPr>
              <a:t>BẮT ĐẦU</a:t>
            </a:r>
          </a:p>
        </p:txBody>
      </p:sp>
      <p:pic>
        <p:nvPicPr>
          <p:cNvPr id="9" name="Picture 8">
            <a:extLst>
              <a:ext uri="{FF2B5EF4-FFF2-40B4-BE49-F238E27FC236}">
                <a16:creationId xmlns:a16="http://schemas.microsoft.com/office/drawing/2014/main" id="{B7183918-1479-4545-B1DF-9F3AEB0EEF1D}"/>
              </a:ext>
            </a:extLst>
          </p:cNvPr>
          <p:cNvPicPr>
            <a:picLocks noChangeAspect="1"/>
          </p:cNvPicPr>
          <p:nvPr/>
        </p:nvPicPr>
        <p:blipFill>
          <a:blip r:embed="rId12"/>
          <a:stretch>
            <a:fillRect/>
          </a:stretch>
        </p:blipFill>
        <p:spPr>
          <a:xfrm>
            <a:off x="652462" y="2019299"/>
            <a:ext cx="4454273" cy="2695575"/>
          </a:xfrm>
          <a:prstGeom prst="rect">
            <a:avLst/>
          </a:prstGeom>
        </p:spPr>
      </p:pic>
    </p:spTree>
    <p:extLst>
      <p:ext uri="{BB962C8B-B14F-4D97-AF65-F5344CB8AC3E}">
        <p14:creationId xmlns:p14="http://schemas.microsoft.com/office/powerpoint/2010/main" val="13610997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nodeType="withEffect">
                                  <p:stCondLst>
                                    <p:cond delay="0"/>
                                  </p:stCondLst>
                                  <p:childTnLst>
                                    <p:animMotion origin="layout" path="M -1.01342 0.63634 L -1.03204 -0.43056 " pathEditMode="relative" rAng="0" ptsTypes="AA">
                                      <p:cBhvr>
                                        <p:cTn id="6" dur="10000" fill="hold"/>
                                        <p:tgtEl>
                                          <p:spTgt spid="77"/>
                                        </p:tgtEl>
                                        <p:attrNameLst>
                                          <p:attrName>ppt_x</p:attrName>
                                          <p:attrName>ppt_y</p:attrName>
                                        </p:attrNameLst>
                                      </p:cBhvr>
                                      <p:rCtr x="-938" y="-53356"/>
                                    </p:animMotion>
                                  </p:childTnLst>
                                </p:cTn>
                              </p:par>
                              <p:par>
                                <p:cTn id="7" presetID="22" presetClass="exit" presetSubtype="4" fill="hold" nodeType="withEffect">
                                  <p:stCondLst>
                                    <p:cond delay="12000"/>
                                  </p:stCondLst>
                                  <p:childTnLst>
                                    <p:animEffect transition="out" filter="wipe(down)">
                                      <p:cBhvr>
                                        <p:cTn id="8" dur="500"/>
                                        <p:tgtEl>
                                          <p:spTgt spid="77"/>
                                        </p:tgtEl>
                                      </p:cBhvr>
                                    </p:animEffect>
                                    <p:set>
                                      <p:cBhvr>
                                        <p:cTn id="9" dur="1" fill="hold">
                                          <p:stCondLst>
                                            <p:cond delay="499"/>
                                          </p:stCondLst>
                                        </p:cTn>
                                        <p:tgtEl>
                                          <p:spTgt spid="77"/>
                                        </p:tgtEl>
                                        <p:attrNameLst>
                                          <p:attrName>style.visibility</p:attrName>
                                        </p:attrNameLst>
                                      </p:cBhvr>
                                      <p:to>
                                        <p:strVal val="hidden"/>
                                      </p:to>
                                    </p:set>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grpId="0" nodeType="clickEffect">
                                  <p:stCondLst>
                                    <p:cond delay="0"/>
                                  </p:stCondLst>
                                  <p:childTnLst>
                                    <p:set>
                                      <p:cBhvr>
                                        <p:cTn id="13" dur="1" fill="hold">
                                          <p:stCondLst>
                                            <p:cond delay="0"/>
                                          </p:stCondLst>
                                        </p:cTn>
                                        <p:tgtEl>
                                          <p:spTgt spid="76"/>
                                        </p:tgtEl>
                                        <p:attrNameLst>
                                          <p:attrName>style.visibility</p:attrName>
                                        </p:attrNameLst>
                                      </p:cBhvr>
                                      <p:to>
                                        <p:strVal val="visible"/>
                                      </p:to>
                                    </p:set>
                                    <p:animEffect transition="in" filter="wipe(down)">
                                      <p:cBhvr>
                                        <p:cTn id="14" dur="500"/>
                                        <p:tgtEl>
                                          <p:spTgt spid="76"/>
                                        </p:tgtEl>
                                      </p:cBhvr>
                                    </p:animEffect>
                                  </p:childTnLst>
                                  <p:subTnLst>
                                    <p:audio>
                                      <p:cMediaNode>
                                        <p:cTn display="0" masterRel="sameClick">
                                          <p:stCondLst>
                                            <p:cond evt="begin" delay="0">
                                              <p:tn val="12"/>
                                            </p:cond>
                                          </p:stCondLst>
                                          <p:endCondLst>
                                            <p:cond evt="onStopAudio" delay="0">
                                              <p:tgtEl>
                                                <p:sldTgt/>
                                              </p:tgtEl>
                                            </p:cond>
                                          </p:endCondLst>
                                        </p:cTn>
                                        <p:tgtEl>
                                          <p:sndTgt r:embed="rId2" name="Trò-chơi-chíu.wav"/>
                                        </p:tgtEl>
                                      </p:cMediaNode>
                                    </p:audio>
                                  </p:subTnLst>
                                </p:cTn>
                              </p:par>
                            </p:childTnLst>
                          </p:cTn>
                        </p:par>
                      </p:childTnLst>
                    </p:cTn>
                  </p:par>
                </p:childTnLst>
              </p:cTn>
              <p:prevCondLst>
                <p:cond evt="onPrev" delay="0">
                  <p:tgtEl>
                    <p:sldTgt/>
                  </p:tgtEl>
                </p:cond>
              </p:prevCondLst>
              <p:nextCondLst>
                <p:cond evt="onNext" delay="0">
                  <p:tgtEl>
                    <p:sldTgt/>
                  </p:tgtEl>
                </p:cond>
              </p:nextCondLst>
            </p:seq>
            <p:seq concurrent="1" nextAc="seek">
              <p:cTn id="15" restart="whenNotActive" fill="hold" evtFilter="cancelBubble" nodeType="interactiveSeq">
                <p:stCondLst>
                  <p:cond evt="onClick" delay="0">
                    <p:tgtEl>
                      <p:spTgt spid="108"/>
                    </p:tgtEl>
                  </p:cond>
                </p:stCondLst>
                <p:endSync evt="end" delay="0">
                  <p:rtn val="all"/>
                </p:endSync>
                <p:childTnLst>
                  <p:par>
                    <p:cTn id="16" fill="hold">
                      <p:stCondLst>
                        <p:cond delay="0"/>
                      </p:stCondLst>
                      <p:childTnLst>
                        <p:par>
                          <p:cTn id="17" fill="hold">
                            <p:stCondLst>
                              <p:cond delay="0"/>
                            </p:stCondLst>
                            <p:childTnLst>
                              <p:par>
                                <p:cTn id="18" presetID="1" presetClass="exit" presetSubtype="0" fill="hold" nodeType="clickEffect">
                                  <p:stCondLst>
                                    <p:cond delay="0"/>
                                  </p:stCondLst>
                                  <p:childTnLst>
                                    <p:set>
                                      <p:cBhvr>
                                        <p:cTn id="19" dur="1" fill="hold">
                                          <p:stCondLst>
                                            <p:cond delay="0"/>
                                          </p:stCondLst>
                                        </p:cTn>
                                        <p:tgtEl>
                                          <p:spTgt spid="108">
                                            <p:txEl>
                                              <p:pRg st="0" end="0"/>
                                            </p:txEl>
                                          </p:spTgt>
                                        </p:tgtEl>
                                        <p:attrNameLst>
                                          <p:attrName>style.visibility</p:attrName>
                                        </p:attrNameLst>
                                      </p:cBhvr>
                                      <p:to>
                                        <p:strVal val="hidden"/>
                                      </p:to>
                                    </p:set>
                                  </p:childTnLst>
                                  <p:subTnLst>
                                    <p:audio>
                                      <p:cMediaNode>
                                        <p:cTn display="0" masterRel="sameClick">
                                          <p:stCondLst>
                                            <p:cond evt="begin" delay="0">
                                              <p:tn val="18"/>
                                            </p:cond>
                                          </p:stCondLst>
                                          <p:endCondLst>
                                            <p:cond evt="onStopAudio" delay="0">
                                              <p:tgtEl>
                                                <p:sldTgt/>
                                              </p:tgtEl>
                                            </p:cond>
                                          </p:endCondLst>
                                        </p:cTn>
                                        <p:tgtEl>
                                          <p:sndTgt r:embed="rId3" name="15s.wav"/>
                                        </p:tgtEl>
                                      </p:cMediaNode>
                                    </p:audio>
                                  </p:subTnLst>
                                </p:cTn>
                              </p:par>
                              <p:par>
                                <p:cTn id="20" presetID="1" presetClass="exit" presetSubtype="0" fill="hold" nodeType="withEffect">
                                  <p:stCondLst>
                                    <p:cond delay="0"/>
                                  </p:stCondLst>
                                  <p:childTnLst>
                                    <p:set>
                                      <p:cBhvr>
                                        <p:cTn id="21" dur="1" fill="hold">
                                          <p:stCondLst>
                                            <p:cond delay="0"/>
                                          </p:stCondLst>
                                        </p:cTn>
                                        <p:tgtEl>
                                          <p:spTgt spid="108">
                                            <p:txEl>
                                              <p:pRg st="1" end="1"/>
                                            </p:txEl>
                                          </p:spTgt>
                                        </p:tgtEl>
                                        <p:attrNameLst>
                                          <p:attrName>style.visibility</p:attrName>
                                        </p:attrNameLst>
                                      </p:cBhvr>
                                      <p:to>
                                        <p:strVal val="hidden"/>
                                      </p:to>
                                    </p:set>
                                  </p:childTnLst>
                                </p:cTn>
                              </p:par>
                              <p:par>
                                <p:cTn id="22" presetID="1" presetClass="exit" presetSubtype="0" fill="hold" grpId="0" nodeType="withEffect">
                                  <p:stCondLst>
                                    <p:cond delay="0"/>
                                  </p:stCondLst>
                                  <p:childTnLst>
                                    <p:set>
                                      <p:cBhvr>
                                        <p:cTn id="23" dur="1" fill="hold">
                                          <p:stCondLst>
                                            <p:cond delay="0"/>
                                          </p:stCondLst>
                                        </p:cTn>
                                        <p:tgtEl>
                                          <p:spTgt spid="108">
                                            <p:txEl>
                                              <p:pRg st="0" end="0"/>
                                            </p:txEl>
                                          </p:spTgt>
                                        </p:tgtEl>
                                        <p:attrNameLst>
                                          <p:attrName>style.visibility</p:attrName>
                                        </p:attrNameLst>
                                      </p:cBhvr>
                                      <p:to>
                                        <p:strVal val="hidden"/>
                                      </p:to>
                                    </p:set>
                                  </p:childTnLst>
                                </p:cTn>
                              </p:par>
                              <p:par>
                                <p:cTn id="24" presetID="1" presetClass="exit" presetSubtype="0" fill="hold" grpId="0" nodeType="withEffect">
                                  <p:stCondLst>
                                    <p:cond delay="0"/>
                                  </p:stCondLst>
                                  <p:childTnLst>
                                    <p:set>
                                      <p:cBhvr>
                                        <p:cTn id="25" dur="1" fill="hold">
                                          <p:stCondLst>
                                            <p:cond delay="0"/>
                                          </p:stCondLst>
                                        </p:cTn>
                                        <p:tgtEl>
                                          <p:spTgt spid="108">
                                            <p:txEl>
                                              <p:pRg st="1" end="1"/>
                                            </p:txEl>
                                          </p:spTgt>
                                        </p:tgtEl>
                                        <p:attrNameLst>
                                          <p:attrName>style.visibility</p:attrName>
                                        </p:attrNameLst>
                                      </p:cBhvr>
                                      <p:to>
                                        <p:strVal val="hidden"/>
                                      </p:to>
                                    </p:set>
                                  </p:childTnLst>
                                </p:cTn>
                              </p:par>
                              <p:par>
                                <p:cTn id="26" presetID="1" presetClass="exit" presetSubtype="0" fill="hold" grpId="0" nodeType="withEffect">
                                  <p:stCondLst>
                                    <p:cond delay="0"/>
                                  </p:stCondLst>
                                  <p:childTnLst>
                                    <p:set>
                                      <p:cBhvr>
                                        <p:cTn id="27" dur="1" fill="hold">
                                          <p:stCondLst>
                                            <p:cond delay="0"/>
                                          </p:stCondLst>
                                        </p:cTn>
                                        <p:tgtEl>
                                          <p:spTgt spid="108">
                                            <p:bg/>
                                          </p:spTgt>
                                        </p:tgtEl>
                                        <p:attrNameLst>
                                          <p:attrName>style.visibility</p:attrName>
                                        </p:attrNameLst>
                                      </p:cBhvr>
                                      <p:to>
                                        <p:strVal val="hidden"/>
                                      </p:to>
                                    </p:set>
                                  </p:childTnLst>
                                </p:cTn>
                              </p:par>
                              <p:par>
                                <p:cTn id="28" presetID="1" presetClass="entr" presetSubtype="0" fill="hold" nodeType="withEffect">
                                  <p:stCondLst>
                                    <p:cond delay="0"/>
                                  </p:stCondLst>
                                  <p:childTnLst>
                                    <p:set>
                                      <p:cBhvr>
                                        <p:cTn id="29" dur="1" fill="hold">
                                          <p:stCondLst>
                                            <p:cond delay="0"/>
                                          </p:stCondLst>
                                        </p:cTn>
                                        <p:tgtEl>
                                          <p:spTgt spid="74"/>
                                        </p:tgtEl>
                                        <p:attrNameLst>
                                          <p:attrName>style.visibility</p:attrName>
                                        </p:attrNameLst>
                                      </p:cBhvr>
                                      <p:to>
                                        <p:strVal val="visible"/>
                                      </p:to>
                                    </p:set>
                                  </p:childTnLst>
                                </p:cTn>
                              </p:par>
                              <p:par>
                                <p:cTn id="30" presetID="42" presetClass="path" presetSubtype="0" accel="50000" decel="50000" fill="hold" nodeType="withEffect">
                                  <p:stCondLst>
                                    <p:cond delay="0"/>
                                  </p:stCondLst>
                                  <p:childTnLst>
                                    <p:animMotion origin="layout" path="M -8.33333E-7 -3.7037E-6 L 0.63984 0.01065 " pathEditMode="relative" rAng="0" ptsTypes="AA">
                                      <p:cBhvr>
                                        <p:cTn id="31" dur="16000" fill="hold"/>
                                        <p:tgtEl>
                                          <p:spTgt spid="74"/>
                                        </p:tgtEl>
                                        <p:attrNameLst>
                                          <p:attrName>ppt_x</p:attrName>
                                          <p:attrName>ppt_y</p:attrName>
                                        </p:attrNameLst>
                                      </p:cBhvr>
                                      <p:rCtr x="31992" y="532"/>
                                    </p:animMotion>
                                  </p:childTnLst>
                                </p:cTn>
                              </p:par>
                              <p:par>
                                <p:cTn id="32" presetID="1" presetClass="entr" presetSubtype="0" fill="hold" grpId="0" nodeType="withEffect">
                                  <p:stCondLst>
                                    <p:cond delay="0"/>
                                  </p:stCondLst>
                                  <p:childTnLst>
                                    <p:set>
                                      <p:cBhvr>
                                        <p:cTn id="33" dur="1" fill="hold">
                                          <p:stCondLst>
                                            <p:cond delay="0"/>
                                          </p:stCondLst>
                                        </p:cTn>
                                        <p:tgtEl>
                                          <p:spTgt spid="92"/>
                                        </p:tgtEl>
                                        <p:attrNameLst>
                                          <p:attrName>style.visibility</p:attrName>
                                        </p:attrNameLst>
                                      </p:cBhvr>
                                      <p:to>
                                        <p:strVal val="visible"/>
                                      </p:to>
                                    </p:set>
                                  </p:childTnLst>
                                </p:cTn>
                              </p:par>
                              <p:par>
                                <p:cTn id="34" presetID="1" presetClass="exit" presetSubtype="0" fill="hold" grpId="1" nodeType="withEffect">
                                  <p:stCondLst>
                                    <p:cond delay="1000"/>
                                  </p:stCondLst>
                                  <p:childTnLst>
                                    <p:set>
                                      <p:cBhvr>
                                        <p:cTn id="35" dur="1" fill="hold">
                                          <p:stCondLst>
                                            <p:cond delay="0"/>
                                          </p:stCondLst>
                                        </p:cTn>
                                        <p:tgtEl>
                                          <p:spTgt spid="92"/>
                                        </p:tgtEl>
                                        <p:attrNameLst>
                                          <p:attrName>style.visibility</p:attrName>
                                        </p:attrNameLst>
                                      </p:cBhvr>
                                      <p:to>
                                        <p:strVal val="hidden"/>
                                      </p:to>
                                    </p:set>
                                  </p:childTnLst>
                                </p:cTn>
                              </p:par>
                              <p:par>
                                <p:cTn id="36" presetID="1" presetClass="entr" presetSubtype="0" fill="hold" grpId="0" nodeType="withEffect">
                                  <p:stCondLst>
                                    <p:cond delay="1000"/>
                                  </p:stCondLst>
                                  <p:childTnLst>
                                    <p:set>
                                      <p:cBhvr>
                                        <p:cTn id="37" dur="1" fill="hold">
                                          <p:stCondLst>
                                            <p:cond delay="0"/>
                                          </p:stCondLst>
                                        </p:cTn>
                                        <p:tgtEl>
                                          <p:spTgt spid="93"/>
                                        </p:tgtEl>
                                        <p:attrNameLst>
                                          <p:attrName>style.visibility</p:attrName>
                                        </p:attrNameLst>
                                      </p:cBhvr>
                                      <p:to>
                                        <p:strVal val="visible"/>
                                      </p:to>
                                    </p:set>
                                  </p:childTnLst>
                                </p:cTn>
                              </p:par>
                              <p:par>
                                <p:cTn id="38" presetID="1" presetClass="exit" presetSubtype="0" fill="hold" grpId="1" nodeType="withEffect">
                                  <p:stCondLst>
                                    <p:cond delay="2000"/>
                                  </p:stCondLst>
                                  <p:childTnLst>
                                    <p:set>
                                      <p:cBhvr>
                                        <p:cTn id="39" dur="1" fill="hold">
                                          <p:stCondLst>
                                            <p:cond delay="0"/>
                                          </p:stCondLst>
                                        </p:cTn>
                                        <p:tgtEl>
                                          <p:spTgt spid="93"/>
                                        </p:tgtEl>
                                        <p:attrNameLst>
                                          <p:attrName>style.visibility</p:attrName>
                                        </p:attrNameLst>
                                      </p:cBhvr>
                                      <p:to>
                                        <p:strVal val="hidden"/>
                                      </p:to>
                                    </p:set>
                                  </p:childTnLst>
                                </p:cTn>
                              </p:par>
                              <p:par>
                                <p:cTn id="40" presetID="1" presetClass="entr" presetSubtype="0" fill="hold" grpId="0" nodeType="withEffect">
                                  <p:stCondLst>
                                    <p:cond delay="2000"/>
                                  </p:stCondLst>
                                  <p:childTnLst>
                                    <p:set>
                                      <p:cBhvr>
                                        <p:cTn id="41" dur="1" fill="hold">
                                          <p:stCondLst>
                                            <p:cond delay="0"/>
                                          </p:stCondLst>
                                        </p:cTn>
                                        <p:tgtEl>
                                          <p:spTgt spid="94"/>
                                        </p:tgtEl>
                                        <p:attrNameLst>
                                          <p:attrName>style.visibility</p:attrName>
                                        </p:attrNameLst>
                                      </p:cBhvr>
                                      <p:to>
                                        <p:strVal val="visible"/>
                                      </p:to>
                                    </p:set>
                                  </p:childTnLst>
                                </p:cTn>
                              </p:par>
                              <p:par>
                                <p:cTn id="42" presetID="1" presetClass="exit" presetSubtype="0" fill="hold" grpId="1" nodeType="withEffect">
                                  <p:stCondLst>
                                    <p:cond delay="3000"/>
                                  </p:stCondLst>
                                  <p:childTnLst>
                                    <p:set>
                                      <p:cBhvr>
                                        <p:cTn id="43" dur="1" fill="hold">
                                          <p:stCondLst>
                                            <p:cond delay="0"/>
                                          </p:stCondLst>
                                        </p:cTn>
                                        <p:tgtEl>
                                          <p:spTgt spid="94"/>
                                        </p:tgtEl>
                                        <p:attrNameLst>
                                          <p:attrName>style.visibility</p:attrName>
                                        </p:attrNameLst>
                                      </p:cBhvr>
                                      <p:to>
                                        <p:strVal val="hidden"/>
                                      </p:to>
                                    </p:set>
                                  </p:childTnLst>
                                </p:cTn>
                              </p:par>
                              <p:par>
                                <p:cTn id="44" presetID="1" presetClass="entr" presetSubtype="0" fill="hold" grpId="0" nodeType="withEffect">
                                  <p:stCondLst>
                                    <p:cond delay="3000"/>
                                  </p:stCondLst>
                                  <p:childTnLst>
                                    <p:set>
                                      <p:cBhvr>
                                        <p:cTn id="45" dur="1" fill="hold">
                                          <p:stCondLst>
                                            <p:cond delay="0"/>
                                          </p:stCondLst>
                                        </p:cTn>
                                        <p:tgtEl>
                                          <p:spTgt spid="95"/>
                                        </p:tgtEl>
                                        <p:attrNameLst>
                                          <p:attrName>style.visibility</p:attrName>
                                        </p:attrNameLst>
                                      </p:cBhvr>
                                      <p:to>
                                        <p:strVal val="visible"/>
                                      </p:to>
                                    </p:set>
                                  </p:childTnLst>
                                </p:cTn>
                              </p:par>
                              <p:par>
                                <p:cTn id="46" presetID="1" presetClass="exit" presetSubtype="0" fill="hold" grpId="1" nodeType="withEffect">
                                  <p:stCondLst>
                                    <p:cond delay="4000"/>
                                  </p:stCondLst>
                                  <p:childTnLst>
                                    <p:set>
                                      <p:cBhvr>
                                        <p:cTn id="47" dur="1" fill="hold">
                                          <p:stCondLst>
                                            <p:cond delay="0"/>
                                          </p:stCondLst>
                                        </p:cTn>
                                        <p:tgtEl>
                                          <p:spTgt spid="95"/>
                                        </p:tgtEl>
                                        <p:attrNameLst>
                                          <p:attrName>style.visibility</p:attrName>
                                        </p:attrNameLst>
                                      </p:cBhvr>
                                      <p:to>
                                        <p:strVal val="hidden"/>
                                      </p:to>
                                    </p:set>
                                  </p:childTnLst>
                                </p:cTn>
                              </p:par>
                              <p:par>
                                <p:cTn id="48" presetID="1" presetClass="entr" presetSubtype="0" fill="hold" grpId="0" nodeType="withEffect">
                                  <p:stCondLst>
                                    <p:cond delay="4000"/>
                                  </p:stCondLst>
                                  <p:childTnLst>
                                    <p:set>
                                      <p:cBhvr>
                                        <p:cTn id="49" dur="1" fill="hold">
                                          <p:stCondLst>
                                            <p:cond delay="0"/>
                                          </p:stCondLst>
                                        </p:cTn>
                                        <p:tgtEl>
                                          <p:spTgt spid="96"/>
                                        </p:tgtEl>
                                        <p:attrNameLst>
                                          <p:attrName>style.visibility</p:attrName>
                                        </p:attrNameLst>
                                      </p:cBhvr>
                                      <p:to>
                                        <p:strVal val="visible"/>
                                      </p:to>
                                    </p:set>
                                  </p:childTnLst>
                                </p:cTn>
                              </p:par>
                              <p:par>
                                <p:cTn id="50" presetID="1" presetClass="exit" presetSubtype="0" fill="hold" grpId="1" nodeType="withEffect">
                                  <p:stCondLst>
                                    <p:cond delay="5000"/>
                                  </p:stCondLst>
                                  <p:childTnLst>
                                    <p:set>
                                      <p:cBhvr>
                                        <p:cTn id="51" dur="1" fill="hold">
                                          <p:stCondLst>
                                            <p:cond delay="0"/>
                                          </p:stCondLst>
                                        </p:cTn>
                                        <p:tgtEl>
                                          <p:spTgt spid="96"/>
                                        </p:tgtEl>
                                        <p:attrNameLst>
                                          <p:attrName>style.visibility</p:attrName>
                                        </p:attrNameLst>
                                      </p:cBhvr>
                                      <p:to>
                                        <p:strVal val="hidden"/>
                                      </p:to>
                                    </p:set>
                                  </p:childTnLst>
                                </p:cTn>
                              </p:par>
                              <p:par>
                                <p:cTn id="52" presetID="1" presetClass="entr" presetSubtype="0" fill="hold" grpId="0" nodeType="withEffect">
                                  <p:stCondLst>
                                    <p:cond delay="5000"/>
                                  </p:stCondLst>
                                  <p:childTnLst>
                                    <p:set>
                                      <p:cBhvr>
                                        <p:cTn id="53" dur="1" fill="hold">
                                          <p:stCondLst>
                                            <p:cond delay="0"/>
                                          </p:stCondLst>
                                        </p:cTn>
                                        <p:tgtEl>
                                          <p:spTgt spid="97"/>
                                        </p:tgtEl>
                                        <p:attrNameLst>
                                          <p:attrName>style.visibility</p:attrName>
                                        </p:attrNameLst>
                                      </p:cBhvr>
                                      <p:to>
                                        <p:strVal val="visible"/>
                                      </p:to>
                                    </p:set>
                                  </p:childTnLst>
                                </p:cTn>
                              </p:par>
                              <p:par>
                                <p:cTn id="54" presetID="1" presetClass="exit" presetSubtype="0" fill="hold" grpId="1" nodeType="withEffect">
                                  <p:stCondLst>
                                    <p:cond delay="6000"/>
                                  </p:stCondLst>
                                  <p:childTnLst>
                                    <p:set>
                                      <p:cBhvr>
                                        <p:cTn id="55" dur="1" fill="hold">
                                          <p:stCondLst>
                                            <p:cond delay="0"/>
                                          </p:stCondLst>
                                        </p:cTn>
                                        <p:tgtEl>
                                          <p:spTgt spid="97"/>
                                        </p:tgtEl>
                                        <p:attrNameLst>
                                          <p:attrName>style.visibility</p:attrName>
                                        </p:attrNameLst>
                                      </p:cBhvr>
                                      <p:to>
                                        <p:strVal val="hidden"/>
                                      </p:to>
                                    </p:set>
                                  </p:childTnLst>
                                </p:cTn>
                              </p:par>
                              <p:par>
                                <p:cTn id="56" presetID="1" presetClass="entr" presetSubtype="0" fill="hold" grpId="0" nodeType="withEffect">
                                  <p:stCondLst>
                                    <p:cond delay="6000"/>
                                  </p:stCondLst>
                                  <p:childTnLst>
                                    <p:set>
                                      <p:cBhvr>
                                        <p:cTn id="57" dur="1" fill="hold">
                                          <p:stCondLst>
                                            <p:cond delay="0"/>
                                          </p:stCondLst>
                                        </p:cTn>
                                        <p:tgtEl>
                                          <p:spTgt spid="98"/>
                                        </p:tgtEl>
                                        <p:attrNameLst>
                                          <p:attrName>style.visibility</p:attrName>
                                        </p:attrNameLst>
                                      </p:cBhvr>
                                      <p:to>
                                        <p:strVal val="visible"/>
                                      </p:to>
                                    </p:set>
                                  </p:childTnLst>
                                </p:cTn>
                              </p:par>
                              <p:par>
                                <p:cTn id="58" presetID="1" presetClass="exit" presetSubtype="0" fill="hold" grpId="1" nodeType="withEffect">
                                  <p:stCondLst>
                                    <p:cond delay="7000"/>
                                  </p:stCondLst>
                                  <p:childTnLst>
                                    <p:set>
                                      <p:cBhvr>
                                        <p:cTn id="59" dur="1" fill="hold">
                                          <p:stCondLst>
                                            <p:cond delay="0"/>
                                          </p:stCondLst>
                                        </p:cTn>
                                        <p:tgtEl>
                                          <p:spTgt spid="98"/>
                                        </p:tgtEl>
                                        <p:attrNameLst>
                                          <p:attrName>style.visibility</p:attrName>
                                        </p:attrNameLst>
                                      </p:cBhvr>
                                      <p:to>
                                        <p:strVal val="hidden"/>
                                      </p:to>
                                    </p:set>
                                  </p:childTnLst>
                                </p:cTn>
                              </p:par>
                              <p:par>
                                <p:cTn id="60" presetID="1" presetClass="entr" presetSubtype="0" fill="hold" grpId="0" nodeType="withEffect">
                                  <p:stCondLst>
                                    <p:cond delay="7000"/>
                                  </p:stCondLst>
                                  <p:childTnLst>
                                    <p:set>
                                      <p:cBhvr>
                                        <p:cTn id="61" dur="1" fill="hold">
                                          <p:stCondLst>
                                            <p:cond delay="0"/>
                                          </p:stCondLst>
                                        </p:cTn>
                                        <p:tgtEl>
                                          <p:spTgt spid="99"/>
                                        </p:tgtEl>
                                        <p:attrNameLst>
                                          <p:attrName>style.visibility</p:attrName>
                                        </p:attrNameLst>
                                      </p:cBhvr>
                                      <p:to>
                                        <p:strVal val="visible"/>
                                      </p:to>
                                    </p:set>
                                  </p:childTnLst>
                                </p:cTn>
                              </p:par>
                              <p:par>
                                <p:cTn id="62" presetID="1" presetClass="exit" presetSubtype="0" fill="hold" grpId="1" nodeType="withEffect">
                                  <p:stCondLst>
                                    <p:cond delay="8000"/>
                                  </p:stCondLst>
                                  <p:childTnLst>
                                    <p:set>
                                      <p:cBhvr>
                                        <p:cTn id="63" dur="1" fill="hold">
                                          <p:stCondLst>
                                            <p:cond delay="0"/>
                                          </p:stCondLst>
                                        </p:cTn>
                                        <p:tgtEl>
                                          <p:spTgt spid="99"/>
                                        </p:tgtEl>
                                        <p:attrNameLst>
                                          <p:attrName>style.visibility</p:attrName>
                                        </p:attrNameLst>
                                      </p:cBhvr>
                                      <p:to>
                                        <p:strVal val="hidden"/>
                                      </p:to>
                                    </p:set>
                                  </p:childTnLst>
                                </p:cTn>
                              </p:par>
                              <p:par>
                                <p:cTn id="64" presetID="1" presetClass="entr" presetSubtype="0" fill="hold" grpId="0" nodeType="withEffect">
                                  <p:stCondLst>
                                    <p:cond delay="8000"/>
                                  </p:stCondLst>
                                  <p:childTnLst>
                                    <p:set>
                                      <p:cBhvr>
                                        <p:cTn id="65" dur="1" fill="hold">
                                          <p:stCondLst>
                                            <p:cond delay="0"/>
                                          </p:stCondLst>
                                        </p:cTn>
                                        <p:tgtEl>
                                          <p:spTgt spid="100"/>
                                        </p:tgtEl>
                                        <p:attrNameLst>
                                          <p:attrName>style.visibility</p:attrName>
                                        </p:attrNameLst>
                                      </p:cBhvr>
                                      <p:to>
                                        <p:strVal val="visible"/>
                                      </p:to>
                                    </p:set>
                                  </p:childTnLst>
                                </p:cTn>
                              </p:par>
                              <p:par>
                                <p:cTn id="66" presetID="1" presetClass="exit" presetSubtype="0" fill="hold" grpId="1" nodeType="withEffect">
                                  <p:stCondLst>
                                    <p:cond delay="9000"/>
                                  </p:stCondLst>
                                  <p:childTnLst>
                                    <p:set>
                                      <p:cBhvr>
                                        <p:cTn id="67" dur="1" fill="hold">
                                          <p:stCondLst>
                                            <p:cond delay="0"/>
                                          </p:stCondLst>
                                        </p:cTn>
                                        <p:tgtEl>
                                          <p:spTgt spid="100"/>
                                        </p:tgtEl>
                                        <p:attrNameLst>
                                          <p:attrName>style.visibility</p:attrName>
                                        </p:attrNameLst>
                                      </p:cBhvr>
                                      <p:to>
                                        <p:strVal val="hidden"/>
                                      </p:to>
                                    </p:set>
                                  </p:childTnLst>
                                </p:cTn>
                              </p:par>
                              <p:par>
                                <p:cTn id="68" presetID="1" presetClass="entr" presetSubtype="0" fill="hold" grpId="0" nodeType="withEffect">
                                  <p:stCondLst>
                                    <p:cond delay="9000"/>
                                  </p:stCondLst>
                                  <p:childTnLst>
                                    <p:set>
                                      <p:cBhvr>
                                        <p:cTn id="69" dur="1" fill="hold">
                                          <p:stCondLst>
                                            <p:cond delay="0"/>
                                          </p:stCondLst>
                                        </p:cTn>
                                        <p:tgtEl>
                                          <p:spTgt spid="101"/>
                                        </p:tgtEl>
                                        <p:attrNameLst>
                                          <p:attrName>style.visibility</p:attrName>
                                        </p:attrNameLst>
                                      </p:cBhvr>
                                      <p:to>
                                        <p:strVal val="visible"/>
                                      </p:to>
                                    </p:set>
                                  </p:childTnLst>
                                </p:cTn>
                              </p:par>
                              <p:par>
                                <p:cTn id="70" presetID="1" presetClass="exit" presetSubtype="0" fill="hold" grpId="1" nodeType="withEffect">
                                  <p:stCondLst>
                                    <p:cond delay="10000"/>
                                  </p:stCondLst>
                                  <p:childTnLst>
                                    <p:set>
                                      <p:cBhvr>
                                        <p:cTn id="71" dur="1" fill="hold">
                                          <p:stCondLst>
                                            <p:cond delay="0"/>
                                          </p:stCondLst>
                                        </p:cTn>
                                        <p:tgtEl>
                                          <p:spTgt spid="101"/>
                                        </p:tgtEl>
                                        <p:attrNameLst>
                                          <p:attrName>style.visibility</p:attrName>
                                        </p:attrNameLst>
                                      </p:cBhvr>
                                      <p:to>
                                        <p:strVal val="hidden"/>
                                      </p:to>
                                    </p:set>
                                  </p:childTnLst>
                                </p:cTn>
                              </p:par>
                              <p:par>
                                <p:cTn id="72" presetID="1" presetClass="entr" presetSubtype="0" fill="hold" grpId="0" nodeType="withEffect">
                                  <p:stCondLst>
                                    <p:cond delay="10000"/>
                                  </p:stCondLst>
                                  <p:childTnLst>
                                    <p:set>
                                      <p:cBhvr>
                                        <p:cTn id="73" dur="1" fill="hold">
                                          <p:stCondLst>
                                            <p:cond delay="0"/>
                                          </p:stCondLst>
                                        </p:cTn>
                                        <p:tgtEl>
                                          <p:spTgt spid="102"/>
                                        </p:tgtEl>
                                        <p:attrNameLst>
                                          <p:attrName>style.visibility</p:attrName>
                                        </p:attrNameLst>
                                      </p:cBhvr>
                                      <p:to>
                                        <p:strVal val="visible"/>
                                      </p:to>
                                    </p:set>
                                  </p:childTnLst>
                                </p:cTn>
                              </p:par>
                              <p:par>
                                <p:cTn id="74" presetID="1" presetClass="exit" presetSubtype="0" fill="hold" grpId="1" nodeType="withEffect">
                                  <p:stCondLst>
                                    <p:cond delay="11000"/>
                                  </p:stCondLst>
                                  <p:childTnLst>
                                    <p:set>
                                      <p:cBhvr>
                                        <p:cTn id="75" dur="1" fill="hold">
                                          <p:stCondLst>
                                            <p:cond delay="0"/>
                                          </p:stCondLst>
                                        </p:cTn>
                                        <p:tgtEl>
                                          <p:spTgt spid="102"/>
                                        </p:tgtEl>
                                        <p:attrNameLst>
                                          <p:attrName>style.visibility</p:attrName>
                                        </p:attrNameLst>
                                      </p:cBhvr>
                                      <p:to>
                                        <p:strVal val="hidden"/>
                                      </p:to>
                                    </p:set>
                                  </p:childTnLst>
                                </p:cTn>
                              </p:par>
                              <p:par>
                                <p:cTn id="76" presetID="1" presetClass="entr" presetSubtype="0" fill="hold" grpId="0" nodeType="withEffect">
                                  <p:stCondLst>
                                    <p:cond delay="11000"/>
                                  </p:stCondLst>
                                  <p:childTnLst>
                                    <p:set>
                                      <p:cBhvr>
                                        <p:cTn id="77" dur="1" fill="hold">
                                          <p:stCondLst>
                                            <p:cond delay="0"/>
                                          </p:stCondLst>
                                        </p:cTn>
                                        <p:tgtEl>
                                          <p:spTgt spid="103"/>
                                        </p:tgtEl>
                                        <p:attrNameLst>
                                          <p:attrName>style.visibility</p:attrName>
                                        </p:attrNameLst>
                                      </p:cBhvr>
                                      <p:to>
                                        <p:strVal val="visible"/>
                                      </p:to>
                                    </p:set>
                                  </p:childTnLst>
                                </p:cTn>
                              </p:par>
                              <p:par>
                                <p:cTn id="78" presetID="1" presetClass="exit" presetSubtype="0" fill="hold" grpId="1" nodeType="withEffect">
                                  <p:stCondLst>
                                    <p:cond delay="12000"/>
                                  </p:stCondLst>
                                  <p:childTnLst>
                                    <p:set>
                                      <p:cBhvr>
                                        <p:cTn id="79" dur="1" fill="hold">
                                          <p:stCondLst>
                                            <p:cond delay="0"/>
                                          </p:stCondLst>
                                        </p:cTn>
                                        <p:tgtEl>
                                          <p:spTgt spid="103"/>
                                        </p:tgtEl>
                                        <p:attrNameLst>
                                          <p:attrName>style.visibility</p:attrName>
                                        </p:attrNameLst>
                                      </p:cBhvr>
                                      <p:to>
                                        <p:strVal val="hidden"/>
                                      </p:to>
                                    </p:set>
                                  </p:childTnLst>
                                </p:cTn>
                              </p:par>
                              <p:par>
                                <p:cTn id="80" presetID="1" presetClass="entr" presetSubtype="0" fill="hold" grpId="0" nodeType="withEffect">
                                  <p:stCondLst>
                                    <p:cond delay="12000"/>
                                  </p:stCondLst>
                                  <p:childTnLst>
                                    <p:set>
                                      <p:cBhvr>
                                        <p:cTn id="81" dur="1" fill="hold">
                                          <p:stCondLst>
                                            <p:cond delay="0"/>
                                          </p:stCondLst>
                                        </p:cTn>
                                        <p:tgtEl>
                                          <p:spTgt spid="104"/>
                                        </p:tgtEl>
                                        <p:attrNameLst>
                                          <p:attrName>style.visibility</p:attrName>
                                        </p:attrNameLst>
                                      </p:cBhvr>
                                      <p:to>
                                        <p:strVal val="visible"/>
                                      </p:to>
                                    </p:set>
                                  </p:childTnLst>
                                </p:cTn>
                              </p:par>
                              <p:par>
                                <p:cTn id="82" presetID="1" presetClass="exit" presetSubtype="0" fill="hold" grpId="1" nodeType="withEffect">
                                  <p:stCondLst>
                                    <p:cond delay="13000"/>
                                  </p:stCondLst>
                                  <p:childTnLst>
                                    <p:set>
                                      <p:cBhvr>
                                        <p:cTn id="83" dur="1" fill="hold">
                                          <p:stCondLst>
                                            <p:cond delay="0"/>
                                          </p:stCondLst>
                                        </p:cTn>
                                        <p:tgtEl>
                                          <p:spTgt spid="104"/>
                                        </p:tgtEl>
                                        <p:attrNameLst>
                                          <p:attrName>style.visibility</p:attrName>
                                        </p:attrNameLst>
                                      </p:cBhvr>
                                      <p:to>
                                        <p:strVal val="hidden"/>
                                      </p:to>
                                    </p:set>
                                  </p:childTnLst>
                                </p:cTn>
                              </p:par>
                              <p:par>
                                <p:cTn id="84" presetID="1" presetClass="entr" presetSubtype="0" fill="hold" grpId="0" nodeType="withEffect">
                                  <p:stCondLst>
                                    <p:cond delay="13000"/>
                                  </p:stCondLst>
                                  <p:childTnLst>
                                    <p:set>
                                      <p:cBhvr>
                                        <p:cTn id="85" dur="1" fill="hold">
                                          <p:stCondLst>
                                            <p:cond delay="0"/>
                                          </p:stCondLst>
                                        </p:cTn>
                                        <p:tgtEl>
                                          <p:spTgt spid="105"/>
                                        </p:tgtEl>
                                        <p:attrNameLst>
                                          <p:attrName>style.visibility</p:attrName>
                                        </p:attrNameLst>
                                      </p:cBhvr>
                                      <p:to>
                                        <p:strVal val="visible"/>
                                      </p:to>
                                    </p:set>
                                  </p:childTnLst>
                                </p:cTn>
                              </p:par>
                              <p:par>
                                <p:cTn id="86" presetID="1" presetClass="exit" presetSubtype="0" fill="hold" grpId="1" nodeType="withEffect">
                                  <p:stCondLst>
                                    <p:cond delay="14000"/>
                                  </p:stCondLst>
                                  <p:childTnLst>
                                    <p:set>
                                      <p:cBhvr>
                                        <p:cTn id="87" dur="1" fill="hold">
                                          <p:stCondLst>
                                            <p:cond delay="0"/>
                                          </p:stCondLst>
                                        </p:cTn>
                                        <p:tgtEl>
                                          <p:spTgt spid="105"/>
                                        </p:tgtEl>
                                        <p:attrNameLst>
                                          <p:attrName>style.visibility</p:attrName>
                                        </p:attrNameLst>
                                      </p:cBhvr>
                                      <p:to>
                                        <p:strVal val="hidden"/>
                                      </p:to>
                                    </p:set>
                                  </p:childTnLst>
                                </p:cTn>
                              </p:par>
                              <p:par>
                                <p:cTn id="88" presetID="1" presetClass="entr" presetSubtype="0" fill="hold" grpId="0" nodeType="withEffect">
                                  <p:stCondLst>
                                    <p:cond delay="14000"/>
                                  </p:stCondLst>
                                  <p:childTnLst>
                                    <p:set>
                                      <p:cBhvr>
                                        <p:cTn id="89" dur="1" fill="hold">
                                          <p:stCondLst>
                                            <p:cond delay="0"/>
                                          </p:stCondLst>
                                        </p:cTn>
                                        <p:tgtEl>
                                          <p:spTgt spid="106"/>
                                        </p:tgtEl>
                                        <p:attrNameLst>
                                          <p:attrName>style.visibility</p:attrName>
                                        </p:attrNameLst>
                                      </p:cBhvr>
                                      <p:to>
                                        <p:strVal val="visible"/>
                                      </p:to>
                                    </p:set>
                                  </p:childTnLst>
                                </p:cTn>
                              </p:par>
                              <p:par>
                                <p:cTn id="90" presetID="1" presetClass="exit" presetSubtype="0" fill="hold" grpId="1" nodeType="withEffect">
                                  <p:stCondLst>
                                    <p:cond delay="15000"/>
                                  </p:stCondLst>
                                  <p:childTnLst>
                                    <p:set>
                                      <p:cBhvr>
                                        <p:cTn id="91" dur="1" fill="hold">
                                          <p:stCondLst>
                                            <p:cond delay="0"/>
                                          </p:stCondLst>
                                        </p:cTn>
                                        <p:tgtEl>
                                          <p:spTgt spid="106"/>
                                        </p:tgtEl>
                                        <p:attrNameLst>
                                          <p:attrName>style.visibility</p:attrName>
                                        </p:attrNameLst>
                                      </p:cBhvr>
                                      <p:to>
                                        <p:strVal val="hidden"/>
                                      </p:to>
                                    </p:set>
                                  </p:childTnLst>
                                </p:cTn>
                              </p:par>
                              <p:par>
                                <p:cTn id="92" presetID="1" presetClass="entr" presetSubtype="0" fill="hold" grpId="0" nodeType="withEffect">
                                  <p:stCondLst>
                                    <p:cond delay="15000"/>
                                  </p:stCondLst>
                                  <p:childTnLst>
                                    <p:set>
                                      <p:cBhvr>
                                        <p:cTn id="93" dur="1" fill="hold">
                                          <p:stCondLst>
                                            <p:cond delay="0"/>
                                          </p:stCondLst>
                                        </p:cTn>
                                        <p:tgtEl>
                                          <p:spTgt spid="107"/>
                                        </p:tgtEl>
                                        <p:attrNameLst>
                                          <p:attrName>style.visibility</p:attrName>
                                        </p:attrNameLst>
                                      </p:cBhvr>
                                      <p:to>
                                        <p:strVal val="visible"/>
                                      </p:to>
                                    </p:set>
                                  </p:childTnLst>
                                </p:cTn>
                              </p:par>
                            </p:childTnLst>
                          </p:cTn>
                        </p:par>
                      </p:childTnLst>
                    </p:cTn>
                  </p:par>
                </p:childTnLst>
              </p:cTn>
              <p:nextCondLst>
                <p:cond evt="onClick" delay="0">
                  <p:tgtEl>
                    <p:spTgt spid="108"/>
                  </p:tgtEl>
                </p:cond>
              </p:nextCondLst>
            </p:seq>
          </p:childTnLst>
        </p:cTn>
      </p:par>
    </p:tnLst>
    <p:bldLst>
      <p:bldP spid="76" grpId="0" animBg="1"/>
      <p:bldP spid="92" grpId="0"/>
      <p:bldP spid="92" grpId="1"/>
      <p:bldP spid="93" grpId="0"/>
      <p:bldP spid="93" grpId="1"/>
      <p:bldP spid="94" grpId="0"/>
      <p:bldP spid="94" grpId="1"/>
      <p:bldP spid="95" grpId="0"/>
      <p:bldP spid="95" grpId="1"/>
      <p:bldP spid="96" grpId="0"/>
      <p:bldP spid="96" grpId="1"/>
      <p:bldP spid="97" grpId="0"/>
      <p:bldP spid="97" grpId="1"/>
      <p:bldP spid="98" grpId="0"/>
      <p:bldP spid="98" grpId="1"/>
      <p:bldP spid="99" grpId="0"/>
      <p:bldP spid="99" grpId="1"/>
      <p:bldP spid="100" grpId="0"/>
      <p:bldP spid="100" grpId="1"/>
      <p:bldP spid="101" grpId="0"/>
      <p:bldP spid="101" grpId="1"/>
      <p:bldP spid="102" grpId="0"/>
      <p:bldP spid="102" grpId="1"/>
      <p:bldP spid="103" grpId="0"/>
      <p:bldP spid="103" grpId="1"/>
      <p:bldP spid="104" grpId="0"/>
      <p:bldP spid="104" grpId="1"/>
      <p:bldP spid="105" grpId="0"/>
      <p:bldP spid="105" grpId="1"/>
      <p:bldP spid="106" grpId="0"/>
      <p:bldP spid="106" grpId="1"/>
      <p:bldP spid="107" grpId="0"/>
      <p:bldP spid="108" grpId="0" build="allAtOnce"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9" name="Group 88" hidden="1">
            <a:extLst>
              <a:ext uri="{FF2B5EF4-FFF2-40B4-BE49-F238E27FC236}">
                <a16:creationId xmlns:a16="http://schemas.microsoft.com/office/drawing/2014/main" id="{73F82C9B-5675-0E7A-D2F7-DE3E416AEE67}"/>
              </a:ext>
            </a:extLst>
          </p:cNvPr>
          <p:cNvGrpSpPr/>
          <p:nvPr/>
        </p:nvGrpSpPr>
        <p:grpSpPr>
          <a:xfrm>
            <a:off x="14168578" y="2853425"/>
            <a:ext cx="9540205" cy="2759073"/>
            <a:chOff x="820151" y="6920040"/>
            <a:chExt cx="9540205" cy="2759073"/>
          </a:xfrm>
        </p:grpSpPr>
        <p:pic>
          <p:nvPicPr>
            <p:cNvPr id="90" name="TIM 5" descr="Icon&#10;&#10;Description automatically generated">
              <a:extLst>
                <a:ext uri="{FF2B5EF4-FFF2-40B4-BE49-F238E27FC236}">
                  <a16:creationId xmlns:a16="http://schemas.microsoft.com/office/drawing/2014/main" id="{9B32F249-DCFA-BB24-9A87-50F00AF7E8E0}"/>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089505" y="7177126"/>
              <a:ext cx="723900" cy="723900"/>
            </a:xfrm>
            <a:prstGeom prst="rect">
              <a:avLst/>
            </a:prstGeom>
          </p:spPr>
        </p:pic>
        <p:pic>
          <p:nvPicPr>
            <p:cNvPr id="91" name="TIM 4" descr="Icon&#10;&#10;Description automatically generated">
              <a:extLst>
                <a:ext uri="{FF2B5EF4-FFF2-40B4-BE49-F238E27FC236}">
                  <a16:creationId xmlns:a16="http://schemas.microsoft.com/office/drawing/2014/main" id="{5754E1DA-2E99-9F4C-7F1E-00D7B7F6EBB5}"/>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698360" y="7092571"/>
              <a:ext cx="723900" cy="723900"/>
            </a:xfrm>
            <a:prstGeom prst="rect">
              <a:avLst/>
            </a:prstGeom>
          </p:spPr>
        </p:pic>
        <p:pic>
          <p:nvPicPr>
            <p:cNvPr id="92" name="TIM 3" descr="Icon&#10;&#10;Description automatically generated">
              <a:extLst>
                <a:ext uri="{FF2B5EF4-FFF2-40B4-BE49-F238E27FC236}">
                  <a16:creationId xmlns:a16="http://schemas.microsoft.com/office/drawing/2014/main" id="{705115B7-7BB6-9B90-9973-6CB5431634EF}"/>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424571" y="8354815"/>
              <a:ext cx="723900" cy="723900"/>
            </a:xfrm>
            <a:prstGeom prst="rect">
              <a:avLst/>
            </a:prstGeom>
          </p:spPr>
        </p:pic>
        <p:pic>
          <p:nvPicPr>
            <p:cNvPr id="93" name="TIM 2" descr="Icon&#10;&#10;Description automatically generated">
              <a:extLst>
                <a:ext uri="{FF2B5EF4-FFF2-40B4-BE49-F238E27FC236}">
                  <a16:creationId xmlns:a16="http://schemas.microsoft.com/office/drawing/2014/main" id="{9AB8C62F-1116-A4E6-E612-C64ED3599A55}"/>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486938" y="7864552"/>
              <a:ext cx="723900" cy="723900"/>
            </a:xfrm>
            <a:prstGeom prst="rect">
              <a:avLst/>
            </a:prstGeom>
          </p:spPr>
        </p:pic>
        <p:pic>
          <p:nvPicPr>
            <p:cNvPr id="94" name="TIM 1" descr="Icon&#10;&#10;Description automatically generated">
              <a:extLst>
                <a:ext uri="{FF2B5EF4-FFF2-40B4-BE49-F238E27FC236}">
                  <a16:creationId xmlns:a16="http://schemas.microsoft.com/office/drawing/2014/main" id="{9247B716-3C97-0681-562B-3B836C590440}"/>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500196" y="7693076"/>
              <a:ext cx="723900" cy="723900"/>
            </a:xfrm>
            <a:prstGeom prst="rect">
              <a:avLst/>
            </a:prstGeom>
          </p:spPr>
        </p:pic>
        <p:pic>
          <p:nvPicPr>
            <p:cNvPr id="95" name="TIM 5" descr="Icon&#10;&#10;Description automatically generated">
              <a:extLst>
                <a:ext uri="{FF2B5EF4-FFF2-40B4-BE49-F238E27FC236}">
                  <a16:creationId xmlns:a16="http://schemas.microsoft.com/office/drawing/2014/main" id="{EC8E3BCA-0060-B2C5-47B6-58B00DCF1107}"/>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20151" y="7140652"/>
              <a:ext cx="723900" cy="723900"/>
            </a:xfrm>
            <a:prstGeom prst="rect">
              <a:avLst/>
            </a:prstGeom>
          </p:spPr>
        </p:pic>
        <p:pic>
          <p:nvPicPr>
            <p:cNvPr id="96" name="TIM 5" descr="Icon&#10;&#10;Description automatically generated">
              <a:extLst>
                <a:ext uri="{FF2B5EF4-FFF2-40B4-BE49-F238E27FC236}">
                  <a16:creationId xmlns:a16="http://schemas.microsoft.com/office/drawing/2014/main" id="{C737F045-05FE-EE47-D147-65CF65C273A1}"/>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193594" y="7450752"/>
              <a:ext cx="723900" cy="723900"/>
            </a:xfrm>
            <a:prstGeom prst="rect">
              <a:avLst/>
            </a:prstGeom>
          </p:spPr>
        </p:pic>
        <p:pic>
          <p:nvPicPr>
            <p:cNvPr id="97" name="TIM 5" descr="Icon&#10;&#10;Description automatically generated">
              <a:extLst>
                <a:ext uri="{FF2B5EF4-FFF2-40B4-BE49-F238E27FC236}">
                  <a16:creationId xmlns:a16="http://schemas.microsoft.com/office/drawing/2014/main" id="{B22B258F-50EC-A940-33C0-C1AFCFEE06E2}"/>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718777" y="6920040"/>
              <a:ext cx="723900" cy="723900"/>
            </a:xfrm>
            <a:prstGeom prst="rect">
              <a:avLst/>
            </a:prstGeom>
          </p:spPr>
        </p:pic>
        <p:pic>
          <p:nvPicPr>
            <p:cNvPr id="98" name="TIM 2" descr="Icon&#10;&#10;Description automatically generated">
              <a:extLst>
                <a:ext uri="{FF2B5EF4-FFF2-40B4-BE49-F238E27FC236}">
                  <a16:creationId xmlns:a16="http://schemas.microsoft.com/office/drawing/2014/main" id="{BF2826BE-FFC8-C853-F084-81E509B685AC}"/>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899937" y="8955213"/>
              <a:ext cx="723900" cy="723900"/>
            </a:xfrm>
            <a:prstGeom prst="rect">
              <a:avLst/>
            </a:prstGeom>
          </p:spPr>
        </p:pic>
        <p:pic>
          <p:nvPicPr>
            <p:cNvPr id="99" name="TIM 2" descr="Icon&#10;&#10;Description automatically generated">
              <a:extLst>
                <a:ext uri="{FF2B5EF4-FFF2-40B4-BE49-F238E27FC236}">
                  <a16:creationId xmlns:a16="http://schemas.microsoft.com/office/drawing/2014/main" id="{5909F57D-8D6A-4B74-A3E4-B1B7CF075D3D}"/>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562567" y="8913989"/>
              <a:ext cx="723900" cy="723900"/>
            </a:xfrm>
            <a:prstGeom prst="rect">
              <a:avLst/>
            </a:prstGeom>
          </p:spPr>
        </p:pic>
        <p:pic>
          <p:nvPicPr>
            <p:cNvPr id="100" name="TIM 2" descr="Icon&#10;&#10;Description automatically generated">
              <a:extLst>
                <a:ext uri="{FF2B5EF4-FFF2-40B4-BE49-F238E27FC236}">
                  <a16:creationId xmlns:a16="http://schemas.microsoft.com/office/drawing/2014/main" id="{ED30C52F-E912-615F-3487-CD8F9DDD7845}"/>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636456" y="8416976"/>
              <a:ext cx="723900" cy="723900"/>
            </a:xfrm>
            <a:prstGeom prst="rect">
              <a:avLst/>
            </a:prstGeom>
          </p:spPr>
        </p:pic>
      </p:grpSp>
      <p:sp>
        <p:nvSpPr>
          <p:cNvPr id="6" name="Content Placeholder 5">
            <a:extLst>
              <a:ext uri="{FF2B5EF4-FFF2-40B4-BE49-F238E27FC236}">
                <a16:creationId xmlns:a16="http://schemas.microsoft.com/office/drawing/2014/main" id="{C20F4A8A-6E13-4DBE-9BF7-48C8853C716C}"/>
              </a:ext>
            </a:extLst>
          </p:cNvPr>
          <p:cNvSpPr>
            <a:spLocks noGrp="1"/>
          </p:cNvSpPr>
          <p:nvPr>
            <p:ph idx="1"/>
          </p:nvPr>
        </p:nvSpPr>
        <p:spPr/>
        <p:txBody>
          <a:bodyPr/>
          <a:lstStyle/>
          <a:p>
            <a:endParaRPr lang="en-US"/>
          </a:p>
        </p:txBody>
      </p:sp>
      <p:pic>
        <p:nvPicPr>
          <p:cNvPr id="83" name="Hình nền" descr="A picture containing text&#10;&#10;Description automatically generated">
            <a:extLst>
              <a:ext uri="{FF2B5EF4-FFF2-40B4-BE49-F238E27FC236}">
                <a16:creationId xmlns:a16="http://schemas.microsoft.com/office/drawing/2014/main" id="{92D95496-D994-4C55-AB40-E1BF6D868E45}"/>
              </a:ext>
            </a:extLst>
          </p:cNvPr>
          <p:cNvPicPr>
            <a:picLocks noRot="1" noChangeAspect="1" noMove="1" noResize="1" noEditPoints="1" noAdjustHandles="1" noChangeArrowheads="1" noChangeShapeType="1" noCrop="1"/>
          </p:cNvPicPr>
          <p:nvPr/>
        </p:nvPicPr>
        <p:blipFill>
          <a:blip r:embed="rId5">
            <a:extLst>
              <a:ext uri="{28A0092B-C50C-407E-A947-70E740481C1C}">
                <a14:useLocalDpi xmlns:a14="http://schemas.microsoft.com/office/drawing/2010/main" val="0"/>
              </a:ext>
            </a:extLst>
          </a:blip>
          <a:stretch>
            <a:fillRect/>
          </a:stretch>
        </p:blipFill>
        <p:spPr>
          <a:xfrm>
            <a:off x="-1" y="0"/>
            <a:ext cx="12190613" cy="6858000"/>
          </a:xfrm>
          <a:prstGeom prst="rect">
            <a:avLst/>
          </a:prstGeom>
        </p:spPr>
      </p:pic>
      <p:pic>
        <p:nvPicPr>
          <p:cNvPr id="84" name="Hình nền 1" descr="A picture containing text&#10;&#10;Description automatically generated">
            <a:extLst>
              <a:ext uri="{FF2B5EF4-FFF2-40B4-BE49-F238E27FC236}">
                <a16:creationId xmlns:a16="http://schemas.microsoft.com/office/drawing/2014/main" id="{C912FF8B-C325-487B-8AB6-BE7B594C0D8F}"/>
              </a:ext>
            </a:extLst>
          </p:cNvPr>
          <p:cNvPicPr>
            <a:picLocks noGrp="1" noRot="1" noChangeAspect="1" noMove="1" noResize="1" noEditPoints="1" noAdjustHandles="1" noChangeArrowheads="1" noChangeShapeType="1" noCrop="1"/>
          </p:cNvPicPr>
          <p:nvPr/>
        </p:nvPicPr>
        <p:blipFill>
          <a:blip r:embed="rId6">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85" name="Bảng câu hỏi">
            <a:extLst>
              <a:ext uri="{FF2B5EF4-FFF2-40B4-BE49-F238E27FC236}">
                <a16:creationId xmlns:a16="http://schemas.microsoft.com/office/drawing/2014/main" id="{75E2A6E6-325B-4252-8C14-80568B296AA2}"/>
              </a:ext>
            </a:extLst>
          </p:cNvPr>
          <p:cNvSpPr/>
          <p:nvPr/>
        </p:nvSpPr>
        <p:spPr>
          <a:xfrm>
            <a:off x="1037027" y="505712"/>
            <a:ext cx="10104348" cy="1140099"/>
          </a:xfrm>
          <a:prstGeom prst="roundRect">
            <a:avLst>
              <a:gd name="adj" fmla="val 29458"/>
            </a:avLst>
          </a:prstGeom>
          <a:solidFill>
            <a:schemeClr val="bg1">
              <a:alpha val="76000"/>
            </a:schemeClr>
          </a:solidFill>
          <a:ln w="38100">
            <a:solidFill>
              <a:srgbClr val="D93E2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9Slide05 Fourth Medium" panose="00000600000000000000" pitchFamily="2" charset="0"/>
              <a:ea typeface="+mn-ea"/>
              <a:cs typeface="+mn-cs"/>
            </a:endParaRPr>
          </a:p>
        </p:txBody>
      </p:sp>
      <p:pic>
        <p:nvPicPr>
          <p:cNvPr id="86" name="Picture 85">
            <a:extLst>
              <a:ext uri="{FF2B5EF4-FFF2-40B4-BE49-F238E27FC236}">
                <a16:creationId xmlns:a16="http://schemas.microsoft.com/office/drawing/2014/main" id="{C2F113E6-6901-4322-9891-6D3FFCFCC16D}"/>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155700" y="5194300"/>
            <a:ext cx="1663700" cy="1663700"/>
          </a:xfrm>
          <a:prstGeom prst="rect">
            <a:avLst/>
          </a:prstGeom>
        </p:spPr>
      </p:pic>
      <p:pic>
        <p:nvPicPr>
          <p:cNvPr id="87" name="Trái dâu">
            <a:extLst>
              <a:ext uri="{FF2B5EF4-FFF2-40B4-BE49-F238E27FC236}">
                <a16:creationId xmlns:a16="http://schemas.microsoft.com/office/drawing/2014/main" id="{37A33302-D4E7-46A7-9D4E-0B535664E769}"/>
              </a:ext>
            </a:extLst>
          </p:cNvPr>
          <p:cNvPicPr>
            <a:picLocks noChangeAspect="1"/>
          </p:cNvPicPr>
          <p:nvPr/>
        </p:nvPicPr>
        <p:blipFill>
          <a:blip r:embed="rId8" cstate="print">
            <a:extLst>
              <a:ext uri="{28A0092B-C50C-407E-A947-70E740481C1C}">
                <a14:useLocalDpi xmlns:a14="http://schemas.microsoft.com/office/drawing/2010/main" val="0"/>
              </a:ext>
            </a:extLst>
          </a:blip>
          <a:srcRect/>
          <a:stretch/>
        </p:blipFill>
        <p:spPr>
          <a:xfrm>
            <a:off x="1210601" y="419631"/>
            <a:ext cx="1226180" cy="1226180"/>
          </a:xfrm>
          <a:prstGeom prst="rect">
            <a:avLst/>
          </a:prstGeom>
        </p:spPr>
      </p:pic>
      <p:sp>
        <p:nvSpPr>
          <p:cNvPr id="88" name="Đáp Án D">
            <a:extLst>
              <a:ext uri="{FF2B5EF4-FFF2-40B4-BE49-F238E27FC236}">
                <a16:creationId xmlns:a16="http://schemas.microsoft.com/office/drawing/2014/main" id="{24ACB572-67B3-4845-8C23-4A32EF5ED053}"/>
              </a:ext>
            </a:extLst>
          </p:cNvPr>
          <p:cNvSpPr/>
          <p:nvPr/>
        </p:nvSpPr>
        <p:spPr>
          <a:xfrm>
            <a:off x="5659507" y="2173540"/>
            <a:ext cx="5307495" cy="746219"/>
          </a:xfrm>
          <a:prstGeom prst="roundRect">
            <a:avLst>
              <a:gd name="adj" fmla="val 18562"/>
            </a:avLst>
          </a:prstGeom>
          <a:solidFill>
            <a:schemeClr val="bg1"/>
          </a:solidFill>
          <a:ln w="57150">
            <a:solidFill>
              <a:srgbClr val="F581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4000" b="1" dirty="0" err="1">
                <a:solidFill>
                  <a:srgbClr val="FF0000"/>
                </a:solidFill>
              </a:rPr>
              <a:t>Đáp</a:t>
            </a:r>
            <a:r>
              <a:rPr lang="en-US" sz="4000" b="1" dirty="0">
                <a:solidFill>
                  <a:srgbClr val="FF0000"/>
                </a:solidFill>
              </a:rPr>
              <a:t> </a:t>
            </a:r>
            <a:r>
              <a:rPr lang="en-US" sz="4000" b="1" dirty="0" err="1">
                <a:solidFill>
                  <a:srgbClr val="FF0000"/>
                </a:solidFill>
              </a:rPr>
              <a:t>án</a:t>
            </a:r>
            <a:r>
              <a:rPr lang="en-US" sz="4000" b="1" dirty="0">
                <a:solidFill>
                  <a:srgbClr val="FF0000"/>
                </a:solidFill>
              </a:rPr>
              <a:t>: </a:t>
            </a:r>
            <a:r>
              <a:rPr lang="en-US" sz="4000" b="1" dirty="0" err="1">
                <a:solidFill>
                  <a:srgbClr val="FF0000"/>
                </a:solidFill>
              </a:rPr>
              <a:t>Ngưỡng</a:t>
            </a:r>
            <a:r>
              <a:rPr lang="en-US" sz="4000" b="1" dirty="0">
                <a:solidFill>
                  <a:srgbClr val="FF0000"/>
                </a:solidFill>
              </a:rPr>
              <a:t> </a:t>
            </a:r>
            <a:r>
              <a:rPr lang="en-US" sz="4000" b="1" dirty="0" err="1">
                <a:solidFill>
                  <a:srgbClr val="FF0000"/>
                </a:solidFill>
              </a:rPr>
              <a:t>cửa</a:t>
            </a:r>
            <a:endParaRPr kumimoji="0" lang="en-US" sz="4000" b="1" i="0" u="none" strike="noStrike" kern="1200" cap="none" spc="0" normalizeH="0" baseline="0" noProof="0" dirty="0">
              <a:ln>
                <a:noFill/>
              </a:ln>
              <a:solidFill>
                <a:srgbClr val="FF0000"/>
              </a:solidFill>
              <a:effectLst/>
              <a:uLnTx/>
              <a:uFillTx/>
            </a:endParaRPr>
          </a:p>
        </p:txBody>
      </p:sp>
      <p:sp>
        <p:nvSpPr>
          <p:cNvPr id="101" name="Chứa câu hỏi">
            <a:extLst>
              <a:ext uri="{FF2B5EF4-FFF2-40B4-BE49-F238E27FC236}">
                <a16:creationId xmlns:a16="http://schemas.microsoft.com/office/drawing/2014/main" id="{DF1CF1BC-E978-4BA0-A096-B6C2356D0C2D}"/>
              </a:ext>
            </a:extLst>
          </p:cNvPr>
          <p:cNvSpPr txBox="1"/>
          <p:nvPr/>
        </p:nvSpPr>
        <p:spPr>
          <a:xfrm>
            <a:off x="2693504" y="510940"/>
            <a:ext cx="7623313" cy="10156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0" b="0" i="0" u="none" strike="noStrike" kern="1200" cap="none" spc="0" normalizeH="0" baseline="0" noProof="0" dirty="0" err="1">
                <a:ln>
                  <a:noFill/>
                </a:ln>
                <a:solidFill>
                  <a:prstClr val="black"/>
                </a:solidFill>
                <a:effectLst/>
                <a:uLnTx/>
                <a:uFillTx/>
                <a:ea typeface="+mn-ea"/>
                <a:cs typeface="+mn-cs"/>
              </a:rPr>
              <a:t>Nêu</a:t>
            </a:r>
            <a:r>
              <a:rPr kumimoji="0" lang="en-US" sz="6000" b="0" i="0" u="none" strike="noStrike" kern="1200" cap="none" spc="0" normalizeH="0" noProof="0" dirty="0">
                <a:ln>
                  <a:noFill/>
                </a:ln>
                <a:solidFill>
                  <a:prstClr val="black"/>
                </a:solidFill>
                <a:effectLst/>
                <a:uLnTx/>
                <a:uFillTx/>
                <a:ea typeface="+mn-ea"/>
                <a:cs typeface="+mn-cs"/>
              </a:rPr>
              <a:t> </a:t>
            </a:r>
            <a:r>
              <a:rPr kumimoji="0" lang="en-US" sz="6000" b="0" i="0" u="none" strike="noStrike" kern="1200" cap="none" spc="0" normalizeH="0" noProof="0" dirty="0" err="1">
                <a:ln>
                  <a:noFill/>
                </a:ln>
                <a:solidFill>
                  <a:prstClr val="black"/>
                </a:solidFill>
                <a:effectLst/>
                <a:uLnTx/>
                <a:uFillTx/>
                <a:ea typeface="+mn-ea"/>
                <a:cs typeface="+mn-cs"/>
              </a:rPr>
              <a:t>tên</a:t>
            </a:r>
            <a:r>
              <a:rPr kumimoji="0" lang="en-US" sz="6000" b="0" i="0" u="none" strike="noStrike" kern="1200" cap="none" spc="0" normalizeH="0" noProof="0" dirty="0">
                <a:ln>
                  <a:noFill/>
                </a:ln>
                <a:solidFill>
                  <a:prstClr val="black"/>
                </a:solidFill>
                <a:effectLst/>
                <a:uLnTx/>
                <a:uFillTx/>
                <a:ea typeface="+mn-ea"/>
                <a:cs typeface="+mn-cs"/>
              </a:rPr>
              <a:t> </a:t>
            </a:r>
            <a:r>
              <a:rPr kumimoji="0" lang="en-US" sz="6000" b="0" i="0" u="none" strike="noStrike" kern="1200" cap="none" spc="0" normalizeH="0" noProof="0" dirty="0" err="1">
                <a:ln>
                  <a:noFill/>
                </a:ln>
                <a:solidFill>
                  <a:prstClr val="black"/>
                </a:solidFill>
                <a:effectLst/>
                <a:uLnTx/>
                <a:uFillTx/>
                <a:ea typeface="+mn-ea"/>
                <a:cs typeface="+mn-cs"/>
              </a:rPr>
              <a:t>bài</a:t>
            </a:r>
            <a:r>
              <a:rPr kumimoji="0" lang="en-US" sz="6000" b="0" i="0" u="none" strike="noStrike" kern="1200" cap="none" spc="0" normalizeH="0" noProof="0" dirty="0">
                <a:ln>
                  <a:noFill/>
                </a:ln>
                <a:solidFill>
                  <a:prstClr val="black"/>
                </a:solidFill>
                <a:effectLst/>
                <a:uLnTx/>
                <a:uFillTx/>
                <a:ea typeface="+mn-ea"/>
                <a:cs typeface="+mn-cs"/>
              </a:rPr>
              <a:t> </a:t>
            </a:r>
            <a:r>
              <a:rPr kumimoji="0" lang="en-US" sz="6000" b="0" i="0" u="none" strike="noStrike" kern="1200" cap="none" spc="0" normalizeH="0" noProof="0" dirty="0" err="1">
                <a:ln>
                  <a:noFill/>
                </a:ln>
                <a:solidFill>
                  <a:prstClr val="black"/>
                </a:solidFill>
                <a:effectLst/>
                <a:uLnTx/>
                <a:uFillTx/>
                <a:ea typeface="+mn-ea"/>
                <a:cs typeface="+mn-cs"/>
              </a:rPr>
              <a:t>thơ</a:t>
            </a:r>
            <a:endParaRPr kumimoji="0" lang="en-US" sz="6000" b="0" i="0" u="none" strike="noStrike" kern="1200" cap="none" spc="0" normalizeH="0" baseline="0" noProof="0" dirty="0">
              <a:ln>
                <a:noFill/>
              </a:ln>
              <a:solidFill>
                <a:prstClr val="black"/>
              </a:solidFill>
              <a:effectLst/>
              <a:uLnTx/>
              <a:uFillTx/>
              <a:ea typeface="+mn-ea"/>
              <a:cs typeface="+mn-cs"/>
            </a:endParaRPr>
          </a:p>
        </p:txBody>
      </p:sp>
      <p:pic>
        <p:nvPicPr>
          <p:cNvPr id="102" name="Picture 101" descr="A picture containing toy&#10;&#10;Description automatically generated">
            <a:hlinkClick r:id="rId9" action="ppaction://hlinksldjump"/>
            <a:extLst>
              <a:ext uri="{FF2B5EF4-FFF2-40B4-BE49-F238E27FC236}">
                <a16:creationId xmlns:a16="http://schemas.microsoft.com/office/drawing/2014/main" id="{5D9D37DD-2CEC-49E5-A9A2-24B19034041C}"/>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10529069" y="5076486"/>
            <a:ext cx="1809401" cy="1807676"/>
          </a:xfrm>
          <a:prstGeom prst="rect">
            <a:avLst/>
          </a:prstGeom>
        </p:spPr>
      </p:pic>
      <p:pic>
        <p:nvPicPr>
          <p:cNvPr id="103" name="Đồng hồ" descr="Icon&#10;&#10;Description automatically generated">
            <a:extLst>
              <a:ext uri="{FF2B5EF4-FFF2-40B4-BE49-F238E27FC236}">
                <a16:creationId xmlns:a16="http://schemas.microsoft.com/office/drawing/2014/main" id="{CC9A1531-F4FA-44FD-ABE2-B96DD4E4455B}"/>
              </a:ext>
            </a:extLst>
          </p:cNvPr>
          <p:cNvPicPr/>
          <p:nvPr/>
        </p:nvPicPr>
        <p:blipFill>
          <a:blip r:embed="rId11" cstate="print">
            <a:extLst>
              <a:ext uri="{28A0092B-C50C-407E-A947-70E740481C1C}">
                <a14:useLocalDpi xmlns:a14="http://schemas.microsoft.com/office/drawing/2010/main" val="0"/>
              </a:ext>
            </a:extLst>
          </a:blip>
          <a:stretch>
            <a:fillRect/>
          </a:stretch>
        </p:blipFill>
        <p:spPr>
          <a:xfrm>
            <a:off x="4732868" y="4634139"/>
            <a:ext cx="2501168" cy="2187914"/>
          </a:xfrm>
          <a:prstGeom prst="rect">
            <a:avLst/>
          </a:prstGeom>
        </p:spPr>
      </p:pic>
      <p:sp>
        <p:nvSpPr>
          <p:cNvPr id="104" name="15">
            <a:extLst>
              <a:ext uri="{FF2B5EF4-FFF2-40B4-BE49-F238E27FC236}">
                <a16:creationId xmlns:a16="http://schemas.microsoft.com/office/drawing/2014/main" id="{9EABD6C6-30E7-4355-B4A4-43DD5A35AC44}"/>
              </a:ext>
            </a:extLst>
          </p:cNvPr>
          <p:cNvSpPr txBox="1"/>
          <p:nvPr/>
        </p:nvSpPr>
        <p:spPr>
          <a:xfrm>
            <a:off x="5375062" y="515287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15</a:t>
            </a:r>
          </a:p>
        </p:txBody>
      </p:sp>
      <p:sp>
        <p:nvSpPr>
          <p:cNvPr id="105" name="14">
            <a:extLst>
              <a:ext uri="{FF2B5EF4-FFF2-40B4-BE49-F238E27FC236}">
                <a16:creationId xmlns:a16="http://schemas.microsoft.com/office/drawing/2014/main" id="{12800E2F-83B7-48FA-9656-AFB5C4C1E29F}"/>
              </a:ext>
            </a:extLst>
          </p:cNvPr>
          <p:cNvSpPr txBox="1"/>
          <p:nvPr/>
        </p:nvSpPr>
        <p:spPr>
          <a:xfrm>
            <a:off x="5375061" y="515287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14</a:t>
            </a:r>
          </a:p>
        </p:txBody>
      </p:sp>
      <p:sp>
        <p:nvSpPr>
          <p:cNvPr id="106" name="13">
            <a:extLst>
              <a:ext uri="{FF2B5EF4-FFF2-40B4-BE49-F238E27FC236}">
                <a16:creationId xmlns:a16="http://schemas.microsoft.com/office/drawing/2014/main" id="{149893BB-1E5A-4BD9-90A9-FD20D3DFF843}"/>
              </a:ext>
            </a:extLst>
          </p:cNvPr>
          <p:cNvSpPr txBox="1"/>
          <p:nvPr/>
        </p:nvSpPr>
        <p:spPr>
          <a:xfrm>
            <a:off x="5375062" y="5152871"/>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13</a:t>
            </a:r>
          </a:p>
        </p:txBody>
      </p:sp>
      <p:sp>
        <p:nvSpPr>
          <p:cNvPr id="107" name="12">
            <a:extLst>
              <a:ext uri="{FF2B5EF4-FFF2-40B4-BE49-F238E27FC236}">
                <a16:creationId xmlns:a16="http://schemas.microsoft.com/office/drawing/2014/main" id="{651F9B0A-97BF-4438-8DC5-7A315D4B9502}"/>
              </a:ext>
            </a:extLst>
          </p:cNvPr>
          <p:cNvSpPr txBox="1"/>
          <p:nvPr/>
        </p:nvSpPr>
        <p:spPr>
          <a:xfrm>
            <a:off x="5375062" y="5152870"/>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12</a:t>
            </a:r>
          </a:p>
        </p:txBody>
      </p:sp>
      <p:sp>
        <p:nvSpPr>
          <p:cNvPr id="108" name="11">
            <a:extLst>
              <a:ext uri="{FF2B5EF4-FFF2-40B4-BE49-F238E27FC236}">
                <a16:creationId xmlns:a16="http://schemas.microsoft.com/office/drawing/2014/main" id="{F2937C17-F455-4B86-B419-69CFFB1A1D2A}"/>
              </a:ext>
            </a:extLst>
          </p:cNvPr>
          <p:cNvSpPr txBox="1"/>
          <p:nvPr/>
        </p:nvSpPr>
        <p:spPr>
          <a:xfrm>
            <a:off x="5375062" y="5152869"/>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11</a:t>
            </a:r>
          </a:p>
        </p:txBody>
      </p:sp>
      <p:sp>
        <p:nvSpPr>
          <p:cNvPr id="109" name="10">
            <a:extLst>
              <a:ext uri="{FF2B5EF4-FFF2-40B4-BE49-F238E27FC236}">
                <a16:creationId xmlns:a16="http://schemas.microsoft.com/office/drawing/2014/main" id="{5C317968-584B-448C-9CAB-80C7533188EF}"/>
              </a:ext>
            </a:extLst>
          </p:cNvPr>
          <p:cNvSpPr txBox="1"/>
          <p:nvPr/>
        </p:nvSpPr>
        <p:spPr>
          <a:xfrm>
            <a:off x="5375062" y="5152868"/>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10</a:t>
            </a:r>
          </a:p>
        </p:txBody>
      </p:sp>
      <p:sp>
        <p:nvSpPr>
          <p:cNvPr id="110" name="09">
            <a:extLst>
              <a:ext uri="{FF2B5EF4-FFF2-40B4-BE49-F238E27FC236}">
                <a16:creationId xmlns:a16="http://schemas.microsoft.com/office/drawing/2014/main" id="{E438C373-ADF8-4EC4-990B-ADB5F1DD559E}"/>
              </a:ext>
            </a:extLst>
          </p:cNvPr>
          <p:cNvSpPr txBox="1"/>
          <p:nvPr/>
        </p:nvSpPr>
        <p:spPr>
          <a:xfrm>
            <a:off x="5375062" y="5152867"/>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09</a:t>
            </a:r>
          </a:p>
        </p:txBody>
      </p:sp>
      <p:sp>
        <p:nvSpPr>
          <p:cNvPr id="111" name="08">
            <a:extLst>
              <a:ext uri="{FF2B5EF4-FFF2-40B4-BE49-F238E27FC236}">
                <a16:creationId xmlns:a16="http://schemas.microsoft.com/office/drawing/2014/main" id="{402D1B2C-1048-4C05-B33D-A68476C29791}"/>
              </a:ext>
            </a:extLst>
          </p:cNvPr>
          <p:cNvSpPr txBox="1"/>
          <p:nvPr/>
        </p:nvSpPr>
        <p:spPr>
          <a:xfrm>
            <a:off x="5375062" y="5152866"/>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08</a:t>
            </a:r>
          </a:p>
        </p:txBody>
      </p:sp>
      <p:sp>
        <p:nvSpPr>
          <p:cNvPr id="112" name="07">
            <a:extLst>
              <a:ext uri="{FF2B5EF4-FFF2-40B4-BE49-F238E27FC236}">
                <a16:creationId xmlns:a16="http://schemas.microsoft.com/office/drawing/2014/main" id="{1A2C4D3C-0E58-4C9F-8BCF-5AFE355D1B63}"/>
              </a:ext>
            </a:extLst>
          </p:cNvPr>
          <p:cNvSpPr txBox="1"/>
          <p:nvPr/>
        </p:nvSpPr>
        <p:spPr>
          <a:xfrm>
            <a:off x="5375062" y="5152865"/>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07</a:t>
            </a:r>
          </a:p>
        </p:txBody>
      </p:sp>
      <p:sp>
        <p:nvSpPr>
          <p:cNvPr id="113" name="06">
            <a:extLst>
              <a:ext uri="{FF2B5EF4-FFF2-40B4-BE49-F238E27FC236}">
                <a16:creationId xmlns:a16="http://schemas.microsoft.com/office/drawing/2014/main" id="{06B47E93-DA9D-414D-95E5-C9CB76CBD379}"/>
              </a:ext>
            </a:extLst>
          </p:cNvPr>
          <p:cNvSpPr txBox="1"/>
          <p:nvPr/>
        </p:nvSpPr>
        <p:spPr>
          <a:xfrm>
            <a:off x="5375062" y="5152864"/>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06</a:t>
            </a:r>
          </a:p>
        </p:txBody>
      </p:sp>
      <p:sp>
        <p:nvSpPr>
          <p:cNvPr id="114" name="05">
            <a:extLst>
              <a:ext uri="{FF2B5EF4-FFF2-40B4-BE49-F238E27FC236}">
                <a16:creationId xmlns:a16="http://schemas.microsoft.com/office/drawing/2014/main" id="{488CE6B5-4B60-485A-8DE1-02F8DA8D5AD9}"/>
              </a:ext>
            </a:extLst>
          </p:cNvPr>
          <p:cNvSpPr txBox="1"/>
          <p:nvPr/>
        </p:nvSpPr>
        <p:spPr>
          <a:xfrm>
            <a:off x="5375062" y="515286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05</a:t>
            </a:r>
          </a:p>
        </p:txBody>
      </p:sp>
      <p:sp>
        <p:nvSpPr>
          <p:cNvPr id="115" name="04">
            <a:extLst>
              <a:ext uri="{FF2B5EF4-FFF2-40B4-BE49-F238E27FC236}">
                <a16:creationId xmlns:a16="http://schemas.microsoft.com/office/drawing/2014/main" id="{F4B68122-4B89-4B0A-A7FA-182C5D1A2A53}"/>
              </a:ext>
            </a:extLst>
          </p:cNvPr>
          <p:cNvSpPr txBox="1"/>
          <p:nvPr/>
        </p:nvSpPr>
        <p:spPr>
          <a:xfrm>
            <a:off x="5375062" y="515286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04</a:t>
            </a:r>
          </a:p>
        </p:txBody>
      </p:sp>
      <p:sp>
        <p:nvSpPr>
          <p:cNvPr id="116" name="03">
            <a:extLst>
              <a:ext uri="{FF2B5EF4-FFF2-40B4-BE49-F238E27FC236}">
                <a16:creationId xmlns:a16="http://schemas.microsoft.com/office/drawing/2014/main" id="{E7C7763A-4632-4378-89F9-596366A96AFE}"/>
              </a:ext>
            </a:extLst>
          </p:cNvPr>
          <p:cNvSpPr txBox="1"/>
          <p:nvPr/>
        </p:nvSpPr>
        <p:spPr>
          <a:xfrm>
            <a:off x="5375062" y="515286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03</a:t>
            </a:r>
          </a:p>
        </p:txBody>
      </p:sp>
      <p:sp>
        <p:nvSpPr>
          <p:cNvPr id="117" name="02">
            <a:extLst>
              <a:ext uri="{FF2B5EF4-FFF2-40B4-BE49-F238E27FC236}">
                <a16:creationId xmlns:a16="http://schemas.microsoft.com/office/drawing/2014/main" id="{7949E679-A6D7-4869-9EBB-C386B535F217}"/>
              </a:ext>
            </a:extLst>
          </p:cNvPr>
          <p:cNvSpPr txBox="1"/>
          <p:nvPr/>
        </p:nvSpPr>
        <p:spPr>
          <a:xfrm>
            <a:off x="5375062" y="515286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02</a:t>
            </a:r>
          </a:p>
        </p:txBody>
      </p:sp>
      <p:sp>
        <p:nvSpPr>
          <p:cNvPr id="118" name="01">
            <a:extLst>
              <a:ext uri="{FF2B5EF4-FFF2-40B4-BE49-F238E27FC236}">
                <a16:creationId xmlns:a16="http://schemas.microsoft.com/office/drawing/2014/main" id="{66EAE07A-EDB5-4542-8BD1-D4CF50D9EE9A}"/>
              </a:ext>
            </a:extLst>
          </p:cNvPr>
          <p:cNvSpPr txBox="1"/>
          <p:nvPr/>
        </p:nvSpPr>
        <p:spPr>
          <a:xfrm>
            <a:off x="5375062" y="515286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01</a:t>
            </a:r>
          </a:p>
        </p:txBody>
      </p:sp>
      <p:sp>
        <p:nvSpPr>
          <p:cNvPr id="119" name="00">
            <a:extLst>
              <a:ext uri="{FF2B5EF4-FFF2-40B4-BE49-F238E27FC236}">
                <a16:creationId xmlns:a16="http://schemas.microsoft.com/office/drawing/2014/main" id="{AF87AC77-9A3B-48D9-B643-AA51BB159C0E}"/>
              </a:ext>
            </a:extLst>
          </p:cNvPr>
          <p:cNvSpPr txBox="1"/>
          <p:nvPr/>
        </p:nvSpPr>
        <p:spPr>
          <a:xfrm>
            <a:off x="5375062" y="515286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00</a:t>
            </a:r>
          </a:p>
        </p:txBody>
      </p:sp>
      <p:sp>
        <p:nvSpPr>
          <p:cNvPr id="120" name="Oval 119">
            <a:extLst>
              <a:ext uri="{FF2B5EF4-FFF2-40B4-BE49-F238E27FC236}">
                <a16:creationId xmlns:a16="http://schemas.microsoft.com/office/drawing/2014/main" id="{050C9F87-4C88-4462-9135-CCE5D06796BF}"/>
              </a:ext>
            </a:extLst>
          </p:cNvPr>
          <p:cNvSpPr/>
          <p:nvPr/>
        </p:nvSpPr>
        <p:spPr>
          <a:xfrm>
            <a:off x="5154923" y="4987639"/>
            <a:ext cx="1657057" cy="1657057"/>
          </a:xfrm>
          <a:prstGeom prst="ellipse">
            <a:avLst/>
          </a:prstGeom>
          <a:solidFill>
            <a:srgbClr val="839906">
              <a:alpha val="3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panose="020F0502020204030204"/>
                <a:ea typeface="+mn-ea"/>
                <a:cs typeface="+mn-cs"/>
              </a:rPr>
              <a:t>15S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Calibri" panose="020F0502020204030204"/>
                <a:ea typeface="+mn-ea"/>
                <a:cs typeface="+mn-cs"/>
              </a:rPr>
              <a:t>BẮT ĐẦU</a:t>
            </a:r>
          </a:p>
        </p:txBody>
      </p:sp>
      <p:pic>
        <p:nvPicPr>
          <p:cNvPr id="9" name="Picture 8">
            <a:extLst>
              <a:ext uri="{FF2B5EF4-FFF2-40B4-BE49-F238E27FC236}">
                <a16:creationId xmlns:a16="http://schemas.microsoft.com/office/drawing/2014/main" id="{77F38377-CF00-4A0F-ADCE-E93BFBCCAFE3}"/>
              </a:ext>
            </a:extLst>
          </p:cNvPr>
          <p:cNvPicPr>
            <a:picLocks noChangeAspect="1"/>
          </p:cNvPicPr>
          <p:nvPr/>
        </p:nvPicPr>
        <p:blipFill>
          <a:blip r:embed="rId12"/>
          <a:stretch>
            <a:fillRect/>
          </a:stretch>
        </p:blipFill>
        <p:spPr>
          <a:xfrm>
            <a:off x="604837" y="2038350"/>
            <a:ext cx="4059973" cy="2590800"/>
          </a:xfrm>
          <a:prstGeom prst="rect">
            <a:avLst/>
          </a:prstGeom>
        </p:spPr>
      </p:pic>
    </p:spTree>
    <p:extLst>
      <p:ext uri="{BB962C8B-B14F-4D97-AF65-F5344CB8AC3E}">
        <p14:creationId xmlns:p14="http://schemas.microsoft.com/office/powerpoint/2010/main" val="18374518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nodeType="withEffect">
                                  <p:stCondLst>
                                    <p:cond delay="0"/>
                                  </p:stCondLst>
                                  <p:childTnLst>
                                    <p:animMotion origin="layout" path="M -1.01342 0.63634 L -1.03204 -0.43056 " pathEditMode="relative" rAng="0" ptsTypes="AA">
                                      <p:cBhvr>
                                        <p:cTn id="6" dur="10000" fill="hold"/>
                                        <p:tgtEl>
                                          <p:spTgt spid="89"/>
                                        </p:tgtEl>
                                        <p:attrNameLst>
                                          <p:attrName>ppt_x</p:attrName>
                                          <p:attrName>ppt_y</p:attrName>
                                        </p:attrNameLst>
                                      </p:cBhvr>
                                      <p:rCtr x="-938" y="-53356"/>
                                    </p:animMotion>
                                  </p:childTnLst>
                                </p:cTn>
                              </p:par>
                              <p:par>
                                <p:cTn id="7" presetID="22" presetClass="exit" presetSubtype="4" fill="hold" nodeType="withEffect">
                                  <p:stCondLst>
                                    <p:cond delay="12000"/>
                                  </p:stCondLst>
                                  <p:childTnLst>
                                    <p:animEffect transition="out" filter="wipe(down)">
                                      <p:cBhvr>
                                        <p:cTn id="8" dur="500"/>
                                        <p:tgtEl>
                                          <p:spTgt spid="89"/>
                                        </p:tgtEl>
                                      </p:cBhvr>
                                    </p:animEffect>
                                    <p:set>
                                      <p:cBhvr>
                                        <p:cTn id="9" dur="1" fill="hold">
                                          <p:stCondLst>
                                            <p:cond delay="499"/>
                                          </p:stCondLst>
                                        </p:cTn>
                                        <p:tgtEl>
                                          <p:spTgt spid="89"/>
                                        </p:tgtEl>
                                        <p:attrNameLst>
                                          <p:attrName>style.visibility</p:attrName>
                                        </p:attrNameLst>
                                      </p:cBhvr>
                                      <p:to>
                                        <p:strVal val="hidden"/>
                                      </p:to>
                                    </p:set>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grpId="0" nodeType="clickEffect">
                                  <p:stCondLst>
                                    <p:cond delay="0"/>
                                  </p:stCondLst>
                                  <p:childTnLst>
                                    <p:set>
                                      <p:cBhvr>
                                        <p:cTn id="13" dur="1" fill="hold">
                                          <p:stCondLst>
                                            <p:cond delay="0"/>
                                          </p:stCondLst>
                                        </p:cTn>
                                        <p:tgtEl>
                                          <p:spTgt spid="88"/>
                                        </p:tgtEl>
                                        <p:attrNameLst>
                                          <p:attrName>style.visibility</p:attrName>
                                        </p:attrNameLst>
                                      </p:cBhvr>
                                      <p:to>
                                        <p:strVal val="visible"/>
                                      </p:to>
                                    </p:set>
                                    <p:animEffect transition="in" filter="wipe(down)">
                                      <p:cBhvr>
                                        <p:cTn id="14" dur="500"/>
                                        <p:tgtEl>
                                          <p:spTgt spid="88"/>
                                        </p:tgtEl>
                                      </p:cBhvr>
                                    </p:animEffect>
                                  </p:childTnLst>
                                  <p:subTnLst>
                                    <p:audio>
                                      <p:cMediaNode>
                                        <p:cTn display="0" masterRel="sameClick">
                                          <p:stCondLst>
                                            <p:cond evt="begin" delay="0">
                                              <p:tn val="12"/>
                                            </p:cond>
                                          </p:stCondLst>
                                          <p:endCondLst>
                                            <p:cond evt="onStopAudio" delay="0">
                                              <p:tgtEl>
                                                <p:sldTgt/>
                                              </p:tgtEl>
                                            </p:cond>
                                          </p:endCondLst>
                                        </p:cTn>
                                        <p:tgtEl>
                                          <p:sndTgt r:embed="rId2" name="Trò-chơi-chíu.wav"/>
                                        </p:tgtEl>
                                      </p:cMediaNode>
                                    </p:audio>
                                  </p:subTnLst>
                                </p:cTn>
                              </p:par>
                            </p:childTnLst>
                          </p:cTn>
                        </p:par>
                      </p:childTnLst>
                    </p:cTn>
                  </p:par>
                </p:childTnLst>
              </p:cTn>
              <p:prevCondLst>
                <p:cond evt="onPrev" delay="0">
                  <p:tgtEl>
                    <p:sldTgt/>
                  </p:tgtEl>
                </p:cond>
              </p:prevCondLst>
              <p:nextCondLst>
                <p:cond evt="onNext" delay="0">
                  <p:tgtEl>
                    <p:sldTgt/>
                  </p:tgtEl>
                </p:cond>
              </p:nextCondLst>
            </p:seq>
            <p:seq concurrent="1" nextAc="seek">
              <p:cTn id="15" restart="whenNotActive" fill="hold" evtFilter="cancelBubble" nodeType="interactiveSeq">
                <p:stCondLst>
                  <p:cond evt="onClick" delay="0">
                    <p:tgtEl>
                      <p:spTgt spid="120"/>
                    </p:tgtEl>
                  </p:cond>
                </p:stCondLst>
                <p:endSync evt="end" delay="0">
                  <p:rtn val="all"/>
                </p:endSync>
                <p:childTnLst>
                  <p:par>
                    <p:cTn id="16" fill="hold">
                      <p:stCondLst>
                        <p:cond delay="0"/>
                      </p:stCondLst>
                      <p:childTnLst>
                        <p:par>
                          <p:cTn id="17" fill="hold">
                            <p:stCondLst>
                              <p:cond delay="0"/>
                            </p:stCondLst>
                            <p:childTnLst>
                              <p:par>
                                <p:cTn id="18" presetID="1" presetClass="exit" presetSubtype="0" fill="hold" nodeType="clickEffect">
                                  <p:stCondLst>
                                    <p:cond delay="0"/>
                                  </p:stCondLst>
                                  <p:childTnLst>
                                    <p:set>
                                      <p:cBhvr>
                                        <p:cTn id="19" dur="1" fill="hold">
                                          <p:stCondLst>
                                            <p:cond delay="0"/>
                                          </p:stCondLst>
                                        </p:cTn>
                                        <p:tgtEl>
                                          <p:spTgt spid="120">
                                            <p:txEl>
                                              <p:pRg st="0" end="0"/>
                                            </p:txEl>
                                          </p:spTgt>
                                        </p:tgtEl>
                                        <p:attrNameLst>
                                          <p:attrName>style.visibility</p:attrName>
                                        </p:attrNameLst>
                                      </p:cBhvr>
                                      <p:to>
                                        <p:strVal val="hidden"/>
                                      </p:to>
                                    </p:set>
                                  </p:childTnLst>
                                  <p:subTnLst>
                                    <p:audio>
                                      <p:cMediaNode>
                                        <p:cTn display="0" masterRel="sameClick">
                                          <p:stCondLst>
                                            <p:cond evt="begin" delay="0">
                                              <p:tn val="18"/>
                                            </p:cond>
                                          </p:stCondLst>
                                          <p:endCondLst>
                                            <p:cond evt="onStopAudio" delay="0">
                                              <p:tgtEl>
                                                <p:sldTgt/>
                                              </p:tgtEl>
                                            </p:cond>
                                          </p:endCondLst>
                                        </p:cTn>
                                        <p:tgtEl>
                                          <p:sndTgt r:embed="rId3" name="15s.wav"/>
                                        </p:tgtEl>
                                      </p:cMediaNode>
                                    </p:audio>
                                  </p:subTnLst>
                                </p:cTn>
                              </p:par>
                              <p:par>
                                <p:cTn id="20" presetID="1" presetClass="exit" presetSubtype="0" fill="hold" nodeType="withEffect">
                                  <p:stCondLst>
                                    <p:cond delay="0"/>
                                  </p:stCondLst>
                                  <p:childTnLst>
                                    <p:set>
                                      <p:cBhvr>
                                        <p:cTn id="21" dur="1" fill="hold">
                                          <p:stCondLst>
                                            <p:cond delay="0"/>
                                          </p:stCondLst>
                                        </p:cTn>
                                        <p:tgtEl>
                                          <p:spTgt spid="120">
                                            <p:txEl>
                                              <p:pRg st="1" end="1"/>
                                            </p:txEl>
                                          </p:spTgt>
                                        </p:tgtEl>
                                        <p:attrNameLst>
                                          <p:attrName>style.visibility</p:attrName>
                                        </p:attrNameLst>
                                      </p:cBhvr>
                                      <p:to>
                                        <p:strVal val="hidden"/>
                                      </p:to>
                                    </p:set>
                                  </p:childTnLst>
                                </p:cTn>
                              </p:par>
                              <p:par>
                                <p:cTn id="22" presetID="1" presetClass="exit" presetSubtype="0" fill="hold" grpId="0" nodeType="withEffect">
                                  <p:stCondLst>
                                    <p:cond delay="0"/>
                                  </p:stCondLst>
                                  <p:childTnLst>
                                    <p:set>
                                      <p:cBhvr>
                                        <p:cTn id="23" dur="1" fill="hold">
                                          <p:stCondLst>
                                            <p:cond delay="0"/>
                                          </p:stCondLst>
                                        </p:cTn>
                                        <p:tgtEl>
                                          <p:spTgt spid="120">
                                            <p:txEl>
                                              <p:pRg st="0" end="0"/>
                                            </p:txEl>
                                          </p:spTgt>
                                        </p:tgtEl>
                                        <p:attrNameLst>
                                          <p:attrName>style.visibility</p:attrName>
                                        </p:attrNameLst>
                                      </p:cBhvr>
                                      <p:to>
                                        <p:strVal val="hidden"/>
                                      </p:to>
                                    </p:set>
                                  </p:childTnLst>
                                </p:cTn>
                              </p:par>
                              <p:par>
                                <p:cTn id="24" presetID="1" presetClass="exit" presetSubtype="0" fill="hold" grpId="0" nodeType="withEffect">
                                  <p:stCondLst>
                                    <p:cond delay="0"/>
                                  </p:stCondLst>
                                  <p:childTnLst>
                                    <p:set>
                                      <p:cBhvr>
                                        <p:cTn id="25" dur="1" fill="hold">
                                          <p:stCondLst>
                                            <p:cond delay="0"/>
                                          </p:stCondLst>
                                        </p:cTn>
                                        <p:tgtEl>
                                          <p:spTgt spid="120">
                                            <p:txEl>
                                              <p:pRg st="1" end="1"/>
                                            </p:txEl>
                                          </p:spTgt>
                                        </p:tgtEl>
                                        <p:attrNameLst>
                                          <p:attrName>style.visibility</p:attrName>
                                        </p:attrNameLst>
                                      </p:cBhvr>
                                      <p:to>
                                        <p:strVal val="hidden"/>
                                      </p:to>
                                    </p:set>
                                  </p:childTnLst>
                                </p:cTn>
                              </p:par>
                              <p:par>
                                <p:cTn id="26" presetID="1" presetClass="exit" presetSubtype="0" fill="hold" grpId="0" nodeType="withEffect">
                                  <p:stCondLst>
                                    <p:cond delay="0"/>
                                  </p:stCondLst>
                                  <p:childTnLst>
                                    <p:set>
                                      <p:cBhvr>
                                        <p:cTn id="27" dur="1" fill="hold">
                                          <p:stCondLst>
                                            <p:cond delay="0"/>
                                          </p:stCondLst>
                                        </p:cTn>
                                        <p:tgtEl>
                                          <p:spTgt spid="120">
                                            <p:bg/>
                                          </p:spTgt>
                                        </p:tgtEl>
                                        <p:attrNameLst>
                                          <p:attrName>style.visibility</p:attrName>
                                        </p:attrNameLst>
                                      </p:cBhvr>
                                      <p:to>
                                        <p:strVal val="hidden"/>
                                      </p:to>
                                    </p:set>
                                  </p:childTnLst>
                                </p:cTn>
                              </p:par>
                              <p:par>
                                <p:cTn id="28" presetID="1" presetClass="entr" presetSubtype="0" fill="hold" nodeType="withEffect">
                                  <p:stCondLst>
                                    <p:cond delay="0"/>
                                  </p:stCondLst>
                                  <p:childTnLst>
                                    <p:set>
                                      <p:cBhvr>
                                        <p:cTn id="29" dur="1" fill="hold">
                                          <p:stCondLst>
                                            <p:cond delay="0"/>
                                          </p:stCondLst>
                                        </p:cTn>
                                        <p:tgtEl>
                                          <p:spTgt spid="86"/>
                                        </p:tgtEl>
                                        <p:attrNameLst>
                                          <p:attrName>style.visibility</p:attrName>
                                        </p:attrNameLst>
                                      </p:cBhvr>
                                      <p:to>
                                        <p:strVal val="visible"/>
                                      </p:to>
                                    </p:set>
                                  </p:childTnLst>
                                </p:cTn>
                              </p:par>
                              <p:par>
                                <p:cTn id="30" presetID="42" presetClass="path" presetSubtype="0" accel="50000" decel="50000" fill="hold" nodeType="withEffect">
                                  <p:stCondLst>
                                    <p:cond delay="0"/>
                                  </p:stCondLst>
                                  <p:childTnLst>
                                    <p:animMotion origin="layout" path="M -8.33333E-7 -3.7037E-6 L 0.63984 0.01065 " pathEditMode="relative" rAng="0" ptsTypes="AA">
                                      <p:cBhvr>
                                        <p:cTn id="31" dur="16000" fill="hold"/>
                                        <p:tgtEl>
                                          <p:spTgt spid="86"/>
                                        </p:tgtEl>
                                        <p:attrNameLst>
                                          <p:attrName>ppt_x</p:attrName>
                                          <p:attrName>ppt_y</p:attrName>
                                        </p:attrNameLst>
                                      </p:cBhvr>
                                      <p:rCtr x="31992" y="532"/>
                                    </p:animMotion>
                                  </p:childTnLst>
                                </p:cTn>
                              </p:par>
                              <p:par>
                                <p:cTn id="32" presetID="1" presetClass="entr" presetSubtype="0" fill="hold" grpId="0" nodeType="withEffect">
                                  <p:stCondLst>
                                    <p:cond delay="0"/>
                                  </p:stCondLst>
                                  <p:childTnLst>
                                    <p:set>
                                      <p:cBhvr>
                                        <p:cTn id="33" dur="1" fill="hold">
                                          <p:stCondLst>
                                            <p:cond delay="0"/>
                                          </p:stCondLst>
                                        </p:cTn>
                                        <p:tgtEl>
                                          <p:spTgt spid="104"/>
                                        </p:tgtEl>
                                        <p:attrNameLst>
                                          <p:attrName>style.visibility</p:attrName>
                                        </p:attrNameLst>
                                      </p:cBhvr>
                                      <p:to>
                                        <p:strVal val="visible"/>
                                      </p:to>
                                    </p:set>
                                  </p:childTnLst>
                                </p:cTn>
                              </p:par>
                              <p:par>
                                <p:cTn id="34" presetID="1" presetClass="exit" presetSubtype="0" fill="hold" grpId="1" nodeType="withEffect">
                                  <p:stCondLst>
                                    <p:cond delay="1000"/>
                                  </p:stCondLst>
                                  <p:childTnLst>
                                    <p:set>
                                      <p:cBhvr>
                                        <p:cTn id="35" dur="1" fill="hold">
                                          <p:stCondLst>
                                            <p:cond delay="0"/>
                                          </p:stCondLst>
                                        </p:cTn>
                                        <p:tgtEl>
                                          <p:spTgt spid="104"/>
                                        </p:tgtEl>
                                        <p:attrNameLst>
                                          <p:attrName>style.visibility</p:attrName>
                                        </p:attrNameLst>
                                      </p:cBhvr>
                                      <p:to>
                                        <p:strVal val="hidden"/>
                                      </p:to>
                                    </p:set>
                                  </p:childTnLst>
                                </p:cTn>
                              </p:par>
                              <p:par>
                                <p:cTn id="36" presetID="1" presetClass="entr" presetSubtype="0" fill="hold" grpId="0" nodeType="withEffect">
                                  <p:stCondLst>
                                    <p:cond delay="1000"/>
                                  </p:stCondLst>
                                  <p:childTnLst>
                                    <p:set>
                                      <p:cBhvr>
                                        <p:cTn id="37" dur="1" fill="hold">
                                          <p:stCondLst>
                                            <p:cond delay="0"/>
                                          </p:stCondLst>
                                        </p:cTn>
                                        <p:tgtEl>
                                          <p:spTgt spid="105"/>
                                        </p:tgtEl>
                                        <p:attrNameLst>
                                          <p:attrName>style.visibility</p:attrName>
                                        </p:attrNameLst>
                                      </p:cBhvr>
                                      <p:to>
                                        <p:strVal val="visible"/>
                                      </p:to>
                                    </p:set>
                                  </p:childTnLst>
                                </p:cTn>
                              </p:par>
                              <p:par>
                                <p:cTn id="38" presetID="1" presetClass="exit" presetSubtype="0" fill="hold" grpId="1" nodeType="withEffect">
                                  <p:stCondLst>
                                    <p:cond delay="2000"/>
                                  </p:stCondLst>
                                  <p:childTnLst>
                                    <p:set>
                                      <p:cBhvr>
                                        <p:cTn id="39" dur="1" fill="hold">
                                          <p:stCondLst>
                                            <p:cond delay="0"/>
                                          </p:stCondLst>
                                        </p:cTn>
                                        <p:tgtEl>
                                          <p:spTgt spid="105"/>
                                        </p:tgtEl>
                                        <p:attrNameLst>
                                          <p:attrName>style.visibility</p:attrName>
                                        </p:attrNameLst>
                                      </p:cBhvr>
                                      <p:to>
                                        <p:strVal val="hidden"/>
                                      </p:to>
                                    </p:set>
                                  </p:childTnLst>
                                </p:cTn>
                              </p:par>
                              <p:par>
                                <p:cTn id="40" presetID="1" presetClass="entr" presetSubtype="0" fill="hold" grpId="0" nodeType="withEffect">
                                  <p:stCondLst>
                                    <p:cond delay="2000"/>
                                  </p:stCondLst>
                                  <p:childTnLst>
                                    <p:set>
                                      <p:cBhvr>
                                        <p:cTn id="41" dur="1" fill="hold">
                                          <p:stCondLst>
                                            <p:cond delay="0"/>
                                          </p:stCondLst>
                                        </p:cTn>
                                        <p:tgtEl>
                                          <p:spTgt spid="106"/>
                                        </p:tgtEl>
                                        <p:attrNameLst>
                                          <p:attrName>style.visibility</p:attrName>
                                        </p:attrNameLst>
                                      </p:cBhvr>
                                      <p:to>
                                        <p:strVal val="visible"/>
                                      </p:to>
                                    </p:set>
                                  </p:childTnLst>
                                </p:cTn>
                              </p:par>
                              <p:par>
                                <p:cTn id="42" presetID="1" presetClass="exit" presetSubtype="0" fill="hold" grpId="1" nodeType="withEffect">
                                  <p:stCondLst>
                                    <p:cond delay="3000"/>
                                  </p:stCondLst>
                                  <p:childTnLst>
                                    <p:set>
                                      <p:cBhvr>
                                        <p:cTn id="43" dur="1" fill="hold">
                                          <p:stCondLst>
                                            <p:cond delay="0"/>
                                          </p:stCondLst>
                                        </p:cTn>
                                        <p:tgtEl>
                                          <p:spTgt spid="106"/>
                                        </p:tgtEl>
                                        <p:attrNameLst>
                                          <p:attrName>style.visibility</p:attrName>
                                        </p:attrNameLst>
                                      </p:cBhvr>
                                      <p:to>
                                        <p:strVal val="hidden"/>
                                      </p:to>
                                    </p:set>
                                  </p:childTnLst>
                                </p:cTn>
                              </p:par>
                              <p:par>
                                <p:cTn id="44" presetID="1" presetClass="entr" presetSubtype="0" fill="hold" grpId="0" nodeType="withEffect">
                                  <p:stCondLst>
                                    <p:cond delay="3000"/>
                                  </p:stCondLst>
                                  <p:childTnLst>
                                    <p:set>
                                      <p:cBhvr>
                                        <p:cTn id="45" dur="1" fill="hold">
                                          <p:stCondLst>
                                            <p:cond delay="0"/>
                                          </p:stCondLst>
                                        </p:cTn>
                                        <p:tgtEl>
                                          <p:spTgt spid="107"/>
                                        </p:tgtEl>
                                        <p:attrNameLst>
                                          <p:attrName>style.visibility</p:attrName>
                                        </p:attrNameLst>
                                      </p:cBhvr>
                                      <p:to>
                                        <p:strVal val="visible"/>
                                      </p:to>
                                    </p:set>
                                  </p:childTnLst>
                                </p:cTn>
                              </p:par>
                              <p:par>
                                <p:cTn id="46" presetID="1" presetClass="exit" presetSubtype="0" fill="hold" grpId="1" nodeType="withEffect">
                                  <p:stCondLst>
                                    <p:cond delay="4000"/>
                                  </p:stCondLst>
                                  <p:childTnLst>
                                    <p:set>
                                      <p:cBhvr>
                                        <p:cTn id="47" dur="1" fill="hold">
                                          <p:stCondLst>
                                            <p:cond delay="0"/>
                                          </p:stCondLst>
                                        </p:cTn>
                                        <p:tgtEl>
                                          <p:spTgt spid="107"/>
                                        </p:tgtEl>
                                        <p:attrNameLst>
                                          <p:attrName>style.visibility</p:attrName>
                                        </p:attrNameLst>
                                      </p:cBhvr>
                                      <p:to>
                                        <p:strVal val="hidden"/>
                                      </p:to>
                                    </p:set>
                                  </p:childTnLst>
                                </p:cTn>
                              </p:par>
                              <p:par>
                                <p:cTn id="48" presetID="1" presetClass="entr" presetSubtype="0" fill="hold" grpId="0" nodeType="withEffect">
                                  <p:stCondLst>
                                    <p:cond delay="4000"/>
                                  </p:stCondLst>
                                  <p:childTnLst>
                                    <p:set>
                                      <p:cBhvr>
                                        <p:cTn id="49" dur="1" fill="hold">
                                          <p:stCondLst>
                                            <p:cond delay="0"/>
                                          </p:stCondLst>
                                        </p:cTn>
                                        <p:tgtEl>
                                          <p:spTgt spid="108"/>
                                        </p:tgtEl>
                                        <p:attrNameLst>
                                          <p:attrName>style.visibility</p:attrName>
                                        </p:attrNameLst>
                                      </p:cBhvr>
                                      <p:to>
                                        <p:strVal val="visible"/>
                                      </p:to>
                                    </p:set>
                                  </p:childTnLst>
                                </p:cTn>
                              </p:par>
                              <p:par>
                                <p:cTn id="50" presetID="1" presetClass="exit" presetSubtype="0" fill="hold" grpId="1" nodeType="withEffect">
                                  <p:stCondLst>
                                    <p:cond delay="5000"/>
                                  </p:stCondLst>
                                  <p:childTnLst>
                                    <p:set>
                                      <p:cBhvr>
                                        <p:cTn id="51" dur="1" fill="hold">
                                          <p:stCondLst>
                                            <p:cond delay="0"/>
                                          </p:stCondLst>
                                        </p:cTn>
                                        <p:tgtEl>
                                          <p:spTgt spid="108"/>
                                        </p:tgtEl>
                                        <p:attrNameLst>
                                          <p:attrName>style.visibility</p:attrName>
                                        </p:attrNameLst>
                                      </p:cBhvr>
                                      <p:to>
                                        <p:strVal val="hidden"/>
                                      </p:to>
                                    </p:set>
                                  </p:childTnLst>
                                </p:cTn>
                              </p:par>
                              <p:par>
                                <p:cTn id="52" presetID="1" presetClass="entr" presetSubtype="0" fill="hold" grpId="0" nodeType="withEffect">
                                  <p:stCondLst>
                                    <p:cond delay="5000"/>
                                  </p:stCondLst>
                                  <p:childTnLst>
                                    <p:set>
                                      <p:cBhvr>
                                        <p:cTn id="53" dur="1" fill="hold">
                                          <p:stCondLst>
                                            <p:cond delay="0"/>
                                          </p:stCondLst>
                                        </p:cTn>
                                        <p:tgtEl>
                                          <p:spTgt spid="109"/>
                                        </p:tgtEl>
                                        <p:attrNameLst>
                                          <p:attrName>style.visibility</p:attrName>
                                        </p:attrNameLst>
                                      </p:cBhvr>
                                      <p:to>
                                        <p:strVal val="visible"/>
                                      </p:to>
                                    </p:set>
                                  </p:childTnLst>
                                </p:cTn>
                              </p:par>
                              <p:par>
                                <p:cTn id="54" presetID="1" presetClass="exit" presetSubtype="0" fill="hold" grpId="1" nodeType="withEffect">
                                  <p:stCondLst>
                                    <p:cond delay="6000"/>
                                  </p:stCondLst>
                                  <p:childTnLst>
                                    <p:set>
                                      <p:cBhvr>
                                        <p:cTn id="55" dur="1" fill="hold">
                                          <p:stCondLst>
                                            <p:cond delay="0"/>
                                          </p:stCondLst>
                                        </p:cTn>
                                        <p:tgtEl>
                                          <p:spTgt spid="109"/>
                                        </p:tgtEl>
                                        <p:attrNameLst>
                                          <p:attrName>style.visibility</p:attrName>
                                        </p:attrNameLst>
                                      </p:cBhvr>
                                      <p:to>
                                        <p:strVal val="hidden"/>
                                      </p:to>
                                    </p:set>
                                  </p:childTnLst>
                                </p:cTn>
                              </p:par>
                              <p:par>
                                <p:cTn id="56" presetID="1" presetClass="entr" presetSubtype="0" fill="hold" grpId="0" nodeType="withEffect">
                                  <p:stCondLst>
                                    <p:cond delay="6000"/>
                                  </p:stCondLst>
                                  <p:childTnLst>
                                    <p:set>
                                      <p:cBhvr>
                                        <p:cTn id="57" dur="1" fill="hold">
                                          <p:stCondLst>
                                            <p:cond delay="0"/>
                                          </p:stCondLst>
                                        </p:cTn>
                                        <p:tgtEl>
                                          <p:spTgt spid="110"/>
                                        </p:tgtEl>
                                        <p:attrNameLst>
                                          <p:attrName>style.visibility</p:attrName>
                                        </p:attrNameLst>
                                      </p:cBhvr>
                                      <p:to>
                                        <p:strVal val="visible"/>
                                      </p:to>
                                    </p:set>
                                  </p:childTnLst>
                                </p:cTn>
                              </p:par>
                              <p:par>
                                <p:cTn id="58" presetID="1" presetClass="exit" presetSubtype="0" fill="hold" grpId="1" nodeType="withEffect">
                                  <p:stCondLst>
                                    <p:cond delay="7000"/>
                                  </p:stCondLst>
                                  <p:childTnLst>
                                    <p:set>
                                      <p:cBhvr>
                                        <p:cTn id="59" dur="1" fill="hold">
                                          <p:stCondLst>
                                            <p:cond delay="0"/>
                                          </p:stCondLst>
                                        </p:cTn>
                                        <p:tgtEl>
                                          <p:spTgt spid="110"/>
                                        </p:tgtEl>
                                        <p:attrNameLst>
                                          <p:attrName>style.visibility</p:attrName>
                                        </p:attrNameLst>
                                      </p:cBhvr>
                                      <p:to>
                                        <p:strVal val="hidden"/>
                                      </p:to>
                                    </p:set>
                                  </p:childTnLst>
                                </p:cTn>
                              </p:par>
                              <p:par>
                                <p:cTn id="60" presetID="1" presetClass="entr" presetSubtype="0" fill="hold" grpId="0" nodeType="withEffect">
                                  <p:stCondLst>
                                    <p:cond delay="7000"/>
                                  </p:stCondLst>
                                  <p:childTnLst>
                                    <p:set>
                                      <p:cBhvr>
                                        <p:cTn id="61" dur="1" fill="hold">
                                          <p:stCondLst>
                                            <p:cond delay="0"/>
                                          </p:stCondLst>
                                        </p:cTn>
                                        <p:tgtEl>
                                          <p:spTgt spid="111"/>
                                        </p:tgtEl>
                                        <p:attrNameLst>
                                          <p:attrName>style.visibility</p:attrName>
                                        </p:attrNameLst>
                                      </p:cBhvr>
                                      <p:to>
                                        <p:strVal val="visible"/>
                                      </p:to>
                                    </p:set>
                                  </p:childTnLst>
                                </p:cTn>
                              </p:par>
                              <p:par>
                                <p:cTn id="62" presetID="1" presetClass="exit" presetSubtype="0" fill="hold" grpId="1" nodeType="withEffect">
                                  <p:stCondLst>
                                    <p:cond delay="8000"/>
                                  </p:stCondLst>
                                  <p:childTnLst>
                                    <p:set>
                                      <p:cBhvr>
                                        <p:cTn id="63" dur="1" fill="hold">
                                          <p:stCondLst>
                                            <p:cond delay="0"/>
                                          </p:stCondLst>
                                        </p:cTn>
                                        <p:tgtEl>
                                          <p:spTgt spid="111"/>
                                        </p:tgtEl>
                                        <p:attrNameLst>
                                          <p:attrName>style.visibility</p:attrName>
                                        </p:attrNameLst>
                                      </p:cBhvr>
                                      <p:to>
                                        <p:strVal val="hidden"/>
                                      </p:to>
                                    </p:set>
                                  </p:childTnLst>
                                </p:cTn>
                              </p:par>
                              <p:par>
                                <p:cTn id="64" presetID="1" presetClass="entr" presetSubtype="0" fill="hold" grpId="0" nodeType="withEffect">
                                  <p:stCondLst>
                                    <p:cond delay="8000"/>
                                  </p:stCondLst>
                                  <p:childTnLst>
                                    <p:set>
                                      <p:cBhvr>
                                        <p:cTn id="65" dur="1" fill="hold">
                                          <p:stCondLst>
                                            <p:cond delay="0"/>
                                          </p:stCondLst>
                                        </p:cTn>
                                        <p:tgtEl>
                                          <p:spTgt spid="112"/>
                                        </p:tgtEl>
                                        <p:attrNameLst>
                                          <p:attrName>style.visibility</p:attrName>
                                        </p:attrNameLst>
                                      </p:cBhvr>
                                      <p:to>
                                        <p:strVal val="visible"/>
                                      </p:to>
                                    </p:set>
                                  </p:childTnLst>
                                </p:cTn>
                              </p:par>
                              <p:par>
                                <p:cTn id="66" presetID="1" presetClass="exit" presetSubtype="0" fill="hold" grpId="1" nodeType="withEffect">
                                  <p:stCondLst>
                                    <p:cond delay="9000"/>
                                  </p:stCondLst>
                                  <p:childTnLst>
                                    <p:set>
                                      <p:cBhvr>
                                        <p:cTn id="67" dur="1" fill="hold">
                                          <p:stCondLst>
                                            <p:cond delay="0"/>
                                          </p:stCondLst>
                                        </p:cTn>
                                        <p:tgtEl>
                                          <p:spTgt spid="112"/>
                                        </p:tgtEl>
                                        <p:attrNameLst>
                                          <p:attrName>style.visibility</p:attrName>
                                        </p:attrNameLst>
                                      </p:cBhvr>
                                      <p:to>
                                        <p:strVal val="hidden"/>
                                      </p:to>
                                    </p:set>
                                  </p:childTnLst>
                                </p:cTn>
                              </p:par>
                              <p:par>
                                <p:cTn id="68" presetID="1" presetClass="entr" presetSubtype="0" fill="hold" grpId="0" nodeType="withEffect">
                                  <p:stCondLst>
                                    <p:cond delay="9000"/>
                                  </p:stCondLst>
                                  <p:childTnLst>
                                    <p:set>
                                      <p:cBhvr>
                                        <p:cTn id="69" dur="1" fill="hold">
                                          <p:stCondLst>
                                            <p:cond delay="0"/>
                                          </p:stCondLst>
                                        </p:cTn>
                                        <p:tgtEl>
                                          <p:spTgt spid="113"/>
                                        </p:tgtEl>
                                        <p:attrNameLst>
                                          <p:attrName>style.visibility</p:attrName>
                                        </p:attrNameLst>
                                      </p:cBhvr>
                                      <p:to>
                                        <p:strVal val="visible"/>
                                      </p:to>
                                    </p:set>
                                  </p:childTnLst>
                                </p:cTn>
                              </p:par>
                              <p:par>
                                <p:cTn id="70" presetID="1" presetClass="exit" presetSubtype="0" fill="hold" grpId="1" nodeType="withEffect">
                                  <p:stCondLst>
                                    <p:cond delay="10000"/>
                                  </p:stCondLst>
                                  <p:childTnLst>
                                    <p:set>
                                      <p:cBhvr>
                                        <p:cTn id="71" dur="1" fill="hold">
                                          <p:stCondLst>
                                            <p:cond delay="0"/>
                                          </p:stCondLst>
                                        </p:cTn>
                                        <p:tgtEl>
                                          <p:spTgt spid="113"/>
                                        </p:tgtEl>
                                        <p:attrNameLst>
                                          <p:attrName>style.visibility</p:attrName>
                                        </p:attrNameLst>
                                      </p:cBhvr>
                                      <p:to>
                                        <p:strVal val="hidden"/>
                                      </p:to>
                                    </p:set>
                                  </p:childTnLst>
                                </p:cTn>
                              </p:par>
                              <p:par>
                                <p:cTn id="72" presetID="1" presetClass="entr" presetSubtype="0" fill="hold" grpId="0" nodeType="withEffect">
                                  <p:stCondLst>
                                    <p:cond delay="10000"/>
                                  </p:stCondLst>
                                  <p:childTnLst>
                                    <p:set>
                                      <p:cBhvr>
                                        <p:cTn id="73" dur="1" fill="hold">
                                          <p:stCondLst>
                                            <p:cond delay="0"/>
                                          </p:stCondLst>
                                        </p:cTn>
                                        <p:tgtEl>
                                          <p:spTgt spid="114"/>
                                        </p:tgtEl>
                                        <p:attrNameLst>
                                          <p:attrName>style.visibility</p:attrName>
                                        </p:attrNameLst>
                                      </p:cBhvr>
                                      <p:to>
                                        <p:strVal val="visible"/>
                                      </p:to>
                                    </p:set>
                                  </p:childTnLst>
                                </p:cTn>
                              </p:par>
                              <p:par>
                                <p:cTn id="74" presetID="1" presetClass="exit" presetSubtype="0" fill="hold" grpId="1" nodeType="withEffect">
                                  <p:stCondLst>
                                    <p:cond delay="11000"/>
                                  </p:stCondLst>
                                  <p:childTnLst>
                                    <p:set>
                                      <p:cBhvr>
                                        <p:cTn id="75" dur="1" fill="hold">
                                          <p:stCondLst>
                                            <p:cond delay="0"/>
                                          </p:stCondLst>
                                        </p:cTn>
                                        <p:tgtEl>
                                          <p:spTgt spid="114"/>
                                        </p:tgtEl>
                                        <p:attrNameLst>
                                          <p:attrName>style.visibility</p:attrName>
                                        </p:attrNameLst>
                                      </p:cBhvr>
                                      <p:to>
                                        <p:strVal val="hidden"/>
                                      </p:to>
                                    </p:set>
                                  </p:childTnLst>
                                </p:cTn>
                              </p:par>
                              <p:par>
                                <p:cTn id="76" presetID="1" presetClass="entr" presetSubtype="0" fill="hold" grpId="0" nodeType="withEffect">
                                  <p:stCondLst>
                                    <p:cond delay="11000"/>
                                  </p:stCondLst>
                                  <p:childTnLst>
                                    <p:set>
                                      <p:cBhvr>
                                        <p:cTn id="77" dur="1" fill="hold">
                                          <p:stCondLst>
                                            <p:cond delay="0"/>
                                          </p:stCondLst>
                                        </p:cTn>
                                        <p:tgtEl>
                                          <p:spTgt spid="115"/>
                                        </p:tgtEl>
                                        <p:attrNameLst>
                                          <p:attrName>style.visibility</p:attrName>
                                        </p:attrNameLst>
                                      </p:cBhvr>
                                      <p:to>
                                        <p:strVal val="visible"/>
                                      </p:to>
                                    </p:set>
                                  </p:childTnLst>
                                </p:cTn>
                              </p:par>
                              <p:par>
                                <p:cTn id="78" presetID="1" presetClass="exit" presetSubtype="0" fill="hold" grpId="1" nodeType="withEffect">
                                  <p:stCondLst>
                                    <p:cond delay="12000"/>
                                  </p:stCondLst>
                                  <p:childTnLst>
                                    <p:set>
                                      <p:cBhvr>
                                        <p:cTn id="79" dur="1" fill="hold">
                                          <p:stCondLst>
                                            <p:cond delay="0"/>
                                          </p:stCondLst>
                                        </p:cTn>
                                        <p:tgtEl>
                                          <p:spTgt spid="115"/>
                                        </p:tgtEl>
                                        <p:attrNameLst>
                                          <p:attrName>style.visibility</p:attrName>
                                        </p:attrNameLst>
                                      </p:cBhvr>
                                      <p:to>
                                        <p:strVal val="hidden"/>
                                      </p:to>
                                    </p:set>
                                  </p:childTnLst>
                                </p:cTn>
                              </p:par>
                              <p:par>
                                <p:cTn id="80" presetID="1" presetClass="entr" presetSubtype="0" fill="hold" grpId="0" nodeType="withEffect">
                                  <p:stCondLst>
                                    <p:cond delay="12000"/>
                                  </p:stCondLst>
                                  <p:childTnLst>
                                    <p:set>
                                      <p:cBhvr>
                                        <p:cTn id="81" dur="1" fill="hold">
                                          <p:stCondLst>
                                            <p:cond delay="0"/>
                                          </p:stCondLst>
                                        </p:cTn>
                                        <p:tgtEl>
                                          <p:spTgt spid="116"/>
                                        </p:tgtEl>
                                        <p:attrNameLst>
                                          <p:attrName>style.visibility</p:attrName>
                                        </p:attrNameLst>
                                      </p:cBhvr>
                                      <p:to>
                                        <p:strVal val="visible"/>
                                      </p:to>
                                    </p:set>
                                  </p:childTnLst>
                                </p:cTn>
                              </p:par>
                              <p:par>
                                <p:cTn id="82" presetID="1" presetClass="exit" presetSubtype="0" fill="hold" grpId="1" nodeType="withEffect">
                                  <p:stCondLst>
                                    <p:cond delay="13000"/>
                                  </p:stCondLst>
                                  <p:childTnLst>
                                    <p:set>
                                      <p:cBhvr>
                                        <p:cTn id="83" dur="1" fill="hold">
                                          <p:stCondLst>
                                            <p:cond delay="0"/>
                                          </p:stCondLst>
                                        </p:cTn>
                                        <p:tgtEl>
                                          <p:spTgt spid="116"/>
                                        </p:tgtEl>
                                        <p:attrNameLst>
                                          <p:attrName>style.visibility</p:attrName>
                                        </p:attrNameLst>
                                      </p:cBhvr>
                                      <p:to>
                                        <p:strVal val="hidden"/>
                                      </p:to>
                                    </p:set>
                                  </p:childTnLst>
                                </p:cTn>
                              </p:par>
                              <p:par>
                                <p:cTn id="84" presetID="1" presetClass="entr" presetSubtype="0" fill="hold" grpId="0" nodeType="withEffect">
                                  <p:stCondLst>
                                    <p:cond delay="13000"/>
                                  </p:stCondLst>
                                  <p:childTnLst>
                                    <p:set>
                                      <p:cBhvr>
                                        <p:cTn id="85" dur="1" fill="hold">
                                          <p:stCondLst>
                                            <p:cond delay="0"/>
                                          </p:stCondLst>
                                        </p:cTn>
                                        <p:tgtEl>
                                          <p:spTgt spid="117"/>
                                        </p:tgtEl>
                                        <p:attrNameLst>
                                          <p:attrName>style.visibility</p:attrName>
                                        </p:attrNameLst>
                                      </p:cBhvr>
                                      <p:to>
                                        <p:strVal val="visible"/>
                                      </p:to>
                                    </p:set>
                                  </p:childTnLst>
                                </p:cTn>
                              </p:par>
                              <p:par>
                                <p:cTn id="86" presetID="1" presetClass="exit" presetSubtype="0" fill="hold" grpId="1" nodeType="withEffect">
                                  <p:stCondLst>
                                    <p:cond delay="14000"/>
                                  </p:stCondLst>
                                  <p:childTnLst>
                                    <p:set>
                                      <p:cBhvr>
                                        <p:cTn id="87" dur="1" fill="hold">
                                          <p:stCondLst>
                                            <p:cond delay="0"/>
                                          </p:stCondLst>
                                        </p:cTn>
                                        <p:tgtEl>
                                          <p:spTgt spid="117"/>
                                        </p:tgtEl>
                                        <p:attrNameLst>
                                          <p:attrName>style.visibility</p:attrName>
                                        </p:attrNameLst>
                                      </p:cBhvr>
                                      <p:to>
                                        <p:strVal val="hidden"/>
                                      </p:to>
                                    </p:set>
                                  </p:childTnLst>
                                </p:cTn>
                              </p:par>
                              <p:par>
                                <p:cTn id="88" presetID="1" presetClass="entr" presetSubtype="0" fill="hold" grpId="0" nodeType="withEffect">
                                  <p:stCondLst>
                                    <p:cond delay="14000"/>
                                  </p:stCondLst>
                                  <p:childTnLst>
                                    <p:set>
                                      <p:cBhvr>
                                        <p:cTn id="89" dur="1" fill="hold">
                                          <p:stCondLst>
                                            <p:cond delay="0"/>
                                          </p:stCondLst>
                                        </p:cTn>
                                        <p:tgtEl>
                                          <p:spTgt spid="118"/>
                                        </p:tgtEl>
                                        <p:attrNameLst>
                                          <p:attrName>style.visibility</p:attrName>
                                        </p:attrNameLst>
                                      </p:cBhvr>
                                      <p:to>
                                        <p:strVal val="visible"/>
                                      </p:to>
                                    </p:set>
                                  </p:childTnLst>
                                </p:cTn>
                              </p:par>
                              <p:par>
                                <p:cTn id="90" presetID="1" presetClass="exit" presetSubtype="0" fill="hold" grpId="1" nodeType="withEffect">
                                  <p:stCondLst>
                                    <p:cond delay="15000"/>
                                  </p:stCondLst>
                                  <p:childTnLst>
                                    <p:set>
                                      <p:cBhvr>
                                        <p:cTn id="91" dur="1" fill="hold">
                                          <p:stCondLst>
                                            <p:cond delay="0"/>
                                          </p:stCondLst>
                                        </p:cTn>
                                        <p:tgtEl>
                                          <p:spTgt spid="118"/>
                                        </p:tgtEl>
                                        <p:attrNameLst>
                                          <p:attrName>style.visibility</p:attrName>
                                        </p:attrNameLst>
                                      </p:cBhvr>
                                      <p:to>
                                        <p:strVal val="hidden"/>
                                      </p:to>
                                    </p:set>
                                  </p:childTnLst>
                                </p:cTn>
                              </p:par>
                              <p:par>
                                <p:cTn id="92" presetID="1" presetClass="entr" presetSubtype="0" fill="hold" grpId="0" nodeType="withEffect">
                                  <p:stCondLst>
                                    <p:cond delay="15000"/>
                                  </p:stCondLst>
                                  <p:childTnLst>
                                    <p:set>
                                      <p:cBhvr>
                                        <p:cTn id="93" dur="1" fill="hold">
                                          <p:stCondLst>
                                            <p:cond delay="0"/>
                                          </p:stCondLst>
                                        </p:cTn>
                                        <p:tgtEl>
                                          <p:spTgt spid="119"/>
                                        </p:tgtEl>
                                        <p:attrNameLst>
                                          <p:attrName>style.visibility</p:attrName>
                                        </p:attrNameLst>
                                      </p:cBhvr>
                                      <p:to>
                                        <p:strVal val="visible"/>
                                      </p:to>
                                    </p:set>
                                  </p:childTnLst>
                                </p:cTn>
                              </p:par>
                            </p:childTnLst>
                          </p:cTn>
                        </p:par>
                      </p:childTnLst>
                    </p:cTn>
                  </p:par>
                </p:childTnLst>
              </p:cTn>
              <p:nextCondLst>
                <p:cond evt="onClick" delay="0">
                  <p:tgtEl>
                    <p:spTgt spid="120"/>
                  </p:tgtEl>
                </p:cond>
              </p:nextCondLst>
            </p:seq>
          </p:childTnLst>
        </p:cTn>
      </p:par>
    </p:tnLst>
    <p:bldLst>
      <p:bldP spid="88" grpId="0" animBg="1"/>
      <p:bldP spid="104" grpId="0"/>
      <p:bldP spid="104" grpId="1"/>
      <p:bldP spid="105" grpId="0"/>
      <p:bldP spid="105" grpId="1"/>
      <p:bldP spid="106" grpId="0"/>
      <p:bldP spid="106" grpId="1"/>
      <p:bldP spid="107" grpId="0"/>
      <p:bldP spid="107" grpId="1"/>
      <p:bldP spid="108" grpId="0"/>
      <p:bldP spid="108" grpId="1"/>
      <p:bldP spid="109" grpId="0"/>
      <p:bldP spid="109" grpId="1"/>
      <p:bldP spid="110" grpId="0"/>
      <p:bldP spid="110" grpId="1"/>
      <p:bldP spid="111" grpId="0"/>
      <p:bldP spid="111" grpId="1"/>
      <p:bldP spid="112" grpId="0"/>
      <p:bldP spid="112" grpId="1"/>
      <p:bldP spid="113" grpId="0"/>
      <p:bldP spid="113" grpId="1"/>
      <p:bldP spid="114" grpId="0"/>
      <p:bldP spid="114" grpId="1"/>
      <p:bldP spid="115" grpId="0"/>
      <p:bldP spid="115" grpId="1"/>
      <p:bldP spid="116" grpId="0"/>
      <p:bldP spid="116" grpId="1"/>
      <p:bldP spid="117" grpId="0"/>
      <p:bldP spid="117" grpId="1"/>
      <p:bldP spid="118" grpId="0"/>
      <p:bldP spid="118" grpId="1"/>
      <p:bldP spid="119" grpId="0"/>
      <p:bldP spid="120" grpId="0" build="allAtOnce"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Hình nền" descr="A picture containing text&#10;&#10;Description automatically generated">
            <a:extLst>
              <a:ext uri="{FF2B5EF4-FFF2-40B4-BE49-F238E27FC236}">
                <a16:creationId xmlns:a16="http://schemas.microsoft.com/office/drawing/2014/main" id="{6CCB60C3-5240-4043-6913-D8545F9C11D5}"/>
              </a:ext>
            </a:extLst>
          </p:cNvPr>
          <p:cNvPicPr>
            <a:picLocks noGrp="1" noRot="1" noChangeAspect="1" noMove="1" noResize="1" noEditPoints="1" noAdjustHandles="1" noChangeArrowheads="1" noChangeShapeType="1" noCrop="1"/>
          </p:cNvPicPr>
          <p:nvPr>
            <p:ph idx="1"/>
          </p:nvPr>
        </p:nvPicPr>
        <p:blipFill>
          <a:blip r:embed="rId6">
            <a:extLst>
              <a:ext uri="{28A0092B-C50C-407E-A947-70E740481C1C}">
                <a14:useLocalDpi xmlns:a14="http://schemas.microsoft.com/office/drawing/2010/main" val="0"/>
              </a:ext>
            </a:extLst>
          </a:blip>
          <a:stretch>
            <a:fillRect/>
          </a:stretch>
        </p:blipFill>
        <p:spPr>
          <a:xfrm>
            <a:off x="-1" y="0"/>
            <a:ext cx="12190613" cy="6858000"/>
          </a:xfrm>
        </p:spPr>
      </p:pic>
      <p:pic>
        <p:nvPicPr>
          <p:cNvPr id="7" name="Hình nền 1" descr="A picture containing text&#10;&#10;Description automatically generated">
            <a:extLst>
              <a:ext uri="{FF2B5EF4-FFF2-40B4-BE49-F238E27FC236}">
                <a16:creationId xmlns:a16="http://schemas.microsoft.com/office/drawing/2014/main" id="{CB766BFB-D82C-D196-FDD6-1D747B7BC89D}"/>
              </a:ext>
            </a:extLst>
          </p:cNvPr>
          <p:cNvPicPr>
            <a:picLocks noGrp="1" noRot="1" noChangeAspect="1" noMove="1" noResize="1" noEditPoints="1" noAdjustHandles="1" noChangeArrowheads="1" noChangeShapeType="1" noCrop="1"/>
          </p:cNvPicPr>
          <p:nvPr/>
        </p:nvPicPr>
        <p:blipFill>
          <a:blip r:embed="rId7">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13" name="Bảng câu hỏi">
            <a:extLst>
              <a:ext uri="{FF2B5EF4-FFF2-40B4-BE49-F238E27FC236}">
                <a16:creationId xmlns:a16="http://schemas.microsoft.com/office/drawing/2014/main" id="{F60F4824-667E-4935-B1FF-20CB0037D05F}"/>
              </a:ext>
            </a:extLst>
          </p:cNvPr>
          <p:cNvSpPr/>
          <p:nvPr/>
        </p:nvSpPr>
        <p:spPr>
          <a:xfrm>
            <a:off x="1037027" y="505712"/>
            <a:ext cx="10104348" cy="1140099"/>
          </a:xfrm>
          <a:prstGeom prst="roundRect">
            <a:avLst>
              <a:gd name="adj" fmla="val 29458"/>
            </a:avLst>
          </a:prstGeom>
          <a:solidFill>
            <a:schemeClr val="bg1">
              <a:alpha val="76000"/>
            </a:schemeClr>
          </a:solidFill>
          <a:ln w="38100">
            <a:solidFill>
              <a:srgbClr val="D93E2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9Slide05 Fourth Medium" panose="00000600000000000000" pitchFamily="2" charset="0"/>
              <a:ea typeface="+mn-ea"/>
              <a:cs typeface="+mn-cs"/>
            </a:endParaRPr>
          </a:p>
        </p:txBody>
      </p:sp>
      <p:sp>
        <p:nvSpPr>
          <p:cNvPr id="15" name="Đáp án A">
            <a:extLst>
              <a:ext uri="{FF2B5EF4-FFF2-40B4-BE49-F238E27FC236}">
                <a16:creationId xmlns:a16="http://schemas.microsoft.com/office/drawing/2014/main" id="{DC00C847-4D2D-6A62-DFA9-C398EC787EFC}"/>
              </a:ext>
            </a:extLst>
          </p:cNvPr>
          <p:cNvSpPr/>
          <p:nvPr/>
        </p:nvSpPr>
        <p:spPr>
          <a:xfrm>
            <a:off x="1151869" y="2439230"/>
            <a:ext cx="2843032" cy="746219"/>
          </a:xfrm>
          <a:prstGeom prst="roundRect">
            <a:avLst>
              <a:gd name="adj" fmla="val 18562"/>
            </a:avLst>
          </a:prstGeom>
          <a:solidFill>
            <a:schemeClr val="bg1"/>
          </a:solidFill>
          <a:ln w="57150">
            <a:solidFill>
              <a:srgbClr val="F581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9Slide05 Fourth Medium" panose="00000600000000000000" pitchFamily="2" charset="0"/>
                <a:ea typeface="+mn-ea"/>
                <a:cs typeface="+mn-cs"/>
              </a:rPr>
              <a:t>A. </a:t>
            </a:r>
            <a:r>
              <a:rPr kumimoji="0" lang="en-US" sz="2400" b="0" i="0" u="none" strike="noStrike" kern="1200" cap="none" spc="0" normalizeH="0" baseline="0" noProof="0" err="1">
                <a:ln>
                  <a:noFill/>
                </a:ln>
                <a:solidFill>
                  <a:prstClr val="black"/>
                </a:solidFill>
                <a:effectLst/>
                <a:uLnTx/>
                <a:uFillTx/>
                <a:latin typeface="#9Slide05 Fourth Medium" panose="00000600000000000000" pitchFamily="2" charset="0"/>
                <a:ea typeface="+mn-ea"/>
                <a:cs typeface="+mn-cs"/>
              </a:rPr>
              <a:t>Đáp</a:t>
            </a:r>
            <a:r>
              <a:rPr kumimoji="0" lang="en-US" sz="2400" b="0" i="0" u="none" strike="noStrike" kern="1200" cap="none" spc="0" normalizeH="0" baseline="0" noProof="0">
                <a:ln>
                  <a:noFill/>
                </a:ln>
                <a:solidFill>
                  <a:prstClr val="black"/>
                </a:solidFill>
                <a:effectLst/>
                <a:uLnTx/>
                <a:uFillTx/>
                <a:latin typeface="#9Slide05 Fourth Medium" panose="00000600000000000000" pitchFamily="2" charset="0"/>
                <a:ea typeface="+mn-ea"/>
                <a:cs typeface="+mn-cs"/>
              </a:rPr>
              <a:t> án sai</a:t>
            </a:r>
          </a:p>
        </p:txBody>
      </p:sp>
      <p:pic>
        <p:nvPicPr>
          <p:cNvPr id="20" name="Picture 19">
            <a:extLst>
              <a:ext uri="{FF2B5EF4-FFF2-40B4-BE49-F238E27FC236}">
                <a16:creationId xmlns:a16="http://schemas.microsoft.com/office/drawing/2014/main" id="{5DD3B384-6F40-41D7-C3FB-B9D7CC45AFC0}"/>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155700" y="5194300"/>
            <a:ext cx="1663700" cy="1663700"/>
          </a:xfrm>
          <a:prstGeom prst="rect">
            <a:avLst/>
          </a:prstGeom>
        </p:spPr>
      </p:pic>
      <p:pic>
        <p:nvPicPr>
          <p:cNvPr id="22" name="Trái dâu">
            <a:extLst>
              <a:ext uri="{FF2B5EF4-FFF2-40B4-BE49-F238E27FC236}">
                <a16:creationId xmlns:a16="http://schemas.microsoft.com/office/drawing/2014/main" id="{F8F7A878-E6BC-2BBB-AB32-2C8850B71C97}"/>
              </a:ext>
            </a:extLst>
          </p:cNvPr>
          <p:cNvPicPr>
            <a:picLocks noChangeAspect="1"/>
          </p:cNvPicPr>
          <p:nvPr/>
        </p:nvPicPr>
        <p:blipFill>
          <a:blip r:embed="rId9" cstate="print">
            <a:extLst>
              <a:ext uri="{28A0092B-C50C-407E-A947-70E740481C1C}">
                <a14:useLocalDpi xmlns:a14="http://schemas.microsoft.com/office/drawing/2010/main" val="0"/>
              </a:ext>
            </a:extLst>
          </a:blip>
          <a:srcRect/>
          <a:stretch/>
        </p:blipFill>
        <p:spPr>
          <a:xfrm>
            <a:off x="1210601" y="419631"/>
            <a:ext cx="1226180" cy="1226180"/>
          </a:xfrm>
          <a:prstGeom prst="rect">
            <a:avLst/>
          </a:prstGeom>
        </p:spPr>
      </p:pic>
      <p:sp>
        <p:nvSpPr>
          <p:cNvPr id="11" name="Đáp án B">
            <a:extLst>
              <a:ext uri="{FF2B5EF4-FFF2-40B4-BE49-F238E27FC236}">
                <a16:creationId xmlns:a16="http://schemas.microsoft.com/office/drawing/2014/main" id="{093BAAC3-CDB0-EE4B-D40D-B86BCA4AF721}"/>
              </a:ext>
            </a:extLst>
          </p:cNvPr>
          <p:cNvSpPr/>
          <p:nvPr/>
        </p:nvSpPr>
        <p:spPr>
          <a:xfrm>
            <a:off x="1133378" y="3762552"/>
            <a:ext cx="2882766" cy="746219"/>
          </a:xfrm>
          <a:prstGeom prst="roundRect">
            <a:avLst>
              <a:gd name="adj" fmla="val 18562"/>
            </a:avLst>
          </a:prstGeom>
          <a:solidFill>
            <a:schemeClr val="bg1"/>
          </a:solidFill>
          <a:ln w="57150">
            <a:solidFill>
              <a:srgbClr val="F581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9Slide05 Fourth Medium" panose="00000600000000000000" pitchFamily="2" charset="0"/>
                <a:ea typeface="+mn-ea"/>
                <a:cs typeface="+mn-cs"/>
              </a:rPr>
              <a:t>B. </a:t>
            </a:r>
            <a:r>
              <a:rPr kumimoji="0" lang="en-US" sz="2400" b="0" i="0" u="none" strike="noStrike" kern="1200" cap="none" spc="0" normalizeH="0" baseline="0" noProof="0" err="1">
                <a:ln>
                  <a:noFill/>
                </a:ln>
                <a:solidFill>
                  <a:prstClr val="black"/>
                </a:solidFill>
                <a:effectLst/>
                <a:uLnTx/>
                <a:uFillTx/>
                <a:latin typeface="#9Slide05 Fourth Medium" panose="00000600000000000000" pitchFamily="2" charset="0"/>
                <a:ea typeface="+mn-ea"/>
                <a:cs typeface="+mn-cs"/>
              </a:rPr>
              <a:t>Đáp</a:t>
            </a:r>
            <a:r>
              <a:rPr kumimoji="0" lang="en-US" sz="2400" b="0" i="0" u="none" strike="noStrike" kern="1200" cap="none" spc="0" normalizeH="0" baseline="0" noProof="0">
                <a:ln>
                  <a:noFill/>
                </a:ln>
                <a:solidFill>
                  <a:prstClr val="black"/>
                </a:solidFill>
                <a:effectLst/>
                <a:uLnTx/>
                <a:uFillTx/>
                <a:latin typeface="#9Slide05 Fourth Medium" panose="00000600000000000000" pitchFamily="2" charset="0"/>
                <a:ea typeface="+mn-ea"/>
                <a:cs typeface="+mn-cs"/>
              </a:rPr>
              <a:t> án sai</a:t>
            </a:r>
          </a:p>
        </p:txBody>
      </p:sp>
      <p:sp>
        <p:nvSpPr>
          <p:cNvPr id="12" name="Đáp Án D">
            <a:extLst>
              <a:ext uri="{FF2B5EF4-FFF2-40B4-BE49-F238E27FC236}">
                <a16:creationId xmlns:a16="http://schemas.microsoft.com/office/drawing/2014/main" id="{B8D90F59-D75E-7F93-365E-A852F282AC6F}"/>
              </a:ext>
            </a:extLst>
          </p:cNvPr>
          <p:cNvSpPr/>
          <p:nvPr/>
        </p:nvSpPr>
        <p:spPr>
          <a:xfrm>
            <a:off x="8367758" y="2439230"/>
            <a:ext cx="2950532" cy="746219"/>
          </a:xfrm>
          <a:prstGeom prst="roundRect">
            <a:avLst>
              <a:gd name="adj" fmla="val 18562"/>
            </a:avLst>
          </a:prstGeom>
          <a:solidFill>
            <a:schemeClr val="bg1"/>
          </a:solidFill>
          <a:ln w="57150">
            <a:solidFill>
              <a:srgbClr val="F581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9Slide05 Fourth Medium" panose="00000600000000000000" pitchFamily="2" charset="0"/>
                <a:ea typeface="+mn-ea"/>
                <a:cs typeface="+mn-cs"/>
              </a:rPr>
              <a:t>C. </a:t>
            </a:r>
            <a:r>
              <a:rPr kumimoji="0" lang="en-US" sz="2400" b="0" i="0" u="none" strike="noStrike" kern="1200" cap="none" spc="0" normalizeH="0" baseline="0" noProof="0" err="1">
                <a:ln>
                  <a:noFill/>
                </a:ln>
                <a:solidFill>
                  <a:prstClr val="black"/>
                </a:solidFill>
                <a:effectLst/>
                <a:uLnTx/>
                <a:uFillTx/>
                <a:latin typeface="#9Slide05 Fourth Medium" panose="00000600000000000000" pitchFamily="2" charset="0"/>
                <a:ea typeface="+mn-ea"/>
                <a:cs typeface="+mn-cs"/>
              </a:rPr>
              <a:t>Đáp</a:t>
            </a:r>
            <a:r>
              <a:rPr kumimoji="0" lang="en-US" sz="2400" b="0" i="0" u="none" strike="noStrike" kern="1200" cap="none" spc="0" normalizeH="0" baseline="0" noProof="0">
                <a:ln>
                  <a:noFill/>
                </a:ln>
                <a:solidFill>
                  <a:prstClr val="black"/>
                </a:solidFill>
                <a:effectLst/>
                <a:uLnTx/>
                <a:uFillTx/>
                <a:latin typeface="#9Slide05 Fourth Medium" panose="00000600000000000000" pitchFamily="2" charset="0"/>
                <a:ea typeface="+mn-ea"/>
                <a:cs typeface="+mn-cs"/>
              </a:rPr>
              <a:t> án đúng</a:t>
            </a:r>
          </a:p>
        </p:txBody>
      </p:sp>
      <p:sp>
        <p:nvSpPr>
          <p:cNvPr id="14" name="Đáp Án C">
            <a:extLst>
              <a:ext uri="{FF2B5EF4-FFF2-40B4-BE49-F238E27FC236}">
                <a16:creationId xmlns:a16="http://schemas.microsoft.com/office/drawing/2014/main" id="{C5EE615E-9BBF-50CC-63A2-2A83812C948E}"/>
              </a:ext>
            </a:extLst>
          </p:cNvPr>
          <p:cNvSpPr/>
          <p:nvPr/>
        </p:nvSpPr>
        <p:spPr>
          <a:xfrm>
            <a:off x="8389001" y="3787681"/>
            <a:ext cx="2950532" cy="746219"/>
          </a:xfrm>
          <a:prstGeom prst="roundRect">
            <a:avLst>
              <a:gd name="adj" fmla="val 18562"/>
            </a:avLst>
          </a:prstGeom>
          <a:solidFill>
            <a:schemeClr val="bg1"/>
          </a:solidFill>
          <a:ln w="57150">
            <a:solidFill>
              <a:srgbClr val="F581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9Slide05 Fourth Medium" panose="00000600000000000000" pitchFamily="2" charset="0"/>
                <a:ea typeface="+mn-ea"/>
                <a:cs typeface="+mn-cs"/>
              </a:rPr>
              <a:t>D. </a:t>
            </a:r>
            <a:r>
              <a:rPr kumimoji="0" lang="en-US" sz="2400" b="0" i="0" u="none" strike="noStrike" kern="1200" cap="none" spc="0" normalizeH="0" baseline="0" noProof="0" err="1">
                <a:ln>
                  <a:noFill/>
                </a:ln>
                <a:solidFill>
                  <a:prstClr val="black"/>
                </a:solidFill>
                <a:effectLst/>
                <a:uLnTx/>
                <a:uFillTx/>
                <a:latin typeface="#9Slide05 Fourth Medium" panose="00000600000000000000" pitchFamily="2" charset="0"/>
                <a:ea typeface="+mn-ea"/>
                <a:cs typeface="+mn-cs"/>
              </a:rPr>
              <a:t>Đáp</a:t>
            </a:r>
            <a:r>
              <a:rPr kumimoji="0" lang="en-US" sz="2400" b="0" i="0" u="none" strike="noStrike" kern="1200" cap="none" spc="0" normalizeH="0" baseline="0" noProof="0">
                <a:ln>
                  <a:noFill/>
                </a:ln>
                <a:solidFill>
                  <a:prstClr val="black"/>
                </a:solidFill>
                <a:effectLst/>
                <a:uLnTx/>
                <a:uFillTx/>
                <a:latin typeface="#9Slide05 Fourth Medium" panose="00000600000000000000" pitchFamily="2" charset="0"/>
                <a:ea typeface="+mn-ea"/>
                <a:cs typeface="+mn-cs"/>
              </a:rPr>
              <a:t> án sai</a:t>
            </a:r>
          </a:p>
        </p:txBody>
      </p:sp>
      <p:sp>
        <p:nvSpPr>
          <p:cNvPr id="2" name="Chứa câu hỏi">
            <a:extLst>
              <a:ext uri="{FF2B5EF4-FFF2-40B4-BE49-F238E27FC236}">
                <a16:creationId xmlns:a16="http://schemas.microsoft.com/office/drawing/2014/main" id="{910B81BC-AE14-C347-5E3E-CE49A8E1DBE9}"/>
              </a:ext>
            </a:extLst>
          </p:cNvPr>
          <p:cNvSpPr txBox="1"/>
          <p:nvPr/>
        </p:nvSpPr>
        <p:spPr>
          <a:xfrm>
            <a:off x="3120279" y="759418"/>
            <a:ext cx="5937844" cy="86177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a:ln>
                  <a:noFill/>
                </a:ln>
                <a:solidFill>
                  <a:prstClr val="black"/>
                </a:solidFill>
                <a:effectLst/>
                <a:uLnTx/>
                <a:uFillTx/>
                <a:latin typeface="#9Slide05 Fourth Medium" panose="00000600000000000000" pitchFamily="2" charset="0"/>
                <a:ea typeface="+mn-ea"/>
                <a:cs typeface="+mn-cs"/>
              </a:rPr>
              <a:t>Câu 7: Bạn hãy điền câu hỏi vào đây</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4" name="Dâu trl sai">
            <a:extLst>
              <a:ext uri="{FF2B5EF4-FFF2-40B4-BE49-F238E27FC236}">
                <a16:creationId xmlns:a16="http://schemas.microsoft.com/office/drawing/2014/main" id="{1D300307-A4A3-C61D-F600-6698A51F8609}"/>
              </a:ext>
            </a:extLst>
          </p:cNvPr>
          <p:cNvPicPr>
            <a:picLocks noChangeAspect="1"/>
          </p:cNvPicPr>
          <p:nvPr/>
        </p:nvPicPr>
        <p:blipFill>
          <a:blip r:embed="rId10" cstate="print">
            <a:extLst>
              <a:ext uri="{28A0092B-C50C-407E-A947-70E740481C1C}">
                <a14:useLocalDpi xmlns:a14="http://schemas.microsoft.com/office/drawing/2010/main" val="0"/>
              </a:ext>
            </a:extLst>
          </a:blip>
          <a:srcRect l="316" r="316"/>
          <a:stretch/>
        </p:blipFill>
        <p:spPr>
          <a:xfrm>
            <a:off x="4941367" y="2102034"/>
            <a:ext cx="2501168" cy="2516074"/>
          </a:xfrm>
          <a:prstGeom prst="rect">
            <a:avLst/>
          </a:prstGeom>
        </p:spPr>
      </p:pic>
      <p:pic>
        <p:nvPicPr>
          <p:cNvPr id="17" name="Dâu trl Đúng">
            <a:extLst>
              <a:ext uri="{FF2B5EF4-FFF2-40B4-BE49-F238E27FC236}">
                <a16:creationId xmlns:a16="http://schemas.microsoft.com/office/drawing/2014/main" id="{4FB2AF25-1C56-62B2-53BC-8E04C38BAA8D}"/>
              </a:ext>
            </a:extLst>
          </p:cNvPr>
          <p:cNvPicPr>
            <a:picLocks noChangeAspect="1"/>
          </p:cNvPicPr>
          <p:nvPr/>
        </p:nvPicPr>
        <p:blipFill>
          <a:blip r:embed="rId11" cstate="print">
            <a:extLst>
              <a:ext uri="{28A0092B-C50C-407E-A947-70E740481C1C}">
                <a14:useLocalDpi xmlns:a14="http://schemas.microsoft.com/office/drawing/2010/main" val="0"/>
              </a:ext>
            </a:extLst>
          </a:blip>
          <a:srcRect l="4708" r="4708"/>
          <a:stretch/>
        </p:blipFill>
        <p:spPr>
          <a:xfrm>
            <a:off x="5065381" y="2201157"/>
            <a:ext cx="2299246" cy="2538224"/>
          </a:xfrm>
          <a:prstGeom prst="rect">
            <a:avLst/>
          </a:prstGeom>
        </p:spPr>
      </p:pic>
      <p:pic>
        <p:nvPicPr>
          <p:cNvPr id="16" name="Picture 15" descr="A picture containing toy&#10;&#10;Description automatically generated">
            <a:hlinkClick r:id="rId12" action="ppaction://hlinksldjump"/>
            <a:extLst>
              <a:ext uri="{FF2B5EF4-FFF2-40B4-BE49-F238E27FC236}">
                <a16:creationId xmlns:a16="http://schemas.microsoft.com/office/drawing/2014/main" id="{4DDA8698-39C2-F9E6-5284-7DA5CCFE11A3}"/>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10529069" y="5076486"/>
            <a:ext cx="1809401" cy="1807676"/>
          </a:xfrm>
          <a:prstGeom prst="rect">
            <a:avLst/>
          </a:prstGeom>
        </p:spPr>
      </p:pic>
      <p:pic>
        <p:nvPicPr>
          <p:cNvPr id="43" name="Đồng hồ" descr="Icon&#10;&#10;Description automatically generated">
            <a:extLst>
              <a:ext uri="{FF2B5EF4-FFF2-40B4-BE49-F238E27FC236}">
                <a16:creationId xmlns:a16="http://schemas.microsoft.com/office/drawing/2014/main" id="{3435C499-5F05-72EC-C43B-E0AA01A622DF}"/>
              </a:ext>
            </a:extLst>
          </p:cNvPr>
          <p:cNvPicPr/>
          <p:nvPr/>
        </p:nvPicPr>
        <p:blipFill>
          <a:blip r:embed="rId14" cstate="print">
            <a:extLst>
              <a:ext uri="{28A0092B-C50C-407E-A947-70E740481C1C}">
                <a14:useLocalDpi xmlns:a14="http://schemas.microsoft.com/office/drawing/2010/main" val="0"/>
              </a:ext>
            </a:extLst>
          </a:blip>
          <a:stretch>
            <a:fillRect/>
          </a:stretch>
        </p:blipFill>
        <p:spPr>
          <a:xfrm>
            <a:off x="5013757" y="4646080"/>
            <a:ext cx="2501168" cy="2187914"/>
          </a:xfrm>
          <a:prstGeom prst="rect">
            <a:avLst/>
          </a:prstGeom>
        </p:spPr>
      </p:pic>
      <p:grpSp>
        <p:nvGrpSpPr>
          <p:cNvPr id="33" name="Group 32">
            <a:extLst>
              <a:ext uri="{FF2B5EF4-FFF2-40B4-BE49-F238E27FC236}">
                <a16:creationId xmlns:a16="http://schemas.microsoft.com/office/drawing/2014/main" id="{E9FCBD8E-7C0A-7AE9-3BBE-DE1001904643}"/>
              </a:ext>
            </a:extLst>
          </p:cNvPr>
          <p:cNvGrpSpPr/>
          <p:nvPr/>
        </p:nvGrpSpPr>
        <p:grpSpPr>
          <a:xfrm>
            <a:off x="12338470" y="7342540"/>
            <a:ext cx="9540205" cy="2759073"/>
            <a:chOff x="820151" y="6920040"/>
            <a:chExt cx="9540205" cy="2759073"/>
          </a:xfrm>
        </p:grpSpPr>
        <p:pic>
          <p:nvPicPr>
            <p:cNvPr id="19" name="TIM 5" descr="Icon&#10;&#10;Description automatically generated">
              <a:extLst>
                <a:ext uri="{FF2B5EF4-FFF2-40B4-BE49-F238E27FC236}">
                  <a16:creationId xmlns:a16="http://schemas.microsoft.com/office/drawing/2014/main" id="{12FD6C48-8548-0D0D-EFFF-4EAA36FA5402}"/>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9089505" y="7177126"/>
              <a:ext cx="723900" cy="723900"/>
            </a:xfrm>
            <a:prstGeom prst="rect">
              <a:avLst/>
            </a:prstGeom>
          </p:spPr>
        </p:pic>
        <p:pic>
          <p:nvPicPr>
            <p:cNvPr id="23" name="TIM 4" descr="Icon&#10;&#10;Description automatically generated">
              <a:extLst>
                <a:ext uri="{FF2B5EF4-FFF2-40B4-BE49-F238E27FC236}">
                  <a16:creationId xmlns:a16="http://schemas.microsoft.com/office/drawing/2014/main" id="{227149C9-960C-2E03-070A-AEB122930265}"/>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6698360" y="7092571"/>
              <a:ext cx="723900" cy="723900"/>
            </a:xfrm>
            <a:prstGeom prst="rect">
              <a:avLst/>
            </a:prstGeom>
          </p:spPr>
        </p:pic>
        <p:pic>
          <p:nvPicPr>
            <p:cNvPr id="24" name="TIM 3" descr="Icon&#10;&#10;Description automatically generated">
              <a:extLst>
                <a:ext uri="{FF2B5EF4-FFF2-40B4-BE49-F238E27FC236}">
                  <a16:creationId xmlns:a16="http://schemas.microsoft.com/office/drawing/2014/main" id="{642C859C-428A-25AB-99EA-FA0E840C31DC}"/>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7424571" y="8354815"/>
              <a:ext cx="723900" cy="723900"/>
            </a:xfrm>
            <a:prstGeom prst="rect">
              <a:avLst/>
            </a:prstGeom>
          </p:spPr>
        </p:pic>
        <p:pic>
          <p:nvPicPr>
            <p:cNvPr id="25" name="TIM 2" descr="Icon&#10;&#10;Description automatically generated">
              <a:extLst>
                <a:ext uri="{FF2B5EF4-FFF2-40B4-BE49-F238E27FC236}">
                  <a16:creationId xmlns:a16="http://schemas.microsoft.com/office/drawing/2014/main" id="{75970914-B5FD-6940-E09C-F7049890CFB7}"/>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5486938" y="7864552"/>
              <a:ext cx="723900" cy="723900"/>
            </a:xfrm>
            <a:prstGeom prst="rect">
              <a:avLst/>
            </a:prstGeom>
          </p:spPr>
        </p:pic>
        <p:pic>
          <p:nvPicPr>
            <p:cNvPr id="26" name="TIM 1" descr="Icon&#10;&#10;Description automatically generated">
              <a:extLst>
                <a:ext uri="{FF2B5EF4-FFF2-40B4-BE49-F238E27FC236}">
                  <a16:creationId xmlns:a16="http://schemas.microsoft.com/office/drawing/2014/main" id="{6ED9EFDD-F565-E243-6D1A-A711620A4EBC}"/>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3500196" y="7693076"/>
              <a:ext cx="723900" cy="723900"/>
            </a:xfrm>
            <a:prstGeom prst="rect">
              <a:avLst/>
            </a:prstGeom>
          </p:spPr>
        </p:pic>
        <p:pic>
          <p:nvPicPr>
            <p:cNvPr id="27" name="TIM 5" descr="Icon&#10;&#10;Description automatically generated">
              <a:extLst>
                <a:ext uri="{FF2B5EF4-FFF2-40B4-BE49-F238E27FC236}">
                  <a16:creationId xmlns:a16="http://schemas.microsoft.com/office/drawing/2014/main" id="{FB4494EE-03DA-0ED7-EE95-7525EABF6CD9}"/>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820151" y="7140652"/>
              <a:ext cx="723900" cy="723900"/>
            </a:xfrm>
            <a:prstGeom prst="rect">
              <a:avLst/>
            </a:prstGeom>
          </p:spPr>
        </p:pic>
        <p:pic>
          <p:nvPicPr>
            <p:cNvPr id="28" name="TIM 5" descr="Icon&#10;&#10;Description automatically generated">
              <a:extLst>
                <a:ext uri="{FF2B5EF4-FFF2-40B4-BE49-F238E27FC236}">
                  <a16:creationId xmlns:a16="http://schemas.microsoft.com/office/drawing/2014/main" id="{2E93D06C-7701-06A9-920A-A37966E4C2C3}"/>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2193594" y="7450752"/>
              <a:ext cx="723900" cy="723900"/>
            </a:xfrm>
            <a:prstGeom prst="rect">
              <a:avLst/>
            </a:prstGeom>
          </p:spPr>
        </p:pic>
        <p:pic>
          <p:nvPicPr>
            <p:cNvPr id="29" name="TIM 5" descr="Icon&#10;&#10;Description automatically generated">
              <a:extLst>
                <a:ext uri="{FF2B5EF4-FFF2-40B4-BE49-F238E27FC236}">
                  <a16:creationId xmlns:a16="http://schemas.microsoft.com/office/drawing/2014/main" id="{4817F757-208A-A65F-6D33-80BC71E4FE4A}"/>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4718777" y="6920040"/>
              <a:ext cx="723900" cy="723900"/>
            </a:xfrm>
            <a:prstGeom prst="rect">
              <a:avLst/>
            </a:prstGeom>
          </p:spPr>
        </p:pic>
        <p:pic>
          <p:nvPicPr>
            <p:cNvPr id="30" name="TIM 2" descr="Icon&#10;&#10;Description automatically generated">
              <a:extLst>
                <a:ext uri="{FF2B5EF4-FFF2-40B4-BE49-F238E27FC236}">
                  <a16:creationId xmlns:a16="http://schemas.microsoft.com/office/drawing/2014/main" id="{BDD7CA06-615B-6412-2126-05A6DBDF646F}"/>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1899937" y="8955213"/>
              <a:ext cx="723900" cy="723900"/>
            </a:xfrm>
            <a:prstGeom prst="rect">
              <a:avLst/>
            </a:prstGeom>
          </p:spPr>
        </p:pic>
        <p:pic>
          <p:nvPicPr>
            <p:cNvPr id="31" name="TIM 2" descr="Icon&#10;&#10;Description automatically generated">
              <a:extLst>
                <a:ext uri="{FF2B5EF4-FFF2-40B4-BE49-F238E27FC236}">
                  <a16:creationId xmlns:a16="http://schemas.microsoft.com/office/drawing/2014/main" id="{364ABABF-05E3-8B41-886C-5DDAAF151AAF}"/>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4562567" y="8913989"/>
              <a:ext cx="723900" cy="723900"/>
            </a:xfrm>
            <a:prstGeom prst="rect">
              <a:avLst/>
            </a:prstGeom>
          </p:spPr>
        </p:pic>
        <p:pic>
          <p:nvPicPr>
            <p:cNvPr id="32" name="TIM 2" descr="Icon&#10;&#10;Description automatically generated">
              <a:extLst>
                <a:ext uri="{FF2B5EF4-FFF2-40B4-BE49-F238E27FC236}">
                  <a16:creationId xmlns:a16="http://schemas.microsoft.com/office/drawing/2014/main" id="{97258E7A-8118-3508-628F-6A12CF632941}"/>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9636456" y="8416976"/>
              <a:ext cx="723900" cy="723900"/>
            </a:xfrm>
            <a:prstGeom prst="rect">
              <a:avLst/>
            </a:prstGeom>
          </p:spPr>
        </p:pic>
      </p:grpSp>
      <p:grpSp>
        <p:nvGrpSpPr>
          <p:cNvPr id="42" name="Group 41">
            <a:extLst>
              <a:ext uri="{FF2B5EF4-FFF2-40B4-BE49-F238E27FC236}">
                <a16:creationId xmlns:a16="http://schemas.microsoft.com/office/drawing/2014/main" id="{C05A52CE-926F-E560-A814-BF6FF9D48BE2}"/>
              </a:ext>
            </a:extLst>
          </p:cNvPr>
          <p:cNvGrpSpPr/>
          <p:nvPr/>
        </p:nvGrpSpPr>
        <p:grpSpPr>
          <a:xfrm>
            <a:off x="1691111" y="7507073"/>
            <a:ext cx="8692874" cy="2885621"/>
            <a:chOff x="950186" y="7249803"/>
            <a:chExt cx="10153363" cy="3370434"/>
          </a:xfrm>
        </p:grpSpPr>
        <p:pic>
          <p:nvPicPr>
            <p:cNvPr id="35" name="Picture 34" descr="Icon&#10;&#10;Description automatically generated">
              <a:extLst>
                <a:ext uri="{FF2B5EF4-FFF2-40B4-BE49-F238E27FC236}">
                  <a16:creationId xmlns:a16="http://schemas.microsoft.com/office/drawing/2014/main" id="{03DEDA35-1709-DE61-2E51-5ED5FCE6EFC7}"/>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950186" y="7925102"/>
              <a:ext cx="1037364" cy="1037249"/>
            </a:xfrm>
            <a:prstGeom prst="rect">
              <a:avLst/>
            </a:prstGeom>
          </p:spPr>
        </p:pic>
        <p:pic>
          <p:nvPicPr>
            <p:cNvPr id="36" name="Picture 35" descr="Icon&#10;&#10;Description automatically generated">
              <a:extLst>
                <a:ext uri="{FF2B5EF4-FFF2-40B4-BE49-F238E27FC236}">
                  <a16:creationId xmlns:a16="http://schemas.microsoft.com/office/drawing/2014/main" id="{24B1A428-95B1-A9EE-77BF-7101667A1EE2}"/>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2610790" y="7897799"/>
              <a:ext cx="1037364" cy="1037249"/>
            </a:xfrm>
            <a:prstGeom prst="rect">
              <a:avLst/>
            </a:prstGeom>
          </p:spPr>
        </p:pic>
        <p:pic>
          <p:nvPicPr>
            <p:cNvPr id="37" name="Picture 36" descr="Icon&#10;&#10;Description automatically generated">
              <a:extLst>
                <a:ext uri="{FF2B5EF4-FFF2-40B4-BE49-F238E27FC236}">
                  <a16:creationId xmlns:a16="http://schemas.microsoft.com/office/drawing/2014/main" id="{FB452FBA-DED3-192F-3A6B-1F1FC7FD298C}"/>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4231738" y="8635608"/>
              <a:ext cx="1037364" cy="1037249"/>
            </a:xfrm>
            <a:prstGeom prst="rect">
              <a:avLst/>
            </a:prstGeom>
          </p:spPr>
        </p:pic>
        <p:pic>
          <p:nvPicPr>
            <p:cNvPr id="38" name="Picture 37" descr="Icon&#10;&#10;Description automatically generated">
              <a:extLst>
                <a:ext uri="{FF2B5EF4-FFF2-40B4-BE49-F238E27FC236}">
                  <a16:creationId xmlns:a16="http://schemas.microsoft.com/office/drawing/2014/main" id="{BBE16DE3-D931-22B2-9097-0B6131CB68DC}"/>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5817736" y="7485475"/>
              <a:ext cx="1037364" cy="1037249"/>
            </a:xfrm>
            <a:prstGeom prst="rect">
              <a:avLst/>
            </a:prstGeom>
          </p:spPr>
        </p:pic>
        <p:pic>
          <p:nvPicPr>
            <p:cNvPr id="39" name="Picture 38" descr="Icon&#10;&#10;Description automatically generated">
              <a:extLst>
                <a:ext uri="{FF2B5EF4-FFF2-40B4-BE49-F238E27FC236}">
                  <a16:creationId xmlns:a16="http://schemas.microsoft.com/office/drawing/2014/main" id="{DB1213F3-D69E-E378-3B5D-F6C54D9A09CB}"/>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7767059" y="9582988"/>
              <a:ext cx="1037364" cy="1037249"/>
            </a:xfrm>
            <a:prstGeom prst="rect">
              <a:avLst/>
            </a:prstGeom>
          </p:spPr>
        </p:pic>
        <p:pic>
          <p:nvPicPr>
            <p:cNvPr id="40" name="Picture 39" descr="Icon&#10;&#10;Description automatically generated">
              <a:extLst>
                <a:ext uri="{FF2B5EF4-FFF2-40B4-BE49-F238E27FC236}">
                  <a16:creationId xmlns:a16="http://schemas.microsoft.com/office/drawing/2014/main" id="{8C2DEFE7-EE7D-D9B3-8D4A-0CF14271A97C}"/>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8502233" y="7249803"/>
              <a:ext cx="1037364" cy="1037249"/>
            </a:xfrm>
            <a:prstGeom prst="rect">
              <a:avLst/>
            </a:prstGeom>
          </p:spPr>
        </p:pic>
        <p:pic>
          <p:nvPicPr>
            <p:cNvPr id="41" name="Picture 40" descr="Icon&#10;&#10;Description automatically generated">
              <a:extLst>
                <a:ext uri="{FF2B5EF4-FFF2-40B4-BE49-F238E27FC236}">
                  <a16:creationId xmlns:a16="http://schemas.microsoft.com/office/drawing/2014/main" id="{43260ECF-6D74-44B6-A541-41033D8D0DB4}"/>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10066185" y="8952372"/>
              <a:ext cx="1037364" cy="1037249"/>
            </a:xfrm>
            <a:prstGeom prst="rect">
              <a:avLst/>
            </a:prstGeom>
          </p:spPr>
        </p:pic>
      </p:grpSp>
      <p:sp>
        <p:nvSpPr>
          <p:cNvPr id="44" name="15">
            <a:extLst>
              <a:ext uri="{FF2B5EF4-FFF2-40B4-BE49-F238E27FC236}">
                <a16:creationId xmlns:a16="http://schemas.microsoft.com/office/drawing/2014/main" id="{9B909BA0-8901-0EE8-D536-A5F1335AAD28}"/>
              </a:ext>
            </a:extLst>
          </p:cNvPr>
          <p:cNvSpPr txBox="1"/>
          <p:nvPr/>
        </p:nvSpPr>
        <p:spPr>
          <a:xfrm>
            <a:off x="5655951" y="5164814"/>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15</a:t>
            </a:r>
          </a:p>
        </p:txBody>
      </p:sp>
      <p:sp>
        <p:nvSpPr>
          <p:cNvPr id="45" name="14">
            <a:extLst>
              <a:ext uri="{FF2B5EF4-FFF2-40B4-BE49-F238E27FC236}">
                <a16:creationId xmlns:a16="http://schemas.microsoft.com/office/drawing/2014/main" id="{99AEAD67-E87A-32A9-47D3-25C889A584B7}"/>
              </a:ext>
            </a:extLst>
          </p:cNvPr>
          <p:cNvSpPr txBox="1"/>
          <p:nvPr/>
        </p:nvSpPr>
        <p:spPr>
          <a:xfrm>
            <a:off x="5655950" y="516481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14</a:t>
            </a:r>
          </a:p>
        </p:txBody>
      </p:sp>
      <p:sp>
        <p:nvSpPr>
          <p:cNvPr id="46" name="13">
            <a:extLst>
              <a:ext uri="{FF2B5EF4-FFF2-40B4-BE49-F238E27FC236}">
                <a16:creationId xmlns:a16="http://schemas.microsoft.com/office/drawing/2014/main" id="{CB342112-0209-5D30-B37C-14D41B5854AB}"/>
              </a:ext>
            </a:extLst>
          </p:cNvPr>
          <p:cNvSpPr txBox="1"/>
          <p:nvPr/>
        </p:nvSpPr>
        <p:spPr>
          <a:xfrm>
            <a:off x="5655951" y="516481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13</a:t>
            </a:r>
          </a:p>
        </p:txBody>
      </p:sp>
      <p:sp>
        <p:nvSpPr>
          <p:cNvPr id="47" name="12">
            <a:extLst>
              <a:ext uri="{FF2B5EF4-FFF2-40B4-BE49-F238E27FC236}">
                <a16:creationId xmlns:a16="http://schemas.microsoft.com/office/drawing/2014/main" id="{0E83F79B-500F-01B7-45CD-98C1A6FC6B88}"/>
              </a:ext>
            </a:extLst>
          </p:cNvPr>
          <p:cNvSpPr txBox="1"/>
          <p:nvPr/>
        </p:nvSpPr>
        <p:spPr>
          <a:xfrm>
            <a:off x="5655951" y="5164811"/>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12</a:t>
            </a:r>
          </a:p>
        </p:txBody>
      </p:sp>
      <p:sp>
        <p:nvSpPr>
          <p:cNvPr id="48" name="11">
            <a:extLst>
              <a:ext uri="{FF2B5EF4-FFF2-40B4-BE49-F238E27FC236}">
                <a16:creationId xmlns:a16="http://schemas.microsoft.com/office/drawing/2014/main" id="{E1639CE5-8FE5-CF9D-7929-B1758EB5E5BE}"/>
              </a:ext>
            </a:extLst>
          </p:cNvPr>
          <p:cNvSpPr txBox="1"/>
          <p:nvPr/>
        </p:nvSpPr>
        <p:spPr>
          <a:xfrm>
            <a:off x="5655951" y="5164810"/>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11</a:t>
            </a:r>
          </a:p>
        </p:txBody>
      </p:sp>
      <p:sp>
        <p:nvSpPr>
          <p:cNvPr id="49" name="10">
            <a:extLst>
              <a:ext uri="{FF2B5EF4-FFF2-40B4-BE49-F238E27FC236}">
                <a16:creationId xmlns:a16="http://schemas.microsoft.com/office/drawing/2014/main" id="{E61DDAED-69F1-5C78-D231-535C7F87DB3C}"/>
              </a:ext>
            </a:extLst>
          </p:cNvPr>
          <p:cNvSpPr txBox="1"/>
          <p:nvPr/>
        </p:nvSpPr>
        <p:spPr>
          <a:xfrm>
            <a:off x="5655951" y="5164809"/>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10</a:t>
            </a:r>
          </a:p>
        </p:txBody>
      </p:sp>
      <p:sp>
        <p:nvSpPr>
          <p:cNvPr id="50" name="09">
            <a:extLst>
              <a:ext uri="{FF2B5EF4-FFF2-40B4-BE49-F238E27FC236}">
                <a16:creationId xmlns:a16="http://schemas.microsoft.com/office/drawing/2014/main" id="{FF3D31F0-8DBE-E8B0-05B2-F22D8F020951}"/>
              </a:ext>
            </a:extLst>
          </p:cNvPr>
          <p:cNvSpPr txBox="1"/>
          <p:nvPr/>
        </p:nvSpPr>
        <p:spPr>
          <a:xfrm>
            <a:off x="5655951" y="5164808"/>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09</a:t>
            </a:r>
          </a:p>
        </p:txBody>
      </p:sp>
      <p:sp>
        <p:nvSpPr>
          <p:cNvPr id="51" name="08">
            <a:extLst>
              <a:ext uri="{FF2B5EF4-FFF2-40B4-BE49-F238E27FC236}">
                <a16:creationId xmlns:a16="http://schemas.microsoft.com/office/drawing/2014/main" id="{6F793441-4A05-2B36-5B7F-DD0214BDBFCD}"/>
              </a:ext>
            </a:extLst>
          </p:cNvPr>
          <p:cNvSpPr txBox="1"/>
          <p:nvPr/>
        </p:nvSpPr>
        <p:spPr>
          <a:xfrm>
            <a:off x="5655951" y="5164807"/>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08</a:t>
            </a:r>
          </a:p>
        </p:txBody>
      </p:sp>
      <p:sp>
        <p:nvSpPr>
          <p:cNvPr id="52" name="07">
            <a:extLst>
              <a:ext uri="{FF2B5EF4-FFF2-40B4-BE49-F238E27FC236}">
                <a16:creationId xmlns:a16="http://schemas.microsoft.com/office/drawing/2014/main" id="{B129E0B8-68D3-72C7-C07E-7D5189CC4F1D}"/>
              </a:ext>
            </a:extLst>
          </p:cNvPr>
          <p:cNvSpPr txBox="1"/>
          <p:nvPr/>
        </p:nvSpPr>
        <p:spPr>
          <a:xfrm>
            <a:off x="5655951" y="5164806"/>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07</a:t>
            </a:r>
          </a:p>
        </p:txBody>
      </p:sp>
      <p:sp>
        <p:nvSpPr>
          <p:cNvPr id="53" name="06">
            <a:extLst>
              <a:ext uri="{FF2B5EF4-FFF2-40B4-BE49-F238E27FC236}">
                <a16:creationId xmlns:a16="http://schemas.microsoft.com/office/drawing/2014/main" id="{627E9A35-7855-B5CA-C336-49EF1A641209}"/>
              </a:ext>
            </a:extLst>
          </p:cNvPr>
          <p:cNvSpPr txBox="1"/>
          <p:nvPr/>
        </p:nvSpPr>
        <p:spPr>
          <a:xfrm>
            <a:off x="5655951" y="5164805"/>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06</a:t>
            </a:r>
          </a:p>
        </p:txBody>
      </p:sp>
      <p:sp>
        <p:nvSpPr>
          <p:cNvPr id="54" name="05">
            <a:extLst>
              <a:ext uri="{FF2B5EF4-FFF2-40B4-BE49-F238E27FC236}">
                <a16:creationId xmlns:a16="http://schemas.microsoft.com/office/drawing/2014/main" id="{A113015C-B8DF-EA15-A493-F883F56831B3}"/>
              </a:ext>
            </a:extLst>
          </p:cNvPr>
          <p:cNvSpPr txBox="1"/>
          <p:nvPr/>
        </p:nvSpPr>
        <p:spPr>
          <a:xfrm>
            <a:off x="5655951" y="5164804"/>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05</a:t>
            </a:r>
          </a:p>
        </p:txBody>
      </p:sp>
      <p:sp>
        <p:nvSpPr>
          <p:cNvPr id="55" name="04">
            <a:extLst>
              <a:ext uri="{FF2B5EF4-FFF2-40B4-BE49-F238E27FC236}">
                <a16:creationId xmlns:a16="http://schemas.microsoft.com/office/drawing/2014/main" id="{4D6FC5E9-D2D1-579B-9000-E77F2C7B89AB}"/>
              </a:ext>
            </a:extLst>
          </p:cNvPr>
          <p:cNvSpPr txBox="1"/>
          <p:nvPr/>
        </p:nvSpPr>
        <p:spPr>
          <a:xfrm>
            <a:off x="5655951" y="5164804"/>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04</a:t>
            </a:r>
          </a:p>
        </p:txBody>
      </p:sp>
      <p:sp>
        <p:nvSpPr>
          <p:cNvPr id="56" name="03">
            <a:extLst>
              <a:ext uri="{FF2B5EF4-FFF2-40B4-BE49-F238E27FC236}">
                <a16:creationId xmlns:a16="http://schemas.microsoft.com/office/drawing/2014/main" id="{F08CDEC2-CB8C-ABCA-1D9A-A341E05F44BD}"/>
              </a:ext>
            </a:extLst>
          </p:cNvPr>
          <p:cNvSpPr txBox="1"/>
          <p:nvPr/>
        </p:nvSpPr>
        <p:spPr>
          <a:xfrm>
            <a:off x="5655951" y="5164804"/>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03</a:t>
            </a:r>
          </a:p>
        </p:txBody>
      </p:sp>
      <p:sp>
        <p:nvSpPr>
          <p:cNvPr id="57" name="02">
            <a:extLst>
              <a:ext uri="{FF2B5EF4-FFF2-40B4-BE49-F238E27FC236}">
                <a16:creationId xmlns:a16="http://schemas.microsoft.com/office/drawing/2014/main" id="{336B7051-FB22-F6EF-56A3-31CB9F7E0E64}"/>
              </a:ext>
            </a:extLst>
          </p:cNvPr>
          <p:cNvSpPr txBox="1"/>
          <p:nvPr/>
        </p:nvSpPr>
        <p:spPr>
          <a:xfrm>
            <a:off x="5655951" y="516480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02</a:t>
            </a:r>
          </a:p>
        </p:txBody>
      </p:sp>
      <p:sp>
        <p:nvSpPr>
          <p:cNvPr id="58" name="01">
            <a:extLst>
              <a:ext uri="{FF2B5EF4-FFF2-40B4-BE49-F238E27FC236}">
                <a16:creationId xmlns:a16="http://schemas.microsoft.com/office/drawing/2014/main" id="{C8843F8F-0B35-DF93-6F53-4638C4DD4FB8}"/>
              </a:ext>
            </a:extLst>
          </p:cNvPr>
          <p:cNvSpPr txBox="1"/>
          <p:nvPr/>
        </p:nvSpPr>
        <p:spPr>
          <a:xfrm>
            <a:off x="5655951" y="516480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01</a:t>
            </a:r>
          </a:p>
        </p:txBody>
      </p:sp>
      <p:sp>
        <p:nvSpPr>
          <p:cNvPr id="59" name="00">
            <a:extLst>
              <a:ext uri="{FF2B5EF4-FFF2-40B4-BE49-F238E27FC236}">
                <a16:creationId xmlns:a16="http://schemas.microsoft.com/office/drawing/2014/main" id="{260BDC11-E0D4-736A-95CD-842B53B2CC19}"/>
              </a:ext>
            </a:extLst>
          </p:cNvPr>
          <p:cNvSpPr txBox="1"/>
          <p:nvPr/>
        </p:nvSpPr>
        <p:spPr>
          <a:xfrm>
            <a:off x="5655951" y="516480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00</a:t>
            </a:r>
          </a:p>
        </p:txBody>
      </p:sp>
      <p:sp>
        <p:nvSpPr>
          <p:cNvPr id="60" name="Oval 59">
            <a:extLst>
              <a:ext uri="{FF2B5EF4-FFF2-40B4-BE49-F238E27FC236}">
                <a16:creationId xmlns:a16="http://schemas.microsoft.com/office/drawing/2014/main" id="{FB537467-2096-D04A-540D-10F0CB1D9DB0}"/>
              </a:ext>
            </a:extLst>
          </p:cNvPr>
          <p:cNvSpPr/>
          <p:nvPr/>
        </p:nvSpPr>
        <p:spPr>
          <a:xfrm>
            <a:off x="5435812" y="4999580"/>
            <a:ext cx="1657057" cy="1657057"/>
          </a:xfrm>
          <a:prstGeom prst="ellipse">
            <a:avLst/>
          </a:prstGeom>
          <a:solidFill>
            <a:srgbClr val="839906">
              <a:alpha val="3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a:ln>
                  <a:noFill/>
                </a:ln>
                <a:solidFill>
                  <a:prstClr val="white"/>
                </a:solidFill>
                <a:effectLst/>
                <a:uLnTx/>
                <a:uFillTx/>
                <a:latin typeface="Calibri" panose="020F0502020204030204"/>
                <a:ea typeface="+mn-ea"/>
                <a:cs typeface="+mn-cs"/>
              </a:rPr>
              <a:t>15S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prstClr val="white"/>
                </a:solidFill>
                <a:effectLst/>
                <a:uLnTx/>
                <a:uFillTx/>
                <a:latin typeface="Calibri" panose="020F0502020204030204"/>
                <a:ea typeface="+mn-ea"/>
                <a:cs typeface="+mn-cs"/>
              </a:rPr>
              <a:t>BẮT ĐẦU</a:t>
            </a:r>
          </a:p>
        </p:txBody>
      </p:sp>
      <p:pic>
        <p:nvPicPr>
          <p:cNvPr id="62" name="Picture 61">
            <a:extLst>
              <a:ext uri="{FF2B5EF4-FFF2-40B4-BE49-F238E27FC236}">
                <a16:creationId xmlns:a16="http://schemas.microsoft.com/office/drawing/2014/main" id="{39605572-AA91-2006-866D-5E460DD20D38}"/>
              </a:ext>
            </a:extLst>
          </p:cNvPr>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363110" y="2318627"/>
            <a:ext cx="762947" cy="762220"/>
          </a:xfrm>
          <a:prstGeom prst="rect">
            <a:avLst/>
          </a:prstGeom>
        </p:spPr>
      </p:pic>
      <p:pic>
        <p:nvPicPr>
          <p:cNvPr id="64" name="Picture 63" descr="A picture containing toy&#10;&#10;Description automatically generated">
            <a:extLst>
              <a:ext uri="{FF2B5EF4-FFF2-40B4-BE49-F238E27FC236}">
                <a16:creationId xmlns:a16="http://schemas.microsoft.com/office/drawing/2014/main" id="{3E13CF36-CBA8-E56C-8980-DC9C3C71169E}"/>
              </a:ext>
            </a:extLst>
          </p:cNvPr>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272030" y="3642172"/>
            <a:ext cx="861348" cy="861348"/>
          </a:xfrm>
          <a:prstGeom prst="rect">
            <a:avLst/>
          </a:prstGeom>
        </p:spPr>
      </p:pic>
      <p:pic>
        <p:nvPicPr>
          <p:cNvPr id="66" name="Picture 65" descr="A toy figurine of a cartoon character&#10;&#10;Description automatically generated with low confidence">
            <a:extLst>
              <a:ext uri="{FF2B5EF4-FFF2-40B4-BE49-F238E27FC236}">
                <a16:creationId xmlns:a16="http://schemas.microsoft.com/office/drawing/2014/main" id="{DF21080A-16E3-0B21-C3A9-A006D44F3D58}"/>
              </a:ext>
            </a:extLst>
          </p:cNvPr>
          <p:cNvPicPr>
            <a:picLocks noChangeAspect="1"/>
          </p:cNvPicPr>
          <p:nvPr/>
        </p:nvPicPr>
        <p:blipFill>
          <a:blip r:embed="rId19" cstate="print">
            <a:extLst>
              <a:ext uri="{28A0092B-C50C-407E-A947-70E740481C1C}">
                <a14:useLocalDpi xmlns:a14="http://schemas.microsoft.com/office/drawing/2010/main" val="0"/>
              </a:ext>
            </a:extLst>
          </a:blip>
          <a:stretch>
            <a:fillRect/>
          </a:stretch>
        </p:blipFill>
        <p:spPr>
          <a:xfrm>
            <a:off x="7043347" y="2279597"/>
            <a:ext cx="1035595" cy="1035595"/>
          </a:xfrm>
          <a:prstGeom prst="rect">
            <a:avLst/>
          </a:prstGeom>
        </p:spPr>
      </p:pic>
      <p:pic>
        <p:nvPicPr>
          <p:cNvPr id="68" name="Picture 67">
            <a:extLst>
              <a:ext uri="{FF2B5EF4-FFF2-40B4-BE49-F238E27FC236}">
                <a16:creationId xmlns:a16="http://schemas.microsoft.com/office/drawing/2014/main" id="{977F631E-EC7A-E50D-B933-5C0F35BFEC23}"/>
              </a:ext>
            </a:extLst>
          </p:cNvPr>
          <p:cNvPicPr>
            <a:picLocks noChangeAspect="1"/>
          </p:cNvPicPr>
          <p:nvPr/>
        </p:nvPicPr>
        <p:blipFill>
          <a:blip r:embed="rId20" cstate="print">
            <a:extLst>
              <a:ext uri="{28A0092B-C50C-407E-A947-70E740481C1C}">
                <a14:useLocalDpi xmlns:a14="http://schemas.microsoft.com/office/drawing/2010/main" val="0"/>
              </a:ext>
            </a:extLst>
          </a:blip>
          <a:stretch>
            <a:fillRect/>
          </a:stretch>
        </p:blipFill>
        <p:spPr>
          <a:xfrm>
            <a:off x="7234036" y="3791198"/>
            <a:ext cx="883528" cy="883528"/>
          </a:xfrm>
          <a:prstGeom prst="rect">
            <a:avLst/>
          </a:prstGeom>
        </p:spPr>
      </p:pic>
      <p:grpSp>
        <p:nvGrpSpPr>
          <p:cNvPr id="77" name="Group 76" hidden="1">
            <a:extLst>
              <a:ext uri="{FF2B5EF4-FFF2-40B4-BE49-F238E27FC236}">
                <a16:creationId xmlns:a16="http://schemas.microsoft.com/office/drawing/2014/main" id="{01CC18CF-64E4-4FF3-3E43-DEBBF21C5B15}"/>
              </a:ext>
            </a:extLst>
          </p:cNvPr>
          <p:cNvGrpSpPr/>
          <p:nvPr/>
        </p:nvGrpSpPr>
        <p:grpSpPr>
          <a:xfrm>
            <a:off x="14168578" y="2853425"/>
            <a:ext cx="9540205" cy="2759073"/>
            <a:chOff x="820151" y="6920040"/>
            <a:chExt cx="9540205" cy="2759073"/>
          </a:xfrm>
        </p:grpSpPr>
        <p:pic>
          <p:nvPicPr>
            <p:cNvPr id="78" name="TIM 5" descr="Icon&#10;&#10;Description automatically generated">
              <a:extLst>
                <a:ext uri="{FF2B5EF4-FFF2-40B4-BE49-F238E27FC236}">
                  <a16:creationId xmlns:a16="http://schemas.microsoft.com/office/drawing/2014/main" id="{F638A0DE-0D77-7CBB-D51F-7903771C62FD}"/>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9089505" y="7177126"/>
              <a:ext cx="723900" cy="723900"/>
            </a:xfrm>
            <a:prstGeom prst="rect">
              <a:avLst/>
            </a:prstGeom>
          </p:spPr>
        </p:pic>
        <p:pic>
          <p:nvPicPr>
            <p:cNvPr id="79" name="TIM 4" descr="Icon&#10;&#10;Description automatically generated">
              <a:extLst>
                <a:ext uri="{FF2B5EF4-FFF2-40B4-BE49-F238E27FC236}">
                  <a16:creationId xmlns:a16="http://schemas.microsoft.com/office/drawing/2014/main" id="{61AD02BC-997F-68D8-E4C6-6EC73154005D}"/>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6698360" y="7092571"/>
              <a:ext cx="723900" cy="723900"/>
            </a:xfrm>
            <a:prstGeom prst="rect">
              <a:avLst/>
            </a:prstGeom>
          </p:spPr>
        </p:pic>
        <p:pic>
          <p:nvPicPr>
            <p:cNvPr id="80" name="TIM 3" descr="Icon&#10;&#10;Description automatically generated">
              <a:extLst>
                <a:ext uri="{FF2B5EF4-FFF2-40B4-BE49-F238E27FC236}">
                  <a16:creationId xmlns:a16="http://schemas.microsoft.com/office/drawing/2014/main" id="{40C84725-A5C1-F7BA-F3C7-591F3C2CE660}"/>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7424571" y="8354815"/>
              <a:ext cx="723900" cy="723900"/>
            </a:xfrm>
            <a:prstGeom prst="rect">
              <a:avLst/>
            </a:prstGeom>
          </p:spPr>
        </p:pic>
        <p:pic>
          <p:nvPicPr>
            <p:cNvPr id="81" name="TIM 2" descr="Icon&#10;&#10;Description automatically generated">
              <a:extLst>
                <a:ext uri="{FF2B5EF4-FFF2-40B4-BE49-F238E27FC236}">
                  <a16:creationId xmlns:a16="http://schemas.microsoft.com/office/drawing/2014/main" id="{E069417B-42A5-7E3B-051E-CDC5F3769328}"/>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5486938" y="7864552"/>
              <a:ext cx="723900" cy="723900"/>
            </a:xfrm>
            <a:prstGeom prst="rect">
              <a:avLst/>
            </a:prstGeom>
          </p:spPr>
        </p:pic>
        <p:pic>
          <p:nvPicPr>
            <p:cNvPr id="82" name="TIM 1" descr="Icon&#10;&#10;Description automatically generated">
              <a:extLst>
                <a:ext uri="{FF2B5EF4-FFF2-40B4-BE49-F238E27FC236}">
                  <a16:creationId xmlns:a16="http://schemas.microsoft.com/office/drawing/2014/main" id="{8629F0D7-10C0-A4BC-6C68-47D8924D08AD}"/>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3500196" y="7693076"/>
              <a:ext cx="723900" cy="723900"/>
            </a:xfrm>
            <a:prstGeom prst="rect">
              <a:avLst/>
            </a:prstGeom>
          </p:spPr>
        </p:pic>
        <p:pic>
          <p:nvPicPr>
            <p:cNvPr id="83" name="TIM 5" descr="Icon&#10;&#10;Description automatically generated">
              <a:extLst>
                <a:ext uri="{FF2B5EF4-FFF2-40B4-BE49-F238E27FC236}">
                  <a16:creationId xmlns:a16="http://schemas.microsoft.com/office/drawing/2014/main" id="{9E616573-BAB5-97D0-ECF1-1A06C5A9D0C6}"/>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820151" y="7140652"/>
              <a:ext cx="723900" cy="723900"/>
            </a:xfrm>
            <a:prstGeom prst="rect">
              <a:avLst/>
            </a:prstGeom>
          </p:spPr>
        </p:pic>
        <p:pic>
          <p:nvPicPr>
            <p:cNvPr id="84" name="TIM 5" descr="Icon&#10;&#10;Description automatically generated">
              <a:extLst>
                <a:ext uri="{FF2B5EF4-FFF2-40B4-BE49-F238E27FC236}">
                  <a16:creationId xmlns:a16="http://schemas.microsoft.com/office/drawing/2014/main" id="{CB277CC0-7836-5088-E67C-2777EEDA2084}"/>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2193594" y="7450752"/>
              <a:ext cx="723900" cy="723900"/>
            </a:xfrm>
            <a:prstGeom prst="rect">
              <a:avLst/>
            </a:prstGeom>
          </p:spPr>
        </p:pic>
        <p:pic>
          <p:nvPicPr>
            <p:cNvPr id="85" name="TIM 5" descr="Icon&#10;&#10;Description automatically generated">
              <a:extLst>
                <a:ext uri="{FF2B5EF4-FFF2-40B4-BE49-F238E27FC236}">
                  <a16:creationId xmlns:a16="http://schemas.microsoft.com/office/drawing/2014/main" id="{F1DDAA8D-96F2-E544-7507-E142380D9F56}"/>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4718777" y="6920040"/>
              <a:ext cx="723900" cy="723900"/>
            </a:xfrm>
            <a:prstGeom prst="rect">
              <a:avLst/>
            </a:prstGeom>
          </p:spPr>
        </p:pic>
        <p:pic>
          <p:nvPicPr>
            <p:cNvPr id="86" name="TIM 2" descr="Icon&#10;&#10;Description automatically generated">
              <a:extLst>
                <a:ext uri="{FF2B5EF4-FFF2-40B4-BE49-F238E27FC236}">
                  <a16:creationId xmlns:a16="http://schemas.microsoft.com/office/drawing/2014/main" id="{BB406BDB-F709-0C34-AFE7-BF768C913652}"/>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1899937" y="8955213"/>
              <a:ext cx="723900" cy="723900"/>
            </a:xfrm>
            <a:prstGeom prst="rect">
              <a:avLst/>
            </a:prstGeom>
          </p:spPr>
        </p:pic>
        <p:pic>
          <p:nvPicPr>
            <p:cNvPr id="87" name="TIM 2" descr="Icon&#10;&#10;Description automatically generated">
              <a:extLst>
                <a:ext uri="{FF2B5EF4-FFF2-40B4-BE49-F238E27FC236}">
                  <a16:creationId xmlns:a16="http://schemas.microsoft.com/office/drawing/2014/main" id="{14884401-69B7-2CAE-0B95-4DD4B7747B6B}"/>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4562567" y="8913989"/>
              <a:ext cx="723900" cy="723900"/>
            </a:xfrm>
            <a:prstGeom prst="rect">
              <a:avLst/>
            </a:prstGeom>
          </p:spPr>
        </p:pic>
        <p:pic>
          <p:nvPicPr>
            <p:cNvPr id="88" name="TIM 2" descr="Icon&#10;&#10;Description automatically generated">
              <a:extLst>
                <a:ext uri="{FF2B5EF4-FFF2-40B4-BE49-F238E27FC236}">
                  <a16:creationId xmlns:a16="http://schemas.microsoft.com/office/drawing/2014/main" id="{02316580-1A96-A6FD-7C50-33DA97D026D3}"/>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9636456" y="8416976"/>
              <a:ext cx="723900" cy="723900"/>
            </a:xfrm>
            <a:prstGeom prst="rect">
              <a:avLst/>
            </a:prstGeom>
          </p:spPr>
        </p:pic>
      </p:grpSp>
      <p:pic>
        <p:nvPicPr>
          <p:cNvPr id="69" name="Hình nền" descr="A picture containing text&#10;&#10;Description automatically generated">
            <a:extLst>
              <a:ext uri="{FF2B5EF4-FFF2-40B4-BE49-F238E27FC236}">
                <a16:creationId xmlns:a16="http://schemas.microsoft.com/office/drawing/2014/main" id="{9A1B1BF1-65C6-474D-ACD7-8EB3F97319BF}"/>
              </a:ext>
            </a:extLst>
          </p:cNvPr>
          <p:cNvPicPr>
            <a:picLocks noRot="1" noChangeAspect="1" noMove="1" noResize="1" noEditPoints="1" noAdjustHandles="1" noChangeArrowheads="1" noChangeShapeType="1" noCrop="1"/>
          </p:cNvPicPr>
          <p:nvPr/>
        </p:nvPicPr>
        <p:blipFill>
          <a:blip r:embed="rId6">
            <a:extLst>
              <a:ext uri="{28A0092B-C50C-407E-A947-70E740481C1C}">
                <a14:useLocalDpi xmlns:a14="http://schemas.microsoft.com/office/drawing/2010/main" val="0"/>
              </a:ext>
            </a:extLst>
          </a:blip>
          <a:stretch>
            <a:fillRect/>
          </a:stretch>
        </p:blipFill>
        <p:spPr>
          <a:xfrm>
            <a:off x="-1" y="0"/>
            <a:ext cx="12190613" cy="6858000"/>
          </a:xfrm>
          <a:prstGeom prst="rect">
            <a:avLst/>
          </a:prstGeom>
        </p:spPr>
      </p:pic>
      <p:pic>
        <p:nvPicPr>
          <p:cNvPr id="70" name="Hình nền 1" descr="A picture containing text&#10;&#10;Description automatically generated">
            <a:extLst>
              <a:ext uri="{FF2B5EF4-FFF2-40B4-BE49-F238E27FC236}">
                <a16:creationId xmlns:a16="http://schemas.microsoft.com/office/drawing/2014/main" id="{CE2CF2A1-D578-42F9-846D-53413507E518}"/>
              </a:ext>
            </a:extLst>
          </p:cNvPr>
          <p:cNvPicPr>
            <a:picLocks noGrp="1" noRot="1" noChangeAspect="1" noMove="1" noResize="1" noEditPoints="1" noAdjustHandles="1" noChangeArrowheads="1" noChangeShapeType="1" noCrop="1"/>
          </p:cNvPicPr>
          <p:nvPr/>
        </p:nvPicPr>
        <p:blipFill>
          <a:blip r:embed="rId7">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71" name="Bảng câu hỏi">
            <a:extLst>
              <a:ext uri="{FF2B5EF4-FFF2-40B4-BE49-F238E27FC236}">
                <a16:creationId xmlns:a16="http://schemas.microsoft.com/office/drawing/2014/main" id="{AB35DC0F-3C3F-4180-A474-8B2273EC77FC}"/>
              </a:ext>
            </a:extLst>
          </p:cNvPr>
          <p:cNvSpPr/>
          <p:nvPr/>
        </p:nvSpPr>
        <p:spPr>
          <a:xfrm>
            <a:off x="1037027" y="505712"/>
            <a:ext cx="10104348" cy="1140099"/>
          </a:xfrm>
          <a:prstGeom prst="roundRect">
            <a:avLst>
              <a:gd name="adj" fmla="val 29458"/>
            </a:avLst>
          </a:prstGeom>
          <a:solidFill>
            <a:schemeClr val="bg1">
              <a:alpha val="76000"/>
            </a:schemeClr>
          </a:solidFill>
          <a:ln w="38100">
            <a:solidFill>
              <a:srgbClr val="D93E2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9Slide05 Fourth Medium" panose="00000600000000000000" pitchFamily="2" charset="0"/>
              <a:ea typeface="+mn-ea"/>
              <a:cs typeface="+mn-cs"/>
            </a:endParaRPr>
          </a:p>
        </p:txBody>
      </p:sp>
      <p:pic>
        <p:nvPicPr>
          <p:cNvPr id="72" name="Picture 71">
            <a:extLst>
              <a:ext uri="{FF2B5EF4-FFF2-40B4-BE49-F238E27FC236}">
                <a16:creationId xmlns:a16="http://schemas.microsoft.com/office/drawing/2014/main" id="{0FE543AA-99D9-4DD7-BF35-B3FEA9AF59A8}"/>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155700" y="5194300"/>
            <a:ext cx="1663700" cy="1663700"/>
          </a:xfrm>
          <a:prstGeom prst="rect">
            <a:avLst/>
          </a:prstGeom>
        </p:spPr>
      </p:pic>
      <p:pic>
        <p:nvPicPr>
          <p:cNvPr id="73" name="Trái dâu">
            <a:extLst>
              <a:ext uri="{FF2B5EF4-FFF2-40B4-BE49-F238E27FC236}">
                <a16:creationId xmlns:a16="http://schemas.microsoft.com/office/drawing/2014/main" id="{4B26A069-CECC-44C0-B7EC-7947DB6CE5E5}"/>
              </a:ext>
            </a:extLst>
          </p:cNvPr>
          <p:cNvPicPr>
            <a:picLocks noChangeAspect="1"/>
          </p:cNvPicPr>
          <p:nvPr/>
        </p:nvPicPr>
        <p:blipFill>
          <a:blip r:embed="rId9" cstate="print">
            <a:extLst>
              <a:ext uri="{28A0092B-C50C-407E-A947-70E740481C1C}">
                <a14:useLocalDpi xmlns:a14="http://schemas.microsoft.com/office/drawing/2010/main" val="0"/>
              </a:ext>
            </a:extLst>
          </a:blip>
          <a:srcRect/>
          <a:stretch/>
        </p:blipFill>
        <p:spPr>
          <a:xfrm>
            <a:off x="1210601" y="419631"/>
            <a:ext cx="1226180" cy="1226180"/>
          </a:xfrm>
          <a:prstGeom prst="rect">
            <a:avLst/>
          </a:prstGeom>
        </p:spPr>
      </p:pic>
      <p:sp>
        <p:nvSpPr>
          <p:cNvPr id="74" name="Đáp Án D">
            <a:extLst>
              <a:ext uri="{FF2B5EF4-FFF2-40B4-BE49-F238E27FC236}">
                <a16:creationId xmlns:a16="http://schemas.microsoft.com/office/drawing/2014/main" id="{73B8E534-96D5-41D0-A2BB-DC0B14C7E529}"/>
              </a:ext>
            </a:extLst>
          </p:cNvPr>
          <p:cNvSpPr/>
          <p:nvPr/>
        </p:nvSpPr>
        <p:spPr>
          <a:xfrm>
            <a:off x="5659507" y="2173540"/>
            <a:ext cx="5307495" cy="746219"/>
          </a:xfrm>
          <a:prstGeom prst="roundRect">
            <a:avLst>
              <a:gd name="adj" fmla="val 18562"/>
            </a:avLst>
          </a:prstGeom>
          <a:solidFill>
            <a:schemeClr val="bg1"/>
          </a:solidFill>
          <a:ln w="57150">
            <a:solidFill>
              <a:srgbClr val="F581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4000" b="1" dirty="0" err="1">
                <a:solidFill>
                  <a:srgbClr val="FF0000"/>
                </a:solidFill>
              </a:rPr>
              <a:t>Đáp</a:t>
            </a:r>
            <a:r>
              <a:rPr lang="en-US" sz="4000" b="1" dirty="0">
                <a:solidFill>
                  <a:srgbClr val="FF0000"/>
                </a:solidFill>
              </a:rPr>
              <a:t> </a:t>
            </a:r>
            <a:r>
              <a:rPr lang="en-US" sz="4000" b="1" dirty="0" err="1">
                <a:solidFill>
                  <a:srgbClr val="FF0000"/>
                </a:solidFill>
              </a:rPr>
              <a:t>án</a:t>
            </a:r>
            <a:r>
              <a:rPr lang="en-US" sz="4000" b="1" dirty="0">
                <a:solidFill>
                  <a:srgbClr val="FF0000"/>
                </a:solidFill>
              </a:rPr>
              <a:t>: Khi </a:t>
            </a:r>
            <a:r>
              <a:rPr lang="en-US" sz="4000" b="1" dirty="0" err="1">
                <a:solidFill>
                  <a:srgbClr val="FF0000"/>
                </a:solidFill>
              </a:rPr>
              <a:t>cả</a:t>
            </a:r>
            <a:r>
              <a:rPr lang="en-US" sz="4000" b="1" dirty="0">
                <a:solidFill>
                  <a:srgbClr val="FF0000"/>
                </a:solidFill>
              </a:rPr>
              <a:t> </a:t>
            </a:r>
            <a:r>
              <a:rPr lang="en-US" sz="4000" b="1" dirty="0" err="1">
                <a:solidFill>
                  <a:srgbClr val="FF0000"/>
                </a:solidFill>
              </a:rPr>
              <a:t>nhà</a:t>
            </a:r>
            <a:r>
              <a:rPr lang="en-US" sz="4000" b="1" dirty="0">
                <a:solidFill>
                  <a:srgbClr val="FF0000"/>
                </a:solidFill>
              </a:rPr>
              <a:t> </a:t>
            </a:r>
            <a:r>
              <a:rPr lang="en-US" sz="4000" b="1" dirty="0" err="1">
                <a:solidFill>
                  <a:srgbClr val="FF0000"/>
                </a:solidFill>
              </a:rPr>
              <a:t>bé</a:t>
            </a:r>
            <a:r>
              <a:rPr lang="en-US" sz="4000" b="1" dirty="0">
                <a:solidFill>
                  <a:srgbClr val="FF0000"/>
                </a:solidFill>
              </a:rPr>
              <a:t> </a:t>
            </a:r>
            <a:r>
              <a:rPr lang="en-US" sz="4000" b="1" dirty="0" err="1">
                <a:solidFill>
                  <a:srgbClr val="FF0000"/>
                </a:solidFill>
              </a:rPr>
              <a:t>tí</a:t>
            </a:r>
            <a:endParaRPr kumimoji="0" lang="en-US" sz="4000" b="1" i="0" u="none" strike="noStrike" kern="1200" cap="none" spc="0" normalizeH="0" baseline="0" noProof="0" dirty="0">
              <a:ln>
                <a:noFill/>
              </a:ln>
              <a:solidFill>
                <a:srgbClr val="FF0000"/>
              </a:solidFill>
              <a:effectLst/>
              <a:uLnTx/>
              <a:uFillTx/>
            </a:endParaRPr>
          </a:p>
        </p:txBody>
      </p:sp>
      <p:sp>
        <p:nvSpPr>
          <p:cNvPr id="75" name="Chứa câu hỏi">
            <a:extLst>
              <a:ext uri="{FF2B5EF4-FFF2-40B4-BE49-F238E27FC236}">
                <a16:creationId xmlns:a16="http://schemas.microsoft.com/office/drawing/2014/main" id="{58908069-AA78-4F6A-AFA8-BAE39EC9D2F9}"/>
              </a:ext>
            </a:extLst>
          </p:cNvPr>
          <p:cNvSpPr txBox="1"/>
          <p:nvPr/>
        </p:nvSpPr>
        <p:spPr>
          <a:xfrm>
            <a:off x="2693504" y="510940"/>
            <a:ext cx="7623313" cy="10156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0" b="0" i="0" u="none" strike="noStrike" kern="1200" cap="none" spc="0" normalizeH="0" baseline="0" noProof="0" dirty="0" err="1">
                <a:ln>
                  <a:noFill/>
                </a:ln>
                <a:solidFill>
                  <a:prstClr val="black"/>
                </a:solidFill>
                <a:effectLst/>
                <a:uLnTx/>
                <a:uFillTx/>
                <a:ea typeface="+mn-ea"/>
                <a:cs typeface="+mn-cs"/>
              </a:rPr>
              <a:t>Nêu</a:t>
            </a:r>
            <a:r>
              <a:rPr kumimoji="0" lang="en-US" sz="6000" b="0" i="0" u="none" strike="noStrike" kern="1200" cap="none" spc="0" normalizeH="0" noProof="0" dirty="0">
                <a:ln>
                  <a:noFill/>
                </a:ln>
                <a:solidFill>
                  <a:prstClr val="black"/>
                </a:solidFill>
                <a:effectLst/>
                <a:uLnTx/>
                <a:uFillTx/>
                <a:ea typeface="+mn-ea"/>
                <a:cs typeface="+mn-cs"/>
              </a:rPr>
              <a:t> </a:t>
            </a:r>
            <a:r>
              <a:rPr kumimoji="0" lang="en-US" sz="6000" b="0" i="0" u="none" strike="noStrike" kern="1200" cap="none" spc="0" normalizeH="0" noProof="0" dirty="0" err="1">
                <a:ln>
                  <a:noFill/>
                </a:ln>
                <a:solidFill>
                  <a:prstClr val="black"/>
                </a:solidFill>
                <a:effectLst/>
                <a:uLnTx/>
                <a:uFillTx/>
                <a:ea typeface="+mn-ea"/>
                <a:cs typeface="+mn-cs"/>
              </a:rPr>
              <a:t>tên</a:t>
            </a:r>
            <a:r>
              <a:rPr kumimoji="0" lang="en-US" sz="6000" b="0" i="0" u="none" strike="noStrike" kern="1200" cap="none" spc="0" normalizeH="0" noProof="0" dirty="0">
                <a:ln>
                  <a:noFill/>
                </a:ln>
                <a:solidFill>
                  <a:prstClr val="black"/>
                </a:solidFill>
                <a:effectLst/>
                <a:uLnTx/>
                <a:uFillTx/>
                <a:ea typeface="+mn-ea"/>
                <a:cs typeface="+mn-cs"/>
              </a:rPr>
              <a:t> </a:t>
            </a:r>
            <a:r>
              <a:rPr kumimoji="0" lang="en-US" sz="6000" b="0" i="0" u="none" strike="noStrike" kern="1200" cap="none" spc="0" normalizeH="0" noProof="0" dirty="0" err="1">
                <a:ln>
                  <a:noFill/>
                </a:ln>
                <a:solidFill>
                  <a:prstClr val="black"/>
                </a:solidFill>
                <a:effectLst/>
                <a:uLnTx/>
                <a:uFillTx/>
                <a:ea typeface="+mn-ea"/>
                <a:cs typeface="+mn-cs"/>
              </a:rPr>
              <a:t>bài</a:t>
            </a:r>
            <a:r>
              <a:rPr kumimoji="0" lang="en-US" sz="6000" b="0" i="0" u="none" strike="noStrike" kern="1200" cap="none" spc="0" normalizeH="0" noProof="0" dirty="0">
                <a:ln>
                  <a:noFill/>
                </a:ln>
                <a:solidFill>
                  <a:prstClr val="black"/>
                </a:solidFill>
                <a:effectLst/>
                <a:uLnTx/>
                <a:uFillTx/>
                <a:ea typeface="+mn-ea"/>
                <a:cs typeface="+mn-cs"/>
              </a:rPr>
              <a:t> </a:t>
            </a:r>
            <a:r>
              <a:rPr kumimoji="0" lang="en-US" sz="6000" b="0" i="0" u="none" strike="noStrike" kern="1200" cap="none" spc="0" normalizeH="0" noProof="0" dirty="0" err="1">
                <a:ln>
                  <a:noFill/>
                </a:ln>
                <a:solidFill>
                  <a:prstClr val="black"/>
                </a:solidFill>
                <a:effectLst/>
                <a:uLnTx/>
                <a:uFillTx/>
                <a:ea typeface="+mn-ea"/>
                <a:cs typeface="+mn-cs"/>
              </a:rPr>
              <a:t>thơ</a:t>
            </a:r>
            <a:endParaRPr kumimoji="0" lang="en-US" sz="6000" b="0" i="0" u="none" strike="noStrike" kern="1200" cap="none" spc="0" normalizeH="0" baseline="0" noProof="0" dirty="0">
              <a:ln>
                <a:noFill/>
              </a:ln>
              <a:solidFill>
                <a:prstClr val="black"/>
              </a:solidFill>
              <a:effectLst/>
              <a:uLnTx/>
              <a:uFillTx/>
              <a:ea typeface="+mn-ea"/>
              <a:cs typeface="+mn-cs"/>
            </a:endParaRPr>
          </a:p>
        </p:txBody>
      </p:sp>
      <p:pic>
        <p:nvPicPr>
          <p:cNvPr id="76" name="Picture 75" descr="A picture containing toy&#10;&#10;Description automatically generated">
            <a:hlinkClick r:id="rId12" action="ppaction://hlinksldjump"/>
            <a:extLst>
              <a:ext uri="{FF2B5EF4-FFF2-40B4-BE49-F238E27FC236}">
                <a16:creationId xmlns:a16="http://schemas.microsoft.com/office/drawing/2014/main" id="{0C8FE982-8552-4B3B-93C1-DF7AEB8CD7B6}"/>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10529069" y="5076486"/>
            <a:ext cx="1809401" cy="1807676"/>
          </a:xfrm>
          <a:prstGeom prst="rect">
            <a:avLst/>
          </a:prstGeom>
        </p:spPr>
      </p:pic>
      <p:pic>
        <p:nvPicPr>
          <p:cNvPr id="89" name="Đồng hồ" descr="Icon&#10;&#10;Description automatically generated">
            <a:extLst>
              <a:ext uri="{FF2B5EF4-FFF2-40B4-BE49-F238E27FC236}">
                <a16:creationId xmlns:a16="http://schemas.microsoft.com/office/drawing/2014/main" id="{9E48E359-F81F-45CD-9630-72DB79E2FB66}"/>
              </a:ext>
            </a:extLst>
          </p:cNvPr>
          <p:cNvPicPr/>
          <p:nvPr/>
        </p:nvPicPr>
        <p:blipFill>
          <a:blip r:embed="rId14" cstate="print">
            <a:extLst>
              <a:ext uri="{28A0092B-C50C-407E-A947-70E740481C1C}">
                <a14:useLocalDpi xmlns:a14="http://schemas.microsoft.com/office/drawing/2010/main" val="0"/>
              </a:ext>
            </a:extLst>
          </a:blip>
          <a:stretch>
            <a:fillRect/>
          </a:stretch>
        </p:blipFill>
        <p:spPr>
          <a:xfrm>
            <a:off x="4732868" y="4634139"/>
            <a:ext cx="2501168" cy="2187914"/>
          </a:xfrm>
          <a:prstGeom prst="rect">
            <a:avLst/>
          </a:prstGeom>
        </p:spPr>
      </p:pic>
      <p:sp>
        <p:nvSpPr>
          <p:cNvPr id="90" name="15">
            <a:extLst>
              <a:ext uri="{FF2B5EF4-FFF2-40B4-BE49-F238E27FC236}">
                <a16:creationId xmlns:a16="http://schemas.microsoft.com/office/drawing/2014/main" id="{5DA804C0-1EAA-4D55-B11D-F4CCC55FD78A}"/>
              </a:ext>
            </a:extLst>
          </p:cNvPr>
          <p:cNvSpPr txBox="1"/>
          <p:nvPr/>
        </p:nvSpPr>
        <p:spPr>
          <a:xfrm>
            <a:off x="5375062" y="515287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15</a:t>
            </a:r>
          </a:p>
        </p:txBody>
      </p:sp>
      <p:sp>
        <p:nvSpPr>
          <p:cNvPr id="91" name="14">
            <a:extLst>
              <a:ext uri="{FF2B5EF4-FFF2-40B4-BE49-F238E27FC236}">
                <a16:creationId xmlns:a16="http://schemas.microsoft.com/office/drawing/2014/main" id="{90772173-E9C4-428D-ACF9-C8082BCC0F8B}"/>
              </a:ext>
            </a:extLst>
          </p:cNvPr>
          <p:cNvSpPr txBox="1"/>
          <p:nvPr/>
        </p:nvSpPr>
        <p:spPr>
          <a:xfrm>
            <a:off x="5375061" y="515287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14</a:t>
            </a:r>
          </a:p>
        </p:txBody>
      </p:sp>
      <p:sp>
        <p:nvSpPr>
          <p:cNvPr id="92" name="13">
            <a:extLst>
              <a:ext uri="{FF2B5EF4-FFF2-40B4-BE49-F238E27FC236}">
                <a16:creationId xmlns:a16="http://schemas.microsoft.com/office/drawing/2014/main" id="{2E1173B5-617F-42C5-B6C8-5F76E445C5C9}"/>
              </a:ext>
            </a:extLst>
          </p:cNvPr>
          <p:cNvSpPr txBox="1"/>
          <p:nvPr/>
        </p:nvSpPr>
        <p:spPr>
          <a:xfrm>
            <a:off x="5375062" y="5152871"/>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13</a:t>
            </a:r>
          </a:p>
        </p:txBody>
      </p:sp>
      <p:sp>
        <p:nvSpPr>
          <p:cNvPr id="93" name="12">
            <a:extLst>
              <a:ext uri="{FF2B5EF4-FFF2-40B4-BE49-F238E27FC236}">
                <a16:creationId xmlns:a16="http://schemas.microsoft.com/office/drawing/2014/main" id="{179DB666-4CEF-41D7-BE2E-634B17C4A7D1}"/>
              </a:ext>
            </a:extLst>
          </p:cNvPr>
          <p:cNvSpPr txBox="1"/>
          <p:nvPr/>
        </p:nvSpPr>
        <p:spPr>
          <a:xfrm>
            <a:off x="5375062" y="5152870"/>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12</a:t>
            </a:r>
          </a:p>
        </p:txBody>
      </p:sp>
      <p:sp>
        <p:nvSpPr>
          <p:cNvPr id="94" name="11">
            <a:extLst>
              <a:ext uri="{FF2B5EF4-FFF2-40B4-BE49-F238E27FC236}">
                <a16:creationId xmlns:a16="http://schemas.microsoft.com/office/drawing/2014/main" id="{CD794E04-40F3-442A-8D5D-8E7EA5540B54}"/>
              </a:ext>
            </a:extLst>
          </p:cNvPr>
          <p:cNvSpPr txBox="1"/>
          <p:nvPr/>
        </p:nvSpPr>
        <p:spPr>
          <a:xfrm>
            <a:off x="5375062" y="5152869"/>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11</a:t>
            </a:r>
          </a:p>
        </p:txBody>
      </p:sp>
      <p:sp>
        <p:nvSpPr>
          <p:cNvPr id="95" name="10">
            <a:extLst>
              <a:ext uri="{FF2B5EF4-FFF2-40B4-BE49-F238E27FC236}">
                <a16:creationId xmlns:a16="http://schemas.microsoft.com/office/drawing/2014/main" id="{50A5A942-AD23-4810-BE39-C87B44A9832D}"/>
              </a:ext>
            </a:extLst>
          </p:cNvPr>
          <p:cNvSpPr txBox="1"/>
          <p:nvPr/>
        </p:nvSpPr>
        <p:spPr>
          <a:xfrm>
            <a:off x="5375062" y="5152868"/>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10</a:t>
            </a:r>
          </a:p>
        </p:txBody>
      </p:sp>
      <p:sp>
        <p:nvSpPr>
          <p:cNvPr id="96" name="09">
            <a:extLst>
              <a:ext uri="{FF2B5EF4-FFF2-40B4-BE49-F238E27FC236}">
                <a16:creationId xmlns:a16="http://schemas.microsoft.com/office/drawing/2014/main" id="{8D574E92-E1BC-46ED-B9C6-AA60305D358D}"/>
              </a:ext>
            </a:extLst>
          </p:cNvPr>
          <p:cNvSpPr txBox="1"/>
          <p:nvPr/>
        </p:nvSpPr>
        <p:spPr>
          <a:xfrm>
            <a:off x="5375062" y="5152867"/>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09</a:t>
            </a:r>
          </a:p>
        </p:txBody>
      </p:sp>
      <p:sp>
        <p:nvSpPr>
          <p:cNvPr id="97" name="08">
            <a:extLst>
              <a:ext uri="{FF2B5EF4-FFF2-40B4-BE49-F238E27FC236}">
                <a16:creationId xmlns:a16="http://schemas.microsoft.com/office/drawing/2014/main" id="{EC29A2EA-345E-4D1C-AE6C-671B63DA7614}"/>
              </a:ext>
            </a:extLst>
          </p:cNvPr>
          <p:cNvSpPr txBox="1"/>
          <p:nvPr/>
        </p:nvSpPr>
        <p:spPr>
          <a:xfrm>
            <a:off x="5375062" y="5152866"/>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08</a:t>
            </a:r>
          </a:p>
        </p:txBody>
      </p:sp>
      <p:sp>
        <p:nvSpPr>
          <p:cNvPr id="98" name="07">
            <a:extLst>
              <a:ext uri="{FF2B5EF4-FFF2-40B4-BE49-F238E27FC236}">
                <a16:creationId xmlns:a16="http://schemas.microsoft.com/office/drawing/2014/main" id="{B381A588-118E-4A4B-9C7F-5555586DF426}"/>
              </a:ext>
            </a:extLst>
          </p:cNvPr>
          <p:cNvSpPr txBox="1"/>
          <p:nvPr/>
        </p:nvSpPr>
        <p:spPr>
          <a:xfrm>
            <a:off x="5375062" y="5152865"/>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07</a:t>
            </a:r>
          </a:p>
        </p:txBody>
      </p:sp>
      <p:sp>
        <p:nvSpPr>
          <p:cNvPr id="99" name="06">
            <a:extLst>
              <a:ext uri="{FF2B5EF4-FFF2-40B4-BE49-F238E27FC236}">
                <a16:creationId xmlns:a16="http://schemas.microsoft.com/office/drawing/2014/main" id="{7D1106DC-C28D-49F7-92A2-5EA0D50F6033}"/>
              </a:ext>
            </a:extLst>
          </p:cNvPr>
          <p:cNvSpPr txBox="1"/>
          <p:nvPr/>
        </p:nvSpPr>
        <p:spPr>
          <a:xfrm>
            <a:off x="5375062" y="5152864"/>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06</a:t>
            </a:r>
          </a:p>
        </p:txBody>
      </p:sp>
      <p:sp>
        <p:nvSpPr>
          <p:cNvPr id="100" name="05">
            <a:extLst>
              <a:ext uri="{FF2B5EF4-FFF2-40B4-BE49-F238E27FC236}">
                <a16:creationId xmlns:a16="http://schemas.microsoft.com/office/drawing/2014/main" id="{B232FEC4-1D19-4FA0-B0B0-B71ED8283D91}"/>
              </a:ext>
            </a:extLst>
          </p:cNvPr>
          <p:cNvSpPr txBox="1"/>
          <p:nvPr/>
        </p:nvSpPr>
        <p:spPr>
          <a:xfrm>
            <a:off x="5375062" y="515286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05</a:t>
            </a:r>
          </a:p>
        </p:txBody>
      </p:sp>
      <p:sp>
        <p:nvSpPr>
          <p:cNvPr id="101" name="04">
            <a:extLst>
              <a:ext uri="{FF2B5EF4-FFF2-40B4-BE49-F238E27FC236}">
                <a16:creationId xmlns:a16="http://schemas.microsoft.com/office/drawing/2014/main" id="{CF86BDAF-108B-4E36-B6E8-56FE97862A32}"/>
              </a:ext>
            </a:extLst>
          </p:cNvPr>
          <p:cNvSpPr txBox="1"/>
          <p:nvPr/>
        </p:nvSpPr>
        <p:spPr>
          <a:xfrm>
            <a:off x="5375062" y="515286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04</a:t>
            </a:r>
          </a:p>
        </p:txBody>
      </p:sp>
      <p:sp>
        <p:nvSpPr>
          <p:cNvPr id="102" name="03">
            <a:extLst>
              <a:ext uri="{FF2B5EF4-FFF2-40B4-BE49-F238E27FC236}">
                <a16:creationId xmlns:a16="http://schemas.microsoft.com/office/drawing/2014/main" id="{492B7C67-21CC-4CA5-8DF4-8C3BF9FCEF78}"/>
              </a:ext>
            </a:extLst>
          </p:cNvPr>
          <p:cNvSpPr txBox="1"/>
          <p:nvPr/>
        </p:nvSpPr>
        <p:spPr>
          <a:xfrm>
            <a:off x="5375062" y="515286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03</a:t>
            </a:r>
          </a:p>
        </p:txBody>
      </p:sp>
      <p:sp>
        <p:nvSpPr>
          <p:cNvPr id="103" name="02">
            <a:extLst>
              <a:ext uri="{FF2B5EF4-FFF2-40B4-BE49-F238E27FC236}">
                <a16:creationId xmlns:a16="http://schemas.microsoft.com/office/drawing/2014/main" id="{192258AF-F95A-4070-B9E4-6EFAC4195CCB}"/>
              </a:ext>
            </a:extLst>
          </p:cNvPr>
          <p:cNvSpPr txBox="1"/>
          <p:nvPr/>
        </p:nvSpPr>
        <p:spPr>
          <a:xfrm>
            <a:off x="5375062" y="515286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02</a:t>
            </a:r>
          </a:p>
        </p:txBody>
      </p:sp>
      <p:sp>
        <p:nvSpPr>
          <p:cNvPr id="104" name="01">
            <a:extLst>
              <a:ext uri="{FF2B5EF4-FFF2-40B4-BE49-F238E27FC236}">
                <a16:creationId xmlns:a16="http://schemas.microsoft.com/office/drawing/2014/main" id="{46263277-B715-4BC6-A2B8-924C77DE10AA}"/>
              </a:ext>
            </a:extLst>
          </p:cNvPr>
          <p:cNvSpPr txBox="1"/>
          <p:nvPr/>
        </p:nvSpPr>
        <p:spPr>
          <a:xfrm>
            <a:off x="5375062" y="515286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01</a:t>
            </a:r>
          </a:p>
        </p:txBody>
      </p:sp>
      <p:sp>
        <p:nvSpPr>
          <p:cNvPr id="105" name="00">
            <a:extLst>
              <a:ext uri="{FF2B5EF4-FFF2-40B4-BE49-F238E27FC236}">
                <a16:creationId xmlns:a16="http://schemas.microsoft.com/office/drawing/2014/main" id="{E6653E38-9BBD-4D50-B2A8-AF59A4715FF6}"/>
              </a:ext>
            </a:extLst>
          </p:cNvPr>
          <p:cNvSpPr txBox="1"/>
          <p:nvPr/>
        </p:nvSpPr>
        <p:spPr>
          <a:xfrm>
            <a:off x="5375062" y="515286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00</a:t>
            </a:r>
          </a:p>
        </p:txBody>
      </p:sp>
      <p:sp>
        <p:nvSpPr>
          <p:cNvPr id="106" name="Oval 105">
            <a:extLst>
              <a:ext uri="{FF2B5EF4-FFF2-40B4-BE49-F238E27FC236}">
                <a16:creationId xmlns:a16="http://schemas.microsoft.com/office/drawing/2014/main" id="{1BACD3CB-235F-4E3F-9E0C-0BDF0101C46E}"/>
              </a:ext>
            </a:extLst>
          </p:cNvPr>
          <p:cNvSpPr/>
          <p:nvPr/>
        </p:nvSpPr>
        <p:spPr>
          <a:xfrm>
            <a:off x="5154923" y="4987639"/>
            <a:ext cx="1657057" cy="1657057"/>
          </a:xfrm>
          <a:prstGeom prst="ellipse">
            <a:avLst/>
          </a:prstGeom>
          <a:solidFill>
            <a:srgbClr val="839906">
              <a:alpha val="3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panose="020F0502020204030204"/>
                <a:ea typeface="+mn-ea"/>
                <a:cs typeface="+mn-cs"/>
              </a:rPr>
              <a:t>15S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Calibri" panose="020F0502020204030204"/>
                <a:ea typeface="+mn-ea"/>
                <a:cs typeface="+mn-cs"/>
              </a:rPr>
              <a:t>BẮT ĐẦU</a:t>
            </a:r>
          </a:p>
        </p:txBody>
      </p:sp>
      <p:pic>
        <p:nvPicPr>
          <p:cNvPr id="6" name="Picture 5">
            <a:extLst>
              <a:ext uri="{FF2B5EF4-FFF2-40B4-BE49-F238E27FC236}">
                <a16:creationId xmlns:a16="http://schemas.microsoft.com/office/drawing/2014/main" id="{D70FDBBC-B234-42E0-82AC-CCD604D66F2D}"/>
              </a:ext>
            </a:extLst>
          </p:cNvPr>
          <p:cNvPicPr>
            <a:picLocks noChangeAspect="1"/>
          </p:cNvPicPr>
          <p:nvPr/>
        </p:nvPicPr>
        <p:blipFill>
          <a:blip r:embed="rId21"/>
          <a:stretch>
            <a:fillRect/>
          </a:stretch>
        </p:blipFill>
        <p:spPr>
          <a:xfrm>
            <a:off x="437529" y="1971675"/>
            <a:ext cx="4104654" cy="2670498"/>
          </a:xfrm>
          <a:prstGeom prst="rect">
            <a:avLst/>
          </a:prstGeom>
        </p:spPr>
      </p:pic>
    </p:spTree>
    <p:extLst>
      <p:ext uri="{BB962C8B-B14F-4D97-AF65-F5344CB8AC3E}">
        <p14:creationId xmlns:p14="http://schemas.microsoft.com/office/powerpoint/2010/main" val="26620206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1" nodeType="withEffect">
                                  <p:stCondLst>
                                    <p:cond delay="2000"/>
                                  </p:stCondLst>
                                  <p:childTnLst>
                                    <p:set>
                                      <p:cBhvr>
                                        <p:cTn id="6" dur="1" fill="hold">
                                          <p:stCondLst>
                                            <p:cond delay="0"/>
                                          </p:stCondLst>
                                        </p:cTn>
                                        <p:tgtEl>
                                          <p:spTgt spid="60">
                                            <p:bg/>
                                          </p:spTgt>
                                        </p:tgtEl>
                                        <p:attrNameLst>
                                          <p:attrName>style.visibility</p:attrName>
                                        </p:attrNameLst>
                                      </p:cBhvr>
                                      <p:to>
                                        <p:strVal val="visible"/>
                                      </p:to>
                                    </p:set>
                                    <p:anim calcmode="lin" valueType="num">
                                      <p:cBhvr additive="base">
                                        <p:cTn id="7" dur="1000" fill="hold"/>
                                        <p:tgtEl>
                                          <p:spTgt spid="60">
                                            <p:bg/>
                                          </p:spTgt>
                                        </p:tgtEl>
                                        <p:attrNameLst>
                                          <p:attrName>ppt_x</p:attrName>
                                        </p:attrNameLst>
                                      </p:cBhvr>
                                      <p:tavLst>
                                        <p:tav tm="0">
                                          <p:val>
                                            <p:strVal val="#ppt_x"/>
                                          </p:val>
                                        </p:tav>
                                        <p:tav tm="100000">
                                          <p:val>
                                            <p:strVal val="#ppt_x"/>
                                          </p:val>
                                        </p:tav>
                                      </p:tavLst>
                                    </p:anim>
                                    <p:anim calcmode="lin" valueType="num">
                                      <p:cBhvr additive="base">
                                        <p:cTn id="8" dur="1000" fill="hold"/>
                                        <p:tgtEl>
                                          <p:spTgt spid="60">
                                            <p:bg/>
                                          </p:spTgt>
                                        </p:tgtEl>
                                        <p:attrNameLst>
                                          <p:attrName>ppt_y</p:attrName>
                                        </p:attrNameLst>
                                      </p:cBhvr>
                                      <p:tavLst>
                                        <p:tav tm="0">
                                          <p:val>
                                            <p:strVal val="1+#ppt_h/2"/>
                                          </p:val>
                                        </p:tav>
                                        <p:tav tm="100000">
                                          <p:val>
                                            <p:strVal val="#ppt_y"/>
                                          </p:val>
                                        </p:tav>
                                      </p:tavLst>
                                    </p:anim>
                                  </p:childTnLst>
                                </p:cTn>
                              </p:par>
                              <p:par>
                                <p:cTn id="9" presetID="2" presetClass="entr" presetSubtype="4" fill="hold" grpId="1" nodeType="withEffect">
                                  <p:stCondLst>
                                    <p:cond delay="2000"/>
                                  </p:stCondLst>
                                  <p:childTnLst>
                                    <p:set>
                                      <p:cBhvr>
                                        <p:cTn id="10" dur="1" fill="hold">
                                          <p:stCondLst>
                                            <p:cond delay="0"/>
                                          </p:stCondLst>
                                        </p:cTn>
                                        <p:tgtEl>
                                          <p:spTgt spid="60">
                                            <p:txEl>
                                              <p:pRg st="0" end="0"/>
                                            </p:txEl>
                                          </p:spTgt>
                                        </p:tgtEl>
                                        <p:attrNameLst>
                                          <p:attrName>style.visibility</p:attrName>
                                        </p:attrNameLst>
                                      </p:cBhvr>
                                      <p:to>
                                        <p:strVal val="visible"/>
                                      </p:to>
                                    </p:set>
                                    <p:anim calcmode="lin" valueType="num">
                                      <p:cBhvr additive="base">
                                        <p:cTn id="11" dur="1000" fill="hold"/>
                                        <p:tgtEl>
                                          <p:spTgt spid="60">
                                            <p:txEl>
                                              <p:pRg st="0" end="0"/>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60">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1" nodeType="withEffect">
                                  <p:stCondLst>
                                    <p:cond delay="2000"/>
                                  </p:stCondLst>
                                  <p:childTnLst>
                                    <p:set>
                                      <p:cBhvr>
                                        <p:cTn id="14" dur="1" fill="hold">
                                          <p:stCondLst>
                                            <p:cond delay="0"/>
                                          </p:stCondLst>
                                        </p:cTn>
                                        <p:tgtEl>
                                          <p:spTgt spid="60">
                                            <p:txEl>
                                              <p:pRg st="1" end="1"/>
                                            </p:txEl>
                                          </p:spTgt>
                                        </p:tgtEl>
                                        <p:attrNameLst>
                                          <p:attrName>style.visibility</p:attrName>
                                        </p:attrNameLst>
                                      </p:cBhvr>
                                      <p:to>
                                        <p:strVal val="visible"/>
                                      </p:to>
                                    </p:set>
                                    <p:anim calcmode="lin" valueType="num">
                                      <p:cBhvr additive="base">
                                        <p:cTn id="15" dur="1000" fill="hold"/>
                                        <p:tgtEl>
                                          <p:spTgt spid="60">
                                            <p:txEl>
                                              <p:pRg st="1" end="1"/>
                                            </p:txEl>
                                          </p:spTgt>
                                        </p:tgtEl>
                                        <p:attrNameLst>
                                          <p:attrName>ppt_x</p:attrName>
                                        </p:attrNameLst>
                                      </p:cBhvr>
                                      <p:tavLst>
                                        <p:tav tm="0">
                                          <p:val>
                                            <p:strVal val="#ppt_x"/>
                                          </p:val>
                                        </p:tav>
                                        <p:tav tm="100000">
                                          <p:val>
                                            <p:strVal val="#ppt_x"/>
                                          </p:val>
                                        </p:tav>
                                      </p:tavLst>
                                    </p:anim>
                                    <p:anim calcmode="lin" valueType="num">
                                      <p:cBhvr additive="base">
                                        <p:cTn id="16" dur="1000" fill="hold"/>
                                        <p:tgtEl>
                                          <p:spTgt spid="60">
                                            <p:txEl>
                                              <p:pRg st="1" end="1"/>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2000"/>
                                  </p:stCondLst>
                                  <p:childTnLst>
                                    <p:set>
                                      <p:cBhvr>
                                        <p:cTn id="18" dur="1" fill="hold">
                                          <p:stCondLst>
                                            <p:cond delay="0"/>
                                          </p:stCondLst>
                                        </p:cTn>
                                        <p:tgtEl>
                                          <p:spTgt spid="43"/>
                                        </p:tgtEl>
                                        <p:attrNameLst>
                                          <p:attrName>style.visibility</p:attrName>
                                        </p:attrNameLst>
                                      </p:cBhvr>
                                      <p:to>
                                        <p:strVal val="visible"/>
                                      </p:to>
                                    </p:set>
                                    <p:anim calcmode="lin" valueType="num">
                                      <p:cBhvr additive="base">
                                        <p:cTn id="19" dur="1000" fill="hold"/>
                                        <p:tgtEl>
                                          <p:spTgt spid="43"/>
                                        </p:tgtEl>
                                        <p:attrNameLst>
                                          <p:attrName>ppt_x</p:attrName>
                                        </p:attrNameLst>
                                      </p:cBhvr>
                                      <p:tavLst>
                                        <p:tav tm="0">
                                          <p:val>
                                            <p:strVal val="#ppt_x"/>
                                          </p:val>
                                        </p:tav>
                                        <p:tav tm="100000">
                                          <p:val>
                                            <p:strVal val="#ppt_x"/>
                                          </p:val>
                                        </p:tav>
                                      </p:tavLst>
                                    </p:anim>
                                    <p:anim calcmode="lin" valueType="num">
                                      <p:cBhvr additive="base">
                                        <p:cTn id="20" dur="1000" fill="hold"/>
                                        <p:tgtEl>
                                          <p:spTgt spid="43"/>
                                        </p:tgtEl>
                                        <p:attrNameLst>
                                          <p:attrName>ppt_y</p:attrName>
                                        </p:attrNameLst>
                                      </p:cBhvr>
                                      <p:tavLst>
                                        <p:tav tm="0">
                                          <p:val>
                                            <p:strVal val="1+#ppt_h/2"/>
                                          </p:val>
                                        </p:tav>
                                        <p:tav tm="100000">
                                          <p:val>
                                            <p:strVal val="#ppt_y"/>
                                          </p:val>
                                        </p:tav>
                                      </p:tavLst>
                                    </p:anim>
                                  </p:childTnLst>
                                </p:cTn>
                              </p:par>
                              <p:par>
                                <p:cTn id="21" presetID="2" presetClass="entr" presetSubtype="1" fill="hold" nodeType="withEffect">
                                  <p:stCondLst>
                                    <p:cond delay="3250"/>
                                  </p:stCondLst>
                                  <p:childTnLst>
                                    <p:set>
                                      <p:cBhvr>
                                        <p:cTn id="22" dur="1" fill="hold">
                                          <p:stCondLst>
                                            <p:cond delay="0"/>
                                          </p:stCondLst>
                                        </p:cTn>
                                        <p:tgtEl>
                                          <p:spTgt spid="62"/>
                                        </p:tgtEl>
                                        <p:attrNameLst>
                                          <p:attrName>style.visibility</p:attrName>
                                        </p:attrNameLst>
                                      </p:cBhvr>
                                      <p:to>
                                        <p:strVal val="visible"/>
                                      </p:to>
                                    </p:set>
                                    <p:anim calcmode="lin" valueType="num">
                                      <p:cBhvr additive="base">
                                        <p:cTn id="23" dur="1000" fill="hold"/>
                                        <p:tgtEl>
                                          <p:spTgt spid="62"/>
                                        </p:tgtEl>
                                        <p:attrNameLst>
                                          <p:attrName>ppt_x</p:attrName>
                                        </p:attrNameLst>
                                      </p:cBhvr>
                                      <p:tavLst>
                                        <p:tav tm="0">
                                          <p:val>
                                            <p:strVal val="#ppt_x"/>
                                          </p:val>
                                        </p:tav>
                                        <p:tav tm="100000">
                                          <p:val>
                                            <p:strVal val="#ppt_x"/>
                                          </p:val>
                                        </p:tav>
                                      </p:tavLst>
                                    </p:anim>
                                    <p:anim calcmode="lin" valueType="num">
                                      <p:cBhvr additive="base">
                                        <p:cTn id="24" dur="1000" fill="hold"/>
                                        <p:tgtEl>
                                          <p:spTgt spid="62"/>
                                        </p:tgtEl>
                                        <p:attrNameLst>
                                          <p:attrName>ppt_y</p:attrName>
                                        </p:attrNameLst>
                                      </p:cBhvr>
                                      <p:tavLst>
                                        <p:tav tm="0">
                                          <p:val>
                                            <p:strVal val="0-#ppt_h/2"/>
                                          </p:val>
                                        </p:tav>
                                        <p:tav tm="100000">
                                          <p:val>
                                            <p:strVal val="#ppt_y"/>
                                          </p:val>
                                        </p:tav>
                                      </p:tavLst>
                                    </p:anim>
                                  </p:childTnLst>
                                </p:cTn>
                              </p:par>
                              <p:par>
                                <p:cTn id="25" presetID="2" presetClass="entr" presetSubtype="1" fill="hold" nodeType="withEffect">
                                  <p:stCondLst>
                                    <p:cond delay="3250"/>
                                  </p:stCondLst>
                                  <p:childTnLst>
                                    <p:set>
                                      <p:cBhvr>
                                        <p:cTn id="26" dur="1" fill="hold">
                                          <p:stCondLst>
                                            <p:cond delay="0"/>
                                          </p:stCondLst>
                                        </p:cTn>
                                        <p:tgtEl>
                                          <p:spTgt spid="64"/>
                                        </p:tgtEl>
                                        <p:attrNameLst>
                                          <p:attrName>style.visibility</p:attrName>
                                        </p:attrNameLst>
                                      </p:cBhvr>
                                      <p:to>
                                        <p:strVal val="visible"/>
                                      </p:to>
                                    </p:set>
                                    <p:anim calcmode="lin" valueType="num">
                                      <p:cBhvr additive="base">
                                        <p:cTn id="27" dur="1000" fill="hold"/>
                                        <p:tgtEl>
                                          <p:spTgt spid="64"/>
                                        </p:tgtEl>
                                        <p:attrNameLst>
                                          <p:attrName>ppt_x</p:attrName>
                                        </p:attrNameLst>
                                      </p:cBhvr>
                                      <p:tavLst>
                                        <p:tav tm="0">
                                          <p:val>
                                            <p:strVal val="#ppt_x"/>
                                          </p:val>
                                        </p:tav>
                                        <p:tav tm="100000">
                                          <p:val>
                                            <p:strVal val="#ppt_x"/>
                                          </p:val>
                                        </p:tav>
                                      </p:tavLst>
                                    </p:anim>
                                    <p:anim calcmode="lin" valueType="num">
                                      <p:cBhvr additive="base">
                                        <p:cTn id="28" dur="1000" fill="hold"/>
                                        <p:tgtEl>
                                          <p:spTgt spid="64"/>
                                        </p:tgtEl>
                                        <p:attrNameLst>
                                          <p:attrName>ppt_y</p:attrName>
                                        </p:attrNameLst>
                                      </p:cBhvr>
                                      <p:tavLst>
                                        <p:tav tm="0">
                                          <p:val>
                                            <p:strVal val="0-#ppt_h/2"/>
                                          </p:val>
                                        </p:tav>
                                        <p:tav tm="100000">
                                          <p:val>
                                            <p:strVal val="#ppt_y"/>
                                          </p:val>
                                        </p:tav>
                                      </p:tavLst>
                                    </p:anim>
                                  </p:childTnLst>
                                </p:cTn>
                              </p:par>
                              <p:par>
                                <p:cTn id="29" presetID="2" presetClass="entr" presetSubtype="1" fill="hold" nodeType="withEffect">
                                  <p:stCondLst>
                                    <p:cond delay="3250"/>
                                  </p:stCondLst>
                                  <p:childTnLst>
                                    <p:set>
                                      <p:cBhvr>
                                        <p:cTn id="30" dur="1" fill="hold">
                                          <p:stCondLst>
                                            <p:cond delay="0"/>
                                          </p:stCondLst>
                                        </p:cTn>
                                        <p:tgtEl>
                                          <p:spTgt spid="66"/>
                                        </p:tgtEl>
                                        <p:attrNameLst>
                                          <p:attrName>style.visibility</p:attrName>
                                        </p:attrNameLst>
                                      </p:cBhvr>
                                      <p:to>
                                        <p:strVal val="visible"/>
                                      </p:to>
                                    </p:set>
                                    <p:anim calcmode="lin" valueType="num">
                                      <p:cBhvr additive="base">
                                        <p:cTn id="31" dur="1000" fill="hold"/>
                                        <p:tgtEl>
                                          <p:spTgt spid="66"/>
                                        </p:tgtEl>
                                        <p:attrNameLst>
                                          <p:attrName>ppt_x</p:attrName>
                                        </p:attrNameLst>
                                      </p:cBhvr>
                                      <p:tavLst>
                                        <p:tav tm="0">
                                          <p:val>
                                            <p:strVal val="#ppt_x"/>
                                          </p:val>
                                        </p:tav>
                                        <p:tav tm="100000">
                                          <p:val>
                                            <p:strVal val="#ppt_x"/>
                                          </p:val>
                                        </p:tav>
                                      </p:tavLst>
                                    </p:anim>
                                    <p:anim calcmode="lin" valueType="num">
                                      <p:cBhvr additive="base">
                                        <p:cTn id="32" dur="1000" fill="hold"/>
                                        <p:tgtEl>
                                          <p:spTgt spid="66"/>
                                        </p:tgtEl>
                                        <p:attrNameLst>
                                          <p:attrName>ppt_y</p:attrName>
                                        </p:attrNameLst>
                                      </p:cBhvr>
                                      <p:tavLst>
                                        <p:tav tm="0">
                                          <p:val>
                                            <p:strVal val="0-#ppt_h/2"/>
                                          </p:val>
                                        </p:tav>
                                        <p:tav tm="100000">
                                          <p:val>
                                            <p:strVal val="#ppt_y"/>
                                          </p:val>
                                        </p:tav>
                                      </p:tavLst>
                                    </p:anim>
                                  </p:childTnLst>
                                </p:cTn>
                              </p:par>
                              <p:par>
                                <p:cTn id="33" presetID="2" presetClass="entr" presetSubtype="1" fill="hold" nodeType="withEffect">
                                  <p:stCondLst>
                                    <p:cond delay="3250"/>
                                  </p:stCondLst>
                                  <p:childTnLst>
                                    <p:set>
                                      <p:cBhvr>
                                        <p:cTn id="34" dur="1" fill="hold">
                                          <p:stCondLst>
                                            <p:cond delay="0"/>
                                          </p:stCondLst>
                                        </p:cTn>
                                        <p:tgtEl>
                                          <p:spTgt spid="68"/>
                                        </p:tgtEl>
                                        <p:attrNameLst>
                                          <p:attrName>style.visibility</p:attrName>
                                        </p:attrNameLst>
                                      </p:cBhvr>
                                      <p:to>
                                        <p:strVal val="visible"/>
                                      </p:to>
                                    </p:set>
                                    <p:anim calcmode="lin" valueType="num">
                                      <p:cBhvr additive="base">
                                        <p:cTn id="35" dur="1000" fill="hold"/>
                                        <p:tgtEl>
                                          <p:spTgt spid="68"/>
                                        </p:tgtEl>
                                        <p:attrNameLst>
                                          <p:attrName>ppt_x</p:attrName>
                                        </p:attrNameLst>
                                      </p:cBhvr>
                                      <p:tavLst>
                                        <p:tav tm="0">
                                          <p:val>
                                            <p:strVal val="#ppt_x"/>
                                          </p:val>
                                        </p:tav>
                                        <p:tav tm="100000">
                                          <p:val>
                                            <p:strVal val="#ppt_x"/>
                                          </p:val>
                                        </p:tav>
                                      </p:tavLst>
                                    </p:anim>
                                    <p:anim calcmode="lin" valueType="num">
                                      <p:cBhvr additive="base">
                                        <p:cTn id="36" dur="1000" fill="hold"/>
                                        <p:tgtEl>
                                          <p:spTgt spid="68"/>
                                        </p:tgtEl>
                                        <p:attrNameLst>
                                          <p:attrName>ppt_y</p:attrName>
                                        </p:attrNameLst>
                                      </p:cBhvr>
                                      <p:tavLst>
                                        <p:tav tm="0">
                                          <p:val>
                                            <p:strVal val="0-#ppt_h/2"/>
                                          </p:val>
                                        </p:tav>
                                        <p:tav tm="100000">
                                          <p:val>
                                            <p:strVal val="#ppt_y"/>
                                          </p:val>
                                        </p:tav>
                                      </p:tavLst>
                                    </p:anim>
                                  </p:childTnLst>
                                </p:cTn>
                              </p:par>
                              <p:par>
                                <p:cTn id="37" presetID="64" presetClass="path" presetSubtype="0" accel="50000" decel="50000" fill="hold" nodeType="withEffect">
                                  <p:stCondLst>
                                    <p:cond delay="0"/>
                                  </p:stCondLst>
                                  <p:childTnLst>
                                    <p:animMotion origin="layout" path="M -1.01342 0.63634 L -1.03204 -0.43056 " pathEditMode="relative" rAng="0" ptsTypes="AA">
                                      <p:cBhvr>
                                        <p:cTn id="38" dur="10000" fill="hold"/>
                                        <p:tgtEl>
                                          <p:spTgt spid="77"/>
                                        </p:tgtEl>
                                        <p:attrNameLst>
                                          <p:attrName>ppt_x</p:attrName>
                                          <p:attrName>ppt_y</p:attrName>
                                        </p:attrNameLst>
                                      </p:cBhvr>
                                      <p:rCtr x="-938" y="-53356"/>
                                    </p:animMotion>
                                  </p:childTnLst>
                                </p:cTn>
                              </p:par>
                              <p:par>
                                <p:cTn id="39" presetID="22" presetClass="exit" presetSubtype="4" fill="hold" nodeType="withEffect">
                                  <p:stCondLst>
                                    <p:cond delay="12000"/>
                                  </p:stCondLst>
                                  <p:childTnLst>
                                    <p:animEffect transition="out" filter="wipe(down)">
                                      <p:cBhvr>
                                        <p:cTn id="40" dur="500"/>
                                        <p:tgtEl>
                                          <p:spTgt spid="77"/>
                                        </p:tgtEl>
                                      </p:cBhvr>
                                    </p:animEffect>
                                    <p:set>
                                      <p:cBhvr>
                                        <p:cTn id="41" dur="1" fill="hold">
                                          <p:stCondLst>
                                            <p:cond delay="499"/>
                                          </p:stCondLst>
                                        </p:cTn>
                                        <p:tgtEl>
                                          <p:spTgt spid="77"/>
                                        </p:tgtEl>
                                        <p:attrNameLst>
                                          <p:attrName>style.visibility</p:attrName>
                                        </p:attrNameLst>
                                      </p:cBhvr>
                                      <p:to>
                                        <p:strVal val="hidden"/>
                                      </p:to>
                                    </p:set>
                                  </p:childTnLst>
                                </p:cTn>
                              </p:par>
                            </p:childTnLst>
                          </p:cTn>
                        </p:par>
                      </p:childTnLst>
                    </p:cTn>
                  </p:par>
                  <p:par>
                    <p:cTn id="42" fill="hold">
                      <p:stCondLst>
                        <p:cond delay="indefinite"/>
                      </p:stCondLst>
                      <p:childTnLst>
                        <p:par>
                          <p:cTn id="43" fill="hold">
                            <p:stCondLst>
                              <p:cond delay="0"/>
                            </p:stCondLst>
                            <p:childTnLst>
                              <p:par>
                                <p:cTn id="44" presetID="22" presetClass="entr" presetSubtype="4" fill="hold" grpId="0" nodeType="clickEffect">
                                  <p:stCondLst>
                                    <p:cond delay="0"/>
                                  </p:stCondLst>
                                  <p:childTnLst>
                                    <p:set>
                                      <p:cBhvr>
                                        <p:cTn id="45" dur="1" fill="hold">
                                          <p:stCondLst>
                                            <p:cond delay="0"/>
                                          </p:stCondLst>
                                        </p:cTn>
                                        <p:tgtEl>
                                          <p:spTgt spid="74"/>
                                        </p:tgtEl>
                                        <p:attrNameLst>
                                          <p:attrName>style.visibility</p:attrName>
                                        </p:attrNameLst>
                                      </p:cBhvr>
                                      <p:to>
                                        <p:strVal val="visible"/>
                                      </p:to>
                                    </p:set>
                                    <p:animEffect transition="in" filter="wipe(down)">
                                      <p:cBhvr>
                                        <p:cTn id="46" dur="500"/>
                                        <p:tgtEl>
                                          <p:spTgt spid="74"/>
                                        </p:tgtEl>
                                      </p:cBhvr>
                                    </p:animEffect>
                                  </p:childTnLst>
                                  <p:subTnLst>
                                    <p:audio>
                                      <p:cMediaNode>
                                        <p:cTn display="0" masterRel="sameClick">
                                          <p:stCondLst>
                                            <p:cond evt="begin" delay="0">
                                              <p:tn val="44"/>
                                            </p:cond>
                                          </p:stCondLst>
                                          <p:endCondLst>
                                            <p:cond evt="onStopAudio" delay="0">
                                              <p:tgtEl>
                                                <p:sldTgt/>
                                              </p:tgtEl>
                                            </p:cond>
                                          </p:endCondLst>
                                        </p:cTn>
                                        <p:tgtEl>
                                          <p:sndTgt r:embed="rId2" name="Trò-chơi-chíu.wav"/>
                                        </p:tgtEl>
                                      </p:cMediaNode>
                                    </p:audio>
                                  </p:subTnLst>
                                </p:cTn>
                              </p:par>
                            </p:childTnLst>
                          </p:cTn>
                        </p:par>
                      </p:childTnLst>
                    </p:cTn>
                  </p:par>
                </p:childTnLst>
              </p:cTn>
              <p:prevCondLst>
                <p:cond evt="onPrev" delay="0">
                  <p:tgtEl>
                    <p:sldTgt/>
                  </p:tgtEl>
                </p:cond>
              </p:prevCondLst>
              <p:nextCondLst>
                <p:cond evt="onNext" delay="0">
                  <p:tgtEl>
                    <p:sldTgt/>
                  </p:tgtEl>
                </p:cond>
              </p:nextCondLst>
            </p:seq>
            <p:seq concurrent="1" nextAc="seek">
              <p:cTn id="47" restart="whenNotActive" fill="hold" evtFilter="cancelBubble" nodeType="interactiveSeq">
                <p:stCondLst>
                  <p:cond evt="onClick" delay="0">
                    <p:tgtEl>
                      <p:spTgt spid="15"/>
                    </p:tgtEl>
                  </p:cond>
                </p:stCondLst>
                <p:endSync evt="end" delay="0">
                  <p:rtn val="all"/>
                </p:endSync>
                <p:childTnLst>
                  <p:par>
                    <p:cTn id="48" fill="hold">
                      <p:stCondLst>
                        <p:cond delay="0"/>
                      </p:stCondLst>
                      <p:childTnLst>
                        <p:par>
                          <p:cTn id="49" fill="hold">
                            <p:stCondLst>
                              <p:cond delay="0"/>
                            </p:stCondLst>
                            <p:childTnLst>
                              <p:par>
                                <p:cTn id="50" presetID="1" presetClass="emph" presetSubtype="2" fill="hold" grpId="1" nodeType="clickEffect">
                                  <p:stCondLst>
                                    <p:cond delay="0"/>
                                  </p:stCondLst>
                                  <p:childTnLst>
                                    <p:animClr clrSpc="rgb" dir="cw">
                                      <p:cBhvr>
                                        <p:cTn id="51" dur="2000" fill="hold"/>
                                        <p:tgtEl>
                                          <p:spTgt spid="15"/>
                                        </p:tgtEl>
                                        <p:attrNameLst>
                                          <p:attrName>fillcolor</p:attrName>
                                        </p:attrNameLst>
                                      </p:cBhvr>
                                      <p:to>
                                        <a:srgbClr val="FF0000"/>
                                      </p:to>
                                    </p:animClr>
                                    <p:set>
                                      <p:cBhvr>
                                        <p:cTn id="52" dur="2000" fill="hold"/>
                                        <p:tgtEl>
                                          <p:spTgt spid="15"/>
                                        </p:tgtEl>
                                        <p:attrNameLst>
                                          <p:attrName>fill.type</p:attrName>
                                        </p:attrNameLst>
                                      </p:cBhvr>
                                      <p:to>
                                        <p:strVal val="solid"/>
                                      </p:to>
                                    </p:set>
                                    <p:set>
                                      <p:cBhvr>
                                        <p:cTn id="53" dur="2000" fill="hold"/>
                                        <p:tgtEl>
                                          <p:spTgt spid="15"/>
                                        </p:tgtEl>
                                        <p:attrNameLst>
                                          <p:attrName>fill.on</p:attrName>
                                        </p:attrNameLst>
                                      </p:cBhvr>
                                      <p:to>
                                        <p:strVal val="true"/>
                                      </p:to>
                                    </p:set>
                                  </p:childTnLst>
                                </p:cTn>
                              </p:par>
                              <p:par>
                                <p:cTn id="54" presetID="31" presetClass="entr" presetSubtype="0" fill="hold" nodeType="withEffect">
                                  <p:stCondLst>
                                    <p:cond delay="0"/>
                                  </p:stCondLst>
                                  <p:childTnLst>
                                    <p:set>
                                      <p:cBhvr>
                                        <p:cTn id="55" dur="1" fill="hold">
                                          <p:stCondLst>
                                            <p:cond delay="0"/>
                                          </p:stCondLst>
                                        </p:cTn>
                                        <p:tgtEl>
                                          <p:spTgt spid="4"/>
                                        </p:tgtEl>
                                        <p:attrNameLst>
                                          <p:attrName>style.visibility</p:attrName>
                                        </p:attrNameLst>
                                      </p:cBhvr>
                                      <p:to>
                                        <p:strVal val="visible"/>
                                      </p:to>
                                    </p:set>
                                    <p:anim calcmode="lin" valueType="num">
                                      <p:cBhvr>
                                        <p:cTn id="56" dur="1000" fill="hold"/>
                                        <p:tgtEl>
                                          <p:spTgt spid="4"/>
                                        </p:tgtEl>
                                        <p:attrNameLst>
                                          <p:attrName>ppt_w</p:attrName>
                                        </p:attrNameLst>
                                      </p:cBhvr>
                                      <p:tavLst>
                                        <p:tav tm="0">
                                          <p:val>
                                            <p:fltVal val="0"/>
                                          </p:val>
                                        </p:tav>
                                        <p:tav tm="100000">
                                          <p:val>
                                            <p:strVal val="#ppt_w"/>
                                          </p:val>
                                        </p:tav>
                                      </p:tavLst>
                                    </p:anim>
                                    <p:anim calcmode="lin" valueType="num">
                                      <p:cBhvr>
                                        <p:cTn id="57" dur="1000" fill="hold"/>
                                        <p:tgtEl>
                                          <p:spTgt spid="4"/>
                                        </p:tgtEl>
                                        <p:attrNameLst>
                                          <p:attrName>ppt_h</p:attrName>
                                        </p:attrNameLst>
                                      </p:cBhvr>
                                      <p:tavLst>
                                        <p:tav tm="0">
                                          <p:val>
                                            <p:fltVal val="0"/>
                                          </p:val>
                                        </p:tav>
                                        <p:tav tm="100000">
                                          <p:val>
                                            <p:strVal val="#ppt_h"/>
                                          </p:val>
                                        </p:tav>
                                      </p:tavLst>
                                    </p:anim>
                                    <p:anim calcmode="lin" valueType="num">
                                      <p:cBhvr>
                                        <p:cTn id="58" dur="1000" fill="hold"/>
                                        <p:tgtEl>
                                          <p:spTgt spid="4"/>
                                        </p:tgtEl>
                                        <p:attrNameLst>
                                          <p:attrName>style.rotation</p:attrName>
                                        </p:attrNameLst>
                                      </p:cBhvr>
                                      <p:tavLst>
                                        <p:tav tm="0">
                                          <p:val>
                                            <p:fltVal val="90"/>
                                          </p:val>
                                        </p:tav>
                                        <p:tav tm="100000">
                                          <p:val>
                                            <p:fltVal val="0"/>
                                          </p:val>
                                        </p:tav>
                                      </p:tavLst>
                                    </p:anim>
                                    <p:animEffect transition="in" filter="fade">
                                      <p:cBhvr>
                                        <p:cTn id="59" dur="1000"/>
                                        <p:tgtEl>
                                          <p:spTgt spid="4"/>
                                        </p:tgtEl>
                                      </p:cBhvr>
                                    </p:animEffect>
                                  </p:childTnLst>
                                </p:cTn>
                              </p:par>
                              <p:par>
                                <p:cTn id="60" presetID="32" presetClass="emph" presetSubtype="0" fill="hold" nodeType="withEffect">
                                  <p:stCondLst>
                                    <p:cond delay="0"/>
                                  </p:stCondLst>
                                  <p:childTnLst>
                                    <p:animRot by="120000">
                                      <p:cBhvr>
                                        <p:cTn id="61" dur="100" fill="hold">
                                          <p:stCondLst>
                                            <p:cond delay="0"/>
                                          </p:stCondLst>
                                        </p:cTn>
                                        <p:tgtEl>
                                          <p:spTgt spid="4"/>
                                        </p:tgtEl>
                                        <p:attrNameLst>
                                          <p:attrName>r</p:attrName>
                                        </p:attrNameLst>
                                      </p:cBhvr>
                                    </p:animRot>
                                    <p:animRot by="-240000">
                                      <p:cBhvr>
                                        <p:cTn id="62" dur="200" fill="hold">
                                          <p:stCondLst>
                                            <p:cond delay="200"/>
                                          </p:stCondLst>
                                        </p:cTn>
                                        <p:tgtEl>
                                          <p:spTgt spid="4"/>
                                        </p:tgtEl>
                                        <p:attrNameLst>
                                          <p:attrName>r</p:attrName>
                                        </p:attrNameLst>
                                      </p:cBhvr>
                                    </p:animRot>
                                    <p:animRot by="240000">
                                      <p:cBhvr>
                                        <p:cTn id="63" dur="200" fill="hold">
                                          <p:stCondLst>
                                            <p:cond delay="400"/>
                                          </p:stCondLst>
                                        </p:cTn>
                                        <p:tgtEl>
                                          <p:spTgt spid="4"/>
                                        </p:tgtEl>
                                        <p:attrNameLst>
                                          <p:attrName>r</p:attrName>
                                        </p:attrNameLst>
                                      </p:cBhvr>
                                    </p:animRot>
                                    <p:animRot by="-240000">
                                      <p:cBhvr>
                                        <p:cTn id="64" dur="200" fill="hold">
                                          <p:stCondLst>
                                            <p:cond delay="600"/>
                                          </p:stCondLst>
                                        </p:cTn>
                                        <p:tgtEl>
                                          <p:spTgt spid="4"/>
                                        </p:tgtEl>
                                        <p:attrNameLst>
                                          <p:attrName>r</p:attrName>
                                        </p:attrNameLst>
                                      </p:cBhvr>
                                    </p:animRot>
                                    <p:animRot by="120000">
                                      <p:cBhvr>
                                        <p:cTn id="65" dur="200" fill="hold">
                                          <p:stCondLst>
                                            <p:cond delay="800"/>
                                          </p:stCondLst>
                                        </p:cTn>
                                        <p:tgtEl>
                                          <p:spTgt spid="4"/>
                                        </p:tgtEl>
                                        <p:attrNameLst>
                                          <p:attrName>r</p:attrName>
                                        </p:attrNameLst>
                                      </p:cBhvr>
                                    </p:animRot>
                                  </p:childTnLst>
                                  <p:subTnLst>
                                    <p:audio>
                                      <p:cMediaNode>
                                        <p:cTn display="0" masterRel="sameClick">
                                          <p:stCondLst>
                                            <p:cond evt="begin" delay="0">
                                              <p:tn val="60"/>
                                            </p:cond>
                                          </p:stCondLst>
                                          <p:endCondLst>
                                            <p:cond evt="onStopAudio" delay="0">
                                              <p:tgtEl>
                                                <p:sldTgt/>
                                              </p:tgtEl>
                                            </p:cond>
                                          </p:endCondLst>
                                        </p:cTn>
                                        <p:tgtEl>
                                          <p:sndTgt r:embed="rId3" name="Âm thanh trl sai.wav"/>
                                        </p:tgtEl>
                                      </p:cMediaNode>
                                    </p:audio>
                                  </p:subTnLst>
                                </p:cTn>
                              </p:par>
                              <p:par>
                                <p:cTn id="66" presetID="64" presetClass="path" presetSubtype="0" accel="50000" decel="50000" fill="hold" nodeType="withEffect">
                                  <p:stCondLst>
                                    <p:cond delay="0"/>
                                  </p:stCondLst>
                                  <p:childTnLst>
                                    <p:animMotion origin="layout" path="M 5E-6 1.85185E-6 L -0.01106 -0.88889 " pathEditMode="relative" rAng="0" ptsTypes="AA">
                                      <p:cBhvr>
                                        <p:cTn id="67" dur="10000" fill="hold"/>
                                        <p:tgtEl>
                                          <p:spTgt spid="42"/>
                                        </p:tgtEl>
                                        <p:attrNameLst>
                                          <p:attrName>ppt_x</p:attrName>
                                          <p:attrName>ppt_y</p:attrName>
                                        </p:attrNameLst>
                                      </p:cBhvr>
                                      <p:rCtr x="-560" y="-44444"/>
                                    </p:animMotion>
                                  </p:childTnLst>
                                </p:cTn>
                              </p:par>
                              <p:par>
                                <p:cTn id="68" presetID="1" presetClass="exit" presetSubtype="0" fill="hold" nodeType="withEffect">
                                  <p:stCondLst>
                                    <p:cond delay="10000"/>
                                  </p:stCondLst>
                                  <p:childTnLst>
                                    <p:set>
                                      <p:cBhvr>
                                        <p:cTn id="69" dur="1" fill="hold">
                                          <p:stCondLst>
                                            <p:cond delay="499"/>
                                          </p:stCondLst>
                                        </p:cTn>
                                        <p:tgtEl>
                                          <p:spTgt spid="42"/>
                                        </p:tgtEl>
                                        <p:attrNameLst>
                                          <p:attrName>style.visibility</p:attrName>
                                        </p:attrNameLst>
                                      </p:cBhvr>
                                      <p:to>
                                        <p:strVal val="hidden"/>
                                      </p:to>
                                    </p:set>
                                  </p:childTnLst>
                                </p:cTn>
                              </p:par>
                            </p:childTnLst>
                          </p:cTn>
                        </p:par>
                      </p:childTnLst>
                    </p:cTn>
                  </p:par>
                </p:childTnLst>
              </p:cTn>
              <p:nextCondLst>
                <p:cond evt="onClick" delay="0">
                  <p:tgtEl>
                    <p:spTgt spid="15"/>
                  </p:tgtEl>
                </p:cond>
              </p:nextCondLst>
            </p:seq>
            <p:seq concurrent="1" nextAc="seek">
              <p:cTn id="70" restart="whenNotActive" fill="hold" evtFilter="cancelBubble" nodeType="interactiveSeq">
                <p:stCondLst>
                  <p:cond evt="onClick" delay="0">
                    <p:tgtEl>
                      <p:spTgt spid="11"/>
                    </p:tgtEl>
                  </p:cond>
                </p:stCondLst>
                <p:endSync evt="end" delay="0">
                  <p:rtn val="all"/>
                </p:endSync>
                <p:childTnLst>
                  <p:par>
                    <p:cTn id="71" fill="hold">
                      <p:stCondLst>
                        <p:cond delay="0"/>
                      </p:stCondLst>
                      <p:childTnLst>
                        <p:par>
                          <p:cTn id="72" fill="hold">
                            <p:stCondLst>
                              <p:cond delay="0"/>
                            </p:stCondLst>
                            <p:childTnLst>
                              <p:par>
                                <p:cTn id="73" presetID="1" presetClass="emph" presetSubtype="2" fill="hold" nodeType="clickEffect">
                                  <p:stCondLst>
                                    <p:cond delay="0"/>
                                  </p:stCondLst>
                                  <p:childTnLst>
                                    <p:animClr clrSpc="rgb" dir="cw">
                                      <p:cBhvr>
                                        <p:cTn id="74" dur="2000" fill="hold"/>
                                        <p:tgtEl>
                                          <p:spTgt spid="11"/>
                                        </p:tgtEl>
                                        <p:attrNameLst>
                                          <p:attrName>fillcolor</p:attrName>
                                        </p:attrNameLst>
                                      </p:cBhvr>
                                      <p:to>
                                        <a:srgbClr val="FF0000"/>
                                      </p:to>
                                    </p:animClr>
                                    <p:set>
                                      <p:cBhvr>
                                        <p:cTn id="75" dur="2000" fill="hold"/>
                                        <p:tgtEl>
                                          <p:spTgt spid="11"/>
                                        </p:tgtEl>
                                        <p:attrNameLst>
                                          <p:attrName>fill.type</p:attrName>
                                        </p:attrNameLst>
                                      </p:cBhvr>
                                      <p:to>
                                        <p:strVal val="solid"/>
                                      </p:to>
                                    </p:set>
                                    <p:set>
                                      <p:cBhvr>
                                        <p:cTn id="76" dur="2000" fill="hold"/>
                                        <p:tgtEl>
                                          <p:spTgt spid="11"/>
                                        </p:tgtEl>
                                        <p:attrNameLst>
                                          <p:attrName>fill.on</p:attrName>
                                        </p:attrNameLst>
                                      </p:cBhvr>
                                      <p:to>
                                        <p:strVal val="true"/>
                                      </p:to>
                                    </p:set>
                                  </p:childTnLst>
                                  <p:subTnLst>
                                    <p:audio>
                                      <p:cMediaNode>
                                        <p:cTn display="0" masterRel="sameClick">
                                          <p:stCondLst>
                                            <p:cond evt="begin" delay="0">
                                              <p:tn val="73"/>
                                            </p:cond>
                                          </p:stCondLst>
                                          <p:endCondLst>
                                            <p:cond evt="onStopAudio" delay="0">
                                              <p:tgtEl>
                                                <p:sldTgt/>
                                              </p:tgtEl>
                                            </p:cond>
                                          </p:endCondLst>
                                        </p:cTn>
                                        <p:tgtEl>
                                          <p:sndTgt r:embed="rId3" name="Âm thanh trl sai.wav"/>
                                        </p:tgtEl>
                                      </p:cMediaNode>
                                    </p:audio>
                                  </p:subTnLst>
                                </p:cTn>
                              </p:par>
                              <p:par>
                                <p:cTn id="77" presetID="31" presetClass="entr" presetSubtype="0" fill="hold" nodeType="withEffect">
                                  <p:stCondLst>
                                    <p:cond delay="0"/>
                                  </p:stCondLst>
                                  <p:childTnLst>
                                    <p:set>
                                      <p:cBhvr>
                                        <p:cTn id="78" dur="1" fill="hold">
                                          <p:stCondLst>
                                            <p:cond delay="0"/>
                                          </p:stCondLst>
                                        </p:cTn>
                                        <p:tgtEl>
                                          <p:spTgt spid="4"/>
                                        </p:tgtEl>
                                        <p:attrNameLst>
                                          <p:attrName>style.visibility</p:attrName>
                                        </p:attrNameLst>
                                      </p:cBhvr>
                                      <p:to>
                                        <p:strVal val="visible"/>
                                      </p:to>
                                    </p:set>
                                    <p:anim calcmode="lin" valueType="num">
                                      <p:cBhvr>
                                        <p:cTn id="79" dur="1000" fill="hold"/>
                                        <p:tgtEl>
                                          <p:spTgt spid="4"/>
                                        </p:tgtEl>
                                        <p:attrNameLst>
                                          <p:attrName>ppt_w</p:attrName>
                                        </p:attrNameLst>
                                      </p:cBhvr>
                                      <p:tavLst>
                                        <p:tav tm="0">
                                          <p:val>
                                            <p:fltVal val="0"/>
                                          </p:val>
                                        </p:tav>
                                        <p:tav tm="100000">
                                          <p:val>
                                            <p:strVal val="#ppt_w"/>
                                          </p:val>
                                        </p:tav>
                                      </p:tavLst>
                                    </p:anim>
                                    <p:anim calcmode="lin" valueType="num">
                                      <p:cBhvr>
                                        <p:cTn id="80" dur="1000" fill="hold"/>
                                        <p:tgtEl>
                                          <p:spTgt spid="4"/>
                                        </p:tgtEl>
                                        <p:attrNameLst>
                                          <p:attrName>ppt_h</p:attrName>
                                        </p:attrNameLst>
                                      </p:cBhvr>
                                      <p:tavLst>
                                        <p:tav tm="0">
                                          <p:val>
                                            <p:fltVal val="0"/>
                                          </p:val>
                                        </p:tav>
                                        <p:tav tm="100000">
                                          <p:val>
                                            <p:strVal val="#ppt_h"/>
                                          </p:val>
                                        </p:tav>
                                      </p:tavLst>
                                    </p:anim>
                                    <p:anim calcmode="lin" valueType="num">
                                      <p:cBhvr>
                                        <p:cTn id="81" dur="1000" fill="hold"/>
                                        <p:tgtEl>
                                          <p:spTgt spid="4"/>
                                        </p:tgtEl>
                                        <p:attrNameLst>
                                          <p:attrName>style.rotation</p:attrName>
                                        </p:attrNameLst>
                                      </p:cBhvr>
                                      <p:tavLst>
                                        <p:tav tm="0">
                                          <p:val>
                                            <p:fltVal val="90"/>
                                          </p:val>
                                        </p:tav>
                                        <p:tav tm="100000">
                                          <p:val>
                                            <p:fltVal val="0"/>
                                          </p:val>
                                        </p:tav>
                                      </p:tavLst>
                                    </p:anim>
                                    <p:animEffect transition="in" filter="fade">
                                      <p:cBhvr>
                                        <p:cTn id="82" dur="1000"/>
                                        <p:tgtEl>
                                          <p:spTgt spid="4"/>
                                        </p:tgtEl>
                                      </p:cBhvr>
                                    </p:animEffect>
                                  </p:childTnLst>
                                </p:cTn>
                              </p:par>
                              <p:par>
                                <p:cTn id="83" presetID="32" presetClass="emph" presetSubtype="0" fill="hold" nodeType="withEffect">
                                  <p:stCondLst>
                                    <p:cond delay="0"/>
                                  </p:stCondLst>
                                  <p:childTnLst>
                                    <p:animRot by="120000">
                                      <p:cBhvr>
                                        <p:cTn id="84" dur="100" fill="hold">
                                          <p:stCondLst>
                                            <p:cond delay="0"/>
                                          </p:stCondLst>
                                        </p:cTn>
                                        <p:tgtEl>
                                          <p:spTgt spid="4"/>
                                        </p:tgtEl>
                                        <p:attrNameLst>
                                          <p:attrName>r</p:attrName>
                                        </p:attrNameLst>
                                      </p:cBhvr>
                                    </p:animRot>
                                    <p:animRot by="-240000">
                                      <p:cBhvr>
                                        <p:cTn id="85" dur="200" fill="hold">
                                          <p:stCondLst>
                                            <p:cond delay="200"/>
                                          </p:stCondLst>
                                        </p:cTn>
                                        <p:tgtEl>
                                          <p:spTgt spid="4"/>
                                        </p:tgtEl>
                                        <p:attrNameLst>
                                          <p:attrName>r</p:attrName>
                                        </p:attrNameLst>
                                      </p:cBhvr>
                                    </p:animRot>
                                    <p:animRot by="240000">
                                      <p:cBhvr>
                                        <p:cTn id="86" dur="200" fill="hold">
                                          <p:stCondLst>
                                            <p:cond delay="400"/>
                                          </p:stCondLst>
                                        </p:cTn>
                                        <p:tgtEl>
                                          <p:spTgt spid="4"/>
                                        </p:tgtEl>
                                        <p:attrNameLst>
                                          <p:attrName>r</p:attrName>
                                        </p:attrNameLst>
                                      </p:cBhvr>
                                    </p:animRot>
                                    <p:animRot by="-240000">
                                      <p:cBhvr>
                                        <p:cTn id="87" dur="200" fill="hold">
                                          <p:stCondLst>
                                            <p:cond delay="600"/>
                                          </p:stCondLst>
                                        </p:cTn>
                                        <p:tgtEl>
                                          <p:spTgt spid="4"/>
                                        </p:tgtEl>
                                        <p:attrNameLst>
                                          <p:attrName>r</p:attrName>
                                        </p:attrNameLst>
                                      </p:cBhvr>
                                    </p:animRot>
                                    <p:animRot by="120000">
                                      <p:cBhvr>
                                        <p:cTn id="88" dur="200" fill="hold">
                                          <p:stCondLst>
                                            <p:cond delay="800"/>
                                          </p:stCondLst>
                                        </p:cTn>
                                        <p:tgtEl>
                                          <p:spTgt spid="4"/>
                                        </p:tgtEl>
                                        <p:attrNameLst>
                                          <p:attrName>r</p:attrName>
                                        </p:attrNameLst>
                                      </p:cBhvr>
                                    </p:animRot>
                                  </p:childTnLst>
                                </p:cTn>
                              </p:par>
                              <p:par>
                                <p:cTn id="89" presetID="64" presetClass="path" presetSubtype="0" accel="50000" decel="50000" fill="hold" nodeType="withEffect">
                                  <p:stCondLst>
                                    <p:cond delay="0"/>
                                  </p:stCondLst>
                                  <p:childTnLst>
                                    <p:animMotion origin="layout" path="M 0.02617 -0.05162 L 0.00834 -0.90509 " pathEditMode="relative" rAng="0" ptsTypes="AA">
                                      <p:cBhvr>
                                        <p:cTn id="90" dur="10000" fill="hold"/>
                                        <p:tgtEl>
                                          <p:spTgt spid="42"/>
                                        </p:tgtEl>
                                        <p:attrNameLst>
                                          <p:attrName>ppt_x</p:attrName>
                                          <p:attrName>ppt_y</p:attrName>
                                        </p:attrNameLst>
                                      </p:cBhvr>
                                      <p:rCtr x="-898" y="-42685"/>
                                    </p:animMotion>
                                  </p:childTnLst>
                                </p:cTn>
                              </p:par>
                              <p:par>
                                <p:cTn id="91" presetID="1" presetClass="exit" presetSubtype="0" fill="hold" nodeType="withEffect">
                                  <p:stCondLst>
                                    <p:cond delay="10000"/>
                                  </p:stCondLst>
                                  <p:childTnLst>
                                    <p:set>
                                      <p:cBhvr>
                                        <p:cTn id="92" dur="1" fill="hold">
                                          <p:stCondLst>
                                            <p:cond delay="0"/>
                                          </p:stCondLst>
                                        </p:cTn>
                                        <p:tgtEl>
                                          <p:spTgt spid="42"/>
                                        </p:tgtEl>
                                        <p:attrNameLst>
                                          <p:attrName>style.visibility</p:attrName>
                                        </p:attrNameLst>
                                      </p:cBhvr>
                                      <p:to>
                                        <p:strVal val="hidden"/>
                                      </p:to>
                                    </p:set>
                                  </p:childTnLst>
                                </p:cTn>
                              </p:par>
                            </p:childTnLst>
                          </p:cTn>
                        </p:par>
                      </p:childTnLst>
                    </p:cTn>
                  </p:par>
                </p:childTnLst>
              </p:cTn>
              <p:nextCondLst>
                <p:cond evt="onClick" delay="0">
                  <p:tgtEl>
                    <p:spTgt spid="11"/>
                  </p:tgtEl>
                </p:cond>
              </p:nextCondLst>
            </p:seq>
            <p:seq concurrent="1" nextAc="seek">
              <p:cTn id="93" restart="whenNotActive" fill="hold" evtFilter="cancelBubble" nodeType="interactiveSeq">
                <p:stCondLst>
                  <p:cond evt="onClick" delay="0">
                    <p:tgtEl>
                      <p:spTgt spid="14"/>
                    </p:tgtEl>
                  </p:cond>
                </p:stCondLst>
                <p:endSync evt="end" delay="0">
                  <p:rtn val="all"/>
                </p:endSync>
                <p:childTnLst>
                  <p:par>
                    <p:cTn id="94" fill="hold">
                      <p:stCondLst>
                        <p:cond delay="0"/>
                      </p:stCondLst>
                      <p:childTnLst>
                        <p:par>
                          <p:cTn id="95" fill="hold">
                            <p:stCondLst>
                              <p:cond delay="0"/>
                            </p:stCondLst>
                            <p:childTnLst>
                              <p:par>
                                <p:cTn id="96" presetID="1" presetClass="emph" presetSubtype="2" fill="hold" nodeType="clickEffect">
                                  <p:stCondLst>
                                    <p:cond delay="0"/>
                                  </p:stCondLst>
                                  <p:childTnLst>
                                    <p:animClr clrSpc="rgb" dir="cw">
                                      <p:cBhvr>
                                        <p:cTn id="97" dur="2000" fill="hold"/>
                                        <p:tgtEl>
                                          <p:spTgt spid="14"/>
                                        </p:tgtEl>
                                        <p:attrNameLst>
                                          <p:attrName>fillcolor</p:attrName>
                                        </p:attrNameLst>
                                      </p:cBhvr>
                                      <p:to>
                                        <a:srgbClr val="FF0000"/>
                                      </p:to>
                                    </p:animClr>
                                    <p:set>
                                      <p:cBhvr>
                                        <p:cTn id="98" dur="2000" fill="hold"/>
                                        <p:tgtEl>
                                          <p:spTgt spid="14"/>
                                        </p:tgtEl>
                                        <p:attrNameLst>
                                          <p:attrName>fill.type</p:attrName>
                                        </p:attrNameLst>
                                      </p:cBhvr>
                                      <p:to>
                                        <p:strVal val="solid"/>
                                      </p:to>
                                    </p:set>
                                    <p:set>
                                      <p:cBhvr>
                                        <p:cTn id="99" dur="2000" fill="hold"/>
                                        <p:tgtEl>
                                          <p:spTgt spid="14"/>
                                        </p:tgtEl>
                                        <p:attrNameLst>
                                          <p:attrName>fill.on</p:attrName>
                                        </p:attrNameLst>
                                      </p:cBhvr>
                                      <p:to>
                                        <p:strVal val="true"/>
                                      </p:to>
                                    </p:set>
                                  </p:childTnLst>
                                  <p:subTnLst>
                                    <p:audio>
                                      <p:cMediaNode>
                                        <p:cTn display="0" masterRel="sameClick">
                                          <p:stCondLst>
                                            <p:cond evt="begin" delay="0">
                                              <p:tn val="96"/>
                                            </p:cond>
                                          </p:stCondLst>
                                          <p:endCondLst>
                                            <p:cond evt="onStopAudio" delay="0">
                                              <p:tgtEl>
                                                <p:sldTgt/>
                                              </p:tgtEl>
                                            </p:cond>
                                          </p:endCondLst>
                                        </p:cTn>
                                        <p:tgtEl>
                                          <p:sndTgt r:embed="rId3" name="Âm thanh trl sai.wav"/>
                                        </p:tgtEl>
                                      </p:cMediaNode>
                                    </p:audio>
                                  </p:subTnLst>
                                </p:cTn>
                              </p:par>
                              <p:par>
                                <p:cTn id="100" presetID="31" presetClass="entr" presetSubtype="0" fill="hold" nodeType="withEffect">
                                  <p:stCondLst>
                                    <p:cond delay="0"/>
                                  </p:stCondLst>
                                  <p:childTnLst>
                                    <p:set>
                                      <p:cBhvr>
                                        <p:cTn id="101" dur="1" fill="hold">
                                          <p:stCondLst>
                                            <p:cond delay="0"/>
                                          </p:stCondLst>
                                        </p:cTn>
                                        <p:tgtEl>
                                          <p:spTgt spid="4"/>
                                        </p:tgtEl>
                                        <p:attrNameLst>
                                          <p:attrName>style.visibility</p:attrName>
                                        </p:attrNameLst>
                                      </p:cBhvr>
                                      <p:to>
                                        <p:strVal val="visible"/>
                                      </p:to>
                                    </p:set>
                                    <p:anim calcmode="lin" valueType="num">
                                      <p:cBhvr>
                                        <p:cTn id="102" dur="1000" fill="hold"/>
                                        <p:tgtEl>
                                          <p:spTgt spid="4"/>
                                        </p:tgtEl>
                                        <p:attrNameLst>
                                          <p:attrName>ppt_w</p:attrName>
                                        </p:attrNameLst>
                                      </p:cBhvr>
                                      <p:tavLst>
                                        <p:tav tm="0">
                                          <p:val>
                                            <p:fltVal val="0"/>
                                          </p:val>
                                        </p:tav>
                                        <p:tav tm="100000">
                                          <p:val>
                                            <p:strVal val="#ppt_w"/>
                                          </p:val>
                                        </p:tav>
                                      </p:tavLst>
                                    </p:anim>
                                    <p:anim calcmode="lin" valueType="num">
                                      <p:cBhvr>
                                        <p:cTn id="103" dur="1000" fill="hold"/>
                                        <p:tgtEl>
                                          <p:spTgt spid="4"/>
                                        </p:tgtEl>
                                        <p:attrNameLst>
                                          <p:attrName>ppt_h</p:attrName>
                                        </p:attrNameLst>
                                      </p:cBhvr>
                                      <p:tavLst>
                                        <p:tav tm="0">
                                          <p:val>
                                            <p:fltVal val="0"/>
                                          </p:val>
                                        </p:tav>
                                        <p:tav tm="100000">
                                          <p:val>
                                            <p:strVal val="#ppt_h"/>
                                          </p:val>
                                        </p:tav>
                                      </p:tavLst>
                                    </p:anim>
                                    <p:anim calcmode="lin" valueType="num">
                                      <p:cBhvr>
                                        <p:cTn id="104" dur="1000" fill="hold"/>
                                        <p:tgtEl>
                                          <p:spTgt spid="4"/>
                                        </p:tgtEl>
                                        <p:attrNameLst>
                                          <p:attrName>style.rotation</p:attrName>
                                        </p:attrNameLst>
                                      </p:cBhvr>
                                      <p:tavLst>
                                        <p:tav tm="0">
                                          <p:val>
                                            <p:fltVal val="90"/>
                                          </p:val>
                                        </p:tav>
                                        <p:tav tm="100000">
                                          <p:val>
                                            <p:fltVal val="0"/>
                                          </p:val>
                                        </p:tav>
                                      </p:tavLst>
                                    </p:anim>
                                    <p:animEffect transition="in" filter="fade">
                                      <p:cBhvr>
                                        <p:cTn id="105" dur="1000"/>
                                        <p:tgtEl>
                                          <p:spTgt spid="4"/>
                                        </p:tgtEl>
                                      </p:cBhvr>
                                    </p:animEffect>
                                  </p:childTnLst>
                                </p:cTn>
                              </p:par>
                              <p:par>
                                <p:cTn id="106" presetID="32" presetClass="emph" presetSubtype="0" fill="hold" nodeType="withEffect">
                                  <p:stCondLst>
                                    <p:cond delay="0"/>
                                  </p:stCondLst>
                                  <p:childTnLst>
                                    <p:animRot by="120000">
                                      <p:cBhvr>
                                        <p:cTn id="107" dur="100" fill="hold">
                                          <p:stCondLst>
                                            <p:cond delay="0"/>
                                          </p:stCondLst>
                                        </p:cTn>
                                        <p:tgtEl>
                                          <p:spTgt spid="4"/>
                                        </p:tgtEl>
                                        <p:attrNameLst>
                                          <p:attrName>r</p:attrName>
                                        </p:attrNameLst>
                                      </p:cBhvr>
                                    </p:animRot>
                                    <p:animRot by="-240000">
                                      <p:cBhvr>
                                        <p:cTn id="108" dur="200" fill="hold">
                                          <p:stCondLst>
                                            <p:cond delay="200"/>
                                          </p:stCondLst>
                                        </p:cTn>
                                        <p:tgtEl>
                                          <p:spTgt spid="4"/>
                                        </p:tgtEl>
                                        <p:attrNameLst>
                                          <p:attrName>r</p:attrName>
                                        </p:attrNameLst>
                                      </p:cBhvr>
                                    </p:animRot>
                                    <p:animRot by="240000">
                                      <p:cBhvr>
                                        <p:cTn id="109" dur="200" fill="hold">
                                          <p:stCondLst>
                                            <p:cond delay="400"/>
                                          </p:stCondLst>
                                        </p:cTn>
                                        <p:tgtEl>
                                          <p:spTgt spid="4"/>
                                        </p:tgtEl>
                                        <p:attrNameLst>
                                          <p:attrName>r</p:attrName>
                                        </p:attrNameLst>
                                      </p:cBhvr>
                                    </p:animRot>
                                    <p:animRot by="-240000">
                                      <p:cBhvr>
                                        <p:cTn id="110" dur="200" fill="hold">
                                          <p:stCondLst>
                                            <p:cond delay="600"/>
                                          </p:stCondLst>
                                        </p:cTn>
                                        <p:tgtEl>
                                          <p:spTgt spid="4"/>
                                        </p:tgtEl>
                                        <p:attrNameLst>
                                          <p:attrName>r</p:attrName>
                                        </p:attrNameLst>
                                      </p:cBhvr>
                                    </p:animRot>
                                    <p:animRot by="120000">
                                      <p:cBhvr>
                                        <p:cTn id="111" dur="200" fill="hold">
                                          <p:stCondLst>
                                            <p:cond delay="800"/>
                                          </p:stCondLst>
                                        </p:cTn>
                                        <p:tgtEl>
                                          <p:spTgt spid="4"/>
                                        </p:tgtEl>
                                        <p:attrNameLst>
                                          <p:attrName>r</p:attrName>
                                        </p:attrNameLst>
                                      </p:cBhvr>
                                    </p:animRot>
                                  </p:childTnLst>
                                </p:cTn>
                              </p:par>
                              <p:par>
                                <p:cTn id="112" presetID="64" presetClass="path" presetSubtype="0" accel="50000" decel="50000" fill="hold" nodeType="withEffect">
                                  <p:stCondLst>
                                    <p:cond delay="0"/>
                                  </p:stCondLst>
                                  <p:childTnLst>
                                    <p:animMotion origin="layout" path="M -2.29167E-6 -2.59259E-6 L -0.00534 -0.91597 " pathEditMode="relative" rAng="0" ptsTypes="AA">
                                      <p:cBhvr>
                                        <p:cTn id="113" dur="10000" fill="hold"/>
                                        <p:tgtEl>
                                          <p:spTgt spid="42"/>
                                        </p:tgtEl>
                                        <p:attrNameLst>
                                          <p:attrName>ppt_x</p:attrName>
                                          <p:attrName>ppt_y</p:attrName>
                                        </p:attrNameLst>
                                      </p:cBhvr>
                                      <p:rCtr x="-273" y="-45810"/>
                                    </p:animMotion>
                                  </p:childTnLst>
                                </p:cTn>
                              </p:par>
                              <p:par>
                                <p:cTn id="114" presetID="1" presetClass="exit" presetSubtype="0" fill="hold" nodeType="withEffect">
                                  <p:stCondLst>
                                    <p:cond delay="10000"/>
                                  </p:stCondLst>
                                  <p:childTnLst>
                                    <p:set>
                                      <p:cBhvr>
                                        <p:cTn id="115" dur="1" fill="hold">
                                          <p:stCondLst>
                                            <p:cond delay="0"/>
                                          </p:stCondLst>
                                        </p:cTn>
                                        <p:tgtEl>
                                          <p:spTgt spid="42"/>
                                        </p:tgtEl>
                                        <p:attrNameLst>
                                          <p:attrName>style.visibility</p:attrName>
                                        </p:attrNameLst>
                                      </p:cBhvr>
                                      <p:to>
                                        <p:strVal val="hidden"/>
                                      </p:to>
                                    </p:set>
                                  </p:childTnLst>
                                </p:cTn>
                              </p:par>
                            </p:childTnLst>
                          </p:cTn>
                        </p:par>
                      </p:childTnLst>
                    </p:cTn>
                  </p:par>
                </p:childTnLst>
              </p:cTn>
              <p:nextCondLst>
                <p:cond evt="onClick" delay="0">
                  <p:tgtEl>
                    <p:spTgt spid="14"/>
                  </p:tgtEl>
                </p:cond>
              </p:nextCondLst>
            </p:seq>
            <p:seq concurrent="1" nextAc="seek">
              <p:cTn id="116" restart="whenNotActive" fill="hold" evtFilter="cancelBubble" nodeType="interactiveSeq">
                <p:stCondLst>
                  <p:cond evt="onClick" delay="0">
                    <p:tgtEl>
                      <p:spTgt spid="12"/>
                    </p:tgtEl>
                  </p:cond>
                </p:stCondLst>
                <p:endSync evt="end" delay="0">
                  <p:rtn val="all"/>
                </p:endSync>
                <p:childTnLst>
                  <p:par>
                    <p:cTn id="117" fill="hold">
                      <p:stCondLst>
                        <p:cond delay="0"/>
                      </p:stCondLst>
                      <p:childTnLst>
                        <p:par>
                          <p:cTn id="118" fill="hold">
                            <p:stCondLst>
                              <p:cond delay="0"/>
                            </p:stCondLst>
                            <p:childTnLst>
                              <p:par>
                                <p:cTn id="119" presetID="1" presetClass="emph" presetSubtype="2" fill="hold" nodeType="clickEffect">
                                  <p:stCondLst>
                                    <p:cond delay="0"/>
                                  </p:stCondLst>
                                  <p:childTnLst>
                                    <p:animClr clrSpc="rgb" dir="cw">
                                      <p:cBhvr>
                                        <p:cTn id="120" dur="2000" fill="hold"/>
                                        <p:tgtEl>
                                          <p:spTgt spid="12"/>
                                        </p:tgtEl>
                                        <p:attrNameLst>
                                          <p:attrName>fillcolor</p:attrName>
                                        </p:attrNameLst>
                                      </p:cBhvr>
                                      <p:to>
                                        <a:srgbClr val="ED7D31"/>
                                      </p:to>
                                    </p:animClr>
                                    <p:set>
                                      <p:cBhvr>
                                        <p:cTn id="121" dur="2000" fill="hold"/>
                                        <p:tgtEl>
                                          <p:spTgt spid="12"/>
                                        </p:tgtEl>
                                        <p:attrNameLst>
                                          <p:attrName>fill.type</p:attrName>
                                        </p:attrNameLst>
                                      </p:cBhvr>
                                      <p:to>
                                        <p:strVal val="solid"/>
                                      </p:to>
                                    </p:set>
                                    <p:set>
                                      <p:cBhvr>
                                        <p:cTn id="122" dur="2000" fill="hold"/>
                                        <p:tgtEl>
                                          <p:spTgt spid="12"/>
                                        </p:tgtEl>
                                        <p:attrNameLst>
                                          <p:attrName>fill.on</p:attrName>
                                        </p:attrNameLst>
                                      </p:cBhvr>
                                      <p:to>
                                        <p:strVal val="true"/>
                                      </p:to>
                                    </p:set>
                                  </p:childTnLst>
                                </p:cTn>
                              </p:par>
                              <p:par>
                                <p:cTn id="123" presetID="1" presetClass="exit" presetSubtype="0" fill="hold" nodeType="withEffect">
                                  <p:stCondLst>
                                    <p:cond delay="0"/>
                                  </p:stCondLst>
                                  <p:childTnLst>
                                    <p:set>
                                      <p:cBhvr>
                                        <p:cTn id="124" dur="1" fill="hold">
                                          <p:stCondLst>
                                            <p:cond delay="0"/>
                                          </p:stCondLst>
                                        </p:cTn>
                                        <p:tgtEl>
                                          <p:spTgt spid="4"/>
                                        </p:tgtEl>
                                        <p:attrNameLst>
                                          <p:attrName>style.visibility</p:attrName>
                                        </p:attrNameLst>
                                      </p:cBhvr>
                                      <p:to>
                                        <p:strVal val="hidden"/>
                                      </p:to>
                                    </p:set>
                                  </p:childTnLst>
                                </p:cTn>
                              </p:par>
                              <p:par>
                                <p:cTn id="125" presetID="31" presetClass="entr" presetSubtype="0" fill="hold" nodeType="with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1000" fill="hold"/>
                                        <p:tgtEl>
                                          <p:spTgt spid="17"/>
                                        </p:tgtEl>
                                        <p:attrNameLst>
                                          <p:attrName>ppt_w</p:attrName>
                                        </p:attrNameLst>
                                      </p:cBhvr>
                                      <p:tavLst>
                                        <p:tav tm="0">
                                          <p:val>
                                            <p:fltVal val="0"/>
                                          </p:val>
                                        </p:tav>
                                        <p:tav tm="100000">
                                          <p:val>
                                            <p:strVal val="#ppt_w"/>
                                          </p:val>
                                        </p:tav>
                                      </p:tavLst>
                                    </p:anim>
                                    <p:anim calcmode="lin" valueType="num">
                                      <p:cBhvr>
                                        <p:cTn id="128" dur="1000" fill="hold"/>
                                        <p:tgtEl>
                                          <p:spTgt spid="17"/>
                                        </p:tgtEl>
                                        <p:attrNameLst>
                                          <p:attrName>ppt_h</p:attrName>
                                        </p:attrNameLst>
                                      </p:cBhvr>
                                      <p:tavLst>
                                        <p:tav tm="0">
                                          <p:val>
                                            <p:fltVal val="0"/>
                                          </p:val>
                                        </p:tav>
                                        <p:tav tm="100000">
                                          <p:val>
                                            <p:strVal val="#ppt_h"/>
                                          </p:val>
                                        </p:tav>
                                      </p:tavLst>
                                    </p:anim>
                                    <p:anim calcmode="lin" valueType="num">
                                      <p:cBhvr>
                                        <p:cTn id="129" dur="1000" fill="hold"/>
                                        <p:tgtEl>
                                          <p:spTgt spid="17"/>
                                        </p:tgtEl>
                                        <p:attrNameLst>
                                          <p:attrName>style.rotation</p:attrName>
                                        </p:attrNameLst>
                                      </p:cBhvr>
                                      <p:tavLst>
                                        <p:tav tm="0">
                                          <p:val>
                                            <p:fltVal val="90"/>
                                          </p:val>
                                        </p:tav>
                                        <p:tav tm="100000">
                                          <p:val>
                                            <p:fltVal val="0"/>
                                          </p:val>
                                        </p:tav>
                                      </p:tavLst>
                                    </p:anim>
                                    <p:animEffect transition="in" filter="fade">
                                      <p:cBhvr>
                                        <p:cTn id="130" dur="1000"/>
                                        <p:tgtEl>
                                          <p:spTgt spid="17"/>
                                        </p:tgtEl>
                                      </p:cBhvr>
                                    </p:animEffect>
                                  </p:childTnLst>
                                </p:cTn>
                              </p:par>
                              <p:par>
                                <p:cTn id="131" presetID="32" presetClass="emph" presetSubtype="0" fill="hold" grpId="1" nodeType="withEffect">
                                  <p:stCondLst>
                                    <p:cond delay="0"/>
                                  </p:stCondLst>
                                  <p:iterate type="lt">
                                    <p:tmPct val="0"/>
                                  </p:iterate>
                                  <p:childTnLst>
                                    <p:animRot by="120000">
                                      <p:cBhvr>
                                        <p:cTn id="132" dur="100" fill="hold">
                                          <p:stCondLst>
                                            <p:cond delay="0"/>
                                          </p:stCondLst>
                                        </p:cTn>
                                        <p:tgtEl>
                                          <p:spTgt spid="12"/>
                                        </p:tgtEl>
                                        <p:attrNameLst>
                                          <p:attrName>r</p:attrName>
                                        </p:attrNameLst>
                                      </p:cBhvr>
                                    </p:animRot>
                                    <p:animRot by="-240000">
                                      <p:cBhvr>
                                        <p:cTn id="133" dur="200" fill="hold">
                                          <p:stCondLst>
                                            <p:cond delay="200"/>
                                          </p:stCondLst>
                                        </p:cTn>
                                        <p:tgtEl>
                                          <p:spTgt spid="12"/>
                                        </p:tgtEl>
                                        <p:attrNameLst>
                                          <p:attrName>r</p:attrName>
                                        </p:attrNameLst>
                                      </p:cBhvr>
                                    </p:animRot>
                                    <p:animRot by="240000">
                                      <p:cBhvr>
                                        <p:cTn id="134" dur="200" fill="hold">
                                          <p:stCondLst>
                                            <p:cond delay="400"/>
                                          </p:stCondLst>
                                        </p:cTn>
                                        <p:tgtEl>
                                          <p:spTgt spid="12"/>
                                        </p:tgtEl>
                                        <p:attrNameLst>
                                          <p:attrName>r</p:attrName>
                                        </p:attrNameLst>
                                      </p:cBhvr>
                                    </p:animRot>
                                    <p:animRot by="-240000">
                                      <p:cBhvr>
                                        <p:cTn id="135" dur="200" fill="hold">
                                          <p:stCondLst>
                                            <p:cond delay="600"/>
                                          </p:stCondLst>
                                        </p:cTn>
                                        <p:tgtEl>
                                          <p:spTgt spid="12"/>
                                        </p:tgtEl>
                                        <p:attrNameLst>
                                          <p:attrName>r</p:attrName>
                                        </p:attrNameLst>
                                      </p:cBhvr>
                                    </p:animRot>
                                    <p:animRot by="120000">
                                      <p:cBhvr>
                                        <p:cTn id="136" dur="200" fill="hold">
                                          <p:stCondLst>
                                            <p:cond delay="800"/>
                                          </p:stCondLst>
                                        </p:cTn>
                                        <p:tgtEl>
                                          <p:spTgt spid="12"/>
                                        </p:tgtEl>
                                        <p:attrNameLst>
                                          <p:attrName>r</p:attrName>
                                        </p:attrNameLst>
                                      </p:cBhvr>
                                    </p:animRot>
                                  </p:childTnLst>
                                  <p:subTnLst>
                                    <p:audio>
                                      <p:cMediaNode>
                                        <p:cTn display="0" masterRel="sameClick">
                                          <p:stCondLst>
                                            <p:cond evt="begin" delay="0">
                                              <p:tn val="131"/>
                                            </p:cond>
                                          </p:stCondLst>
                                          <p:endCondLst>
                                            <p:cond evt="onStopAudio" delay="0">
                                              <p:tgtEl>
                                                <p:sldTgt/>
                                              </p:tgtEl>
                                            </p:cond>
                                          </p:endCondLst>
                                        </p:cTn>
                                        <p:tgtEl>
                                          <p:sndTgt r:embed="rId4" name="Vỗ tay trl đúng.wav"/>
                                        </p:tgtEl>
                                      </p:cMediaNode>
                                    </p:audio>
                                  </p:subTnLst>
                                </p:cTn>
                              </p:par>
                              <p:par>
                                <p:cTn id="137" presetID="64" presetClass="path" presetSubtype="0" accel="50000" decel="50000" fill="hold" nodeType="withEffect">
                                  <p:stCondLst>
                                    <p:cond delay="0"/>
                                  </p:stCondLst>
                                  <p:childTnLst>
                                    <p:animMotion origin="layout" path="M -0.89753 -0.06343 L -0.89336 -0.79329 " pathEditMode="relative" rAng="0" ptsTypes="AA">
                                      <p:cBhvr>
                                        <p:cTn id="138" dur="10000" fill="hold"/>
                                        <p:tgtEl>
                                          <p:spTgt spid="33"/>
                                        </p:tgtEl>
                                        <p:attrNameLst>
                                          <p:attrName>ppt_x</p:attrName>
                                          <p:attrName>ppt_y</p:attrName>
                                        </p:attrNameLst>
                                      </p:cBhvr>
                                      <p:rCtr x="208" y="-36505"/>
                                    </p:animMotion>
                                  </p:childTnLst>
                                </p:cTn>
                              </p:par>
                              <p:par>
                                <p:cTn id="139" presetID="22" presetClass="exit" presetSubtype="4" fill="hold" nodeType="withEffect">
                                  <p:stCondLst>
                                    <p:cond delay="12000"/>
                                  </p:stCondLst>
                                  <p:childTnLst>
                                    <p:animEffect transition="out" filter="wipe(down)">
                                      <p:cBhvr>
                                        <p:cTn id="140" dur="500"/>
                                        <p:tgtEl>
                                          <p:spTgt spid="33"/>
                                        </p:tgtEl>
                                      </p:cBhvr>
                                    </p:animEffect>
                                    <p:set>
                                      <p:cBhvr>
                                        <p:cTn id="141" dur="1" fill="hold">
                                          <p:stCondLst>
                                            <p:cond delay="499"/>
                                          </p:stCondLst>
                                        </p:cTn>
                                        <p:tgtEl>
                                          <p:spTgt spid="33"/>
                                        </p:tgtEl>
                                        <p:attrNameLst>
                                          <p:attrName>style.visibility</p:attrName>
                                        </p:attrNameLst>
                                      </p:cBhvr>
                                      <p:to>
                                        <p:strVal val="hidden"/>
                                      </p:to>
                                    </p:set>
                                  </p:childTnLst>
                                </p:cTn>
                              </p:par>
                            </p:childTnLst>
                          </p:cTn>
                        </p:par>
                      </p:childTnLst>
                    </p:cTn>
                  </p:par>
                </p:childTnLst>
              </p:cTn>
              <p:nextCondLst>
                <p:cond evt="onClick" delay="0">
                  <p:tgtEl>
                    <p:spTgt spid="12"/>
                  </p:tgtEl>
                </p:cond>
              </p:nextCondLst>
            </p:seq>
            <p:seq concurrent="1" nextAc="seek">
              <p:cTn id="142" restart="whenNotActive" fill="hold" evtFilter="cancelBubble" nodeType="interactiveSeq">
                <p:stCondLst>
                  <p:cond evt="onClick" delay="0">
                    <p:tgtEl>
                      <p:spTgt spid="60"/>
                    </p:tgtEl>
                  </p:cond>
                </p:stCondLst>
                <p:endSync evt="end" delay="0">
                  <p:rtn val="all"/>
                </p:endSync>
                <p:childTnLst>
                  <p:par>
                    <p:cTn id="143" fill="hold">
                      <p:stCondLst>
                        <p:cond delay="0"/>
                      </p:stCondLst>
                      <p:childTnLst>
                        <p:par>
                          <p:cTn id="144" fill="hold">
                            <p:stCondLst>
                              <p:cond delay="0"/>
                            </p:stCondLst>
                            <p:childTnLst>
                              <p:par>
                                <p:cTn id="145" presetID="1" presetClass="exit" presetSubtype="0" fill="hold" nodeType="clickEffect">
                                  <p:stCondLst>
                                    <p:cond delay="0"/>
                                  </p:stCondLst>
                                  <p:childTnLst>
                                    <p:set>
                                      <p:cBhvr>
                                        <p:cTn id="146" dur="1" fill="hold">
                                          <p:stCondLst>
                                            <p:cond delay="0"/>
                                          </p:stCondLst>
                                        </p:cTn>
                                        <p:tgtEl>
                                          <p:spTgt spid="60">
                                            <p:txEl>
                                              <p:pRg st="0" end="0"/>
                                            </p:txEl>
                                          </p:spTgt>
                                        </p:tgtEl>
                                        <p:attrNameLst>
                                          <p:attrName>style.visibility</p:attrName>
                                        </p:attrNameLst>
                                      </p:cBhvr>
                                      <p:to>
                                        <p:strVal val="hidden"/>
                                      </p:to>
                                    </p:set>
                                  </p:childTnLst>
                                  <p:subTnLst>
                                    <p:audio>
                                      <p:cMediaNode>
                                        <p:cTn display="0" masterRel="sameClick">
                                          <p:stCondLst>
                                            <p:cond evt="begin" delay="0">
                                              <p:tn val="145"/>
                                            </p:cond>
                                          </p:stCondLst>
                                          <p:endCondLst>
                                            <p:cond evt="onStopAudio" delay="0">
                                              <p:tgtEl>
                                                <p:sldTgt/>
                                              </p:tgtEl>
                                            </p:cond>
                                          </p:endCondLst>
                                        </p:cTn>
                                        <p:tgtEl>
                                          <p:sndTgt r:embed="rId5" name="15s.wav"/>
                                        </p:tgtEl>
                                      </p:cMediaNode>
                                    </p:audio>
                                  </p:subTnLst>
                                </p:cTn>
                              </p:par>
                              <p:par>
                                <p:cTn id="147" presetID="1" presetClass="exit" presetSubtype="0" fill="hold" nodeType="withEffect">
                                  <p:stCondLst>
                                    <p:cond delay="0"/>
                                  </p:stCondLst>
                                  <p:childTnLst>
                                    <p:set>
                                      <p:cBhvr>
                                        <p:cTn id="148" dur="1" fill="hold">
                                          <p:stCondLst>
                                            <p:cond delay="0"/>
                                          </p:stCondLst>
                                        </p:cTn>
                                        <p:tgtEl>
                                          <p:spTgt spid="60">
                                            <p:txEl>
                                              <p:pRg st="1" end="1"/>
                                            </p:txEl>
                                          </p:spTgt>
                                        </p:tgtEl>
                                        <p:attrNameLst>
                                          <p:attrName>style.visibility</p:attrName>
                                        </p:attrNameLst>
                                      </p:cBhvr>
                                      <p:to>
                                        <p:strVal val="hidden"/>
                                      </p:to>
                                    </p:set>
                                  </p:childTnLst>
                                </p:cTn>
                              </p:par>
                              <p:par>
                                <p:cTn id="149" presetID="1" presetClass="exit" presetSubtype="0" fill="hold" grpId="0" nodeType="withEffect">
                                  <p:stCondLst>
                                    <p:cond delay="0"/>
                                  </p:stCondLst>
                                  <p:childTnLst>
                                    <p:set>
                                      <p:cBhvr>
                                        <p:cTn id="150" dur="1" fill="hold">
                                          <p:stCondLst>
                                            <p:cond delay="0"/>
                                          </p:stCondLst>
                                        </p:cTn>
                                        <p:tgtEl>
                                          <p:spTgt spid="60">
                                            <p:txEl>
                                              <p:pRg st="0" end="0"/>
                                            </p:txEl>
                                          </p:spTgt>
                                        </p:tgtEl>
                                        <p:attrNameLst>
                                          <p:attrName>style.visibility</p:attrName>
                                        </p:attrNameLst>
                                      </p:cBhvr>
                                      <p:to>
                                        <p:strVal val="hidden"/>
                                      </p:to>
                                    </p:set>
                                  </p:childTnLst>
                                </p:cTn>
                              </p:par>
                              <p:par>
                                <p:cTn id="151" presetID="1" presetClass="exit" presetSubtype="0" fill="hold" grpId="0" nodeType="withEffect">
                                  <p:stCondLst>
                                    <p:cond delay="0"/>
                                  </p:stCondLst>
                                  <p:childTnLst>
                                    <p:set>
                                      <p:cBhvr>
                                        <p:cTn id="152" dur="1" fill="hold">
                                          <p:stCondLst>
                                            <p:cond delay="0"/>
                                          </p:stCondLst>
                                        </p:cTn>
                                        <p:tgtEl>
                                          <p:spTgt spid="60">
                                            <p:txEl>
                                              <p:pRg st="1" end="1"/>
                                            </p:txEl>
                                          </p:spTgt>
                                        </p:tgtEl>
                                        <p:attrNameLst>
                                          <p:attrName>style.visibility</p:attrName>
                                        </p:attrNameLst>
                                      </p:cBhvr>
                                      <p:to>
                                        <p:strVal val="hidden"/>
                                      </p:to>
                                    </p:set>
                                  </p:childTnLst>
                                </p:cTn>
                              </p:par>
                              <p:par>
                                <p:cTn id="153" presetID="1" presetClass="exit" presetSubtype="0" fill="hold" grpId="0" nodeType="withEffect">
                                  <p:stCondLst>
                                    <p:cond delay="0"/>
                                  </p:stCondLst>
                                  <p:childTnLst>
                                    <p:set>
                                      <p:cBhvr>
                                        <p:cTn id="154" dur="1" fill="hold">
                                          <p:stCondLst>
                                            <p:cond delay="0"/>
                                          </p:stCondLst>
                                        </p:cTn>
                                        <p:tgtEl>
                                          <p:spTgt spid="60">
                                            <p:bg/>
                                          </p:spTgt>
                                        </p:tgtEl>
                                        <p:attrNameLst>
                                          <p:attrName>style.visibility</p:attrName>
                                        </p:attrNameLst>
                                      </p:cBhvr>
                                      <p:to>
                                        <p:strVal val="hidden"/>
                                      </p:to>
                                    </p:set>
                                  </p:childTnLst>
                                </p:cTn>
                              </p:par>
                              <p:par>
                                <p:cTn id="155" presetID="1" presetClass="entr" presetSubtype="0" fill="hold" nodeType="withEffect">
                                  <p:stCondLst>
                                    <p:cond delay="0"/>
                                  </p:stCondLst>
                                  <p:childTnLst>
                                    <p:set>
                                      <p:cBhvr>
                                        <p:cTn id="156" dur="1" fill="hold">
                                          <p:stCondLst>
                                            <p:cond delay="0"/>
                                          </p:stCondLst>
                                        </p:cTn>
                                        <p:tgtEl>
                                          <p:spTgt spid="20"/>
                                        </p:tgtEl>
                                        <p:attrNameLst>
                                          <p:attrName>style.visibility</p:attrName>
                                        </p:attrNameLst>
                                      </p:cBhvr>
                                      <p:to>
                                        <p:strVal val="visible"/>
                                      </p:to>
                                    </p:set>
                                  </p:childTnLst>
                                </p:cTn>
                              </p:par>
                              <p:par>
                                <p:cTn id="157" presetID="42" presetClass="path" presetSubtype="0" accel="50000" decel="50000" fill="hold" nodeType="withEffect">
                                  <p:stCondLst>
                                    <p:cond delay="0"/>
                                  </p:stCondLst>
                                  <p:childTnLst>
                                    <p:animMotion origin="layout" path="M -8.33333E-7 -3.7037E-6 L 0.63984 0.01065 " pathEditMode="relative" rAng="0" ptsTypes="AA">
                                      <p:cBhvr>
                                        <p:cTn id="158" dur="16000" fill="hold"/>
                                        <p:tgtEl>
                                          <p:spTgt spid="20"/>
                                        </p:tgtEl>
                                        <p:attrNameLst>
                                          <p:attrName>ppt_x</p:attrName>
                                          <p:attrName>ppt_y</p:attrName>
                                        </p:attrNameLst>
                                      </p:cBhvr>
                                      <p:rCtr x="31992" y="532"/>
                                    </p:animMotion>
                                  </p:childTnLst>
                                </p:cTn>
                              </p:par>
                              <p:par>
                                <p:cTn id="159" presetID="1" presetClass="entr" presetSubtype="0" fill="hold" grpId="0" nodeType="withEffect">
                                  <p:stCondLst>
                                    <p:cond delay="0"/>
                                  </p:stCondLst>
                                  <p:childTnLst>
                                    <p:set>
                                      <p:cBhvr>
                                        <p:cTn id="160" dur="1" fill="hold">
                                          <p:stCondLst>
                                            <p:cond delay="0"/>
                                          </p:stCondLst>
                                        </p:cTn>
                                        <p:tgtEl>
                                          <p:spTgt spid="44"/>
                                        </p:tgtEl>
                                        <p:attrNameLst>
                                          <p:attrName>style.visibility</p:attrName>
                                        </p:attrNameLst>
                                      </p:cBhvr>
                                      <p:to>
                                        <p:strVal val="visible"/>
                                      </p:to>
                                    </p:set>
                                  </p:childTnLst>
                                </p:cTn>
                              </p:par>
                              <p:par>
                                <p:cTn id="161" presetID="1" presetClass="exit" presetSubtype="0" fill="hold" grpId="1" nodeType="withEffect">
                                  <p:stCondLst>
                                    <p:cond delay="1000"/>
                                  </p:stCondLst>
                                  <p:childTnLst>
                                    <p:set>
                                      <p:cBhvr>
                                        <p:cTn id="162" dur="1" fill="hold">
                                          <p:stCondLst>
                                            <p:cond delay="0"/>
                                          </p:stCondLst>
                                        </p:cTn>
                                        <p:tgtEl>
                                          <p:spTgt spid="44"/>
                                        </p:tgtEl>
                                        <p:attrNameLst>
                                          <p:attrName>style.visibility</p:attrName>
                                        </p:attrNameLst>
                                      </p:cBhvr>
                                      <p:to>
                                        <p:strVal val="hidden"/>
                                      </p:to>
                                    </p:set>
                                  </p:childTnLst>
                                </p:cTn>
                              </p:par>
                              <p:par>
                                <p:cTn id="163" presetID="1" presetClass="entr" presetSubtype="0" fill="hold" grpId="0" nodeType="withEffect">
                                  <p:stCondLst>
                                    <p:cond delay="1000"/>
                                  </p:stCondLst>
                                  <p:childTnLst>
                                    <p:set>
                                      <p:cBhvr>
                                        <p:cTn id="164" dur="1" fill="hold">
                                          <p:stCondLst>
                                            <p:cond delay="0"/>
                                          </p:stCondLst>
                                        </p:cTn>
                                        <p:tgtEl>
                                          <p:spTgt spid="45"/>
                                        </p:tgtEl>
                                        <p:attrNameLst>
                                          <p:attrName>style.visibility</p:attrName>
                                        </p:attrNameLst>
                                      </p:cBhvr>
                                      <p:to>
                                        <p:strVal val="visible"/>
                                      </p:to>
                                    </p:set>
                                  </p:childTnLst>
                                </p:cTn>
                              </p:par>
                              <p:par>
                                <p:cTn id="165" presetID="1" presetClass="exit" presetSubtype="0" fill="hold" grpId="1" nodeType="withEffect">
                                  <p:stCondLst>
                                    <p:cond delay="2000"/>
                                  </p:stCondLst>
                                  <p:childTnLst>
                                    <p:set>
                                      <p:cBhvr>
                                        <p:cTn id="166" dur="1" fill="hold">
                                          <p:stCondLst>
                                            <p:cond delay="0"/>
                                          </p:stCondLst>
                                        </p:cTn>
                                        <p:tgtEl>
                                          <p:spTgt spid="45"/>
                                        </p:tgtEl>
                                        <p:attrNameLst>
                                          <p:attrName>style.visibility</p:attrName>
                                        </p:attrNameLst>
                                      </p:cBhvr>
                                      <p:to>
                                        <p:strVal val="hidden"/>
                                      </p:to>
                                    </p:set>
                                  </p:childTnLst>
                                </p:cTn>
                              </p:par>
                              <p:par>
                                <p:cTn id="167" presetID="1" presetClass="entr" presetSubtype="0" fill="hold" grpId="0" nodeType="withEffect">
                                  <p:stCondLst>
                                    <p:cond delay="2000"/>
                                  </p:stCondLst>
                                  <p:childTnLst>
                                    <p:set>
                                      <p:cBhvr>
                                        <p:cTn id="168" dur="1" fill="hold">
                                          <p:stCondLst>
                                            <p:cond delay="0"/>
                                          </p:stCondLst>
                                        </p:cTn>
                                        <p:tgtEl>
                                          <p:spTgt spid="46"/>
                                        </p:tgtEl>
                                        <p:attrNameLst>
                                          <p:attrName>style.visibility</p:attrName>
                                        </p:attrNameLst>
                                      </p:cBhvr>
                                      <p:to>
                                        <p:strVal val="visible"/>
                                      </p:to>
                                    </p:set>
                                  </p:childTnLst>
                                </p:cTn>
                              </p:par>
                              <p:par>
                                <p:cTn id="169" presetID="1" presetClass="exit" presetSubtype="0" fill="hold" grpId="1" nodeType="withEffect">
                                  <p:stCondLst>
                                    <p:cond delay="3000"/>
                                  </p:stCondLst>
                                  <p:childTnLst>
                                    <p:set>
                                      <p:cBhvr>
                                        <p:cTn id="170" dur="1" fill="hold">
                                          <p:stCondLst>
                                            <p:cond delay="0"/>
                                          </p:stCondLst>
                                        </p:cTn>
                                        <p:tgtEl>
                                          <p:spTgt spid="46"/>
                                        </p:tgtEl>
                                        <p:attrNameLst>
                                          <p:attrName>style.visibility</p:attrName>
                                        </p:attrNameLst>
                                      </p:cBhvr>
                                      <p:to>
                                        <p:strVal val="hidden"/>
                                      </p:to>
                                    </p:set>
                                  </p:childTnLst>
                                </p:cTn>
                              </p:par>
                              <p:par>
                                <p:cTn id="171" presetID="1" presetClass="entr" presetSubtype="0" fill="hold" grpId="0" nodeType="withEffect">
                                  <p:stCondLst>
                                    <p:cond delay="3000"/>
                                  </p:stCondLst>
                                  <p:childTnLst>
                                    <p:set>
                                      <p:cBhvr>
                                        <p:cTn id="172" dur="1" fill="hold">
                                          <p:stCondLst>
                                            <p:cond delay="0"/>
                                          </p:stCondLst>
                                        </p:cTn>
                                        <p:tgtEl>
                                          <p:spTgt spid="47"/>
                                        </p:tgtEl>
                                        <p:attrNameLst>
                                          <p:attrName>style.visibility</p:attrName>
                                        </p:attrNameLst>
                                      </p:cBhvr>
                                      <p:to>
                                        <p:strVal val="visible"/>
                                      </p:to>
                                    </p:set>
                                  </p:childTnLst>
                                </p:cTn>
                              </p:par>
                              <p:par>
                                <p:cTn id="173" presetID="1" presetClass="exit" presetSubtype="0" fill="hold" grpId="1" nodeType="withEffect">
                                  <p:stCondLst>
                                    <p:cond delay="4000"/>
                                  </p:stCondLst>
                                  <p:childTnLst>
                                    <p:set>
                                      <p:cBhvr>
                                        <p:cTn id="174" dur="1" fill="hold">
                                          <p:stCondLst>
                                            <p:cond delay="0"/>
                                          </p:stCondLst>
                                        </p:cTn>
                                        <p:tgtEl>
                                          <p:spTgt spid="47"/>
                                        </p:tgtEl>
                                        <p:attrNameLst>
                                          <p:attrName>style.visibility</p:attrName>
                                        </p:attrNameLst>
                                      </p:cBhvr>
                                      <p:to>
                                        <p:strVal val="hidden"/>
                                      </p:to>
                                    </p:set>
                                  </p:childTnLst>
                                </p:cTn>
                              </p:par>
                              <p:par>
                                <p:cTn id="175" presetID="1" presetClass="entr" presetSubtype="0" fill="hold" grpId="0" nodeType="withEffect">
                                  <p:stCondLst>
                                    <p:cond delay="4000"/>
                                  </p:stCondLst>
                                  <p:childTnLst>
                                    <p:set>
                                      <p:cBhvr>
                                        <p:cTn id="176" dur="1" fill="hold">
                                          <p:stCondLst>
                                            <p:cond delay="0"/>
                                          </p:stCondLst>
                                        </p:cTn>
                                        <p:tgtEl>
                                          <p:spTgt spid="48"/>
                                        </p:tgtEl>
                                        <p:attrNameLst>
                                          <p:attrName>style.visibility</p:attrName>
                                        </p:attrNameLst>
                                      </p:cBhvr>
                                      <p:to>
                                        <p:strVal val="visible"/>
                                      </p:to>
                                    </p:set>
                                  </p:childTnLst>
                                </p:cTn>
                              </p:par>
                              <p:par>
                                <p:cTn id="177" presetID="1" presetClass="exit" presetSubtype="0" fill="hold" grpId="1" nodeType="withEffect">
                                  <p:stCondLst>
                                    <p:cond delay="5000"/>
                                  </p:stCondLst>
                                  <p:childTnLst>
                                    <p:set>
                                      <p:cBhvr>
                                        <p:cTn id="178" dur="1" fill="hold">
                                          <p:stCondLst>
                                            <p:cond delay="0"/>
                                          </p:stCondLst>
                                        </p:cTn>
                                        <p:tgtEl>
                                          <p:spTgt spid="48"/>
                                        </p:tgtEl>
                                        <p:attrNameLst>
                                          <p:attrName>style.visibility</p:attrName>
                                        </p:attrNameLst>
                                      </p:cBhvr>
                                      <p:to>
                                        <p:strVal val="hidden"/>
                                      </p:to>
                                    </p:set>
                                  </p:childTnLst>
                                </p:cTn>
                              </p:par>
                              <p:par>
                                <p:cTn id="179" presetID="1" presetClass="entr" presetSubtype="0" fill="hold" grpId="0" nodeType="withEffect">
                                  <p:stCondLst>
                                    <p:cond delay="5000"/>
                                  </p:stCondLst>
                                  <p:childTnLst>
                                    <p:set>
                                      <p:cBhvr>
                                        <p:cTn id="180" dur="1" fill="hold">
                                          <p:stCondLst>
                                            <p:cond delay="0"/>
                                          </p:stCondLst>
                                        </p:cTn>
                                        <p:tgtEl>
                                          <p:spTgt spid="49"/>
                                        </p:tgtEl>
                                        <p:attrNameLst>
                                          <p:attrName>style.visibility</p:attrName>
                                        </p:attrNameLst>
                                      </p:cBhvr>
                                      <p:to>
                                        <p:strVal val="visible"/>
                                      </p:to>
                                    </p:set>
                                  </p:childTnLst>
                                </p:cTn>
                              </p:par>
                              <p:par>
                                <p:cTn id="181" presetID="1" presetClass="exit" presetSubtype="0" fill="hold" grpId="1" nodeType="withEffect">
                                  <p:stCondLst>
                                    <p:cond delay="6000"/>
                                  </p:stCondLst>
                                  <p:childTnLst>
                                    <p:set>
                                      <p:cBhvr>
                                        <p:cTn id="182" dur="1" fill="hold">
                                          <p:stCondLst>
                                            <p:cond delay="0"/>
                                          </p:stCondLst>
                                        </p:cTn>
                                        <p:tgtEl>
                                          <p:spTgt spid="49"/>
                                        </p:tgtEl>
                                        <p:attrNameLst>
                                          <p:attrName>style.visibility</p:attrName>
                                        </p:attrNameLst>
                                      </p:cBhvr>
                                      <p:to>
                                        <p:strVal val="hidden"/>
                                      </p:to>
                                    </p:set>
                                  </p:childTnLst>
                                </p:cTn>
                              </p:par>
                              <p:par>
                                <p:cTn id="183" presetID="1" presetClass="entr" presetSubtype="0" fill="hold" grpId="0" nodeType="withEffect">
                                  <p:stCondLst>
                                    <p:cond delay="6000"/>
                                  </p:stCondLst>
                                  <p:childTnLst>
                                    <p:set>
                                      <p:cBhvr>
                                        <p:cTn id="184" dur="1" fill="hold">
                                          <p:stCondLst>
                                            <p:cond delay="0"/>
                                          </p:stCondLst>
                                        </p:cTn>
                                        <p:tgtEl>
                                          <p:spTgt spid="50"/>
                                        </p:tgtEl>
                                        <p:attrNameLst>
                                          <p:attrName>style.visibility</p:attrName>
                                        </p:attrNameLst>
                                      </p:cBhvr>
                                      <p:to>
                                        <p:strVal val="visible"/>
                                      </p:to>
                                    </p:set>
                                  </p:childTnLst>
                                </p:cTn>
                              </p:par>
                              <p:par>
                                <p:cTn id="185" presetID="1" presetClass="exit" presetSubtype="0" fill="hold" grpId="1" nodeType="withEffect">
                                  <p:stCondLst>
                                    <p:cond delay="7000"/>
                                  </p:stCondLst>
                                  <p:childTnLst>
                                    <p:set>
                                      <p:cBhvr>
                                        <p:cTn id="186" dur="1" fill="hold">
                                          <p:stCondLst>
                                            <p:cond delay="0"/>
                                          </p:stCondLst>
                                        </p:cTn>
                                        <p:tgtEl>
                                          <p:spTgt spid="50"/>
                                        </p:tgtEl>
                                        <p:attrNameLst>
                                          <p:attrName>style.visibility</p:attrName>
                                        </p:attrNameLst>
                                      </p:cBhvr>
                                      <p:to>
                                        <p:strVal val="hidden"/>
                                      </p:to>
                                    </p:set>
                                  </p:childTnLst>
                                </p:cTn>
                              </p:par>
                              <p:par>
                                <p:cTn id="187" presetID="1" presetClass="entr" presetSubtype="0" fill="hold" grpId="0" nodeType="withEffect">
                                  <p:stCondLst>
                                    <p:cond delay="7000"/>
                                  </p:stCondLst>
                                  <p:childTnLst>
                                    <p:set>
                                      <p:cBhvr>
                                        <p:cTn id="188" dur="1" fill="hold">
                                          <p:stCondLst>
                                            <p:cond delay="0"/>
                                          </p:stCondLst>
                                        </p:cTn>
                                        <p:tgtEl>
                                          <p:spTgt spid="51"/>
                                        </p:tgtEl>
                                        <p:attrNameLst>
                                          <p:attrName>style.visibility</p:attrName>
                                        </p:attrNameLst>
                                      </p:cBhvr>
                                      <p:to>
                                        <p:strVal val="visible"/>
                                      </p:to>
                                    </p:set>
                                  </p:childTnLst>
                                </p:cTn>
                              </p:par>
                              <p:par>
                                <p:cTn id="189" presetID="1" presetClass="exit" presetSubtype="0" fill="hold" grpId="1" nodeType="withEffect">
                                  <p:stCondLst>
                                    <p:cond delay="8000"/>
                                  </p:stCondLst>
                                  <p:childTnLst>
                                    <p:set>
                                      <p:cBhvr>
                                        <p:cTn id="190" dur="1" fill="hold">
                                          <p:stCondLst>
                                            <p:cond delay="0"/>
                                          </p:stCondLst>
                                        </p:cTn>
                                        <p:tgtEl>
                                          <p:spTgt spid="51"/>
                                        </p:tgtEl>
                                        <p:attrNameLst>
                                          <p:attrName>style.visibility</p:attrName>
                                        </p:attrNameLst>
                                      </p:cBhvr>
                                      <p:to>
                                        <p:strVal val="hidden"/>
                                      </p:to>
                                    </p:set>
                                  </p:childTnLst>
                                </p:cTn>
                              </p:par>
                              <p:par>
                                <p:cTn id="191" presetID="1" presetClass="entr" presetSubtype="0" fill="hold" grpId="0" nodeType="withEffect">
                                  <p:stCondLst>
                                    <p:cond delay="8000"/>
                                  </p:stCondLst>
                                  <p:childTnLst>
                                    <p:set>
                                      <p:cBhvr>
                                        <p:cTn id="192" dur="1" fill="hold">
                                          <p:stCondLst>
                                            <p:cond delay="0"/>
                                          </p:stCondLst>
                                        </p:cTn>
                                        <p:tgtEl>
                                          <p:spTgt spid="52"/>
                                        </p:tgtEl>
                                        <p:attrNameLst>
                                          <p:attrName>style.visibility</p:attrName>
                                        </p:attrNameLst>
                                      </p:cBhvr>
                                      <p:to>
                                        <p:strVal val="visible"/>
                                      </p:to>
                                    </p:set>
                                  </p:childTnLst>
                                </p:cTn>
                              </p:par>
                              <p:par>
                                <p:cTn id="193" presetID="1" presetClass="exit" presetSubtype="0" fill="hold" grpId="1" nodeType="withEffect">
                                  <p:stCondLst>
                                    <p:cond delay="9000"/>
                                  </p:stCondLst>
                                  <p:childTnLst>
                                    <p:set>
                                      <p:cBhvr>
                                        <p:cTn id="194" dur="1" fill="hold">
                                          <p:stCondLst>
                                            <p:cond delay="0"/>
                                          </p:stCondLst>
                                        </p:cTn>
                                        <p:tgtEl>
                                          <p:spTgt spid="52"/>
                                        </p:tgtEl>
                                        <p:attrNameLst>
                                          <p:attrName>style.visibility</p:attrName>
                                        </p:attrNameLst>
                                      </p:cBhvr>
                                      <p:to>
                                        <p:strVal val="hidden"/>
                                      </p:to>
                                    </p:set>
                                  </p:childTnLst>
                                </p:cTn>
                              </p:par>
                              <p:par>
                                <p:cTn id="195" presetID="1" presetClass="entr" presetSubtype="0" fill="hold" grpId="0" nodeType="withEffect">
                                  <p:stCondLst>
                                    <p:cond delay="9000"/>
                                  </p:stCondLst>
                                  <p:childTnLst>
                                    <p:set>
                                      <p:cBhvr>
                                        <p:cTn id="196" dur="1" fill="hold">
                                          <p:stCondLst>
                                            <p:cond delay="0"/>
                                          </p:stCondLst>
                                        </p:cTn>
                                        <p:tgtEl>
                                          <p:spTgt spid="53"/>
                                        </p:tgtEl>
                                        <p:attrNameLst>
                                          <p:attrName>style.visibility</p:attrName>
                                        </p:attrNameLst>
                                      </p:cBhvr>
                                      <p:to>
                                        <p:strVal val="visible"/>
                                      </p:to>
                                    </p:set>
                                  </p:childTnLst>
                                </p:cTn>
                              </p:par>
                              <p:par>
                                <p:cTn id="197" presetID="1" presetClass="exit" presetSubtype="0" fill="hold" grpId="1" nodeType="withEffect">
                                  <p:stCondLst>
                                    <p:cond delay="10000"/>
                                  </p:stCondLst>
                                  <p:childTnLst>
                                    <p:set>
                                      <p:cBhvr>
                                        <p:cTn id="198" dur="1" fill="hold">
                                          <p:stCondLst>
                                            <p:cond delay="0"/>
                                          </p:stCondLst>
                                        </p:cTn>
                                        <p:tgtEl>
                                          <p:spTgt spid="53"/>
                                        </p:tgtEl>
                                        <p:attrNameLst>
                                          <p:attrName>style.visibility</p:attrName>
                                        </p:attrNameLst>
                                      </p:cBhvr>
                                      <p:to>
                                        <p:strVal val="hidden"/>
                                      </p:to>
                                    </p:set>
                                  </p:childTnLst>
                                </p:cTn>
                              </p:par>
                              <p:par>
                                <p:cTn id="199" presetID="1" presetClass="entr" presetSubtype="0" fill="hold" grpId="0" nodeType="withEffect">
                                  <p:stCondLst>
                                    <p:cond delay="10000"/>
                                  </p:stCondLst>
                                  <p:childTnLst>
                                    <p:set>
                                      <p:cBhvr>
                                        <p:cTn id="200" dur="1" fill="hold">
                                          <p:stCondLst>
                                            <p:cond delay="0"/>
                                          </p:stCondLst>
                                        </p:cTn>
                                        <p:tgtEl>
                                          <p:spTgt spid="54"/>
                                        </p:tgtEl>
                                        <p:attrNameLst>
                                          <p:attrName>style.visibility</p:attrName>
                                        </p:attrNameLst>
                                      </p:cBhvr>
                                      <p:to>
                                        <p:strVal val="visible"/>
                                      </p:to>
                                    </p:set>
                                  </p:childTnLst>
                                </p:cTn>
                              </p:par>
                              <p:par>
                                <p:cTn id="201" presetID="1" presetClass="exit" presetSubtype="0" fill="hold" grpId="1" nodeType="withEffect">
                                  <p:stCondLst>
                                    <p:cond delay="11000"/>
                                  </p:stCondLst>
                                  <p:childTnLst>
                                    <p:set>
                                      <p:cBhvr>
                                        <p:cTn id="202" dur="1" fill="hold">
                                          <p:stCondLst>
                                            <p:cond delay="0"/>
                                          </p:stCondLst>
                                        </p:cTn>
                                        <p:tgtEl>
                                          <p:spTgt spid="54"/>
                                        </p:tgtEl>
                                        <p:attrNameLst>
                                          <p:attrName>style.visibility</p:attrName>
                                        </p:attrNameLst>
                                      </p:cBhvr>
                                      <p:to>
                                        <p:strVal val="hidden"/>
                                      </p:to>
                                    </p:set>
                                  </p:childTnLst>
                                </p:cTn>
                              </p:par>
                              <p:par>
                                <p:cTn id="203" presetID="1" presetClass="entr" presetSubtype="0" fill="hold" grpId="0" nodeType="withEffect">
                                  <p:stCondLst>
                                    <p:cond delay="11000"/>
                                  </p:stCondLst>
                                  <p:childTnLst>
                                    <p:set>
                                      <p:cBhvr>
                                        <p:cTn id="204" dur="1" fill="hold">
                                          <p:stCondLst>
                                            <p:cond delay="0"/>
                                          </p:stCondLst>
                                        </p:cTn>
                                        <p:tgtEl>
                                          <p:spTgt spid="55"/>
                                        </p:tgtEl>
                                        <p:attrNameLst>
                                          <p:attrName>style.visibility</p:attrName>
                                        </p:attrNameLst>
                                      </p:cBhvr>
                                      <p:to>
                                        <p:strVal val="visible"/>
                                      </p:to>
                                    </p:set>
                                  </p:childTnLst>
                                </p:cTn>
                              </p:par>
                              <p:par>
                                <p:cTn id="205" presetID="1" presetClass="exit" presetSubtype="0" fill="hold" grpId="1" nodeType="withEffect">
                                  <p:stCondLst>
                                    <p:cond delay="12000"/>
                                  </p:stCondLst>
                                  <p:childTnLst>
                                    <p:set>
                                      <p:cBhvr>
                                        <p:cTn id="206" dur="1" fill="hold">
                                          <p:stCondLst>
                                            <p:cond delay="0"/>
                                          </p:stCondLst>
                                        </p:cTn>
                                        <p:tgtEl>
                                          <p:spTgt spid="55"/>
                                        </p:tgtEl>
                                        <p:attrNameLst>
                                          <p:attrName>style.visibility</p:attrName>
                                        </p:attrNameLst>
                                      </p:cBhvr>
                                      <p:to>
                                        <p:strVal val="hidden"/>
                                      </p:to>
                                    </p:set>
                                  </p:childTnLst>
                                </p:cTn>
                              </p:par>
                              <p:par>
                                <p:cTn id="207" presetID="1" presetClass="entr" presetSubtype="0" fill="hold" grpId="0" nodeType="withEffect">
                                  <p:stCondLst>
                                    <p:cond delay="12000"/>
                                  </p:stCondLst>
                                  <p:childTnLst>
                                    <p:set>
                                      <p:cBhvr>
                                        <p:cTn id="208" dur="1" fill="hold">
                                          <p:stCondLst>
                                            <p:cond delay="0"/>
                                          </p:stCondLst>
                                        </p:cTn>
                                        <p:tgtEl>
                                          <p:spTgt spid="56"/>
                                        </p:tgtEl>
                                        <p:attrNameLst>
                                          <p:attrName>style.visibility</p:attrName>
                                        </p:attrNameLst>
                                      </p:cBhvr>
                                      <p:to>
                                        <p:strVal val="visible"/>
                                      </p:to>
                                    </p:set>
                                  </p:childTnLst>
                                </p:cTn>
                              </p:par>
                              <p:par>
                                <p:cTn id="209" presetID="1" presetClass="exit" presetSubtype="0" fill="hold" grpId="1" nodeType="withEffect">
                                  <p:stCondLst>
                                    <p:cond delay="13000"/>
                                  </p:stCondLst>
                                  <p:childTnLst>
                                    <p:set>
                                      <p:cBhvr>
                                        <p:cTn id="210" dur="1" fill="hold">
                                          <p:stCondLst>
                                            <p:cond delay="0"/>
                                          </p:stCondLst>
                                        </p:cTn>
                                        <p:tgtEl>
                                          <p:spTgt spid="56"/>
                                        </p:tgtEl>
                                        <p:attrNameLst>
                                          <p:attrName>style.visibility</p:attrName>
                                        </p:attrNameLst>
                                      </p:cBhvr>
                                      <p:to>
                                        <p:strVal val="hidden"/>
                                      </p:to>
                                    </p:set>
                                  </p:childTnLst>
                                </p:cTn>
                              </p:par>
                              <p:par>
                                <p:cTn id="211" presetID="1" presetClass="entr" presetSubtype="0" fill="hold" grpId="0" nodeType="withEffect">
                                  <p:stCondLst>
                                    <p:cond delay="13000"/>
                                  </p:stCondLst>
                                  <p:childTnLst>
                                    <p:set>
                                      <p:cBhvr>
                                        <p:cTn id="212" dur="1" fill="hold">
                                          <p:stCondLst>
                                            <p:cond delay="0"/>
                                          </p:stCondLst>
                                        </p:cTn>
                                        <p:tgtEl>
                                          <p:spTgt spid="57"/>
                                        </p:tgtEl>
                                        <p:attrNameLst>
                                          <p:attrName>style.visibility</p:attrName>
                                        </p:attrNameLst>
                                      </p:cBhvr>
                                      <p:to>
                                        <p:strVal val="visible"/>
                                      </p:to>
                                    </p:set>
                                  </p:childTnLst>
                                </p:cTn>
                              </p:par>
                              <p:par>
                                <p:cTn id="213" presetID="1" presetClass="exit" presetSubtype="0" fill="hold" grpId="1" nodeType="withEffect">
                                  <p:stCondLst>
                                    <p:cond delay="14000"/>
                                  </p:stCondLst>
                                  <p:childTnLst>
                                    <p:set>
                                      <p:cBhvr>
                                        <p:cTn id="214" dur="1" fill="hold">
                                          <p:stCondLst>
                                            <p:cond delay="0"/>
                                          </p:stCondLst>
                                        </p:cTn>
                                        <p:tgtEl>
                                          <p:spTgt spid="57"/>
                                        </p:tgtEl>
                                        <p:attrNameLst>
                                          <p:attrName>style.visibility</p:attrName>
                                        </p:attrNameLst>
                                      </p:cBhvr>
                                      <p:to>
                                        <p:strVal val="hidden"/>
                                      </p:to>
                                    </p:set>
                                  </p:childTnLst>
                                </p:cTn>
                              </p:par>
                              <p:par>
                                <p:cTn id="215" presetID="1" presetClass="entr" presetSubtype="0" fill="hold" grpId="0" nodeType="withEffect">
                                  <p:stCondLst>
                                    <p:cond delay="14000"/>
                                  </p:stCondLst>
                                  <p:childTnLst>
                                    <p:set>
                                      <p:cBhvr>
                                        <p:cTn id="216" dur="1" fill="hold">
                                          <p:stCondLst>
                                            <p:cond delay="0"/>
                                          </p:stCondLst>
                                        </p:cTn>
                                        <p:tgtEl>
                                          <p:spTgt spid="58"/>
                                        </p:tgtEl>
                                        <p:attrNameLst>
                                          <p:attrName>style.visibility</p:attrName>
                                        </p:attrNameLst>
                                      </p:cBhvr>
                                      <p:to>
                                        <p:strVal val="visible"/>
                                      </p:to>
                                    </p:set>
                                  </p:childTnLst>
                                </p:cTn>
                              </p:par>
                              <p:par>
                                <p:cTn id="217" presetID="1" presetClass="exit" presetSubtype="0" fill="hold" grpId="1" nodeType="withEffect">
                                  <p:stCondLst>
                                    <p:cond delay="15000"/>
                                  </p:stCondLst>
                                  <p:childTnLst>
                                    <p:set>
                                      <p:cBhvr>
                                        <p:cTn id="218" dur="1" fill="hold">
                                          <p:stCondLst>
                                            <p:cond delay="0"/>
                                          </p:stCondLst>
                                        </p:cTn>
                                        <p:tgtEl>
                                          <p:spTgt spid="58"/>
                                        </p:tgtEl>
                                        <p:attrNameLst>
                                          <p:attrName>style.visibility</p:attrName>
                                        </p:attrNameLst>
                                      </p:cBhvr>
                                      <p:to>
                                        <p:strVal val="hidden"/>
                                      </p:to>
                                    </p:set>
                                  </p:childTnLst>
                                </p:cTn>
                              </p:par>
                              <p:par>
                                <p:cTn id="219" presetID="1" presetClass="entr" presetSubtype="0" fill="hold" grpId="0" nodeType="withEffect">
                                  <p:stCondLst>
                                    <p:cond delay="15000"/>
                                  </p:stCondLst>
                                  <p:childTnLst>
                                    <p:set>
                                      <p:cBhvr>
                                        <p:cTn id="220" dur="1" fill="hold">
                                          <p:stCondLst>
                                            <p:cond delay="0"/>
                                          </p:stCondLst>
                                        </p:cTn>
                                        <p:tgtEl>
                                          <p:spTgt spid="59"/>
                                        </p:tgtEl>
                                        <p:attrNameLst>
                                          <p:attrName>style.visibility</p:attrName>
                                        </p:attrNameLst>
                                      </p:cBhvr>
                                      <p:to>
                                        <p:strVal val="visible"/>
                                      </p:to>
                                    </p:set>
                                  </p:childTnLst>
                                </p:cTn>
                              </p:par>
                            </p:childTnLst>
                          </p:cTn>
                        </p:par>
                      </p:childTnLst>
                    </p:cTn>
                  </p:par>
                </p:childTnLst>
              </p:cTn>
              <p:nextCondLst>
                <p:cond evt="onClick" delay="0">
                  <p:tgtEl>
                    <p:spTgt spid="60"/>
                  </p:tgtEl>
                </p:cond>
              </p:nextCondLst>
            </p:seq>
            <p:seq concurrent="1" nextAc="seek">
              <p:cTn id="221" restart="whenNotActive" fill="hold" evtFilter="cancelBubble" nodeType="interactiveSeq">
                <p:stCondLst>
                  <p:cond evt="onClick" delay="0">
                    <p:tgtEl>
                      <p:spTgt spid="106"/>
                    </p:tgtEl>
                  </p:cond>
                </p:stCondLst>
                <p:endSync evt="end" delay="0">
                  <p:rtn val="all"/>
                </p:endSync>
                <p:childTnLst>
                  <p:par>
                    <p:cTn id="222" fill="hold">
                      <p:stCondLst>
                        <p:cond delay="0"/>
                      </p:stCondLst>
                      <p:childTnLst>
                        <p:par>
                          <p:cTn id="223" fill="hold">
                            <p:stCondLst>
                              <p:cond delay="0"/>
                            </p:stCondLst>
                            <p:childTnLst>
                              <p:par>
                                <p:cTn id="224" presetID="1" presetClass="exit" presetSubtype="0" fill="hold" nodeType="clickEffect">
                                  <p:stCondLst>
                                    <p:cond delay="0"/>
                                  </p:stCondLst>
                                  <p:childTnLst>
                                    <p:set>
                                      <p:cBhvr>
                                        <p:cTn id="225" dur="1" fill="hold">
                                          <p:stCondLst>
                                            <p:cond delay="0"/>
                                          </p:stCondLst>
                                        </p:cTn>
                                        <p:tgtEl>
                                          <p:spTgt spid="106">
                                            <p:txEl>
                                              <p:pRg st="0" end="0"/>
                                            </p:txEl>
                                          </p:spTgt>
                                        </p:tgtEl>
                                        <p:attrNameLst>
                                          <p:attrName>style.visibility</p:attrName>
                                        </p:attrNameLst>
                                      </p:cBhvr>
                                      <p:to>
                                        <p:strVal val="hidden"/>
                                      </p:to>
                                    </p:set>
                                  </p:childTnLst>
                                  <p:subTnLst>
                                    <p:audio>
                                      <p:cMediaNode>
                                        <p:cTn display="0" masterRel="sameClick">
                                          <p:stCondLst>
                                            <p:cond evt="begin" delay="0">
                                              <p:tn val="224"/>
                                            </p:cond>
                                          </p:stCondLst>
                                          <p:endCondLst>
                                            <p:cond evt="onStopAudio" delay="0">
                                              <p:tgtEl>
                                                <p:sldTgt/>
                                              </p:tgtEl>
                                            </p:cond>
                                          </p:endCondLst>
                                        </p:cTn>
                                        <p:tgtEl>
                                          <p:sndTgt r:embed="rId5" name="15s.wav"/>
                                        </p:tgtEl>
                                      </p:cMediaNode>
                                    </p:audio>
                                  </p:subTnLst>
                                </p:cTn>
                              </p:par>
                              <p:par>
                                <p:cTn id="226" presetID="1" presetClass="exit" presetSubtype="0" fill="hold" nodeType="withEffect">
                                  <p:stCondLst>
                                    <p:cond delay="0"/>
                                  </p:stCondLst>
                                  <p:childTnLst>
                                    <p:set>
                                      <p:cBhvr>
                                        <p:cTn id="227" dur="1" fill="hold">
                                          <p:stCondLst>
                                            <p:cond delay="0"/>
                                          </p:stCondLst>
                                        </p:cTn>
                                        <p:tgtEl>
                                          <p:spTgt spid="106">
                                            <p:txEl>
                                              <p:pRg st="1" end="1"/>
                                            </p:txEl>
                                          </p:spTgt>
                                        </p:tgtEl>
                                        <p:attrNameLst>
                                          <p:attrName>style.visibility</p:attrName>
                                        </p:attrNameLst>
                                      </p:cBhvr>
                                      <p:to>
                                        <p:strVal val="hidden"/>
                                      </p:to>
                                    </p:set>
                                  </p:childTnLst>
                                </p:cTn>
                              </p:par>
                              <p:par>
                                <p:cTn id="228" presetID="1" presetClass="exit" presetSubtype="0" fill="hold" grpId="0" nodeType="withEffect">
                                  <p:stCondLst>
                                    <p:cond delay="0"/>
                                  </p:stCondLst>
                                  <p:childTnLst>
                                    <p:set>
                                      <p:cBhvr>
                                        <p:cTn id="229" dur="1" fill="hold">
                                          <p:stCondLst>
                                            <p:cond delay="0"/>
                                          </p:stCondLst>
                                        </p:cTn>
                                        <p:tgtEl>
                                          <p:spTgt spid="106">
                                            <p:txEl>
                                              <p:pRg st="0" end="0"/>
                                            </p:txEl>
                                          </p:spTgt>
                                        </p:tgtEl>
                                        <p:attrNameLst>
                                          <p:attrName>style.visibility</p:attrName>
                                        </p:attrNameLst>
                                      </p:cBhvr>
                                      <p:to>
                                        <p:strVal val="hidden"/>
                                      </p:to>
                                    </p:set>
                                  </p:childTnLst>
                                </p:cTn>
                              </p:par>
                              <p:par>
                                <p:cTn id="230" presetID="1" presetClass="exit" presetSubtype="0" fill="hold" grpId="0" nodeType="withEffect">
                                  <p:stCondLst>
                                    <p:cond delay="0"/>
                                  </p:stCondLst>
                                  <p:childTnLst>
                                    <p:set>
                                      <p:cBhvr>
                                        <p:cTn id="231" dur="1" fill="hold">
                                          <p:stCondLst>
                                            <p:cond delay="0"/>
                                          </p:stCondLst>
                                        </p:cTn>
                                        <p:tgtEl>
                                          <p:spTgt spid="106">
                                            <p:txEl>
                                              <p:pRg st="1" end="1"/>
                                            </p:txEl>
                                          </p:spTgt>
                                        </p:tgtEl>
                                        <p:attrNameLst>
                                          <p:attrName>style.visibility</p:attrName>
                                        </p:attrNameLst>
                                      </p:cBhvr>
                                      <p:to>
                                        <p:strVal val="hidden"/>
                                      </p:to>
                                    </p:set>
                                  </p:childTnLst>
                                </p:cTn>
                              </p:par>
                              <p:par>
                                <p:cTn id="232" presetID="1" presetClass="exit" presetSubtype="0" fill="hold" grpId="0" nodeType="withEffect">
                                  <p:stCondLst>
                                    <p:cond delay="0"/>
                                  </p:stCondLst>
                                  <p:childTnLst>
                                    <p:set>
                                      <p:cBhvr>
                                        <p:cTn id="233" dur="1" fill="hold">
                                          <p:stCondLst>
                                            <p:cond delay="0"/>
                                          </p:stCondLst>
                                        </p:cTn>
                                        <p:tgtEl>
                                          <p:spTgt spid="106">
                                            <p:bg/>
                                          </p:spTgt>
                                        </p:tgtEl>
                                        <p:attrNameLst>
                                          <p:attrName>style.visibility</p:attrName>
                                        </p:attrNameLst>
                                      </p:cBhvr>
                                      <p:to>
                                        <p:strVal val="hidden"/>
                                      </p:to>
                                    </p:set>
                                  </p:childTnLst>
                                </p:cTn>
                              </p:par>
                              <p:par>
                                <p:cTn id="234" presetID="1" presetClass="entr" presetSubtype="0" fill="hold" nodeType="withEffect">
                                  <p:stCondLst>
                                    <p:cond delay="0"/>
                                  </p:stCondLst>
                                  <p:childTnLst>
                                    <p:set>
                                      <p:cBhvr>
                                        <p:cTn id="235" dur="1" fill="hold">
                                          <p:stCondLst>
                                            <p:cond delay="0"/>
                                          </p:stCondLst>
                                        </p:cTn>
                                        <p:tgtEl>
                                          <p:spTgt spid="72"/>
                                        </p:tgtEl>
                                        <p:attrNameLst>
                                          <p:attrName>style.visibility</p:attrName>
                                        </p:attrNameLst>
                                      </p:cBhvr>
                                      <p:to>
                                        <p:strVal val="visible"/>
                                      </p:to>
                                    </p:set>
                                  </p:childTnLst>
                                </p:cTn>
                              </p:par>
                              <p:par>
                                <p:cTn id="236" presetID="42" presetClass="path" presetSubtype="0" accel="50000" decel="50000" fill="hold" nodeType="withEffect">
                                  <p:stCondLst>
                                    <p:cond delay="0"/>
                                  </p:stCondLst>
                                  <p:childTnLst>
                                    <p:animMotion origin="layout" path="M -8.33333E-7 -3.7037E-6 L 0.63984 0.01065 " pathEditMode="relative" rAng="0" ptsTypes="AA">
                                      <p:cBhvr>
                                        <p:cTn id="237" dur="16000" fill="hold"/>
                                        <p:tgtEl>
                                          <p:spTgt spid="72"/>
                                        </p:tgtEl>
                                        <p:attrNameLst>
                                          <p:attrName>ppt_x</p:attrName>
                                          <p:attrName>ppt_y</p:attrName>
                                        </p:attrNameLst>
                                      </p:cBhvr>
                                      <p:rCtr x="31992" y="532"/>
                                    </p:animMotion>
                                  </p:childTnLst>
                                </p:cTn>
                              </p:par>
                              <p:par>
                                <p:cTn id="238" presetID="1" presetClass="entr" presetSubtype="0" fill="hold" grpId="0" nodeType="withEffect">
                                  <p:stCondLst>
                                    <p:cond delay="0"/>
                                  </p:stCondLst>
                                  <p:childTnLst>
                                    <p:set>
                                      <p:cBhvr>
                                        <p:cTn id="239" dur="1" fill="hold">
                                          <p:stCondLst>
                                            <p:cond delay="0"/>
                                          </p:stCondLst>
                                        </p:cTn>
                                        <p:tgtEl>
                                          <p:spTgt spid="90"/>
                                        </p:tgtEl>
                                        <p:attrNameLst>
                                          <p:attrName>style.visibility</p:attrName>
                                        </p:attrNameLst>
                                      </p:cBhvr>
                                      <p:to>
                                        <p:strVal val="visible"/>
                                      </p:to>
                                    </p:set>
                                  </p:childTnLst>
                                </p:cTn>
                              </p:par>
                              <p:par>
                                <p:cTn id="240" presetID="1" presetClass="exit" presetSubtype="0" fill="hold" grpId="1" nodeType="withEffect">
                                  <p:stCondLst>
                                    <p:cond delay="1000"/>
                                  </p:stCondLst>
                                  <p:childTnLst>
                                    <p:set>
                                      <p:cBhvr>
                                        <p:cTn id="241" dur="1" fill="hold">
                                          <p:stCondLst>
                                            <p:cond delay="0"/>
                                          </p:stCondLst>
                                        </p:cTn>
                                        <p:tgtEl>
                                          <p:spTgt spid="90"/>
                                        </p:tgtEl>
                                        <p:attrNameLst>
                                          <p:attrName>style.visibility</p:attrName>
                                        </p:attrNameLst>
                                      </p:cBhvr>
                                      <p:to>
                                        <p:strVal val="hidden"/>
                                      </p:to>
                                    </p:set>
                                  </p:childTnLst>
                                </p:cTn>
                              </p:par>
                              <p:par>
                                <p:cTn id="242" presetID="1" presetClass="entr" presetSubtype="0" fill="hold" grpId="0" nodeType="withEffect">
                                  <p:stCondLst>
                                    <p:cond delay="1000"/>
                                  </p:stCondLst>
                                  <p:childTnLst>
                                    <p:set>
                                      <p:cBhvr>
                                        <p:cTn id="243" dur="1" fill="hold">
                                          <p:stCondLst>
                                            <p:cond delay="0"/>
                                          </p:stCondLst>
                                        </p:cTn>
                                        <p:tgtEl>
                                          <p:spTgt spid="91"/>
                                        </p:tgtEl>
                                        <p:attrNameLst>
                                          <p:attrName>style.visibility</p:attrName>
                                        </p:attrNameLst>
                                      </p:cBhvr>
                                      <p:to>
                                        <p:strVal val="visible"/>
                                      </p:to>
                                    </p:set>
                                  </p:childTnLst>
                                </p:cTn>
                              </p:par>
                              <p:par>
                                <p:cTn id="244" presetID="1" presetClass="exit" presetSubtype="0" fill="hold" grpId="1" nodeType="withEffect">
                                  <p:stCondLst>
                                    <p:cond delay="2000"/>
                                  </p:stCondLst>
                                  <p:childTnLst>
                                    <p:set>
                                      <p:cBhvr>
                                        <p:cTn id="245" dur="1" fill="hold">
                                          <p:stCondLst>
                                            <p:cond delay="0"/>
                                          </p:stCondLst>
                                        </p:cTn>
                                        <p:tgtEl>
                                          <p:spTgt spid="91"/>
                                        </p:tgtEl>
                                        <p:attrNameLst>
                                          <p:attrName>style.visibility</p:attrName>
                                        </p:attrNameLst>
                                      </p:cBhvr>
                                      <p:to>
                                        <p:strVal val="hidden"/>
                                      </p:to>
                                    </p:set>
                                  </p:childTnLst>
                                </p:cTn>
                              </p:par>
                              <p:par>
                                <p:cTn id="246" presetID="1" presetClass="entr" presetSubtype="0" fill="hold" grpId="0" nodeType="withEffect">
                                  <p:stCondLst>
                                    <p:cond delay="2000"/>
                                  </p:stCondLst>
                                  <p:childTnLst>
                                    <p:set>
                                      <p:cBhvr>
                                        <p:cTn id="247" dur="1" fill="hold">
                                          <p:stCondLst>
                                            <p:cond delay="0"/>
                                          </p:stCondLst>
                                        </p:cTn>
                                        <p:tgtEl>
                                          <p:spTgt spid="92"/>
                                        </p:tgtEl>
                                        <p:attrNameLst>
                                          <p:attrName>style.visibility</p:attrName>
                                        </p:attrNameLst>
                                      </p:cBhvr>
                                      <p:to>
                                        <p:strVal val="visible"/>
                                      </p:to>
                                    </p:set>
                                  </p:childTnLst>
                                </p:cTn>
                              </p:par>
                              <p:par>
                                <p:cTn id="248" presetID="1" presetClass="exit" presetSubtype="0" fill="hold" grpId="1" nodeType="withEffect">
                                  <p:stCondLst>
                                    <p:cond delay="3000"/>
                                  </p:stCondLst>
                                  <p:childTnLst>
                                    <p:set>
                                      <p:cBhvr>
                                        <p:cTn id="249" dur="1" fill="hold">
                                          <p:stCondLst>
                                            <p:cond delay="0"/>
                                          </p:stCondLst>
                                        </p:cTn>
                                        <p:tgtEl>
                                          <p:spTgt spid="92"/>
                                        </p:tgtEl>
                                        <p:attrNameLst>
                                          <p:attrName>style.visibility</p:attrName>
                                        </p:attrNameLst>
                                      </p:cBhvr>
                                      <p:to>
                                        <p:strVal val="hidden"/>
                                      </p:to>
                                    </p:set>
                                  </p:childTnLst>
                                </p:cTn>
                              </p:par>
                              <p:par>
                                <p:cTn id="250" presetID="1" presetClass="entr" presetSubtype="0" fill="hold" grpId="0" nodeType="withEffect">
                                  <p:stCondLst>
                                    <p:cond delay="3000"/>
                                  </p:stCondLst>
                                  <p:childTnLst>
                                    <p:set>
                                      <p:cBhvr>
                                        <p:cTn id="251" dur="1" fill="hold">
                                          <p:stCondLst>
                                            <p:cond delay="0"/>
                                          </p:stCondLst>
                                        </p:cTn>
                                        <p:tgtEl>
                                          <p:spTgt spid="93"/>
                                        </p:tgtEl>
                                        <p:attrNameLst>
                                          <p:attrName>style.visibility</p:attrName>
                                        </p:attrNameLst>
                                      </p:cBhvr>
                                      <p:to>
                                        <p:strVal val="visible"/>
                                      </p:to>
                                    </p:set>
                                  </p:childTnLst>
                                </p:cTn>
                              </p:par>
                              <p:par>
                                <p:cTn id="252" presetID="1" presetClass="exit" presetSubtype="0" fill="hold" grpId="1" nodeType="withEffect">
                                  <p:stCondLst>
                                    <p:cond delay="4000"/>
                                  </p:stCondLst>
                                  <p:childTnLst>
                                    <p:set>
                                      <p:cBhvr>
                                        <p:cTn id="253" dur="1" fill="hold">
                                          <p:stCondLst>
                                            <p:cond delay="0"/>
                                          </p:stCondLst>
                                        </p:cTn>
                                        <p:tgtEl>
                                          <p:spTgt spid="93"/>
                                        </p:tgtEl>
                                        <p:attrNameLst>
                                          <p:attrName>style.visibility</p:attrName>
                                        </p:attrNameLst>
                                      </p:cBhvr>
                                      <p:to>
                                        <p:strVal val="hidden"/>
                                      </p:to>
                                    </p:set>
                                  </p:childTnLst>
                                </p:cTn>
                              </p:par>
                              <p:par>
                                <p:cTn id="254" presetID="1" presetClass="entr" presetSubtype="0" fill="hold" grpId="0" nodeType="withEffect">
                                  <p:stCondLst>
                                    <p:cond delay="4000"/>
                                  </p:stCondLst>
                                  <p:childTnLst>
                                    <p:set>
                                      <p:cBhvr>
                                        <p:cTn id="255" dur="1" fill="hold">
                                          <p:stCondLst>
                                            <p:cond delay="0"/>
                                          </p:stCondLst>
                                        </p:cTn>
                                        <p:tgtEl>
                                          <p:spTgt spid="94"/>
                                        </p:tgtEl>
                                        <p:attrNameLst>
                                          <p:attrName>style.visibility</p:attrName>
                                        </p:attrNameLst>
                                      </p:cBhvr>
                                      <p:to>
                                        <p:strVal val="visible"/>
                                      </p:to>
                                    </p:set>
                                  </p:childTnLst>
                                </p:cTn>
                              </p:par>
                              <p:par>
                                <p:cTn id="256" presetID="1" presetClass="exit" presetSubtype="0" fill="hold" grpId="1" nodeType="withEffect">
                                  <p:stCondLst>
                                    <p:cond delay="5000"/>
                                  </p:stCondLst>
                                  <p:childTnLst>
                                    <p:set>
                                      <p:cBhvr>
                                        <p:cTn id="257" dur="1" fill="hold">
                                          <p:stCondLst>
                                            <p:cond delay="0"/>
                                          </p:stCondLst>
                                        </p:cTn>
                                        <p:tgtEl>
                                          <p:spTgt spid="94"/>
                                        </p:tgtEl>
                                        <p:attrNameLst>
                                          <p:attrName>style.visibility</p:attrName>
                                        </p:attrNameLst>
                                      </p:cBhvr>
                                      <p:to>
                                        <p:strVal val="hidden"/>
                                      </p:to>
                                    </p:set>
                                  </p:childTnLst>
                                </p:cTn>
                              </p:par>
                              <p:par>
                                <p:cTn id="258" presetID="1" presetClass="entr" presetSubtype="0" fill="hold" grpId="0" nodeType="withEffect">
                                  <p:stCondLst>
                                    <p:cond delay="5000"/>
                                  </p:stCondLst>
                                  <p:childTnLst>
                                    <p:set>
                                      <p:cBhvr>
                                        <p:cTn id="259" dur="1" fill="hold">
                                          <p:stCondLst>
                                            <p:cond delay="0"/>
                                          </p:stCondLst>
                                        </p:cTn>
                                        <p:tgtEl>
                                          <p:spTgt spid="95"/>
                                        </p:tgtEl>
                                        <p:attrNameLst>
                                          <p:attrName>style.visibility</p:attrName>
                                        </p:attrNameLst>
                                      </p:cBhvr>
                                      <p:to>
                                        <p:strVal val="visible"/>
                                      </p:to>
                                    </p:set>
                                  </p:childTnLst>
                                </p:cTn>
                              </p:par>
                              <p:par>
                                <p:cTn id="260" presetID="1" presetClass="exit" presetSubtype="0" fill="hold" grpId="1" nodeType="withEffect">
                                  <p:stCondLst>
                                    <p:cond delay="6000"/>
                                  </p:stCondLst>
                                  <p:childTnLst>
                                    <p:set>
                                      <p:cBhvr>
                                        <p:cTn id="261" dur="1" fill="hold">
                                          <p:stCondLst>
                                            <p:cond delay="0"/>
                                          </p:stCondLst>
                                        </p:cTn>
                                        <p:tgtEl>
                                          <p:spTgt spid="95"/>
                                        </p:tgtEl>
                                        <p:attrNameLst>
                                          <p:attrName>style.visibility</p:attrName>
                                        </p:attrNameLst>
                                      </p:cBhvr>
                                      <p:to>
                                        <p:strVal val="hidden"/>
                                      </p:to>
                                    </p:set>
                                  </p:childTnLst>
                                </p:cTn>
                              </p:par>
                              <p:par>
                                <p:cTn id="262" presetID="1" presetClass="entr" presetSubtype="0" fill="hold" grpId="0" nodeType="withEffect">
                                  <p:stCondLst>
                                    <p:cond delay="6000"/>
                                  </p:stCondLst>
                                  <p:childTnLst>
                                    <p:set>
                                      <p:cBhvr>
                                        <p:cTn id="263" dur="1" fill="hold">
                                          <p:stCondLst>
                                            <p:cond delay="0"/>
                                          </p:stCondLst>
                                        </p:cTn>
                                        <p:tgtEl>
                                          <p:spTgt spid="96"/>
                                        </p:tgtEl>
                                        <p:attrNameLst>
                                          <p:attrName>style.visibility</p:attrName>
                                        </p:attrNameLst>
                                      </p:cBhvr>
                                      <p:to>
                                        <p:strVal val="visible"/>
                                      </p:to>
                                    </p:set>
                                  </p:childTnLst>
                                </p:cTn>
                              </p:par>
                              <p:par>
                                <p:cTn id="264" presetID="1" presetClass="exit" presetSubtype="0" fill="hold" grpId="1" nodeType="withEffect">
                                  <p:stCondLst>
                                    <p:cond delay="7000"/>
                                  </p:stCondLst>
                                  <p:childTnLst>
                                    <p:set>
                                      <p:cBhvr>
                                        <p:cTn id="265" dur="1" fill="hold">
                                          <p:stCondLst>
                                            <p:cond delay="0"/>
                                          </p:stCondLst>
                                        </p:cTn>
                                        <p:tgtEl>
                                          <p:spTgt spid="96"/>
                                        </p:tgtEl>
                                        <p:attrNameLst>
                                          <p:attrName>style.visibility</p:attrName>
                                        </p:attrNameLst>
                                      </p:cBhvr>
                                      <p:to>
                                        <p:strVal val="hidden"/>
                                      </p:to>
                                    </p:set>
                                  </p:childTnLst>
                                </p:cTn>
                              </p:par>
                              <p:par>
                                <p:cTn id="266" presetID="1" presetClass="entr" presetSubtype="0" fill="hold" grpId="0" nodeType="withEffect">
                                  <p:stCondLst>
                                    <p:cond delay="7000"/>
                                  </p:stCondLst>
                                  <p:childTnLst>
                                    <p:set>
                                      <p:cBhvr>
                                        <p:cTn id="267" dur="1" fill="hold">
                                          <p:stCondLst>
                                            <p:cond delay="0"/>
                                          </p:stCondLst>
                                        </p:cTn>
                                        <p:tgtEl>
                                          <p:spTgt spid="97"/>
                                        </p:tgtEl>
                                        <p:attrNameLst>
                                          <p:attrName>style.visibility</p:attrName>
                                        </p:attrNameLst>
                                      </p:cBhvr>
                                      <p:to>
                                        <p:strVal val="visible"/>
                                      </p:to>
                                    </p:set>
                                  </p:childTnLst>
                                </p:cTn>
                              </p:par>
                              <p:par>
                                <p:cTn id="268" presetID="1" presetClass="exit" presetSubtype="0" fill="hold" grpId="1" nodeType="withEffect">
                                  <p:stCondLst>
                                    <p:cond delay="8000"/>
                                  </p:stCondLst>
                                  <p:childTnLst>
                                    <p:set>
                                      <p:cBhvr>
                                        <p:cTn id="269" dur="1" fill="hold">
                                          <p:stCondLst>
                                            <p:cond delay="0"/>
                                          </p:stCondLst>
                                        </p:cTn>
                                        <p:tgtEl>
                                          <p:spTgt spid="97"/>
                                        </p:tgtEl>
                                        <p:attrNameLst>
                                          <p:attrName>style.visibility</p:attrName>
                                        </p:attrNameLst>
                                      </p:cBhvr>
                                      <p:to>
                                        <p:strVal val="hidden"/>
                                      </p:to>
                                    </p:set>
                                  </p:childTnLst>
                                </p:cTn>
                              </p:par>
                              <p:par>
                                <p:cTn id="270" presetID="1" presetClass="entr" presetSubtype="0" fill="hold" grpId="0" nodeType="withEffect">
                                  <p:stCondLst>
                                    <p:cond delay="8000"/>
                                  </p:stCondLst>
                                  <p:childTnLst>
                                    <p:set>
                                      <p:cBhvr>
                                        <p:cTn id="271" dur="1" fill="hold">
                                          <p:stCondLst>
                                            <p:cond delay="0"/>
                                          </p:stCondLst>
                                        </p:cTn>
                                        <p:tgtEl>
                                          <p:spTgt spid="98"/>
                                        </p:tgtEl>
                                        <p:attrNameLst>
                                          <p:attrName>style.visibility</p:attrName>
                                        </p:attrNameLst>
                                      </p:cBhvr>
                                      <p:to>
                                        <p:strVal val="visible"/>
                                      </p:to>
                                    </p:set>
                                  </p:childTnLst>
                                </p:cTn>
                              </p:par>
                              <p:par>
                                <p:cTn id="272" presetID="1" presetClass="exit" presetSubtype="0" fill="hold" grpId="1" nodeType="withEffect">
                                  <p:stCondLst>
                                    <p:cond delay="9000"/>
                                  </p:stCondLst>
                                  <p:childTnLst>
                                    <p:set>
                                      <p:cBhvr>
                                        <p:cTn id="273" dur="1" fill="hold">
                                          <p:stCondLst>
                                            <p:cond delay="0"/>
                                          </p:stCondLst>
                                        </p:cTn>
                                        <p:tgtEl>
                                          <p:spTgt spid="98"/>
                                        </p:tgtEl>
                                        <p:attrNameLst>
                                          <p:attrName>style.visibility</p:attrName>
                                        </p:attrNameLst>
                                      </p:cBhvr>
                                      <p:to>
                                        <p:strVal val="hidden"/>
                                      </p:to>
                                    </p:set>
                                  </p:childTnLst>
                                </p:cTn>
                              </p:par>
                              <p:par>
                                <p:cTn id="274" presetID="1" presetClass="entr" presetSubtype="0" fill="hold" grpId="0" nodeType="withEffect">
                                  <p:stCondLst>
                                    <p:cond delay="9000"/>
                                  </p:stCondLst>
                                  <p:childTnLst>
                                    <p:set>
                                      <p:cBhvr>
                                        <p:cTn id="275" dur="1" fill="hold">
                                          <p:stCondLst>
                                            <p:cond delay="0"/>
                                          </p:stCondLst>
                                        </p:cTn>
                                        <p:tgtEl>
                                          <p:spTgt spid="99"/>
                                        </p:tgtEl>
                                        <p:attrNameLst>
                                          <p:attrName>style.visibility</p:attrName>
                                        </p:attrNameLst>
                                      </p:cBhvr>
                                      <p:to>
                                        <p:strVal val="visible"/>
                                      </p:to>
                                    </p:set>
                                  </p:childTnLst>
                                </p:cTn>
                              </p:par>
                              <p:par>
                                <p:cTn id="276" presetID="1" presetClass="exit" presetSubtype="0" fill="hold" grpId="1" nodeType="withEffect">
                                  <p:stCondLst>
                                    <p:cond delay="10000"/>
                                  </p:stCondLst>
                                  <p:childTnLst>
                                    <p:set>
                                      <p:cBhvr>
                                        <p:cTn id="277" dur="1" fill="hold">
                                          <p:stCondLst>
                                            <p:cond delay="0"/>
                                          </p:stCondLst>
                                        </p:cTn>
                                        <p:tgtEl>
                                          <p:spTgt spid="99"/>
                                        </p:tgtEl>
                                        <p:attrNameLst>
                                          <p:attrName>style.visibility</p:attrName>
                                        </p:attrNameLst>
                                      </p:cBhvr>
                                      <p:to>
                                        <p:strVal val="hidden"/>
                                      </p:to>
                                    </p:set>
                                  </p:childTnLst>
                                </p:cTn>
                              </p:par>
                              <p:par>
                                <p:cTn id="278" presetID="1" presetClass="entr" presetSubtype="0" fill="hold" grpId="0" nodeType="withEffect">
                                  <p:stCondLst>
                                    <p:cond delay="10000"/>
                                  </p:stCondLst>
                                  <p:childTnLst>
                                    <p:set>
                                      <p:cBhvr>
                                        <p:cTn id="279" dur="1" fill="hold">
                                          <p:stCondLst>
                                            <p:cond delay="0"/>
                                          </p:stCondLst>
                                        </p:cTn>
                                        <p:tgtEl>
                                          <p:spTgt spid="100"/>
                                        </p:tgtEl>
                                        <p:attrNameLst>
                                          <p:attrName>style.visibility</p:attrName>
                                        </p:attrNameLst>
                                      </p:cBhvr>
                                      <p:to>
                                        <p:strVal val="visible"/>
                                      </p:to>
                                    </p:set>
                                  </p:childTnLst>
                                </p:cTn>
                              </p:par>
                              <p:par>
                                <p:cTn id="280" presetID="1" presetClass="exit" presetSubtype="0" fill="hold" grpId="1" nodeType="withEffect">
                                  <p:stCondLst>
                                    <p:cond delay="11000"/>
                                  </p:stCondLst>
                                  <p:childTnLst>
                                    <p:set>
                                      <p:cBhvr>
                                        <p:cTn id="281" dur="1" fill="hold">
                                          <p:stCondLst>
                                            <p:cond delay="0"/>
                                          </p:stCondLst>
                                        </p:cTn>
                                        <p:tgtEl>
                                          <p:spTgt spid="100"/>
                                        </p:tgtEl>
                                        <p:attrNameLst>
                                          <p:attrName>style.visibility</p:attrName>
                                        </p:attrNameLst>
                                      </p:cBhvr>
                                      <p:to>
                                        <p:strVal val="hidden"/>
                                      </p:to>
                                    </p:set>
                                  </p:childTnLst>
                                </p:cTn>
                              </p:par>
                              <p:par>
                                <p:cTn id="282" presetID="1" presetClass="entr" presetSubtype="0" fill="hold" grpId="0" nodeType="withEffect">
                                  <p:stCondLst>
                                    <p:cond delay="11000"/>
                                  </p:stCondLst>
                                  <p:childTnLst>
                                    <p:set>
                                      <p:cBhvr>
                                        <p:cTn id="283" dur="1" fill="hold">
                                          <p:stCondLst>
                                            <p:cond delay="0"/>
                                          </p:stCondLst>
                                        </p:cTn>
                                        <p:tgtEl>
                                          <p:spTgt spid="101"/>
                                        </p:tgtEl>
                                        <p:attrNameLst>
                                          <p:attrName>style.visibility</p:attrName>
                                        </p:attrNameLst>
                                      </p:cBhvr>
                                      <p:to>
                                        <p:strVal val="visible"/>
                                      </p:to>
                                    </p:set>
                                  </p:childTnLst>
                                </p:cTn>
                              </p:par>
                              <p:par>
                                <p:cTn id="284" presetID="1" presetClass="exit" presetSubtype="0" fill="hold" grpId="1" nodeType="withEffect">
                                  <p:stCondLst>
                                    <p:cond delay="12000"/>
                                  </p:stCondLst>
                                  <p:childTnLst>
                                    <p:set>
                                      <p:cBhvr>
                                        <p:cTn id="285" dur="1" fill="hold">
                                          <p:stCondLst>
                                            <p:cond delay="0"/>
                                          </p:stCondLst>
                                        </p:cTn>
                                        <p:tgtEl>
                                          <p:spTgt spid="101"/>
                                        </p:tgtEl>
                                        <p:attrNameLst>
                                          <p:attrName>style.visibility</p:attrName>
                                        </p:attrNameLst>
                                      </p:cBhvr>
                                      <p:to>
                                        <p:strVal val="hidden"/>
                                      </p:to>
                                    </p:set>
                                  </p:childTnLst>
                                </p:cTn>
                              </p:par>
                              <p:par>
                                <p:cTn id="286" presetID="1" presetClass="entr" presetSubtype="0" fill="hold" grpId="0" nodeType="withEffect">
                                  <p:stCondLst>
                                    <p:cond delay="12000"/>
                                  </p:stCondLst>
                                  <p:childTnLst>
                                    <p:set>
                                      <p:cBhvr>
                                        <p:cTn id="287" dur="1" fill="hold">
                                          <p:stCondLst>
                                            <p:cond delay="0"/>
                                          </p:stCondLst>
                                        </p:cTn>
                                        <p:tgtEl>
                                          <p:spTgt spid="102"/>
                                        </p:tgtEl>
                                        <p:attrNameLst>
                                          <p:attrName>style.visibility</p:attrName>
                                        </p:attrNameLst>
                                      </p:cBhvr>
                                      <p:to>
                                        <p:strVal val="visible"/>
                                      </p:to>
                                    </p:set>
                                  </p:childTnLst>
                                </p:cTn>
                              </p:par>
                              <p:par>
                                <p:cTn id="288" presetID="1" presetClass="exit" presetSubtype="0" fill="hold" grpId="1" nodeType="withEffect">
                                  <p:stCondLst>
                                    <p:cond delay="13000"/>
                                  </p:stCondLst>
                                  <p:childTnLst>
                                    <p:set>
                                      <p:cBhvr>
                                        <p:cTn id="289" dur="1" fill="hold">
                                          <p:stCondLst>
                                            <p:cond delay="0"/>
                                          </p:stCondLst>
                                        </p:cTn>
                                        <p:tgtEl>
                                          <p:spTgt spid="102"/>
                                        </p:tgtEl>
                                        <p:attrNameLst>
                                          <p:attrName>style.visibility</p:attrName>
                                        </p:attrNameLst>
                                      </p:cBhvr>
                                      <p:to>
                                        <p:strVal val="hidden"/>
                                      </p:to>
                                    </p:set>
                                  </p:childTnLst>
                                </p:cTn>
                              </p:par>
                              <p:par>
                                <p:cTn id="290" presetID="1" presetClass="entr" presetSubtype="0" fill="hold" grpId="0" nodeType="withEffect">
                                  <p:stCondLst>
                                    <p:cond delay="13000"/>
                                  </p:stCondLst>
                                  <p:childTnLst>
                                    <p:set>
                                      <p:cBhvr>
                                        <p:cTn id="291" dur="1" fill="hold">
                                          <p:stCondLst>
                                            <p:cond delay="0"/>
                                          </p:stCondLst>
                                        </p:cTn>
                                        <p:tgtEl>
                                          <p:spTgt spid="103"/>
                                        </p:tgtEl>
                                        <p:attrNameLst>
                                          <p:attrName>style.visibility</p:attrName>
                                        </p:attrNameLst>
                                      </p:cBhvr>
                                      <p:to>
                                        <p:strVal val="visible"/>
                                      </p:to>
                                    </p:set>
                                  </p:childTnLst>
                                </p:cTn>
                              </p:par>
                              <p:par>
                                <p:cTn id="292" presetID="1" presetClass="exit" presetSubtype="0" fill="hold" grpId="1" nodeType="withEffect">
                                  <p:stCondLst>
                                    <p:cond delay="14000"/>
                                  </p:stCondLst>
                                  <p:childTnLst>
                                    <p:set>
                                      <p:cBhvr>
                                        <p:cTn id="293" dur="1" fill="hold">
                                          <p:stCondLst>
                                            <p:cond delay="0"/>
                                          </p:stCondLst>
                                        </p:cTn>
                                        <p:tgtEl>
                                          <p:spTgt spid="103"/>
                                        </p:tgtEl>
                                        <p:attrNameLst>
                                          <p:attrName>style.visibility</p:attrName>
                                        </p:attrNameLst>
                                      </p:cBhvr>
                                      <p:to>
                                        <p:strVal val="hidden"/>
                                      </p:to>
                                    </p:set>
                                  </p:childTnLst>
                                </p:cTn>
                              </p:par>
                              <p:par>
                                <p:cTn id="294" presetID="1" presetClass="entr" presetSubtype="0" fill="hold" grpId="0" nodeType="withEffect">
                                  <p:stCondLst>
                                    <p:cond delay="14000"/>
                                  </p:stCondLst>
                                  <p:childTnLst>
                                    <p:set>
                                      <p:cBhvr>
                                        <p:cTn id="295" dur="1" fill="hold">
                                          <p:stCondLst>
                                            <p:cond delay="0"/>
                                          </p:stCondLst>
                                        </p:cTn>
                                        <p:tgtEl>
                                          <p:spTgt spid="104"/>
                                        </p:tgtEl>
                                        <p:attrNameLst>
                                          <p:attrName>style.visibility</p:attrName>
                                        </p:attrNameLst>
                                      </p:cBhvr>
                                      <p:to>
                                        <p:strVal val="visible"/>
                                      </p:to>
                                    </p:set>
                                  </p:childTnLst>
                                </p:cTn>
                              </p:par>
                              <p:par>
                                <p:cTn id="296" presetID="1" presetClass="exit" presetSubtype="0" fill="hold" grpId="1" nodeType="withEffect">
                                  <p:stCondLst>
                                    <p:cond delay="15000"/>
                                  </p:stCondLst>
                                  <p:childTnLst>
                                    <p:set>
                                      <p:cBhvr>
                                        <p:cTn id="297" dur="1" fill="hold">
                                          <p:stCondLst>
                                            <p:cond delay="0"/>
                                          </p:stCondLst>
                                        </p:cTn>
                                        <p:tgtEl>
                                          <p:spTgt spid="104"/>
                                        </p:tgtEl>
                                        <p:attrNameLst>
                                          <p:attrName>style.visibility</p:attrName>
                                        </p:attrNameLst>
                                      </p:cBhvr>
                                      <p:to>
                                        <p:strVal val="hidden"/>
                                      </p:to>
                                    </p:set>
                                  </p:childTnLst>
                                </p:cTn>
                              </p:par>
                              <p:par>
                                <p:cTn id="298" presetID="1" presetClass="entr" presetSubtype="0" fill="hold" grpId="0" nodeType="withEffect">
                                  <p:stCondLst>
                                    <p:cond delay="15000"/>
                                  </p:stCondLst>
                                  <p:childTnLst>
                                    <p:set>
                                      <p:cBhvr>
                                        <p:cTn id="299" dur="1" fill="hold">
                                          <p:stCondLst>
                                            <p:cond delay="0"/>
                                          </p:stCondLst>
                                        </p:cTn>
                                        <p:tgtEl>
                                          <p:spTgt spid="105"/>
                                        </p:tgtEl>
                                        <p:attrNameLst>
                                          <p:attrName>style.visibility</p:attrName>
                                        </p:attrNameLst>
                                      </p:cBhvr>
                                      <p:to>
                                        <p:strVal val="visible"/>
                                      </p:to>
                                    </p:set>
                                  </p:childTnLst>
                                </p:cTn>
                              </p:par>
                            </p:childTnLst>
                          </p:cTn>
                        </p:par>
                      </p:childTnLst>
                    </p:cTn>
                  </p:par>
                </p:childTnLst>
              </p:cTn>
              <p:nextCondLst>
                <p:cond evt="onClick" delay="0">
                  <p:tgtEl>
                    <p:spTgt spid="106"/>
                  </p:tgtEl>
                </p:cond>
              </p:nextCondLst>
            </p:seq>
          </p:childTnLst>
        </p:cTn>
      </p:par>
    </p:tnLst>
    <p:bldLst>
      <p:bldP spid="15" grpId="1" animBg="1"/>
      <p:bldP spid="12" grpId="1" animBg="1"/>
      <p:bldP spid="44" grpId="0"/>
      <p:bldP spid="44" grpId="1"/>
      <p:bldP spid="45" grpId="0"/>
      <p:bldP spid="45" grpId="1"/>
      <p:bldP spid="46" grpId="0"/>
      <p:bldP spid="46" grpId="1"/>
      <p:bldP spid="47" grpId="0"/>
      <p:bldP spid="47" grpId="1"/>
      <p:bldP spid="48" grpId="0"/>
      <p:bldP spid="48" grpId="1"/>
      <p:bldP spid="49" grpId="0"/>
      <p:bldP spid="49" grpId="1"/>
      <p:bldP spid="50" grpId="0"/>
      <p:bldP spid="50" grpId="1"/>
      <p:bldP spid="51" grpId="0"/>
      <p:bldP spid="51" grpId="1"/>
      <p:bldP spid="52" grpId="0"/>
      <p:bldP spid="52" grpId="1"/>
      <p:bldP spid="53" grpId="0"/>
      <p:bldP spid="53" grpId="1"/>
      <p:bldP spid="54" grpId="0"/>
      <p:bldP spid="54" grpId="1"/>
      <p:bldP spid="55" grpId="0"/>
      <p:bldP spid="55" grpId="1"/>
      <p:bldP spid="56" grpId="0"/>
      <p:bldP spid="56" grpId="1"/>
      <p:bldP spid="57" grpId="0"/>
      <p:bldP spid="57" grpId="1"/>
      <p:bldP spid="58" grpId="0"/>
      <p:bldP spid="58" grpId="1"/>
      <p:bldP spid="59" grpId="0"/>
      <p:bldP spid="60" grpId="0" build="allAtOnce" animBg="1"/>
      <p:bldP spid="60" grpId="1" uiExpand="1" build="allAtOnce" animBg="1"/>
      <p:bldP spid="74" grpId="0" animBg="1"/>
      <p:bldP spid="90" grpId="0"/>
      <p:bldP spid="90" grpId="1"/>
      <p:bldP spid="91" grpId="0"/>
      <p:bldP spid="91" grpId="1"/>
      <p:bldP spid="92" grpId="0"/>
      <p:bldP spid="92" grpId="1"/>
      <p:bldP spid="93" grpId="0"/>
      <p:bldP spid="93" grpId="1"/>
      <p:bldP spid="94" grpId="0"/>
      <p:bldP spid="94" grpId="1"/>
      <p:bldP spid="95" grpId="0"/>
      <p:bldP spid="95" grpId="1"/>
      <p:bldP spid="96" grpId="0"/>
      <p:bldP spid="96" grpId="1"/>
      <p:bldP spid="97" grpId="0"/>
      <p:bldP spid="97" grpId="1"/>
      <p:bldP spid="98" grpId="0"/>
      <p:bldP spid="98" grpId="1"/>
      <p:bldP spid="99" grpId="0"/>
      <p:bldP spid="99" grpId="1"/>
      <p:bldP spid="100" grpId="0"/>
      <p:bldP spid="100" grpId="1"/>
      <p:bldP spid="101" grpId="0"/>
      <p:bldP spid="101" grpId="1"/>
      <p:bldP spid="102" grpId="0"/>
      <p:bldP spid="102" grpId="1"/>
      <p:bldP spid="103" grpId="0"/>
      <p:bldP spid="103" grpId="1"/>
      <p:bldP spid="104" grpId="0"/>
      <p:bldP spid="104" grpId="1"/>
      <p:bldP spid="105" grpId="0"/>
      <p:bldP spid="106" grpId="0" build="allAtOnce"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7" name="Group 76" hidden="1">
            <a:extLst>
              <a:ext uri="{FF2B5EF4-FFF2-40B4-BE49-F238E27FC236}">
                <a16:creationId xmlns:a16="http://schemas.microsoft.com/office/drawing/2014/main" id="{97001AFB-2ABA-ED65-19DE-4CFC22410A65}"/>
              </a:ext>
            </a:extLst>
          </p:cNvPr>
          <p:cNvGrpSpPr/>
          <p:nvPr/>
        </p:nvGrpSpPr>
        <p:grpSpPr>
          <a:xfrm>
            <a:off x="14168578" y="2853425"/>
            <a:ext cx="9540205" cy="2759073"/>
            <a:chOff x="820151" y="6920040"/>
            <a:chExt cx="9540205" cy="2759073"/>
          </a:xfrm>
        </p:grpSpPr>
        <p:pic>
          <p:nvPicPr>
            <p:cNvPr id="78" name="TIM 5" descr="Icon&#10;&#10;Description automatically generated">
              <a:extLst>
                <a:ext uri="{FF2B5EF4-FFF2-40B4-BE49-F238E27FC236}">
                  <a16:creationId xmlns:a16="http://schemas.microsoft.com/office/drawing/2014/main" id="{0C67D2C8-C269-E7B2-7C28-BBE993902367}"/>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089505" y="7177126"/>
              <a:ext cx="723900" cy="723900"/>
            </a:xfrm>
            <a:prstGeom prst="rect">
              <a:avLst/>
            </a:prstGeom>
          </p:spPr>
        </p:pic>
        <p:pic>
          <p:nvPicPr>
            <p:cNvPr id="79" name="TIM 4" descr="Icon&#10;&#10;Description automatically generated">
              <a:extLst>
                <a:ext uri="{FF2B5EF4-FFF2-40B4-BE49-F238E27FC236}">
                  <a16:creationId xmlns:a16="http://schemas.microsoft.com/office/drawing/2014/main" id="{D7879A14-8C73-3C59-95B0-0912279DDDCF}"/>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698360" y="7092571"/>
              <a:ext cx="723900" cy="723900"/>
            </a:xfrm>
            <a:prstGeom prst="rect">
              <a:avLst/>
            </a:prstGeom>
          </p:spPr>
        </p:pic>
        <p:pic>
          <p:nvPicPr>
            <p:cNvPr id="80" name="TIM 3" descr="Icon&#10;&#10;Description automatically generated">
              <a:extLst>
                <a:ext uri="{FF2B5EF4-FFF2-40B4-BE49-F238E27FC236}">
                  <a16:creationId xmlns:a16="http://schemas.microsoft.com/office/drawing/2014/main" id="{A6CD12F6-5B70-A4ED-1692-908FC995867A}"/>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424571" y="8354815"/>
              <a:ext cx="723900" cy="723900"/>
            </a:xfrm>
            <a:prstGeom prst="rect">
              <a:avLst/>
            </a:prstGeom>
          </p:spPr>
        </p:pic>
        <p:pic>
          <p:nvPicPr>
            <p:cNvPr id="81" name="TIM 2" descr="Icon&#10;&#10;Description automatically generated">
              <a:extLst>
                <a:ext uri="{FF2B5EF4-FFF2-40B4-BE49-F238E27FC236}">
                  <a16:creationId xmlns:a16="http://schemas.microsoft.com/office/drawing/2014/main" id="{5C9F826B-2306-5F78-9B3B-D8FEA3E0A4F7}"/>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486938" y="7864552"/>
              <a:ext cx="723900" cy="723900"/>
            </a:xfrm>
            <a:prstGeom prst="rect">
              <a:avLst/>
            </a:prstGeom>
          </p:spPr>
        </p:pic>
        <p:pic>
          <p:nvPicPr>
            <p:cNvPr id="82" name="TIM 1" descr="Icon&#10;&#10;Description automatically generated">
              <a:extLst>
                <a:ext uri="{FF2B5EF4-FFF2-40B4-BE49-F238E27FC236}">
                  <a16:creationId xmlns:a16="http://schemas.microsoft.com/office/drawing/2014/main" id="{964F9308-6F61-4327-5521-F56D514C6238}"/>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500196" y="7693076"/>
              <a:ext cx="723900" cy="723900"/>
            </a:xfrm>
            <a:prstGeom prst="rect">
              <a:avLst/>
            </a:prstGeom>
          </p:spPr>
        </p:pic>
        <p:pic>
          <p:nvPicPr>
            <p:cNvPr id="83" name="TIM 5" descr="Icon&#10;&#10;Description automatically generated">
              <a:extLst>
                <a:ext uri="{FF2B5EF4-FFF2-40B4-BE49-F238E27FC236}">
                  <a16:creationId xmlns:a16="http://schemas.microsoft.com/office/drawing/2014/main" id="{59F6CCE6-6D86-B9D5-CA27-5C1514A3B520}"/>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20151" y="7140652"/>
              <a:ext cx="723900" cy="723900"/>
            </a:xfrm>
            <a:prstGeom prst="rect">
              <a:avLst/>
            </a:prstGeom>
          </p:spPr>
        </p:pic>
        <p:pic>
          <p:nvPicPr>
            <p:cNvPr id="84" name="TIM 5" descr="Icon&#10;&#10;Description automatically generated">
              <a:extLst>
                <a:ext uri="{FF2B5EF4-FFF2-40B4-BE49-F238E27FC236}">
                  <a16:creationId xmlns:a16="http://schemas.microsoft.com/office/drawing/2014/main" id="{9AC01400-6E8E-2F71-D228-C2303708548B}"/>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193594" y="7450752"/>
              <a:ext cx="723900" cy="723900"/>
            </a:xfrm>
            <a:prstGeom prst="rect">
              <a:avLst/>
            </a:prstGeom>
          </p:spPr>
        </p:pic>
        <p:pic>
          <p:nvPicPr>
            <p:cNvPr id="85" name="TIM 5" descr="Icon&#10;&#10;Description automatically generated">
              <a:extLst>
                <a:ext uri="{FF2B5EF4-FFF2-40B4-BE49-F238E27FC236}">
                  <a16:creationId xmlns:a16="http://schemas.microsoft.com/office/drawing/2014/main" id="{2410B317-B4CB-63B7-4DDD-82E1DD3F8DF0}"/>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718777" y="6920040"/>
              <a:ext cx="723900" cy="723900"/>
            </a:xfrm>
            <a:prstGeom prst="rect">
              <a:avLst/>
            </a:prstGeom>
          </p:spPr>
        </p:pic>
        <p:pic>
          <p:nvPicPr>
            <p:cNvPr id="86" name="TIM 2" descr="Icon&#10;&#10;Description automatically generated">
              <a:extLst>
                <a:ext uri="{FF2B5EF4-FFF2-40B4-BE49-F238E27FC236}">
                  <a16:creationId xmlns:a16="http://schemas.microsoft.com/office/drawing/2014/main" id="{393C74DE-61A2-68CF-1BB0-F0943499E15F}"/>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899937" y="8955213"/>
              <a:ext cx="723900" cy="723900"/>
            </a:xfrm>
            <a:prstGeom prst="rect">
              <a:avLst/>
            </a:prstGeom>
          </p:spPr>
        </p:pic>
        <p:pic>
          <p:nvPicPr>
            <p:cNvPr id="87" name="TIM 2" descr="Icon&#10;&#10;Description automatically generated">
              <a:extLst>
                <a:ext uri="{FF2B5EF4-FFF2-40B4-BE49-F238E27FC236}">
                  <a16:creationId xmlns:a16="http://schemas.microsoft.com/office/drawing/2014/main" id="{BC873A4E-68F9-FCAD-7D45-306F916EF749}"/>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562567" y="8913989"/>
              <a:ext cx="723900" cy="723900"/>
            </a:xfrm>
            <a:prstGeom prst="rect">
              <a:avLst/>
            </a:prstGeom>
          </p:spPr>
        </p:pic>
        <p:pic>
          <p:nvPicPr>
            <p:cNvPr id="88" name="TIM 2" descr="Icon&#10;&#10;Description automatically generated">
              <a:extLst>
                <a:ext uri="{FF2B5EF4-FFF2-40B4-BE49-F238E27FC236}">
                  <a16:creationId xmlns:a16="http://schemas.microsoft.com/office/drawing/2014/main" id="{4A5ABF84-BE24-5242-0CA8-A77BB92A0A5D}"/>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636456" y="8416976"/>
              <a:ext cx="723900" cy="723900"/>
            </a:xfrm>
            <a:prstGeom prst="rect">
              <a:avLst/>
            </a:prstGeom>
          </p:spPr>
        </p:pic>
      </p:grpSp>
      <p:sp>
        <p:nvSpPr>
          <p:cNvPr id="6" name="Content Placeholder 5">
            <a:extLst>
              <a:ext uri="{FF2B5EF4-FFF2-40B4-BE49-F238E27FC236}">
                <a16:creationId xmlns:a16="http://schemas.microsoft.com/office/drawing/2014/main" id="{F279EE67-6844-4EB4-9D21-82CFD997C682}"/>
              </a:ext>
            </a:extLst>
          </p:cNvPr>
          <p:cNvSpPr>
            <a:spLocks noGrp="1"/>
          </p:cNvSpPr>
          <p:nvPr>
            <p:ph idx="1"/>
          </p:nvPr>
        </p:nvSpPr>
        <p:spPr/>
        <p:txBody>
          <a:bodyPr/>
          <a:lstStyle/>
          <a:p>
            <a:endParaRPr lang="en-US"/>
          </a:p>
        </p:txBody>
      </p:sp>
      <p:pic>
        <p:nvPicPr>
          <p:cNvPr id="71" name="Hình nền" descr="A picture containing text&#10;&#10;Description automatically generated">
            <a:extLst>
              <a:ext uri="{FF2B5EF4-FFF2-40B4-BE49-F238E27FC236}">
                <a16:creationId xmlns:a16="http://schemas.microsoft.com/office/drawing/2014/main" id="{43F6117A-52B5-4FDF-87F2-29B20B6A8B4C}"/>
              </a:ext>
            </a:extLst>
          </p:cNvPr>
          <p:cNvPicPr>
            <a:picLocks noRot="1" noChangeAspect="1" noMove="1" noResize="1" noEditPoints="1" noAdjustHandles="1" noChangeArrowheads="1" noChangeShapeType="1" noCrop="1"/>
          </p:cNvPicPr>
          <p:nvPr/>
        </p:nvPicPr>
        <p:blipFill>
          <a:blip r:embed="rId5">
            <a:extLst>
              <a:ext uri="{28A0092B-C50C-407E-A947-70E740481C1C}">
                <a14:useLocalDpi xmlns:a14="http://schemas.microsoft.com/office/drawing/2010/main" val="0"/>
              </a:ext>
            </a:extLst>
          </a:blip>
          <a:stretch>
            <a:fillRect/>
          </a:stretch>
        </p:blipFill>
        <p:spPr>
          <a:xfrm>
            <a:off x="-1" y="0"/>
            <a:ext cx="12190613" cy="6858000"/>
          </a:xfrm>
          <a:prstGeom prst="rect">
            <a:avLst/>
          </a:prstGeom>
        </p:spPr>
      </p:pic>
      <p:pic>
        <p:nvPicPr>
          <p:cNvPr id="72" name="Hình nền 1" descr="A picture containing text&#10;&#10;Description automatically generated">
            <a:extLst>
              <a:ext uri="{FF2B5EF4-FFF2-40B4-BE49-F238E27FC236}">
                <a16:creationId xmlns:a16="http://schemas.microsoft.com/office/drawing/2014/main" id="{7F039632-D815-4C26-89DC-B24F30DE95F1}"/>
              </a:ext>
            </a:extLst>
          </p:cNvPr>
          <p:cNvPicPr>
            <a:picLocks noGrp="1" noRot="1" noChangeAspect="1" noMove="1" noResize="1" noEditPoints="1" noAdjustHandles="1" noChangeArrowheads="1" noChangeShapeType="1" noCrop="1"/>
          </p:cNvPicPr>
          <p:nvPr/>
        </p:nvPicPr>
        <p:blipFill>
          <a:blip r:embed="rId6">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73" name="Bảng câu hỏi">
            <a:extLst>
              <a:ext uri="{FF2B5EF4-FFF2-40B4-BE49-F238E27FC236}">
                <a16:creationId xmlns:a16="http://schemas.microsoft.com/office/drawing/2014/main" id="{46E48FB4-058A-49E6-B9F1-2665848304D5}"/>
              </a:ext>
            </a:extLst>
          </p:cNvPr>
          <p:cNvSpPr/>
          <p:nvPr/>
        </p:nvSpPr>
        <p:spPr>
          <a:xfrm>
            <a:off x="1037027" y="505712"/>
            <a:ext cx="10104348" cy="1140099"/>
          </a:xfrm>
          <a:prstGeom prst="roundRect">
            <a:avLst>
              <a:gd name="adj" fmla="val 29458"/>
            </a:avLst>
          </a:prstGeom>
          <a:solidFill>
            <a:schemeClr val="bg1">
              <a:alpha val="76000"/>
            </a:schemeClr>
          </a:solidFill>
          <a:ln w="38100">
            <a:solidFill>
              <a:srgbClr val="D93E2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9Slide05 Fourth Medium" panose="00000600000000000000" pitchFamily="2" charset="0"/>
              <a:ea typeface="+mn-ea"/>
              <a:cs typeface="+mn-cs"/>
            </a:endParaRPr>
          </a:p>
        </p:txBody>
      </p:sp>
      <p:pic>
        <p:nvPicPr>
          <p:cNvPr id="74" name="Picture 73">
            <a:extLst>
              <a:ext uri="{FF2B5EF4-FFF2-40B4-BE49-F238E27FC236}">
                <a16:creationId xmlns:a16="http://schemas.microsoft.com/office/drawing/2014/main" id="{5872C66F-0D1B-464C-AA3D-EF1B1C2E52DB}"/>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155700" y="5194300"/>
            <a:ext cx="1663700" cy="1663700"/>
          </a:xfrm>
          <a:prstGeom prst="rect">
            <a:avLst/>
          </a:prstGeom>
        </p:spPr>
      </p:pic>
      <p:pic>
        <p:nvPicPr>
          <p:cNvPr id="75" name="Trái dâu">
            <a:extLst>
              <a:ext uri="{FF2B5EF4-FFF2-40B4-BE49-F238E27FC236}">
                <a16:creationId xmlns:a16="http://schemas.microsoft.com/office/drawing/2014/main" id="{8F68990B-1991-4D6B-9337-864286EE8C74}"/>
              </a:ext>
            </a:extLst>
          </p:cNvPr>
          <p:cNvPicPr>
            <a:picLocks noChangeAspect="1"/>
          </p:cNvPicPr>
          <p:nvPr/>
        </p:nvPicPr>
        <p:blipFill>
          <a:blip r:embed="rId8" cstate="print">
            <a:extLst>
              <a:ext uri="{28A0092B-C50C-407E-A947-70E740481C1C}">
                <a14:useLocalDpi xmlns:a14="http://schemas.microsoft.com/office/drawing/2010/main" val="0"/>
              </a:ext>
            </a:extLst>
          </a:blip>
          <a:srcRect/>
          <a:stretch/>
        </p:blipFill>
        <p:spPr>
          <a:xfrm>
            <a:off x="1210601" y="419631"/>
            <a:ext cx="1226180" cy="1226180"/>
          </a:xfrm>
          <a:prstGeom prst="rect">
            <a:avLst/>
          </a:prstGeom>
        </p:spPr>
      </p:pic>
      <p:sp>
        <p:nvSpPr>
          <p:cNvPr id="76" name="Đáp Án D">
            <a:extLst>
              <a:ext uri="{FF2B5EF4-FFF2-40B4-BE49-F238E27FC236}">
                <a16:creationId xmlns:a16="http://schemas.microsoft.com/office/drawing/2014/main" id="{8D53C26F-A0D0-4608-82FD-F1ADF3606143}"/>
              </a:ext>
            </a:extLst>
          </p:cNvPr>
          <p:cNvSpPr/>
          <p:nvPr/>
        </p:nvSpPr>
        <p:spPr>
          <a:xfrm>
            <a:off x="5659507" y="2173540"/>
            <a:ext cx="5960993" cy="746219"/>
          </a:xfrm>
          <a:prstGeom prst="roundRect">
            <a:avLst>
              <a:gd name="adj" fmla="val 18562"/>
            </a:avLst>
          </a:prstGeom>
          <a:solidFill>
            <a:schemeClr val="bg1"/>
          </a:solidFill>
          <a:ln w="57150">
            <a:solidFill>
              <a:srgbClr val="F581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4000" b="1" dirty="0" err="1">
                <a:solidFill>
                  <a:srgbClr val="FF0000"/>
                </a:solidFill>
              </a:rPr>
              <a:t>Đáp</a:t>
            </a:r>
            <a:r>
              <a:rPr lang="en-US" sz="4000" b="1" dirty="0">
                <a:solidFill>
                  <a:srgbClr val="FF0000"/>
                </a:solidFill>
              </a:rPr>
              <a:t> </a:t>
            </a:r>
            <a:r>
              <a:rPr lang="en-US" sz="4000" b="1" dirty="0" err="1">
                <a:solidFill>
                  <a:srgbClr val="FF0000"/>
                </a:solidFill>
              </a:rPr>
              <a:t>án</a:t>
            </a:r>
            <a:r>
              <a:rPr lang="en-US" sz="4000" b="1" dirty="0">
                <a:solidFill>
                  <a:srgbClr val="FF0000"/>
                </a:solidFill>
              </a:rPr>
              <a:t>: Con </a:t>
            </a:r>
            <a:r>
              <a:rPr lang="en-US" sz="4000" b="1" dirty="0" err="1">
                <a:solidFill>
                  <a:srgbClr val="FF0000"/>
                </a:solidFill>
              </a:rPr>
              <a:t>đường</a:t>
            </a:r>
            <a:r>
              <a:rPr lang="en-US" sz="4000" b="1" dirty="0">
                <a:solidFill>
                  <a:srgbClr val="FF0000"/>
                </a:solidFill>
              </a:rPr>
              <a:t> </a:t>
            </a:r>
            <a:r>
              <a:rPr lang="en-US" sz="4000" b="1" dirty="0" err="1">
                <a:solidFill>
                  <a:srgbClr val="FF0000"/>
                </a:solidFill>
              </a:rPr>
              <a:t>của</a:t>
            </a:r>
            <a:r>
              <a:rPr lang="en-US" sz="4000" b="1" dirty="0">
                <a:solidFill>
                  <a:srgbClr val="FF0000"/>
                </a:solidFill>
              </a:rPr>
              <a:t> </a:t>
            </a:r>
            <a:r>
              <a:rPr lang="en-US" sz="4000" b="1" dirty="0" err="1">
                <a:solidFill>
                  <a:srgbClr val="FF0000"/>
                </a:solidFill>
              </a:rPr>
              <a:t>bé</a:t>
            </a:r>
            <a:endParaRPr kumimoji="0" lang="en-US" sz="4000" b="1" i="0" u="none" strike="noStrike" kern="1200" cap="none" spc="0" normalizeH="0" baseline="0" noProof="0" dirty="0">
              <a:ln>
                <a:noFill/>
              </a:ln>
              <a:solidFill>
                <a:srgbClr val="FF0000"/>
              </a:solidFill>
              <a:effectLst/>
              <a:uLnTx/>
              <a:uFillTx/>
            </a:endParaRPr>
          </a:p>
        </p:txBody>
      </p:sp>
      <p:sp>
        <p:nvSpPr>
          <p:cNvPr id="89" name="Chứa câu hỏi">
            <a:extLst>
              <a:ext uri="{FF2B5EF4-FFF2-40B4-BE49-F238E27FC236}">
                <a16:creationId xmlns:a16="http://schemas.microsoft.com/office/drawing/2014/main" id="{D53C6BC8-86C0-41FA-8617-EA525E05B8DC}"/>
              </a:ext>
            </a:extLst>
          </p:cNvPr>
          <p:cNvSpPr txBox="1"/>
          <p:nvPr/>
        </p:nvSpPr>
        <p:spPr>
          <a:xfrm>
            <a:off x="2693504" y="510940"/>
            <a:ext cx="7623313" cy="10156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0" b="0" i="0" u="none" strike="noStrike" kern="1200" cap="none" spc="0" normalizeH="0" baseline="0" noProof="0" dirty="0" err="1">
                <a:ln>
                  <a:noFill/>
                </a:ln>
                <a:solidFill>
                  <a:prstClr val="black"/>
                </a:solidFill>
                <a:effectLst/>
                <a:uLnTx/>
                <a:uFillTx/>
                <a:ea typeface="+mn-ea"/>
                <a:cs typeface="+mn-cs"/>
              </a:rPr>
              <a:t>Nêu</a:t>
            </a:r>
            <a:r>
              <a:rPr kumimoji="0" lang="en-US" sz="6000" b="0" i="0" u="none" strike="noStrike" kern="1200" cap="none" spc="0" normalizeH="0" noProof="0" dirty="0">
                <a:ln>
                  <a:noFill/>
                </a:ln>
                <a:solidFill>
                  <a:prstClr val="black"/>
                </a:solidFill>
                <a:effectLst/>
                <a:uLnTx/>
                <a:uFillTx/>
                <a:ea typeface="+mn-ea"/>
                <a:cs typeface="+mn-cs"/>
              </a:rPr>
              <a:t> </a:t>
            </a:r>
            <a:r>
              <a:rPr kumimoji="0" lang="en-US" sz="6000" b="0" i="0" u="none" strike="noStrike" kern="1200" cap="none" spc="0" normalizeH="0" noProof="0" dirty="0" err="1">
                <a:ln>
                  <a:noFill/>
                </a:ln>
                <a:solidFill>
                  <a:prstClr val="black"/>
                </a:solidFill>
                <a:effectLst/>
                <a:uLnTx/>
                <a:uFillTx/>
                <a:ea typeface="+mn-ea"/>
                <a:cs typeface="+mn-cs"/>
              </a:rPr>
              <a:t>tên</a:t>
            </a:r>
            <a:r>
              <a:rPr kumimoji="0" lang="en-US" sz="6000" b="0" i="0" u="none" strike="noStrike" kern="1200" cap="none" spc="0" normalizeH="0" noProof="0" dirty="0">
                <a:ln>
                  <a:noFill/>
                </a:ln>
                <a:solidFill>
                  <a:prstClr val="black"/>
                </a:solidFill>
                <a:effectLst/>
                <a:uLnTx/>
                <a:uFillTx/>
                <a:ea typeface="+mn-ea"/>
                <a:cs typeface="+mn-cs"/>
              </a:rPr>
              <a:t> </a:t>
            </a:r>
            <a:r>
              <a:rPr kumimoji="0" lang="en-US" sz="6000" b="0" i="0" u="none" strike="noStrike" kern="1200" cap="none" spc="0" normalizeH="0" noProof="0" dirty="0" err="1">
                <a:ln>
                  <a:noFill/>
                </a:ln>
                <a:solidFill>
                  <a:prstClr val="black"/>
                </a:solidFill>
                <a:effectLst/>
                <a:uLnTx/>
                <a:uFillTx/>
                <a:ea typeface="+mn-ea"/>
                <a:cs typeface="+mn-cs"/>
              </a:rPr>
              <a:t>bài</a:t>
            </a:r>
            <a:r>
              <a:rPr kumimoji="0" lang="en-US" sz="6000" b="0" i="0" u="none" strike="noStrike" kern="1200" cap="none" spc="0" normalizeH="0" noProof="0" dirty="0">
                <a:ln>
                  <a:noFill/>
                </a:ln>
                <a:solidFill>
                  <a:prstClr val="black"/>
                </a:solidFill>
                <a:effectLst/>
                <a:uLnTx/>
                <a:uFillTx/>
                <a:ea typeface="+mn-ea"/>
                <a:cs typeface="+mn-cs"/>
              </a:rPr>
              <a:t> </a:t>
            </a:r>
            <a:r>
              <a:rPr kumimoji="0" lang="en-US" sz="6000" b="0" i="0" u="none" strike="noStrike" kern="1200" cap="none" spc="0" normalizeH="0" noProof="0" dirty="0" err="1">
                <a:ln>
                  <a:noFill/>
                </a:ln>
                <a:solidFill>
                  <a:prstClr val="black"/>
                </a:solidFill>
                <a:effectLst/>
                <a:uLnTx/>
                <a:uFillTx/>
                <a:ea typeface="+mn-ea"/>
                <a:cs typeface="+mn-cs"/>
              </a:rPr>
              <a:t>thơ</a:t>
            </a:r>
            <a:endParaRPr kumimoji="0" lang="en-US" sz="6000" b="0" i="0" u="none" strike="noStrike" kern="1200" cap="none" spc="0" normalizeH="0" baseline="0" noProof="0" dirty="0">
              <a:ln>
                <a:noFill/>
              </a:ln>
              <a:solidFill>
                <a:prstClr val="black"/>
              </a:solidFill>
              <a:effectLst/>
              <a:uLnTx/>
              <a:uFillTx/>
              <a:ea typeface="+mn-ea"/>
              <a:cs typeface="+mn-cs"/>
            </a:endParaRPr>
          </a:p>
        </p:txBody>
      </p:sp>
      <p:pic>
        <p:nvPicPr>
          <p:cNvPr id="90" name="Picture 89" descr="A picture containing toy&#10;&#10;Description automatically generated">
            <a:hlinkClick r:id="rId9" action="ppaction://hlinksldjump"/>
            <a:extLst>
              <a:ext uri="{FF2B5EF4-FFF2-40B4-BE49-F238E27FC236}">
                <a16:creationId xmlns:a16="http://schemas.microsoft.com/office/drawing/2014/main" id="{EA77753D-318A-48D2-AE1B-08273301DEF3}"/>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10529069" y="5076486"/>
            <a:ext cx="1809401" cy="1807676"/>
          </a:xfrm>
          <a:prstGeom prst="rect">
            <a:avLst/>
          </a:prstGeom>
        </p:spPr>
      </p:pic>
      <p:pic>
        <p:nvPicPr>
          <p:cNvPr id="91" name="Đồng hồ" descr="Icon&#10;&#10;Description automatically generated">
            <a:extLst>
              <a:ext uri="{FF2B5EF4-FFF2-40B4-BE49-F238E27FC236}">
                <a16:creationId xmlns:a16="http://schemas.microsoft.com/office/drawing/2014/main" id="{83286A92-8C59-45AE-BB08-1D799F2407B3}"/>
              </a:ext>
            </a:extLst>
          </p:cNvPr>
          <p:cNvPicPr/>
          <p:nvPr/>
        </p:nvPicPr>
        <p:blipFill>
          <a:blip r:embed="rId11" cstate="print">
            <a:extLst>
              <a:ext uri="{28A0092B-C50C-407E-A947-70E740481C1C}">
                <a14:useLocalDpi xmlns:a14="http://schemas.microsoft.com/office/drawing/2010/main" val="0"/>
              </a:ext>
            </a:extLst>
          </a:blip>
          <a:stretch>
            <a:fillRect/>
          </a:stretch>
        </p:blipFill>
        <p:spPr>
          <a:xfrm>
            <a:off x="4732868" y="4634139"/>
            <a:ext cx="2501168" cy="2187914"/>
          </a:xfrm>
          <a:prstGeom prst="rect">
            <a:avLst/>
          </a:prstGeom>
        </p:spPr>
      </p:pic>
      <p:sp>
        <p:nvSpPr>
          <p:cNvPr id="92" name="15">
            <a:extLst>
              <a:ext uri="{FF2B5EF4-FFF2-40B4-BE49-F238E27FC236}">
                <a16:creationId xmlns:a16="http://schemas.microsoft.com/office/drawing/2014/main" id="{7E8638AB-D261-465C-9743-2EFC3B33EB18}"/>
              </a:ext>
            </a:extLst>
          </p:cNvPr>
          <p:cNvSpPr txBox="1"/>
          <p:nvPr/>
        </p:nvSpPr>
        <p:spPr>
          <a:xfrm>
            <a:off x="5375062" y="515287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15</a:t>
            </a:r>
          </a:p>
        </p:txBody>
      </p:sp>
      <p:sp>
        <p:nvSpPr>
          <p:cNvPr id="93" name="14">
            <a:extLst>
              <a:ext uri="{FF2B5EF4-FFF2-40B4-BE49-F238E27FC236}">
                <a16:creationId xmlns:a16="http://schemas.microsoft.com/office/drawing/2014/main" id="{3484FB58-DBCD-4646-BBC4-B4A8B8AAD307}"/>
              </a:ext>
            </a:extLst>
          </p:cNvPr>
          <p:cNvSpPr txBox="1"/>
          <p:nvPr/>
        </p:nvSpPr>
        <p:spPr>
          <a:xfrm>
            <a:off x="5375061" y="515287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14</a:t>
            </a:r>
          </a:p>
        </p:txBody>
      </p:sp>
      <p:sp>
        <p:nvSpPr>
          <p:cNvPr id="94" name="13">
            <a:extLst>
              <a:ext uri="{FF2B5EF4-FFF2-40B4-BE49-F238E27FC236}">
                <a16:creationId xmlns:a16="http://schemas.microsoft.com/office/drawing/2014/main" id="{C1C2D8FC-72CE-4933-9317-2016787A93FC}"/>
              </a:ext>
            </a:extLst>
          </p:cNvPr>
          <p:cNvSpPr txBox="1"/>
          <p:nvPr/>
        </p:nvSpPr>
        <p:spPr>
          <a:xfrm>
            <a:off x="5375062" y="5152871"/>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13</a:t>
            </a:r>
          </a:p>
        </p:txBody>
      </p:sp>
      <p:sp>
        <p:nvSpPr>
          <p:cNvPr id="95" name="12">
            <a:extLst>
              <a:ext uri="{FF2B5EF4-FFF2-40B4-BE49-F238E27FC236}">
                <a16:creationId xmlns:a16="http://schemas.microsoft.com/office/drawing/2014/main" id="{E6ECD1F8-60BB-45F6-803A-7954F38B5C05}"/>
              </a:ext>
            </a:extLst>
          </p:cNvPr>
          <p:cNvSpPr txBox="1"/>
          <p:nvPr/>
        </p:nvSpPr>
        <p:spPr>
          <a:xfrm>
            <a:off x="5375062" y="5152870"/>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12</a:t>
            </a:r>
          </a:p>
        </p:txBody>
      </p:sp>
      <p:sp>
        <p:nvSpPr>
          <p:cNvPr id="96" name="11">
            <a:extLst>
              <a:ext uri="{FF2B5EF4-FFF2-40B4-BE49-F238E27FC236}">
                <a16:creationId xmlns:a16="http://schemas.microsoft.com/office/drawing/2014/main" id="{3C0B0F7E-5C98-4045-B55D-4E154D0804CB}"/>
              </a:ext>
            </a:extLst>
          </p:cNvPr>
          <p:cNvSpPr txBox="1"/>
          <p:nvPr/>
        </p:nvSpPr>
        <p:spPr>
          <a:xfrm>
            <a:off x="5375062" y="5152869"/>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11</a:t>
            </a:r>
          </a:p>
        </p:txBody>
      </p:sp>
      <p:sp>
        <p:nvSpPr>
          <p:cNvPr id="97" name="10">
            <a:extLst>
              <a:ext uri="{FF2B5EF4-FFF2-40B4-BE49-F238E27FC236}">
                <a16:creationId xmlns:a16="http://schemas.microsoft.com/office/drawing/2014/main" id="{281E4848-1C2E-412F-8D0A-B6EA5755B463}"/>
              </a:ext>
            </a:extLst>
          </p:cNvPr>
          <p:cNvSpPr txBox="1"/>
          <p:nvPr/>
        </p:nvSpPr>
        <p:spPr>
          <a:xfrm>
            <a:off x="5375062" y="5152868"/>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10</a:t>
            </a:r>
          </a:p>
        </p:txBody>
      </p:sp>
      <p:sp>
        <p:nvSpPr>
          <p:cNvPr id="98" name="09">
            <a:extLst>
              <a:ext uri="{FF2B5EF4-FFF2-40B4-BE49-F238E27FC236}">
                <a16:creationId xmlns:a16="http://schemas.microsoft.com/office/drawing/2014/main" id="{6C2BEB9F-9188-4833-8ACD-AAEF9A4993C0}"/>
              </a:ext>
            </a:extLst>
          </p:cNvPr>
          <p:cNvSpPr txBox="1"/>
          <p:nvPr/>
        </p:nvSpPr>
        <p:spPr>
          <a:xfrm>
            <a:off x="5375062" y="5152867"/>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09</a:t>
            </a:r>
          </a:p>
        </p:txBody>
      </p:sp>
      <p:sp>
        <p:nvSpPr>
          <p:cNvPr id="99" name="08">
            <a:extLst>
              <a:ext uri="{FF2B5EF4-FFF2-40B4-BE49-F238E27FC236}">
                <a16:creationId xmlns:a16="http://schemas.microsoft.com/office/drawing/2014/main" id="{7B26E970-77E0-4234-9384-6527B4E7D5B8}"/>
              </a:ext>
            </a:extLst>
          </p:cNvPr>
          <p:cNvSpPr txBox="1"/>
          <p:nvPr/>
        </p:nvSpPr>
        <p:spPr>
          <a:xfrm>
            <a:off x="5375062" y="5152866"/>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08</a:t>
            </a:r>
          </a:p>
        </p:txBody>
      </p:sp>
      <p:sp>
        <p:nvSpPr>
          <p:cNvPr id="100" name="07">
            <a:extLst>
              <a:ext uri="{FF2B5EF4-FFF2-40B4-BE49-F238E27FC236}">
                <a16:creationId xmlns:a16="http://schemas.microsoft.com/office/drawing/2014/main" id="{0BE73F12-467B-46FD-992B-F78FC85F7B4A}"/>
              </a:ext>
            </a:extLst>
          </p:cNvPr>
          <p:cNvSpPr txBox="1"/>
          <p:nvPr/>
        </p:nvSpPr>
        <p:spPr>
          <a:xfrm>
            <a:off x="5375062" y="5152865"/>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07</a:t>
            </a:r>
          </a:p>
        </p:txBody>
      </p:sp>
      <p:sp>
        <p:nvSpPr>
          <p:cNvPr id="101" name="06">
            <a:extLst>
              <a:ext uri="{FF2B5EF4-FFF2-40B4-BE49-F238E27FC236}">
                <a16:creationId xmlns:a16="http://schemas.microsoft.com/office/drawing/2014/main" id="{708D6ABE-B8D0-4BC5-95F3-0F20DE34F56A}"/>
              </a:ext>
            </a:extLst>
          </p:cNvPr>
          <p:cNvSpPr txBox="1"/>
          <p:nvPr/>
        </p:nvSpPr>
        <p:spPr>
          <a:xfrm>
            <a:off x="5375062" y="5152864"/>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06</a:t>
            </a:r>
          </a:p>
        </p:txBody>
      </p:sp>
      <p:sp>
        <p:nvSpPr>
          <p:cNvPr id="102" name="05">
            <a:extLst>
              <a:ext uri="{FF2B5EF4-FFF2-40B4-BE49-F238E27FC236}">
                <a16:creationId xmlns:a16="http://schemas.microsoft.com/office/drawing/2014/main" id="{A96D7ECD-0324-4340-AEF3-13B1CD80BC3E}"/>
              </a:ext>
            </a:extLst>
          </p:cNvPr>
          <p:cNvSpPr txBox="1"/>
          <p:nvPr/>
        </p:nvSpPr>
        <p:spPr>
          <a:xfrm>
            <a:off x="5375062" y="515286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05</a:t>
            </a:r>
          </a:p>
        </p:txBody>
      </p:sp>
      <p:sp>
        <p:nvSpPr>
          <p:cNvPr id="103" name="04">
            <a:extLst>
              <a:ext uri="{FF2B5EF4-FFF2-40B4-BE49-F238E27FC236}">
                <a16:creationId xmlns:a16="http://schemas.microsoft.com/office/drawing/2014/main" id="{324732D4-2F63-44D2-A9E3-D4B33EF80A15}"/>
              </a:ext>
            </a:extLst>
          </p:cNvPr>
          <p:cNvSpPr txBox="1"/>
          <p:nvPr/>
        </p:nvSpPr>
        <p:spPr>
          <a:xfrm>
            <a:off x="5375062" y="515286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04</a:t>
            </a:r>
          </a:p>
        </p:txBody>
      </p:sp>
      <p:sp>
        <p:nvSpPr>
          <p:cNvPr id="104" name="03">
            <a:extLst>
              <a:ext uri="{FF2B5EF4-FFF2-40B4-BE49-F238E27FC236}">
                <a16:creationId xmlns:a16="http://schemas.microsoft.com/office/drawing/2014/main" id="{35B196B8-D31C-4979-A8E4-B36754E1F742}"/>
              </a:ext>
            </a:extLst>
          </p:cNvPr>
          <p:cNvSpPr txBox="1"/>
          <p:nvPr/>
        </p:nvSpPr>
        <p:spPr>
          <a:xfrm>
            <a:off x="5375062" y="515286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03</a:t>
            </a:r>
          </a:p>
        </p:txBody>
      </p:sp>
      <p:sp>
        <p:nvSpPr>
          <p:cNvPr id="105" name="02">
            <a:extLst>
              <a:ext uri="{FF2B5EF4-FFF2-40B4-BE49-F238E27FC236}">
                <a16:creationId xmlns:a16="http://schemas.microsoft.com/office/drawing/2014/main" id="{355AC473-AF17-4F08-8B5C-8FFCA0C213A5}"/>
              </a:ext>
            </a:extLst>
          </p:cNvPr>
          <p:cNvSpPr txBox="1"/>
          <p:nvPr/>
        </p:nvSpPr>
        <p:spPr>
          <a:xfrm>
            <a:off x="5375062" y="515286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02</a:t>
            </a:r>
          </a:p>
        </p:txBody>
      </p:sp>
      <p:sp>
        <p:nvSpPr>
          <p:cNvPr id="106" name="01">
            <a:extLst>
              <a:ext uri="{FF2B5EF4-FFF2-40B4-BE49-F238E27FC236}">
                <a16:creationId xmlns:a16="http://schemas.microsoft.com/office/drawing/2014/main" id="{1A861487-8013-4E3F-BE6E-F4259609D05B}"/>
              </a:ext>
            </a:extLst>
          </p:cNvPr>
          <p:cNvSpPr txBox="1"/>
          <p:nvPr/>
        </p:nvSpPr>
        <p:spPr>
          <a:xfrm>
            <a:off x="5375062" y="515286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01</a:t>
            </a:r>
          </a:p>
        </p:txBody>
      </p:sp>
      <p:sp>
        <p:nvSpPr>
          <p:cNvPr id="107" name="00">
            <a:extLst>
              <a:ext uri="{FF2B5EF4-FFF2-40B4-BE49-F238E27FC236}">
                <a16:creationId xmlns:a16="http://schemas.microsoft.com/office/drawing/2014/main" id="{4BF26AC4-5053-44A7-B9EE-E6F8AE819AF4}"/>
              </a:ext>
            </a:extLst>
          </p:cNvPr>
          <p:cNvSpPr txBox="1"/>
          <p:nvPr/>
        </p:nvSpPr>
        <p:spPr>
          <a:xfrm>
            <a:off x="5375062" y="515286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00</a:t>
            </a:r>
          </a:p>
        </p:txBody>
      </p:sp>
      <p:sp>
        <p:nvSpPr>
          <p:cNvPr id="108" name="Oval 107">
            <a:extLst>
              <a:ext uri="{FF2B5EF4-FFF2-40B4-BE49-F238E27FC236}">
                <a16:creationId xmlns:a16="http://schemas.microsoft.com/office/drawing/2014/main" id="{3E697140-2765-42F1-9106-887A1E6ABC59}"/>
              </a:ext>
            </a:extLst>
          </p:cNvPr>
          <p:cNvSpPr/>
          <p:nvPr/>
        </p:nvSpPr>
        <p:spPr>
          <a:xfrm>
            <a:off x="5154923" y="4987639"/>
            <a:ext cx="1657057" cy="1657057"/>
          </a:xfrm>
          <a:prstGeom prst="ellipse">
            <a:avLst/>
          </a:prstGeom>
          <a:solidFill>
            <a:srgbClr val="839906">
              <a:alpha val="3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panose="020F0502020204030204"/>
                <a:ea typeface="+mn-ea"/>
                <a:cs typeface="+mn-cs"/>
              </a:rPr>
              <a:t>15S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Calibri" panose="020F0502020204030204"/>
                <a:ea typeface="+mn-ea"/>
                <a:cs typeface="+mn-cs"/>
              </a:rPr>
              <a:t>BẮT ĐẦU</a:t>
            </a:r>
          </a:p>
        </p:txBody>
      </p:sp>
      <p:pic>
        <p:nvPicPr>
          <p:cNvPr id="9" name="Picture 8">
            <a:extLst>
              <a:ext uri="{FF2B5EF4-FFF2-40B4-BE49-F238E27FC236}">
                <a16:creationId xmlns:a16="http://schemas.microsoft.com/office/drawing/2014/main" id="{DFE92788-21E2-4C9C-86D4-3859E81EBB68}"/>
              </a:ext>
            </a:extLst>
          </p:cNvPr>
          <p:cNvPicPr>
            <a:picLocks noChangeAspect="1"/>
          </p:cNvPicPr>
          <p:nvPr/>
        </p:nvPicPr>
        <p:blipFill>
          <a:blip r:embed="rId12"/>
          <a:stretch>
            <a:fillRect/>
          </a:stretch>
        </p:blipFill>
        <p:spPr>
          <a:xfrm>
            <a:off x="352425" y="2214562"/>
            <a:ext cx="4305300" cy="2269801"/>
          </a:xfrm>
          <a:prstGeom prst="rect">
            <a:avLst/>
          </a:prstGeom>
        </p:spPr>
      </p:pic>
    </p:spTree>
    <p:extLst>
      <p:ext uri="{BB962C8B-B14F-4D97-AF65-F5344CB8AC3E}">
        <p14:creationId xmlns:p14="http://schemas.microsoft.com/office/powerpoint/2010/main" val="38649929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nodeType="withEffect">
                                  <p:stCondLst>
                                    <p:cond delay="0"/>
                                  </p:stCondLst>
                                  <p:childTnLst>
                                    <p:animMotion origin="layout" path="M -1.01342 0.63634 L -1.03204 -0.43056 " pathEditMode="relative" rAng="0" ptsTypes="AA">
                                      <p:cBhvr>
                                        <p:cTn id="6" dur="10000" fill="hold"/>
                                        <p:tgtEl>
                                          <p:spTgt spid="77"/>
                                        </p:tgtEl>
                                        <p:attrNameLst>
                                          <p:attrName>ppt_x</p:attrName>
                                          <p:attrName>ppt_y</p:attrName>
                                        </p:attrNameLst>
                                      </p:cBhvr>
                                      <p:rCtr x="-938" y="-53356"/>
                                    </p:animMotion>
                                  </p:childTnLst>
                                </p:cTn>
                              </p:par>
                              <p:par>
                                <p:cTn id="7" presetID="22" presetClass="exit" presetSubtype="4" fill="hold" nodeType="withEffect">
                                  <p:stCondLst>
                                    <p:cond delay="12000"/>
                                  </p:stCondLst>
                                  <p:childTnLst>
                                    <p:animEffect transition="out" filter="wipe(down)">
                                      <p:cBhvr>
                                        <p:cTn id="8" dur="500"/>
                                        <p:tgtEl>
                                          <p:spTgt spid="77"/>
                                        </p:tgtEl>
                                      </p:cBhvr>
                                    </p:animEffect>
                                    <p:set>
                                      <p:cBhvr>
                                        <p:cTn id="9" dur="1" fill="hold">
                                          <p:stCondLst>
                                            <p:cond delay="499"/>
                                          </p:stCondLst>
                                        </p:cTn>
                                        <p:tgtEl>
                                          <p:spTgt spid="77"/>
                                        </p:tgtEl>
                                        <p:attrNameLst>
                                          <p:attrName>style.visibility</p:attrName>
                                        </p:attrNameLst>
                                      </p:cBhvr>
                                      <p:to>
                                        <p:strVal val="hidden"/>
                                      </p:to>
                                    </p:set>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grpId="0" nodeType="clickEffect">
                                  <p:stCondLst>
                                    <p:cond delay="0"/>
                                  </p:stCondLst>
                                  <p:childTnLst>
                                    <p:set>
                                      <p:cBhvr>
                                        <p:cTn id="13" dur="1" fill="hold">
                                          <p:stCondLst>
                                            <p:cond delay="0"/>
                                          </p:stCondLst>
                                        </p:cTn>
                                        <p:tgtEl>
                                          <p:spTgt spid="76"/>
                                        </p:tgtEl>
                                        <p:attrNameLst>
                                          <p:attrName>style.visibility</p:attrName>
                                        </p:attrNameLst>
                                      </p:cBhvr>
                                      <p:to>
                                        <p:strVal val="visible"/>
                                      </p:to>
                                    </p:set>
                                    <p:animEffect transition="in" filter="wipe(down)">
                                      <p:cBhvr>
                                        <p:cTn id="14" dur="500"/>
                                        <p:tgtEl>
                                          <p:spTgt spid="76"/>
                                        </p:tgtEl>
                                      </p:cBhvr>
                                    </p:animEffect>
                                  </p:childTnLst>
                                  <p:subTnLst>
                                    <p:audio>
                                      <p:cMediaNode>
                                        <p:cTn display="0" masterRel="sameClick">
                                          <p:stCondLst>
                                            <p:cond evt="begin" delay="0">
                                              <p:tn val="12"/>
                                            </p:cond>
                                          </p:stCondLst>
                                          <p:endCondLst>
                                            <p:cond evt="onStopAudio" delay="0">
                                              <p:tgtEl>
                                                <p:sldTgt/>
                                              </p:tgtEl>
                                            </p:cond>
                                          </p:endCondLst>
                                        </p:cTn>
                                        <p:tgtEl>
                                          <p:sndTgt r:embed="rId2" name="Trò-chơi-chíu.wav"/>
                                        </p:tgtEl>
                                      </p:cMediaNode>
                                    </p:audio>
                                  </p:subTnLst>
                                </p:cTn>
                              </p:par>
                            </p:childTnLst>
                          </p:cTn>
                        </p:par>
                      </p:childTnLst>
                    </p:cTn>
                  </p:par>
                </p:childTnLst>
              </p:cTn>
              <p:prevCondLst>
                <p:cond evt="onPrev" delay="0">
                  <p:tgtEl>
                    <p:sldTgt/>
                  </p:tgtEl>
                </p:cond>
              </p:prevCondLst>
              <p:nextCondLst>
                <p:cond evt="onNext" delay="0">
                  <p:tgtEl>
                    <p:sldTgt/>
                  </p:tgtEl>
                </p:cond>
              </p:nextCondLst>
            </p:seq>
            <p:seq concurrent="1" nextAc="seek">
              <p:cTn id="15" restart="whenNotActive" fill="hold" evtFilter="cancelBubble" nodeType="interactiveSeq">
                <p:stCondLst>
                  <p:cond evt="onClick" delay="0">
                    <p:tgtEl>
                      <p:spTgt spid="108"/>
                    </p:tgtEl>
                  </p:cond>
                </p:stCondLst>
                <p:endSync evt="end" delay="0">
                  <p:rtn val="all"/>
                </p:endSync>
                <p:childTnLst>
                  <p:par>
                    <p:cTn id="16" fill="hold">
                      <p:stCondLst>
                        <p:cond delay="0"/>
                      </p:stCondLst>
                      <p:childTnLst>
                        <p:par>
                          <p:cTn id="17" fill="hold">
                            <p:stCondLst>
                              <p:cond delay="0"/>
                            </p:stCondLst>
                            <p:childTnLst>
                              <p:par>
                                <p:cTn id="18" presetID="1" presetClass="exit" presetSubtype="0" fill="hold" nodeType="clickEffect">
                                  <p:stCondLst>
                                    <p:cond delay="0"/>
                                  </p:stCondLst>
                                  <p:childTnLst>
                                    <p:set>
                                      <p:cBhvr>
                                        <p:cTn id="19" dur="1" fill="hold">
                                          <p:stCondLst>
                                            <p:cond delay="0"/>
                                          </p:stCondLst>
                                        </p:cTn>
                                        <p:tgtEl>
                                          <p:spTgt spid="108">
                                            <p:txEl>
                                              <p:pRg st="0" end="0"/>
                                            </p:txEl>
                                          </p:spTgt>
                                        </p:tgtEl>
                                        <p:attrNameLst>
                                          <p:attrName>style.visibility</p:attrName>
                                        </p:attrNameLst>
                                      </p:cBhvr>
                                      <p:to>
                                        <p:strVal val="hidden"/>
                                      </p:to>
                                    </p:set>
                                  </p:childTnLst>
                                  <p:subTnLst>
                                    <p:audio>
                                      <p:cMediaNode>
                                        <p:cTn display="0" masterRel="sameClick">
                                          <p:stCondLst>
                                            <p:cond evt="begin" delay="0">
                                              <p:tn val="18"/>
                                            </p:cond>
                                          </p:stCondLst>
                                          <p:endCondLst>
                                            <p:cond evt="onStopAudio" delay="0">
                                              <p:tgtEl>
                                                <p:sldTgt/>
                                              </p:tgtEl>
                                            </p:cond>
                                          </p:endCondLst>
                                        </p:cTn>
                                        <p:tgtEl>
                                          <p:sndTgt r:embed="rId3" name="15s.wav"/>
                                        </p:tgtEl>
                                      </p:cMediaNode>
                                    </p:audio>
                                  </p:subTnLst>
                                </p:cTn>
                              </p:par>
                              <p:par>
                                <p:cTn id="20" presetID="1" presetClass="exit" presetSubtype="0" fill="hold" nodeType="withEffect">
                                  <p:stCondLst>
                                    <p:cond delay="0"/>
                                  </p:stCondLst>
                                  <p:childTnLst>
                                    <p:set>
                                      <p:cBhvr>
                                        <p:cTn id="21" dur="1" fill="hold">
                                          <p:stCondLst>
                                            <p:cond delay="0"/>
                                          </p:stCondLst>
                                        </p:cTn>
                                        <p:tgtEl>
                                          <p:spTgt spid="108">
                                            <p:txEl>
                                              <p:pRg st="1" end="1"/>
                                            </p:txEl>
                                          </p:spTgt>
                                        </p:tgtEl>
                                        <p:attrNameLst>
                                          <p:attrName>style.visibility</p:attrName>
                                        </p:attrNameLst>
                                      </p:cBhvr>
                                      <p:to>
                                        <p:strVal val="hidden"/>
                                      </p:to>
                                    </p:set>
                                  </p:childTnLst>
                                </p:cTn>
                              </p:par>
                              <p:par>
                                <p:cTn id="22" presetID="1" presetClass="exit" presetSubtype="0" fill="hold" grpId="0" nodeType="withEffect">
                                  <p:stCondLst>
                                    <p:cond delay="0"/>
                                  </p:stCondLst>
                                  <p:childTnLst>
                                    <p:set>
                                      <p:cBhvr>
                                        <p:cTn id="23" dur="1" fill="hold">
                                          <p:stCondLst>
                                            <p:cond delay="0"/>
                                          </p:stCondLst>
                                        </p:cTn>
                                        <p:tgtEl>
                                          <p:spTgt spid="108">
                                            <p:txEl>
                                              <p:pRg st="0" end="0"/>
                                            </p:txEl>
                                          </p:spTgt>
                                        </p:tgtEl>
                                        <p:attrNameLst>
                                          <p:attrName>style.visibility</p:attrName>
                                        </p:attrNameLst>
                                      </p:cBhvr>
                                      <p:to>
                                        <p:strVal val="hidden"/>
                                      </p:to>
                                    </p:set>
                                  </p:childTnLst>
                                </p:cTn>
                              </p:par>
                              <p:par>
                                <p:cTn id="24" presetID="1" presetClass="exit" presetSubtype="0" fill="hold" grpId="0" nodeType="withEffect">
                                  <p:stCondLst>
                                    <p:cond delay="0"/>
                                  </p:stCondLst>
                                  <p:childTnLst>
                                    <p:set>
                                      <p:cBhvr>
                                        <p:cTn id="25" dur="1" fill="hold">
                                          <p:stCondLst>
                                            <p:cond delay="0"/>
                                          </p:stCondLst>
                                        </p:cTn>
                                        <p:tgtEl>
                                          <p:spTgt spid="108">
                                            <p:txEl>
                                              <p:pRg st="1" end="1"/>
                                            </p:txEl>
                                          </p:spTgt>
                                        </p:tgtEl>
                                        <p:attrNameLst>
                                          <p:attrName>style.visibility</p:attrName>
                                        </p:attrNameLst>
                                      </p:cBhvr>
                                      <p:to>
                                        <p:strVal val="hidden"/>
                                      </p:to>
                                    </p:set>
                                  </p:childTnLst>
                                </p:cTn>
                              </p:par>
                              <p:par>
                                <p:cTn id="26" presetID="1" presetClass="exit" presetSubtype="0" fill="hold" grpId="0" nodeType="withEffect">
                                  <p:stCondLst>
                                    <p:cond delay="0"/>
                                  </p:stCondLst>
                                  <p:childTnLst>
                                    <p:set>
                                      <p:cBhvr>
                                        <p:cTn id="27" dur="1" fill="hold">
                                          <p:stCondLst>
                                            <p:cond delay="0"/>
                                          </p:stCondLst>
                                        </p:cTn>
                                        <p:tgtEl>
                                          <p:spTgt spid="108">
                                            <p:bg/>
                                          </p:spTgt>
                                        </p:tgtEl>
                                        <p:attrNameLst>
                                          <p:attrName>style.visibility</p:attrName>
                                        </p:attrNameLst>
                                      </p:cBhvr>
                                      <p:to>
                                        <p:strVal val="hidden"/>
                                      </p:to>
                                    </p:set>
                                  </p:childTnLst>
                                </p:cTn>
                              </p:par>
                              <p:par>
                                <p:cTn id="28" presetID="1" presetClass="entr" presetSubtype="0" fill="hold" nodeType="withEffect">
                                  <p:stCondLst>
                                    <p:cond delay="0"/>
                                  </p:stCondLst>
                                  <p:childTnLst>
                                    <p:set>
                                      <p:cBhvr>
                                        <p:cTn id="29" dur="1" fill="hold">
                                          <p:stCondLst>
                                            <p:cond delay="0"/>
                                          </p:stCondLst>
                                        </p:cTn>
                                        <p:tgtEl>
                                          <p:spTgt spid="74"/>
                                        </p:tgtEl>
                                        <p:attrNameLst>
                                          <p:attrName>style.visibility</p:attrName>
                                        </p:attrNameLst>
                                      </p:cBhvr>
                                      <p:to>
                                        <p:strVal val="visible"/>
                                      </p:to>
                                    </p:set>
                                  </p:childTnLst>
                                </p:cTn>
                              </p:par>
                              <p:par>
                                <p:cTn id="30" presetID="42" presetClass="path" presetSubtype="0" accel="50000" decel="50000" fill="hold" nodeType="withEffect">
                                  <p:stCondLst>
                                    <p:cond delay="0"/>
                                  </p:stCondLst>
                                  <p:childTnLst>
                                    <p:animMotion origin="layout" path="M -8.33333E-7 -3.7037E-6 L 0.63984 0.01065 " pathEditMode="relative" rAng="0" ptsTypes="AA">
                                      <p:cBhvr>
                                        <p:cTn id="31" dur="16000" fill="hold"/>
                                        <p:tgtEl>
                                          <p:spTgt spid="74"/>
                                        </p:tgtEl>
                                        <p:attrNameLst>
                                          <p:attrName>ppt_x</p:attrName>
                                          <p:attrName>ppt_y</p:attrName>
                                        </p:attrNameLst>
                                      </p:cBhvr>
                                      <p:rCtr x="31992" y="532"/>
                                    </p:animMotion>
                                  </p:childTnLst>
                                </p:cTn>
                              </p:par>
                              <p:par>
                                <p:cTn id="32" presetID="1" presetClass="entr" presetSubtype="0" fill="hold" grpId="0" nodeType="withEffect">
                                  <p:stCondLst>
                                    <p:cond delay="0"/>
                                  </p:stCondLst>
                                  <p:childTnLst>
                                    <p:set>
                                      <p:cBhvr>
                                        <p:cTn id="33" dur="1" fill="hold">
                                          <p:stCondLst>
                                            <p:cond delay="0"/>
                                          </p:stCondLst>
                                        </p:cTn>
                                        <p:tgtEl>
                                          <p:spTgt spid="92"/>
                                        </p:tgtEl>
                                        <p:attrNameLst>
                                          <p:attrName>style.visibility</p:attrName>
                                        </p:attrNameLst>
                                      </p:cBhvr>
                                      <p:to>
                                        <p:strVal val="visible"/>
                                      </p:to>
                                    </p:set>
                                  </p:childTnLst>
                                </p:cTn>
                              </p:par>
                              <p:par>
                                <p:cTn id="34" presetID="1" presetClass="exit" presetSubtype="0" fill="hold" grpId="1" nodeType="withEffect">
                                  <p:stCondLst>
                                    <p:cond delay="1000"/>
                                  </p:stCondLst>
                                  <p:childTnLst>
                                    <p:set>
                                      <p:cBhvr>
                                        <p:cTn id="35" dur="1" fill="hold">
                                          <p:stCondLst>
                                            <p:cond delay="0"/>
                                          </p:stCondLst>
                                        </p:cTn>
                                        <p:tgtEl>
                                          <p:spTgt spid="92"/>
                                        </p:tgtEl>
                                        <p:attrNameLst>
                                          <p:attrName>style.visibility</p:attrName>
                                        </p:attrNameLst>
                                      </p:cBhvr>
                                      <p:to>
                                        <p:strVal val="hidden"/>
                                      </p:to>
                                    </p:set>
                                  </p:childTnLst>
                                </p:cTn>
                              </p:par>
                              <p:par>
                                <p:cTn id="36" presetID="1" presetClass="entr" presetSubtype="0" fill="hold" grpId="0" nodeType="withEffect">
                                  <p:stCondLst>
                                    <p:cond delay="1000"/>
                                  </p:stCondLst>
                                  <p:childTnLst>
                                    <p:set>
                                      <p:cBhvr>
                                        <p:cTn id="37" dur="1" fill="hold">
                                          <p:stCondLst>
                                            <p:cond delay="0"/>
                                          </p:stCondLst>
                                        </p:cTn>
                                        <p:tgtEl>
                                          <p:spTgt spid="93"/>
                                        </p:tgtEl>
                                        <p:attrNameLst>
                                          <p:attrName>style.visibility</p:attrName>
                                        </p:attrNameLst>
                                      </p:cBhvr>
                                      <p:to>
                                        <p:strVal val="visible"/>
                                      </p:to>
                                    </p:set>
                                  </p:childTnLst>
                                </p:cTn>
                              </p:par>
                              <p:par>
                                <p:cTn id="38" presetID="1" presetClass="exit" presetSubtype="0" fill="hold" grpId="1" nodeType="withEffect">
                                  <p:stCondLst>
                                    <p:cond delay="2000"/>
                                  </p:stCondLst>
                                  <p:childTnLst>
                                    <p:set>
                                      <p:cBhvr>
                                        <p:cTn id="39" dur="1" fill="hold">
                                          <p:stCondLst>
                                            <p:cond delay="0"/>
                                          </p:stCondLst>
                                        </p:cTn>
                                        <p:tgtEl>
                                          <p:spTgt spid="93"/>
                                        </p:tgtEl>
                                        <p:attrNameLst>
                                          <p:attrName>style.visibility</p:attrName>
                                        </p:attrNameLst>
                                      </p:cBhvr>
                                      <p:to>
                                        <p:strVal val="hidden"/>
                                      </p:to>
                                    </p:set>
                                  </p:childTnLst>
                                </p:cTn>
                              </p:par>
                              <p:par>
                                <p:cTn id="40" presetID="1" presetClass="entr" presetSubtype="0" fill="hold" grpId="0" nodeType="withEffect">
                                  <p:stCondLst>
                                    <p:cond delay="2000"/>
                                  </p:stCondLst>
                                  <p:childTnLst>
                                    <p:set>
                                      <p:cBhvr>
                                        <p:cTn id="41" dur="1" fill="hold">
                                          <p:stCondLst>
                                            <p:cond delay="0"/>
                                          </p:stCondLst>
                                        </p:cTn>
                                        <p:tgtEl>
                                          <p:spTgt spid="94"/>
                                        </p:tgtEl>
                                        <p:attrNameLst>
                                          <p:attrName>style.visibility</p:attrName>
                                        </p:attrNameLst>
                                      </p:cBhvr>
                                      <p:to>
                                        <p:strVal val="visible"/>
                                      </p:to>
                                    </p:set>
                                  </p:childTnLst>
                                </p:cTn>
                              </p:par>
                              <p:par>
                                <p:cTn id="42" presetID="1" presetClass="exit" presetSubtype="0" fill="hold" grpId="1" nodeType="withEffect">
                                  <p:stCondLst>
                                    <p:cond delay="3000"/>
                                  </p:stCondLst>
                                  <p:childTnLst>
                                    <p:set>
                                      <p:cBhvr>
                                        <p:cTn id="43" dur="1" fill="hold">
                                          <p:stCondLst>
                                            <p:cond delay="0"/>
                                          </p:stCondLst>
                                        </p:cTn>
                                        <p:tgtEl>
                                          <p:spTgt spid="94"/>
                                        </p:tgtEl>
                                        <p:attrNameLst>
                                          <p:attrName>style.visibility</p:attrName>
                                        </p:attrNameLst>
                                      </p:cBhvr>
                                      <p:to>
                                        <p:strVal val="hidden"/>
                                      </p:to>
                                    </p:set>
                                  </p:childTnLst>
                                </p:cTn>
                              </p:par>
                              <p:par>
                                <p:cTn id="44" presetID="1" presetClass="entr" presetSubtype="0" fill="hold" grpId="0" nodeType="withEffect">
                                  <p:stCondLst>
                                    <p:cond delay="3000"/>
                                  </p:stCondLst>
                                  <p:childTnLst>
                                    <p:set>
                                      <p:cBhvr>
                                        <p:cTn id="45" dur="1" fill="hold">
                                          <p:stCondLst>
                                            <p:cond delay="0"/>
                                          </p:stCondLst>
                                        </p:cTn>
                                        <p:tgtEl>
                                          <p:spTgt spid="95"/>
                                        </p:tgtEl>
                                        <p:attrNameLst>
                                          <p:attrName>style.visibility</p:attrName>
                                        </p:attrNameLst>
                                      </p:cBhvr>
                                      <p:to>
                                        <p:strVal val="visible"/>
                                      </p:to>
                                    </p:set>
                                  </p:childTnLst>
                                </p:cTn>
                              </p:par>
                              <p:par>
                                <p:cTn id="46" presetID="1" presetClass="exit" presetSubtype="0" fill="hold" grpId="1" nodeType="withEffect">
                                  <p:stCondLst>
                                    <p:cond delay="4000"/>
                                  </p:stCondLst>
                                  <p:childTnLst>
                                    <p:set>
                                      <p:cBhvr>
                                        <p:cTn id="47" dur="1" fill="hold">
                                          <p:stCondLst>
                                            <p:cond delay="0"/>
                                          </p:stCondLst>
                                        </p:cTn>
                                        <p:tgtEl>
                                          <p:spTgt spid="95"/>
                                        </p:tgtEl>
                                        <p:attrNameLst>
                                          <p:attrName>style.visibility</p:attrName>
                                        </p:attrNameLst>
                                      </p:cBhvr>
                                      <p:to>
                                        <p:strVal val="hidden"/>
                                      </p:to>
                                    </p:set>
                                  </p:childTnLst>
                                </p:cTn>
                              </p:par>
                              <p:par>
                                <p:cTn id="48" presetID="1" presetClass="entr" presetSubtype="0" fill="hold" grpId="0" nodeType="withEffect">
                                  <p:stCondLst>
                                    <p:cond delay="4000"/>
                                  </p:stCondLst>
                                  <p:childTnLst>
                                    <p:set>
                                      <p:cBhvr>
                                        <p:cTn id="49" dur="1" fill="hold">
                                          <p:stCondLst>
                                            <p:cond delay="0"/>
                                          </p:stCondLst>
                                        </p:cTn>
                                        <p:tgtEl>
                                          <p:spTgt spid="96"/>
                                        </p:tgtEl>
                                        <p:attrNameLst>
                                          <p:attrName>style.visibility</p:attrName>
                                        </p:attrNameLst>
                                      </p:cBhvr>
                                      <p:to>
                                        <p:strVal val="visible"/>
                                      </p:to>
                                    </p:set>
                                  </p:childTnLst>
                                </p:cTn>
                              </p:par>
                              <p:par>
                                <p:cTn id="50" presetID="1" presetClass="exit" presetSubtype="0" fill="hold" grpId="1" nodeType="withEffect">
                                  <p:stCondLst>
                                    <p:cond delay="5000"/>
                                  </p:stCondLst>
                                  <p:childTnLst>
                                    <p:set>
                                      <p:cBhvr>
                                        <p:cTn id="51" dur="1" fill="hold">
                                          <p:stCondLst>
                                            <p:cond delay="0"/>
                                          </p:stCondLst>
                                        </p:cTn>
                                        <p:tgtEl>
                                          <p:spTgt spid="96"/>
                                        </p:tgtEl>
                                        <p:attrNameLst>
                                          <p:attrName>style.visibility</p:attrName>
                                        </p:attrNameLst>
                                      </p:cBhvr>
                                      <p:to>
                                        <p:strVal val="hidden"/>
                                      </p:to>
                                    </p:set>
                                  </p:childTnLst>
                                </p:cTn>
                              </p:par>
                              <p:par>
                                <p:cTn id="52" presetID="1" presetClass="entr" presetSubtype="0" fill="hold" grpId="0" nodeType="withEffect">
                                  <p:stCondLst>
                                    <p:cond delay="5000"/>
                                  </p:stCondLst>
                                  <p:childTnLst>
                                    <p:set>
                                      <p:cBhvr>
                                        <p:cTn id="53" dur="1" fill="hold">
                                          <p:stCondLst>
                                            <p:cond delay="0"/>
                                          </p:stCondLst>
                                        </p:cTn>
                                        <p:tgtEl>
                                          <p:spTgt spid="97"/>
                                        </p:tgtEl>
                                        <p:attrNameLst>
                                          <p:attrName>style.visibility</p:attrName>
                                        </p:attrNameLst>
                                      </p:cBhvr>
                                      <p:to>
                                        <p:strVal val="visible"/>
                                      </p:to>
                                    </p:set>
                                  </p:childTnLst>
                                </p:cTn>
                              </p:par>
                              <p:par>
                                <p:cTn id="54" presetID="1" presetClass="exit" presetSubtype="0" fill="hold" grpId="1" nodeType="withEffect">
                                  <p:stCondLst>
                                    <p:cond delay="6000"/>
                                  </p:stCondLst>
                                  <p:childTnLst>
                                    <p:set>
                                      <p:cBhvr>
                                        <p:cTn id="55" dur="1" fill="hold">
                                          <p:stCondLst>
                                            <p:cond delay="0"/>
                                          </p:stCondLst>
                                        </p:cTn>
                                        <p:tgtEl>
                                          <p:spTgt spid="97"/>
                                        </p:tgtEl>
                                        <p:attrNameLst>
                                          <p:attrName>style.visibility</p:attrName>
                                        </p:attrNameLst>
                                      </p:cBhvr>
                                      <p:to>
                                        <p:strVal val="hidden"/>
                                      </p:to>
                                    </p:set>
                                  </p:childTnLst>
                                </p:cTn>
                              </p:par>
                              <p:par>
                                <p:cTn id="56" presetID="1" presetClass="entr" presetSubtype="0" fill="hold" grpId="0" nodeType="withEffect">
                                  <p:stCondLst>
                                    <p:cond delay="6000"/>
                                  </p:stCondLst>
                                  <p:childTnLst>
                                    <p:set>
                                      <p:cBhvr>
                                        <p:cTn id="57" dur="1" fill="hold">
                                          <p:stCondLst>
                                            <p:cond delay="0"/>
                                          </p:stCondLst>
                                        </p:cTn>
                                        <p:tgtEl>
                                          <p:spTgt spid="98"/>
                                        </p:tgtEl>
                                        <p:attrNameLst>
                                          <p:attrName>style.visibility</p:attrName>
                                        </p:attrNameLst>
                                      </p:cBhvr>
                                      <p:to>
                                        <p:strVal val="visible"/>
                                      </p:to>
                                    </p:set>
                                  </p:childTnLst>
                                </p:cTn>
                              </p:par>
                              <p:par>
                                <p:cTn id="58" presetID="1" presetClass="exit" presetSubtype="0" fill="hold" grpId="1" nodeType="withEffect">
                                  <p:stCondLst>
                                    <p:cond delay="7000"/>
                                  </p:stCondLst>
                                  <p:childTnLst>
                                    <p:set>
                                      <p:cBhvr>
                                        <p:cTn id="59" dur="1" fill="hold">
                                          <p:stCondLst>
                                            <p:cond delay="0"/>
                                          </p:stCondLst>
                                        </p:cTn>
                                        <p:tgtEl>
                                          <p:spTgt spid="98"/>
                                        </p:tgtEl>
                                        <p:attrNameLst>
                                          <p:attrName>style.visibility</p:attrName>
                                        </p:attrNameLst>
                                      </p:cBhvr>
                                      <p:to>
                                        <p:strVal val="hidden"/>
                                      </p:to>
                                    </p:set>
                                  </p:childTnLst>
                                </p:cTn>
                              </p:par>
                              <p:par>
                                <p:cTn id="60" presetID="1" presetClass="entr" presetSubtype="0" fill="hold" grpId="0" nodeType="withEffect">
                                  <p:stCondLst>
                                    <p:cond delay="7000"/>
                                  </p:stCondLst>
                                  <p:childTnLst>
                                    <p:set>
                                      <p:cBhvr>
                                        <p:cTn id="61" dur="1" fill="hold">
                                          <p:stCondLst>
                                            <p:cond delay="0"/>
                                          </p:stCondLst>
                                        </p:cTn>
                                        <p:tgtEl>
                                          <p:spTgt spid="99"/>
                                        </p:tgtEl>
                                        <p:attrNameLst>
                                          <p:attrName>style.visibility</p:attrName>
                                        </p:attrNameLst>
                                      </p:cBhvr>
                                      <p:to>
                                        <p:strVal val="visible"/>
                                      </p:to>
                                    </p:set>
                                  </p:childTnLst>
                                </p:cTn>
                              </p:par>
                              <p:par>
                                <p:cTn id="62" presetID="1" presetClass="exit" presetSubtype="0" fill="hold" grpId="1" nodeType="withEffect">
                                  <p:stCondLst>
                                    <p:cond delay="8000"/>
                                  </p:stCondLst>
                                  <p:childTnLst>
                                    <p:set>
                                      <p:cBhvr>
                                        <p:cTn id="63" dur="1" fill="hold">
                                          <p:stCondLst>
                                            <p:cond delay="0"/>
                                          </p:stCondLst>
                                        </p:cTn>
                                        <p:tgtEl>
                                          <p:spTgt spid="99"/>
                                        </p:tgtEl>
                                        <p:attrNameLst>
                                          <p:attrName>style.visibility</p:attrName>
                                        </p:attrNameLst>
                                      </p:cBhvr>
                                      <p:to>
                                        <p:strVal val="hidden"/>
                                      </p:to>
                                    </p:set>
                                  </p:childTnLst>
                                </p:cTn>
                              </p:par>
                              <p:par>
                                <p:cTn id="64" presetID="1" presetClass="entr" presetSubtype="0" fill="hold" grpId="0" nodeType="withEffect">
                                  <p:stCondLst>
                                    <p:cond delay="8000"/>
                                  </p:stCondLst>
                                  <p:childTnLst>
                                    <p:set>
                                      <p:cBhvr>
                                        <p:cTn id="65" dur="1" fill="hold">
                                          <p:stCondLst>
                                            <p:cond delay="0"/>
                                          </p:stCondLst>
                                        </p:cTn>
                                        <p:tgtEl>
                                          <p:spTgt spid="100"/>
                                        </p:tgtEl>
                                        <p:attrNameLst>
                                          <p:attrName>style.visibility</p:attrName>
                                        </p:attrNameLst>
                                      </p:cBhvr>
                                      <p:to>
                                        <p:strVal val="visible"/>
                                      </p:to>
                                    </p:set>
                                  </p:childTnLst>
                                </p:cTn>
                              </p:par>
                              <p:par>
                                <p:cTn id="66" presetID="1" presetClass="exit" presetSubtype="0" fill="hold" grpId="1" nodeType="withEffect">
                                  <p:stCondLst>
                                    <p:cond delay="9000"/>
                                  </p:stCondLst>
                                  <p:childTnLst>
                                    <p:set>
                                      <p:cBhvr>
                                        <p:cTn id="67" dur="1" fill="hold">
                                          <p:stCondLst>
                                            <p:cond delay="0"/>
                                          </p:stCondLst>
                                        </p:cTn>
                                        <p:tgtEl>
                                          <p:spTgt spid="100"/>
                                        </p:tgtEl>
                                        <p:attrNameLst>
                                          <p:attrName>style.visibility</p:attrName>
                                        </p:attrNameLst>
                                      </p:cBhvr>
                                      <p:to>
                                        <p:strVal val="hidden"/>
                                      </p:to>
                                    </p:set>
                                  </p:childTnLst>
                                </p:cTn>
                              </p:par>
                              <p:par>
                                <p:cTn id="68" presetID="1" presetClass="entr" presetSubtype="0" fill="hold" grpId="0" nodeType="withEffect">
                                  <p:stCondLst>
                                    <p:cond delay="9000"/>
                                  </p:stCondLst>
                                  <p:childTnLst>
                                    <p:set>
                                      <p:cBhvr>
                                        <p:cTn id="69" dur="1" fill="hold">
                                          <p:stCondLst>
                                            <p:cond delay="0"/>
                                          </p:stCondLst>
                                        </p:cTn>
                                        <p:tgtEl>
                                          <p:spTgt spid="101"/>
                                        </p:tgtEl>
                                        <p:attrNameLst>
                                          <p:attrName>style.visibility</p:attrName>
                                        </p:attrNameLst>
                                      </p:cBhvr>
                                      <p:to>
                                        <p:strVal val="visible"/>
                                      </p:to>
                                    </p:set>
                                  </p:childTnLst>
                                </p:cTn>
                              </p:par>
                              <p:par>
                                <p:cTn id="70" presetID="1" presetClass="exit" presetSubtype="0" fill="hold" grpId="1" nodeType="withEffect">
                                  <p:stCondLst>
                                    <p:cond delay="10000"/>
                                  </p:stCondLst>
                                  <p:childTnLst>
                                    <p:set>
                                      <p:cBhvr>
                                        <p:cTn id="71" dur="1" fill="hold">
                                          <p:stCondLst>
                                            <p:cond delay="0"/>
                                          </p:stCondLst>
                                        </p:cTn>
                                        <p:tgtEl>
                                          <p:spTgt spid="101"/>
                                        </p:tgtEl>
                                        <p:attrNameLst>
                                          <p:attrName>style.visibility</p:attrName>
                                        </p:attrNameLst>
                                      </p:cBhvr>
                                      <p:to>
                                        <p:strVal val="hidden"/>
                                      </p:to>
                                    </p:set>
                                  </p:childTnLst>
                                </p:cTn>
                              </p:par>
                              <p:par>
                                <p:cTn id="72" presetID="1" presetClass="entr" presetSubtype="0" fill="hold" grpId="0" nodeType="withEffect">
                                  <p:stCondLst>
                                    <p:cond delay="10000"/>
                                  </p:stCondLst>
                                  <p:childTnLst>
                                    <p:set>
                                      <p:cBhvr>
                                        <p:cTn id="73" dur="1" fill="hold">
                                          <p:stCondLst>
                                            <p:cond delay="0"/>
                                          </p:stCondLst>
                                        </p:cTn>
                                        <p:tgtEl>
                                          <p:spTgt spid="102"/>
                                        </p:tgtEl>
                                        <p:attrNameLst>
                                          <p:attrName>style.visibility</p:attrName>
                                        </p:attrNameLst>
                                      </p:cBhvr>
                                      <p:to>
                                        <p:strVal val="visible"/>
                                      </p:to>
                                    </p:set>
                                  </p:childTnLst>
                                </p:cTn>
                              </p:par>
                              <p:par>
                                <p:cTn id="74" presetID="1" presetClass="exit" presetSubtype="0" fill="hold" grpId="1" nodeType="withEffect">
                                  <p:stCondLst>
                                    <p:cond delay="11000"/>
                                  </p:stCondLst>
                                  <p:childTnLst>
                                    <p:set>
                                      <p:cBhvr>
                                        <p:cTn id="75" dur="1" fill="hold">
                                          <p:stCondLst>
                                            <p:cond delay="0"/>
                                          </p:stCondLst>
                                        </p:cTn>
                                        <p:tgtEl>
                                          <p:spTgt spid="102"/>
                                        </p:tgtEl>
                                        <p:attrNameLst>
                                          <p:attrName>style.visibility</p:attrName>
                                        </p:attrNameLst>
                                      </p:cBhvr>
                                      <p:to>
                                        <p:strVal val="hidden"/>
                                      </p:to>
                                    </p:set>
                                  </p:childTnLst>
                                </p:cTn>
                              </p:par>
                              <p:par>
                                <p:cTn id="76" presetID="1" presetClass="entr" presetSubtype="0" fill="hold" grpId="0" nodeType="withEffect">
                                  <p:stCondLst>
                                    <p:cond delay="11000"/>
                                  </p:stCondLst>
                                  <p:childTnLst>
                                    <p:set>
                                      <p:cBhvr>
                                        <p:cTn id="77" dur="1" fill="hold">
                                          <p:stCondLst>
                                            <p:cond delay="0"/>
                                          </p:stCondLst>
                                        </p:cTn>
                                        <p:tgtEl>
                                          <p:spTgt spid="103"/>
                                        </p:tgtEl>
                                        <p:attrNameLst>
                                          <p:attrName>style.visibility</p:attrName>
                                        </p:attrNameLst>
                                      </p:cBhvr>
                                      <p:to>
                                        <p:strVal val="visible"/>
                                      </p:to>
                                    </p:set>
                                  </p:childTnLst>
                                </p:cTn>
                              </p:par>
                              <p:par>
                                <p:cTn id="78" presetID="1" presetClass="exit" presetSubtype="0" fill="hold" grpId="1" nodeType="withEffect">
                                  <p:stCondLst>
                                    <p:cond delay="12000"/>
                                  </p:stCondLst>
                                  <p:childTnLst>
                                    <p:set>
                                      <p:cBhvr>
                                        <p:cTn id="79" dur="1" fill="hold">
                                          <p:stCondLst>
                                            <p:cond delay="0"/>
                                          </p:stCondLst>
                                        </p:cTn>
                                        <p:tgtEl>
                                          <p:spTgt spid="103"/>
                                        </p:tgtEl>
                                        <p:attrNameLst>
                                          <p:attrName>style.visibility</p:attrName>
                                        </p:attrNameLst>
                                      </p:cBhvr>
                                      <p:to>
                                        <p:strVal val="hidden"/>
                                      </p:to>
                                    </p:set>
                                  </p:childTnLst>
                                </p:cTn>
                              </p:par>
                              <p:par>
                                <p:cTn id="80" presetID="1" presetClass="entr" presetSubtype="0" fill="hold" grpId="0" nodeType="withEffect">
                                  <p:stCondLst>
                                    <p:cond delay="12000"/>
                                  </p:stCondLst>
                                  <p:childTnLst>
                                    <p:set>
                                      <p:cBhvr>
                                        <p:cTn id="81" dur="1" fill="hold">
                                          <p:stCondLst>
                                            <p:cond delay="0"/>
                                          </p:stCondLst>
                                        </p:cTn>
                                        <p:tgtEl>
                                          <p:spTgt spid="104"/>
                                        </p:tgtEl>
                                        <p:attrNameLst>
                                          <p:attrName>style.visibility</p:attrName>
                                        </p:attrNameLst>
                                      </p:cBhvr>
                                      <p:to>
                                        <p:strVal val="visible"/>
                                      </p:to>
                                    </p:set>
                                  </p:childTnLst>
                                </p:cTn>
                              </p:par>
                              <p:par>
                                <p:cTn id="82" presetID="1" presetClass="exit" presetSubtype="0" fill="hold" grpId="1" nodeType="withEffect">
                                  <p:stCondLst>
                                    <p:cond delay="13000"/>
                                  </p:stCondLst>
                                  <p:childTnLst>
                                    <p:set>
                                      <p:cBhvr>
                                        <p:cTn id="83" dur="1" fill="hold">
                                          <p:stCondLst>
                                            <p:cond delay="0"/>
                                          </p:stCondLst>
                                        </p:cTn>
                                        <p:tgtEl>
                                          <p:spTgt spid="104"/>
                                        </p:tgtEl>
                                        <p:attrNameLst>
                                          <p:attrName>style.visibility</p:attrName>
                                        </p:attrNameLst>
                                      </p:cBhvr>
                                      <p:to>
                                        <p:strVal val="hidden"/>
                                      </p:to>
                                    </p:set>
                                  </p:childTnLst>
                                </p:cTn>
                              </p:par>
                              <p:par>
                                <p:cTn id="84" presetID="1" presetClass="entr" presetSubtype="0" fill="hold" grpId="0" nodeType="withEffect">
                                  <p:stCondLst>
                                    <p:cond delay="13000"/>
                                  </p:stCondLst>
                                  <p:childTnLst>
                                    <p:set>
                                      <p:cBhvr>
                                        <p:cTn id="85" dur="1" fill="hold">
                                          <p:stCondLst>
                                            <p:cond delay="0"/>
                                          </p:stCondLst>
                                        </p:cTn>
                                        <p:tgtEl>
                                          <p:spTgt spid="105"/>
                                        </p:tgtEl>
                                        <p:attrNameLst>
                                          <p:attrName>style.visibility</p:attrName>
                                        </p:attrNameLst>
                                      </p:cBhvr>
                                      <p:to>
                                        <p:strVal val="visible"/>
                                      </p:to>
                                    </p:set>
                                  </p:childTnLst>
                                </p:cTn>
                              </p:par>
                              <p:par>
                                <p:cTn id="86" presetID="1" presetClass="exit" presetSubtype="0" fill="hold" grpId="1" nodeType="withEffect">
                                  <p:stCondLst>
                                    <p:cond delay="14000"/>
                                  </p:stCondLst>
                                  <p:childTnLst>
                                    <p:set>
                                      <p:cBhvr>
                                        <p:cTn id="87" dur="1" fill="hold">
                                          <p:stCondLst>
                                            <p:cond delay="0"/>
                                          </p:stCondLst>
                                        </p:cTn>
                                        <p:tgtEl>
                                          <p:spTgt spid="105"/>
                                        </p:tgtEl>
                                        <p:attrNameLst>
                                          <p:attrName>style.visibility</p:attrName>
                                        </p:attrNameLst>
                                      </p:cBhvr>
                                      <p:to>
                                        <p:strVal val="hidden"/>
                                      </p:to>
                                    </p:set>
                                  </p:childTnLst>
                                </p:cTn>
                              </p:par>
                              <p:par>
                                <p:cTn id="88" presetID="1" presetClass="entr" presetSubtype="0" fill="hold" grpId="0" nodeType="withEffect">
                                  <p:stCondLst>
                                    <p:cond delay="14000"/>
                                  </p:stCondLst>
                                  <p:childTnLst>
                                    <p:set>
                                      <p:cBhvr>
                                        <p:cTn id="89" dur="1" fill="hold">
                                          <p:stCondLst>
                                            <p:cond delay="0"/>
                                          </p:stCondLst>
                                        </p:cTn>
                                        <p:tgtEl>
                                          <p:spTgt spid="106"/>
                                        </p:tgtEl>
                                        <p:attrNameLst>
                                          <p:attrName>style.visibility</p:attrName>
                                        </p:attrNameLst>
                                      </p:cBhvr>
                                      <p:to>
                                        <p:strVal val="visible"/>
                                      </p:to>
                                    </p:set>
                                  </p:childTnLst>
                                </p:cTn>
                              </p:par>
                              <p:par>
                                <p:cTn id="90" presetID="1" presetClass="exit" presetSubtype="0" fill="hold" grpId="1" nodeType="withEffect">
                                  <p:stCondLst>
                                    <p:cond delay="15000"/>
                                  </p:stCondLst>
                                  <p:childTnLst>
                                    <p:set>
                                      <p:cBhvr>
                                        <p:cTn id="91" dur="1" fill="hold">
                                          <p:stCondLst>
                                            <p:cond delay="0"/>
                                          </p:stCondLst>
                                        </p:cTn>
                                        <p:tgtEl>
                                          <p:spTgt spid="106"/>
                                        </p:tgtEl>
                                        <p:attrNameLst>
                                          <p:attrName>style.visibility</p:attrName>
                                        </p:attrNameLst>
                                      </p:cBhvr>
                                      <p:to>
                                        <p:strVal val="hidden"/>
                                      </p:to>
                                    </p:set>
                                  </p:childTnLst>
                                </p:cTn>
                              </p:par>
                              <p:par>
                                <p:cTn id="92" presetID="1" presetClass="entr" presetSubtype="0" fill="hold" grpId="0" nodeType="withEffect">
                                  <p:stCondLst>
                                    <p:cond delay="15000"/>
                                  </p:stCondLst>
                                  <p:childTnLst>
                                    <p:set>
                                      <p:cBhvr>
                                        <p:cTn id="93" dur="1" fill="hold">
                                          <p:stCondLst>
                                            <p:cond delay="0"/>
                                          </p:stCondLst>
                                        </p:cTn>
                                        <p:tgtEl>
                                          <p:spTgt spid="107"/>
                                        </p:tgtEl>
                                        <p:attrNameLst>
                                          <p:attrName>style.visibility</p:attrName>
                                        </p:attrNameLst>
                                      </p:cBhvr>
                                      <p:to>
                                        <p:strVal val="visible"/>
                                      </p:to>
                                    </p:set>
                                  </p:childTnLst>
                                </p:cTn>
                              </p:par>
                            </p:childTnLst>
                          </p:cTn>
                        </p:par>
                      </p:childTnLst>
                    </p:cTn>
                  </p:par>
                </p:childTnLst>
              </p:cTn>
              <p:nextCondLst>
                <p:cond evt="onClick" delay="0">
                  <p:tgtEl>
                    <p:spTgt spid="108"/>
                  </p:tgtEl>
                </p:cond>
              </p:nextCondLst>
            </p:seq>
          </p:childTnLst>
        </p:cTn>
      </p:par>
    </p:tnLst>
    <p:bldLst>
      <p:bldP spid="76" grpId="0" animBg="1"/>
      <p:bldP spid="92" grpId="0"/>
      <p:bldP spid="92" grpId="1"/>
      <p:bldP spid="93" grpId="0"/>
      <p:bldP spid="93" grpId="1"/>
      <p:bldP spid="94" grpId="0"/>
      <p:bldP spid="94" grpId="1"/>
      <p:bldP spid="95" grpId="0"/>
      <p:bldP spid="95" grpId="1"/>
      <p:bldP spid="96" grpId="0"/>
      <p:bldP spid="96" grpId="1"/>
      <p:bldP spid="97" grpId="0"/>
      <p:bldP spid="97" grpId="1"/>
      <p:bldP spid="98" grpId="0"/>
      <p:bldP spid="98" grpId="1"/>
      <p:bldP spid="99" grpId="0"/>
      <p:bldP spid="99" grpId="1"/>
      <p:bldP spid="100" grpId="0"/>
      <p:bldP spid="100" grpId="1"/>
      <p:bldP spid="101" grpId="0"/>
      <p:bldP spid="101" grpId="1"/>
      <p:bldP spid="102" grpId="0"/>
      <p:bldP spid="102" grpId="1"/>
      <p:bldP spid="103" grpId="0"/>
      <p:bldP spid="103" grpId="1"/>
      <p:bldP spid="104" grpId="0"/>
      <p:bldP spid="104" grpId="1"/>
      <p:bldP spid="105" grpId="0"/>
      <p:bldP spid="105" grpId="1"/>
      <p:bldP spid="106" grpId="0"/>
      <p:bldP spid="106" grpId="1"/>
      <p:bldP spid="107" grpId="0"/>
      <p:bldP spid="108" grpId="0" build="allAtOnce"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descr="610654865b9c2"/>
          <p:cNvPicPr>
            <a:picLocks noChangeAspect="1"/>
          </p:cNvPicPr>
          <p:nvPr/>
        </p:nvPicPr>
        <p:blipFill>
          <a:blip r:embed="rId3"/>
          <a:stretch>
            <a:fillRect/>
          </a:stretch>
        </p:blipFill>
        <p:spPr>
          <a:xfrm>
            <a:off x="635" y="-635"/>
            <a:ext cx="12192635" cy="6858635"/>
          </a:xfrm>
          <a:prstGeom prst="rect">
            <a:avLst/>
          </a:prstGeom>
        </p:spPr>
      </p:pic>
      <p:pic>
        <p:nvPicPr>
          <p:cNvPr id="6" name="图片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35" y="2676032"/>
            <a:ext cx="12192000" cy="4181968"/>
          </a:xfrm>
          <a:prstGeom prst="rect">
            <a:avLst/>
          </a:prstGeom>
          <a:effectLst>
            <a:outerShdw blurRad="63500" sx="102000" sy="102000" algn="ctr" rotWithShape="0">
              <a:prstClr val="black">
                <a:alpha val="40000"/>
              </a:prstClr>
            </a:outerShdw>
          </a:effectLst>
        </p:spPr>
      </p:pic>
      <p:grpSp>
        <p:nvGrpSpPr>
          <p:cNvPr id="2" name="组合 1"/>
          <p:cNvGrpSpPr/>
          <p:nvPr/>
        </p:nvGrpSpPr>
        <p:grpSpPr>
          <a:xfrm>
            <a:off x="665011" y="665789"/>
            <a:ext cx="10860708" cy="5525785"/>
            <a:chOff x="756891" y="721391"/>
            <a:chExt cx="10860708" cy="5525785"/>
          </a:xfrm>
          <a:effectLst>
            <a:outerShdw blurRad="50800" dist="38100" dir="16200000" rotWithShape="0">
              <a:prstClr val="black">
                <a:alpha val="40000"/>
              </a:prstClr>
            </a:outerShdw>
          </a:effectLst>
        </p:grpSpPr>
        <p:sp>
          <p:nvSpPr>
            <p:cNvPr id="8" name="矩形 7"/>
            <p:cNvSpPr/>
            <p:nvPr/>
          </p:nvSpPr>
          <p:spPr>
            <a:xfrm rot="206665">
              <a:off x="953671" y="745599"/>
              <a:ext cx="10663928" cy="5501577"/>
            </a:xfrm>
            <a:prstGeom prst="rect">
              <a:avLst/>
            </a:prstGeom>
            <a:solidFill>
              <a:srgbClr val="FE8E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sp>
          <p:nvSpPr>
            <p:cNvPr id="9" name="矩形 8"/>
            <p:cNvSpPr/>
            <p:nvPr/>
          </p:nvSpPr>
          <p:spPr>
            <a:xfrm>
              <a:off x="756891" y="721391"/>
              <a:ext cx="10678218" cy="550157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grpSp>
      <p:pic>
        <p:nvPicPr>
          <p:cNvPr id="24" name="图片 23"/>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a:off x="10233173" y="2943661"/>
            <a:ext cx="1958827" cy="3914339"/>
          </a:xfrm>
          <a:prstGeom prst="rect">
            <a:avLst/>
          </a:prstGeom>
          <a:effectLst>
            <a:outerShdw blurRad="63500" sx="102000" sy="102000" algn="ctr" rotWithShape="0">
              <a:prstClr val="black">
                <a:alpha val="40000"/>
              </a:prstClr>
            </a:outerShdw>
          </a:effectLst>
        </p:spPr>
      </p:pic>
      <p:sp>
        <p:nvSpPr>
          <p:cNvPr id="29" name="TextBox 28">
            <a:extLst>
              <a:ext uri="{FF2B5EF4-FFF2-40B4-BE49-F238E27FC236}">
                <a16:creationId xmlns:a16="http://schemas.microsoft.com/office/drawing/2014/main" id="{2C91287F-6FD2-412A-95A7-21632CCE99C7}"/>
              </a:ext>
            </a:extLst>
          </p:cNvPr>
          <p:cNvSpPr txBox="1"/>
          <p:nvPr/>
        </p:nvSpPr>
        <p:spPr>
          <a:xfrm>
            <a:off x="1108265" y="827419"/>
            <a:ext cx="9807385" cy="1200329"/>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vi-VN" sz="3600" b="1" i="0" u="none" strike="noStrike" kern="1200" cap="none" spc="0" normalizeH="0" baseline="0" noProof="0" dirty="0">
                <a:ln>
                  <a:noFill/>
                </a:ln>
                <a:solidFill>
                  <a:srgbClr val="00B0F0"/>
                </a:solidFill>
                <a:effectLst/>
                <a:uLnTx/>
                <a:uFillTx/>
                <a:latin typeface="Calibri"/>
                <a:ea typeface="+mn-ea"/>
                <a:cs typeface="+mn-cs"/>
              </a:rPr>
              <a:t> </a:t>
            </a:r>
            <a:r>
              <a:rPr kumimoji="0" lang="en-US" sz="3600" b="1" i="0" u="none" strike="noStrike" kern="1200" cap="none" spc="0" normalizeH="0" baseline="0" noProof="0" dirty="0">
                <a:ln>
                  <a:noFill/>
                </a:ln>
                <a:solidFill>
                  <a:srgbClr val="00B0F0"/>
                </a:solidFill>
                <a:effectLst/>
                <a:uLnTx/>
                <a:uFillTx/>
                <a:latin typeface="Calibri"/>
                <a:ea typeface="+mn-ea"/>
                <a:cs typeface="+mn-cs"/>
              </a:rPr>
              <a:t>2. </a:t>
            </a:r>
            <a:r>
              <a:rPr kumimoji="0" lang="vi-VN" sz="3600" b="1" i="0" u="none" strike="noStrike" kern="1200" cap="none" spc="0" normalizeH="0" baseline="0" noProof="0" dirty="0">
                <a:ln>
                  <a:noFill/>
                </a:ln>
                <a:solidFill>
                  <a:srgbClr val="00B0F0"/>
                </a:solidFill>
                <a:effectLst/>
                <a:uLnTx/>
                <a:uFillTx/>
                <a:latin typeface="Calibri"/>
                <a:ea typeface="+mn-ea"/>
                <a:cs typeface="+mn-cs"/>
              </a:rPr>
              <a:t>Tìm trong khổ thơ trên từ ngữ chỉ tình cảm, cảm xúc trong khổ thơ trên.</a:t>
            </a:r>
            <a:endParaRPr kumimoji="0" lang="en-US" sz="3600" b="1" i="0" u="none" strike="noStrike" kern="1200" cap="none" spc="0" normalizeH="0" baseline="0" noProof="0" dirty="0">
              <a:ln>
                <a:noFill/>
              </a:ln>
              <a:solidFill>
                <a:srgbClr val="00B0F0"/>
              </a:solidFill>
              <a:effectLst/>
              <a:uLnTx/>
              <a:uFillTx/>
              <a:latin typeface="Calibri"/>
              <a:ea typeface="+mn-ea"/>
              <a:cs typeface="+mn-cs"/>
            </a:endParaRPr>
          </a:p>
        </p:txBody>
      </p:sp>
      <p:sp>
        <p:nvSpPr>
          <p:cNvPr id="40" name="TextBox 39">
            <a:extLst>
              <a:ext uri="{FF2B5EF4-FFF2-40B4-BE49-F238E27FC236}">
                <a16:creationId xmlns:a16="http://schemas.microsoft.com/office/drawing/2014/main" id="{DDD9476F-D5A1-4FAF-9ECD-32A9F81B56AD}"/>
              </a:ext>
            </a:extLst>
          </p:cNvPr>
          <p:cNvSpPr txBox="1"/>
          <p:nvPr/>
        </p:nvSpPr>
        <p:spPr>
          <a:xfrm>
            <a:off x="4610366" y="2632033"/>
            <a:ext cx="4647666" cy="769441"/>
          </a:xfrm>
          <a:prstGeom prst="rect">
            <a:avLst/>
          </a:prstGeom>
          <a:noFill/>
        </p:spPr>
        <p:txBody>
          <a:bodyPr wrap="square" rtlCol="0">
            <a:prstTxWarp prst="textArchUp">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noFill/>
                </a:ln>
                <a:solidFill>
                  <a:srgbClr val="FF0066"/>
                </a:solidFill>
                <a:effectLst>
                  <a:glow rad="88900">
                    <a:srgbClr val="FFFF00">
                      <a:alpha val="70000"/>
                    </a:srgbClr>
                  </a:glow>
                </a:effectLst>
                <a:uLnTx/>
                <a:uFillTx/>
                <a:latin typeface="+mj-lt"/>
                <a:ea typeface="+mn-ea"/>
                <a:cs typeface="+mn-cs"/>
              </a:rPr>
              <a:t>THẢO LUẬN NHÓM BỐN</a:t>
            </a:r>
          </a:p>
        </p:txBody>
      </p:sp>
      <p:pic>
        <p:nvPicPr>
          <p:cNvPr id="42" name="Picture 2" descr="実は自分が苦手な内容の方が教えやすい・・？">
            <a:extLst>
              <a:ext uri="{FF2B5EF4-FFF2-40B4-BE49-F238E27FC236}">
                <a16:creationId xmlns:a16="http://schemas.microsoft.com/office/drawing/2014/main" id="{12BB3BFF-F278-4C75-AB1B-D14F5E6D874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076968" y="2834640"/>
            <a:ext cx="3961989" cy="4023360"/>
          </a:xfrm>
          <a:prstGeom prst="rect">
            <a:avLst/>
          </a:prstGeom>
          <a:noFill/>
          <a:extLst>
            <a:ext uri="{909E8E84-426E-40DD-AFC4-6F175D3DCCD1}">
              <a14:hiddenFill xmlns:a14="http://schemas.microsoft.com/office/drawing/2010/main">
                <a:solidFill>
                  <a:srgbClr val="FFFFFF"/>
                </a:solidFill>
              </a14:hiddenFill>
            </a:ext>
          </a:extLst>
        </p:spPr>
      </p:pic>
      <p:sp>
        <p:nvSpPr>
          <p:cNvPr id="43" name="TextBox 42">
            <a:extLst>
              <a:ext uri="{FF2B5EF4-FFF2-40B4-BE49-F238E27FC236}">
                <a16:creationId xmlns:a16="http://schemas.microsoft.com/office/drawing/2014/main" id="{FBD0D219-2E3B-40A8-BFBF-1894F14E7882}"/>
              </a:ext>
            </a:extLst>
          </p:cNvPr>
          <p:cNvSpPr txBox="1"/>
          <p:nvPr/>
        </p:nvSpPr>
        <p:spPr>
          <a:xfrm>
            <a:off x="847726" y="3365329"/>
            <a:ext cx="4046998" cy="1077218"/>
          </a:xfrm>
          <a:prstGeom prst="rect">
            <a:avLst/>
          </a:prstGeom>
          <a:noFill/>
        </p:spPr>
        <p:txBody>
          <a:bodyPr wrap="square">
            <a:spAutoFit/>
          </a:bodyPr>
          <a:lstStyle/>
          <a:p>
            <a:pPr lvl="0" algn="ctr">
              <a:defRPr/>
            </a:pPr>
            <a:r>
              <a:rPr lang="en-US" sz="3200" b="1" i="1" dirty="0" err="1">
                <a:solidFill>
                  <a:srgbClr val="BE0FAA"/>
                </a:solidFill>
                <a:latin typeface="Calibri" panose="020F0502020204030204" pitchFamily="34" charset="0"/>
                <a:ea typeface="Times New Roman" panose="02020603050405020304" pitchFamily="18" charset="0"/>
                <a:cs typeface="Calibri" panose="020F0502020204030204" pitchFamily="34" charset="0"/>
              </a:rPr>
              <a:t>Ghi</a:t>
            </a:r>
            <a:r>
              <a:rPr lang="en-US" sz="3200" b="1" i="1" dirty="0">
                <a:solidFill>
                  <a:srgbClr val="BE0FAA"/>
                </a:solidFill>
                <a:latin typeface="Calibri" panose="020F0502020204030204" pitchFamily="34" charset="0"/>
                <a:ea typeface="Times New Roman" panose="02020603050405020304" pitchFamily="18" charset="0"/>
                <a:cs typeface="Calibri" panose="020F0502020204030204" pitchFamily="34" charset="0"/>
              </a:rPr>
              <a:t> </a:t>
            </a:r>
            <a:r>
              <a:rPr lang="en-US" sz="3200" b="1" i="1" dirty="0" err="1">
                <a:solidFill>
                  <a:srgbClr val="BE0FAA"/>
                </a:solidFill>
                <a:latin typeface="Calibri" panose="020F0502020204030204" pitchFamily="34" charset="0"/>
                <a:ea typeface="Times New Roman" panose="02020603050405020304" pitchFamily="18" charset="0"/>
                <a:cs typeface="Calibri" panose="020F0502020204030204" pitchFamily="34" charset="0"/>
              </a:rPr>
              <a:t>các</a:t>
            </a:r>
            <a:r>
              <a:rPr lang="en-US" sz="3200" b="1" i="1" dirty="0">
                <a:solidFill>
                  <a:srgbClr val="BE0FAA"/>
                </a:solidFill>
                <a:latin typeface="Calibri" panose="020F0502020204030204" pitchFamily="34" charset="0"/>
                <a:ea typeface="Times New Roman" panose="02020603050405020304" pitchFamily="18" charset="0"/>
                <a:cs typeface="Calibri" panose="020F0502020204030204" pitchFamily="34" charset="0"/>
              </a:rPr>
              <a:t> </a:t>
            </a:r>
            <a:r>
              <a:rPr lang="en-US" sz="3200" b="1" i="1" dirty="0" err="1">
                <a:solidFill>
                  <a:srgbClr val="BE0FAA"/>
                </a:solidFill>
                <a:latin typeface="Calibri" panose="020F0502020204030204" pitchFamily="34" charset="0"/>
                <a:ea typeface="Times New Roman" panose="02020603050405020304" pitchFamily="18" charset="0"/>
                <a:cs typeface="Calibri" panose="020F0502020204030204" pitchFamily="34" charset="0"/>
              </a:rPr>
              <a:t>từ</a:t>
            </a:r>
            <a:r>
              <a:rPr lang="en-US" sz="3200" b="1" i="1" dirty="0">
                <a:solidFill>
                  <a:srgbClr val="BE0FAA"/>
                </a:solidFill>
                <a:latin typeface="Calibri" panose="020F0502020204030204" pitchFamily="34" charset="0"/>
                <a:ea typeface="Times New Roman" panose="02020603050405020304" pitchFamily="18" charset="0"/>
                <a:cs typeface="Calibri" panose="020F0502020204030204" pitchFamily="34" charset="0"/>
              </a:rPr>
              <a:t> </a:t>
            </a:r>
            <a:r>
              <a:rPr lang="en-US" sz="3200" b="1" i="1" dirty="0" err="1">
                <a:solidFill>
                  <a:srgbClr val="BE0FAA"/>
                </a:solidFill>
                <a:latin typeface="Calibri" panose="020F0502020204030204" pitchFamily="34" charset="0"/>
                <a:ea typeface="Times New Roman" panose="02020603050405020304" pitchFamily="18" charset="0"/>
                <a:cs typeface="Calibri" panose="020F0502020204030204" pitchFamily="34" charset="0"/>
              </a:rPr>
              <a:t>ngữ</a:t>
            </a:r>
            <a:r>
              <a:rPr lang="en-US" sz="3200" b="1" i="1" dirty="0">
                <a:solidFill>
                  <a:srgbClr val="BE0FAA"/>
                </a:solidFill>
                <a:latin typeface="Calibri" panose="020F0502020204030204" pitchFamily="34" charset="0"/>
                <a:ea typeface="Times New Roman" panose="02020603050405020304" pitchFamily="18" charset="0"/>
                <a:cs typeface="Calibri" panose="020F0502020204030204" pitchFamily="34" charset="0"/>
              </a:rPr>
              <a:t> </a:t>
            </a:r>
            <a:r>
              <a:rPr lang="en-US" sz="3200" b="1" i="1" dirty="0" err="1">
                <a:solidFill>
                  <a:srgbClr val="BE0FAA"/>
                </a:solidFill>
                <a:latin typeface="Calibri" panose="020F0502020204030204" pitchFamily="34" charset="0"/>
                <a:ea typeface="Times New Roman" panose="02020603050405020304" pitchFamily="18" charset="0"/>
                <a:cs typeface="Calibri" panose="020F0502020204030204" pitchFamily="34" charset="0"/>
              </a:rPr>
              <a:t>cần</a:t>
            </a:r>
            <a:r>
              <a:rPr lang="en-US" sz="3200" b="1" i="1" dirty="0">
                <a:solidFill>
                  <a:srgbClr val="BE0FAA"/>
                </a:solidFill>
                <a:latin typeface="Calibri" panose="020F0502020204030204" pitchFamily="34" charset="0"/>
                <a:ea typeface="Times New Roman" panose="02020603050405020304" pitchFamily="18" charset="0"/>
                <a:cs typeface="Calibri" panose="020F0502020204030204" pitchFamily="34" charset="0"/>
              </a:rPr>
              <a:t> </a:t>
            </a:r>
            <a:r>
              <a:rPr lang="en-US" sz="3200" b="1" i="1" dirty="0" err="1">
                <a:solidFill>
                  <a:srgbClr val="BE0FAA"/>
                </a:solidFill>
                <a:latin typeface="Calibri" panose="020F0502020204030204" pitchFamily="34" charset="0"/>
                <a:ea typeface="Times New Roman" panose="02020603050405020304" pitchFamily="18" charset="0"/>
                <a:cs typeface="Calibri" panose="020F0502020204030204" pitchFamily="34" charset="0"/>
              </a:rPr>
              <a:t>tìm</a:t>
            </a:r>
            <a:r>
              <a:rPr lang="en-US" sz="3200" b="1" i="1" dirty="0">
                <a:solidFill>
                  <a:srgbClr val="BE0FAA"/>
                </a:solidFill>
                <a:latin typeface="Calibri" panose="020F0502020204030204" pitchFamily="34" charset="0"/>
                <a:ea typeface="Times New Roman" panose="02020603050405020304" pitchFamily="18" charset="0"/>
                <a:cs typeface="Calibri" panose="020F0502020204030204" pitchFamily="34" charset="0"/>
              </a:rPr>
              <a:t> </a:t>
            </a:r>
            <a:r>
              <a:rPr lang="en-US" sz="3200" b="1" i="1" dirty="0" err="1">
                <a:solidFill>
                  <a:srgbClr val="BE0FAA"/>
                </a:solidFill>
                <a:latin typeface="Calibri" panose="020F0502020204030204" pitchFamily="34" charset="0"/>
                <a:ea typeface="Times New Roman" panose="02020603050405020304" pitchFamily="18" charset="0"/>
                <a:cs typeface="Calibri" panose="020F0502020204030204" pitchFamily="34" charset="0"/>
              </a:rPr>
              <a:t>vào</a:t>
            </a:r>
            <a:r>
              <a:rPr lang="en-US" sz="3200" b="1" i="1" dirty="0">
                <a:solidFill>
                  <a:srgbClr val="BE0FAA"/>
                </a:solidFill>
                <a:latin typeface="Calibri" panose="020F0502020204030204" pitchFamily="34" charset="0"/>
                <a:ea typeface="Times New Roman" panose="02020603050405020304" pitchFamily="18" charset="0"/>
                <a:cs typeface="Calibri" panose="020F0502020204030204" pitchFamily="34" charset="0"/>
              </a:rPr>
              <a:t> </a:t>
            </a:r>
            <a:r>
              <a:rPr lang="en-US" sz="3200" b="1" i="1" dirty="0" err="1">
                <a:solidFill>
                  <a:srgbClr val="BE0FAA"/>
                </a:solidFill>
                <a:latin typeface="Calibri" panose="020F0502020204030204" pitchFamily="34" charset="0"/>
                <a:ea typeface="Times New Roman" panose="02020603050405020304" pitchFamily="18" charset="0"/>
                <a:cs typeface="Calibri" panose="020F0502020204030204" pitchFamily="34" charset="0"/>
              </a:rPr>
              <a:t>giấy</a:t>
            </a:r>
            <a:r>
              <a:rPr lang="en-US" sz="3200" b="1" i="1" dirty="0">
                <a:solidFill>
                  <a:srgbClr val="BE0FAA"/>
                </a:solidFill>
                <a:latin typeface="Calibri" panose="020F0502020204030204" pitchFamily="34" charset="0"/>
                <a:ea typeface="Times New Roman" panose="02020603050405020304" pitchFamily="18" charset="0"/>
                <a:cs typeface="Calibri" panose="020F0502020204030204" pitchFamily="34" charset="0"/>
              </a:rPr>
              <a:t> </a:t>
            </a:r>
            <a:r>
              <a:rPr lang="en-US" sz="3200" b="1" i="1" dirty="0" err="1">
                <a:solidFill>
                  <a:srgbClr val="BE0FAA"/>
                </a:solidFill>
                <a:latin typeface="Calibri" panose="020F0502020204030204" pitchFamily="34" charset="0"/>
                <a:ea typeface="Times New Roman" panose="02020603050405020304" pitchFamily="18" charset="0"/>
                <a:cs typeface="Calibri" panose="020F0502020204030204" pitchFamily="34" charset="0"/>
              </a:rPr>
              <a:t>nháp</a:t>
            </a:r>
            <a:r>
              <a:rPr lang="en-US" sz="3200" b="1" i="1" dirty="0">
                <a:solidFill>
                  <a:srgbClr val="BE0FAA"/>
                </a:solidFill>
                <a:latin typeface="Calibri" panose="020F0502020204030204" pitchFamily="34" charset="0"/>
                <a:ea typeface="Times New Roman" panose="02020603050405020304" pitchFamily="18" charset="0"/>
                <a:cs typeface="Calibri" panose="020F0502020204030204" pitchFamily="34" charset="0"/>
              </a:rPr>
              <a:t>.</a:t>
            </a:r>
            <a:endParaRPr kumimoji="0" lang="en-US" sz="3200" b="1" i="1" u="none" strike="noStrike" kern="1200" cap="none" spc="0" normalizeH="0" baseline="0" noProof="0" dirty="0">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endParaRPr>
          </a:p>
        </p:txBody>
      </p:sp>
    </p:spTree>
    <p:extLst>
      <p:ext uri="{BB962C8B-B14F-4D97-AF65-F5344CB8AC3E}">
        <p14:creationId xmlns:p14="http://schemas.microsoft.com/office/powerpoint/2010/main" val="351954680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circle(out)">
                                          <p:cBhvr>
                                            <p:cTn id="7" dur="500"/>
                                            <p:tgtEl>
                                              <p:spTgt spid="40"/>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43"/>
                                            </p:tgtEl>
                                            <p:attrNameLst>
                                              <p:attrName>style.visibility</p:attrName>
                                            </p:attrNameLst>
                                          </p:cBhvr>
                                          <p:to>
                                            <p:strVal val="visible"/>
                                          </p:to>
                                        </p:set>
                                        <p:animEffect transition="in" filter="wipe(left)">
                                          <p:cBhvr>
                                            <p:cTn id="10" dur="750"/>
                                            <p:tgtEl>
                                              <p:spTgt spid="43"/>
                                            </p:tgtEl>
                                          </p:cBhvr>
                                        </p:animEffect>
                                      </p:childTnLst>
                                    </p:cTn>
                                  </p:par>
                                  <p:par>
                                    <p:cTn id="11" presetID="2" presetClass="entr" presetSubtype="4" fill="hold" nodeType="withEffect" p14:presetBounceEnd="40000">
                                      <p:stCondLst>
                                        <p:cond delay="0"/>
                                      </p:stCondLst>
                                      <p:childTnLst>
                                        <p:set>
                                          <p:cBhvr>
                                            <p:cTn id="12" dur="1" fill="hold">
                                              <p:stCondLst>
                                                <p:cond delay="0"/>
                                              </p:stCondLst>
                                            </p:cTn>
                                            <p:tgtEl>
                                              <p:spTgt spid="42"/>
                                            </p:tgtEl>
                                            <p:attrNameLst>
                                              <p:attrName>style.visibility</p:attrName>
                                            </p:attrNameLst>
                                          </p:cBhvr>
                                          <p:to>
                                            <p:strVal val="visible"/>
                                          </p:to>
                                        </p:set>
                                        <p:anim calcmode="lin" valueType="num" p14:bounceEnd="40000">
                                          <p:cBhvr additive="base">
                                            <p:cTn id="13" dur="750" fill="hold"/>
                                            <p:tgtEl>
                                              <p:spTgt spid="42"/>
                                            </p:tgtEl>
                                            <p:attrNameLst>
                                              <p:attrName>ppt_x</p:attrName>
                                            </p:attrNameLst>
                                          </p:cBhvr>
                                          <p:tavLst>
                                            <p:tav tm="0">
                                              <p:val>
                                                <p:strVal val="#ppt_x"/>
                                              </p:val>
                                            </p:tav>
                                            <p:tav tm="100000">
                                              <p:val>
                                                <p:strVal val="#ppt_x"/>
                                              </p:val>
                                            </p:tav>
                                          </p:tavLst>
                                        </p:anim>
                                        <p:anim calcmode="lin" valueType="num" p14:bounceEnd="40000">
                                          <p:cBhvr additive="base">
                                            <p:cTn id="14" dur="750" fill="hold"/>
                                            <p:tgtEl>
                                              <p:spTgt spid="42"/>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11"/>
                                                </p:cond>
                                              </p:stCondLst>
                                              <p:endCondLst>
                                                <p:cond evt="onStopAudio" delay="0">
                                                  <p:tgtEl>
                                                    <p:sldTgt/>
                                                  </p:tgtEl>
                                                </p:cond>
                                              </p:endCondLst>
                                            </p:cTn>
                                            <p:tgtEl>
                                              <p:sndTgt r:embed="rId2" name="Trò-chơi-chíu.wav"/>
                                            </p:tgtEl>
                                          </p:cMediaNode>
                                        </p:audio>
                                      </p:subTnLst>
                                    </p:cTn>
                                  </p:par>
                                  <p:par>
                                    <p:cTn id="15" presetID="32" presetClass="emph" presetSubtype="0" repeatCount="3000" fill="hold" nodeType="withEffect">
                                      <p:stCondLst>
                                        <p:cond delay="250"/>
                                      </p:stCondLst>
                                      <p:childTnLst>
                                        <p:animRot by="120000">
                                          <p:cBhvr>
                                            <p:cTn id="16" dur="100" fill="hold">
                                              <p:stCondLst>
                                                <p:cond delay="0"/>
                                              </p:stCondLst>
                                            </p:cTn>
                                            <p:tgtEl>
                                              <p:spTgt spid="42"/>
                                            </p:tgtEl>
                                            <p:attrNameLst>
                                              <p:attrName>r</p:attrName>
                                            </p:attrNameLst>
                                          </p:cBhvr>
                                        </p:animRot>
                                        <p:animRot by="-240000">
                                          <p:cBhvr>
                                            <p:cTn id="17" dur="200" fill="hold">
                                              <p:stCondLst>
                                                <p:cond delay="200"/>
                                              </p:stCondLst>
                                            </p:cTn>
                                            <p:tgtEl>
                                              <p:spTgt spid="42"/>
                                            </p:tgtEl>
                                            <p:attrNameLst>
                                              <p:attrName>r</p:attrName>
                                            </p:attrNameLst>
                                          </p:cBhvr>
                                        </p:animRot>
                                        <p:animRot by="240000">
                                          <p:cBhvr>
                                            <p:cTn id="18" dur="200" fill="hold">
                                              <p:stCondLst>
                                                <p:cond delay="400"/>
                                              </p:stCondLst>
                                            </p:cTn>
                                            <p:tgtEl>
                                              <p:spTgt spid="42"/>
                                            </p:tgtEl>
                                            <p:attrNameLst>
                                              <p:attrName>r</p:attrName>
                                            </p:attrNameLst>
                                          </p:cBhvr>
                                        </p:animRot>
                                        <p:animRot by="-240000">
                                          <p:cBhvr>
                                            <p:cTn id="19" dur="200" fill="hold">
                                              <p:stCondLst>
                                                <p:cond delay="600"/>
                                              </p:stCondLst>
                                            </p:cTn>
                                            <p:tgtEl>
                                              <p:spTgt spid="42"/>
                                            </p:tgtEl>
                                            <p:attrNameLst>
                                              <p:attrName>r</p:attrName>
                                            </p:attrNameLst>
                                          </p:cBhvr>
                                        </p:animRot>
                                        <p:animRot by="120000">
                                          <p:cBhvr>
                                            <p:cTn id="20" dur="200" fill="hold">
                                              <p:stCondLst>
                                                <p:cond delay="800"/>
                                              </p:stCondLst>
                                            </p:cTn>
                                            <p:tgtEl>
                                              <p:spTgt spid="42"/>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43"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circle(out)">
                                          <p:cBhvr>
                                            <p:cTn id="7" dur="500"/>
                                            <p:tgtEl>
                                              <p:spTgt spid="40"/>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43"/>
                                            </p:tgtEl>
                                            <p:attrNameLst>
                                              <p:attrName>style.visibility</p:attrName>
                                            </p:attrNameLst>
                                          </p:cBhvr>
                                          <p:to>
                                            <p:strVal val="visible"/>
                                          </p:to>
                                        </p:set>
                                        <p:animEffect transition="in" filter="wipe(left)">
                                          <p:cBhvr>
                                            <p:cTn id="10" dur="750"/>
                                            <p:tgtEl>
                                              <p:spTgt spid="43"/>
                                            </p:tgtEl>
                                          </p:cBhvr>
                                        </p:animEffect>
                                      </p:childTnLst>
                                    </p:cTn>
                                  </p:par>
                                  <p:par>
                                    <p:cTn id="11" presetID="2" presetClass="entr" presetSubtype="4" fill="hold" nodeType="withEffect">
                                      <p:stCondLst>
                                        <p:cond delay="0"/>
                                      </p:stCondLst>
                                      <p:childTnLst>
                                        <p:set>
                                          <p:cBhvr>
                                            <p:cTn id="12" dur="1" fill="hold">
                                              <p:stCondLst>
                                                <p:cond delay="0"/>
                                              </p:stCondLst>
                                            </p:cTn>
                                            <p:tgtEl>
                                              <p:spTgt spid="42"/>
                                            </p:tgtEl>
                                            <p:attrNameLst>
                                              <p:attrName>style.visibility</p:attrName>
                                            </p:attrNameLst>
                                          </p:cBhvr>
                                          <p:to>
                                            <p:strVal val="visible"/>
                                          </p:to>
                                        </p:set>
                                        <p:anim calcmode="lin" valueType="num">
                                          <p:cBhvr additive="base">
                                            <p:cTn id="13" dur="750" fill="hold"/>
                                            <p:tgtEl>
                                              <p:spTgt spid="42"/>
                                            </p:tgtEl>
                                            <p:attrNameLst>
                                              <p:attrName>ppt_x</p:attrName>
                                            </p:attrNameLst>
                                          </p:cBhvr>
                                          <p:tavLst>
                                            <p:tav tm="0">
                                              <p:val>
                                                <p:strVal val="#ppt_x"/>
                                              </p:val>
                                            </p:tav>
                                            <p:tav tm="100000">
                                              <p:val>
                                                <p:strVal val="#ppt_x"/>
                                              </p:val>
                                            </p:tav>
                                          </p:tavLst>
                                        </p:anim>
                                        <p:anim calcmode="lin" valueType="num">
                                          <p:cBhvr additive="base">
                                            <p:cTn id="14" dur="750" fill="hold"/>
                                            <p:tgtEl>
                                              <p:spTgt spid="42"/>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11"/>
                                                </p:cond>
                                              </p:stCondLst>
                                              <p:endCondLst>
                                                <p:cond evt="onStopAudio" delay="0">
                                                  <p:tgtEl>
                                                    <p:sldTgt/>
                                                  </p:tgtEl>
                                                </p:cond>
                                              </p:endCondLst>
                                            </p:cTn>
                                            <p:tgtEl>
                                              <p:sndTgt r:embed="rId7" name="Trò-chơi-chíu.wav"/>
                                            </p:tgtEl>
                                          </p:cMediaNode>
                                        </p:audio>
                                      </p:subTnLst>
                                    </p:cTn>
                                  </p:par>
                                  <p:par>
                                    <p:cTn id="15" presetID="32" presetClass="emph" presetSubtype="0" repeatCount="3000" fill="hold" nodeType="withEffect">
                                      <p:stCondLst>
                                        <p:cond delay="250"/>
                                      </p:stCondLst>
                                      <p:childTnLst>
                                        <p:animRot by="120000">
                                          <p:cBhvr>
                                            <p:cTn id="16" dur="100" fill="hold">
                                              <p:stCondLst>
                                                <p:cond delay="0"/>
                                              </p:stCondLst>
                                            </p:cTn>
                                            <p:tgtEl>
                                              <p:spTgt spid="42"/>
                                            </p:tgtEl>
                                            <p:attrNameLst>
                                              <p:attrName>r</p:attrName>
                                            </p:attrNameLst>
                                          </p:cBhvr>
                                        </p:animRot>
                                        <p:animRot by="-240000">
                                          <p:cBhvr>
                                            <p:cTn id="17" dur="200" fill="hold">
                                              <p:stCondLst>
                                                <p:cond delay="200"/>
                                              </p:stCondLst>
                                            </p:cTn>
                                            <p:tgtEl>
                                              <p:spTgt spid="42"/>
                                            </p:tgtEl>
                                            <p:attrNameLst>
                                              <p:attrName>r</p:attrName>
                                            </p:attrNameLst>
                                          </p:cBhvr>
                                        </p:animRot>
                                        <p:animRot by="240000">
                                          <p:cBhvr>
                                            <p:cTn id="18" dur="200" fill="hold">
                                              <p:stCondLst>
                                                <p:cond delay="400"/>
                                              </p:stCondLst>
                                            </p:cTn>
                                            <p:tgtEl>
                                              <p:spTgt spid="42"/>
                                            </p:tgtEl>
                                            <p:attrNameLst>
                                              <p:attrName>r</p:attrName>
                                            </p:attrNameLst>
                                          </p:cBhvr>
                                        </p:animRot>
                                        <p:animRot by="-240000">
                                          <p:cBhvr>
                                            <p:cTn id="19" dur="200" fill="hold">
                                              <p:stCondLst>
                                                <p:cond delay="600"/>
                                              </p:stCondLst>
                                            </p:cTn>
                                            <p:tgtEl>
                                              <p:spTgt spid="42"/>
                                            </p:tgtEl>
                                            <p:attrNameLst>
                                              <p:attrName>r</p:attrName>
                                            </p:attrNameLst>
                                          </p:cBhvr>
                                        </p:animRot>
                                        <p:animRot by="120000">
                                          <p:cBhvr>
                                            <p:cTn id="20" dur="200" fill="hold">
                                              <p:stCondLst>
                                                <p:cond delay="800"/>
                                              </p:stCondLst>
                                            </p:cTn>
                                            <p:tgtEl>
                                              <p:spTgt spid="42"/>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43" grpId="0"/>
        </p:bldLst>
      </p:timing>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descr="610654865b9c2"/>
          <p:cNvPicPr>
            <a:picLocks noChangeAspect="1"/>
          </p:cNvPicPr>
          <p:nvPr/>
        </p:nvPicPr>
        <p:blipFill>
          <a:blip r:embed="rId2"/>
          <a:stretch>
            <a:fillRect/>
          </a:stretch>
        </p:blipFill>
        <p:spPr>
          <a:xfrm>
            <a:off x="635" y="152400"/>
            <a:ext cx="12192635" cy="6705600"/>
          </a:xfrm>
          <a:prstGeom prst="rect">
            <a:avLst/>
          </a:prstGeom>
        </p:spPr>
      </p:pic>
      <p:pic>
        <p:nvPicPr>
          <p:cNvPr id="6" name="图片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5" y="2676032"/>
            <a:ext cx="12192000" cy="4181968"/>
          </a:xfrm>
          <a:prstGeom prst="rect">
            <a:avLst/>
          </a:prstGeom>
          <a:effectLst>
            <a:outerShdw blurRad="63500" sx="102000" sy="102000" algn="ctr" rotWithShape="0">
              <a:prstClr val="black">
                <a:alpha val="40000"/>
              </a:prstClr>
            </a:outerShdw>
          </a:effectLst>
        </p:spPr>
      </p:pic>
      <p:grpSp>
        <p:nvGrpSpPr>
          <p:cNvPr id="2" name="组合 1"/>
          <p:cNvGrpSpPr/>
          <p:nvPr/>
        </p:nvGrpSpPr>
        <p:grpSpPr>
          <a:xfrm>
            <a:off x="665011" y="342901"/>
            <a:ext cx="10860708" cy="5848674"/>
            <a:chOff x="756891" y="721391"/>
            <a:chExt cx="10860708" cy="5525785"/>
          </a:xfrm>
          <a:effectLst>
            <a:outerShdw blurRad="50800" dist="38100" dir="16200000" rotWithShape="0">
              <a:prstClr val="black">
                <a:alpha val="40000"/>
              </a:prstClr>
            </a:outerShdw>
          </a:effectLst>
        </p:grpSpPr>
        <p:sp>
          <p:nvSpPr>
            <p:cNvPr id="8" name="矩形 7"/>
            <p:cNvSpPr/>
            <p:nvPr/>
          </p:nvSpPr>
          <p:spPr>
            <a:xfrm rot="206665">
              <a:off x="953671" y="745599"/>
              <a:ext cx="10663928" cy="5501577"/>
            </a:xfrm>
            <a:prstGeom prst="rect">
              <a:avLst/>
            </a:prstGeom>
            <a:solidFill>
              <a:srgbClr val="FE8E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sp>
          <p:nvSpPr>
            <p:cNvPr id="9" name="矩形 8"/>
            <p:cNvSpPr/>
            <p:nvPr/>
          </p:nvSpPr>
          <p:spPr>
            <a:xfrm>
              <a:off x="756891" y="721391"/>
              <a:ext cx="10678218" cy="550157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grpSp>
      <p:pic>
        <p:nvPicPr>
          <p:cNvPr id="24" name="图片 2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flipH="1">
            <a:off x="10233173" y="2943661"/>
            <a:ext cx="1958827" cy="3914339"/>
          </a:xfrm>
          <a:prstGeom prst="rect">
            <a:avLst/>
          </a:prstGeom>
          <a:effectLst>
            <a:outerShdw blurRad="63500" sx="102000" sy="102000" algn="ctr" rotWithShape="0">
              <a:prstClr val="black">
                <a:alpha val="40000"/>
              </a:prstClr>
            </a:outerShdw>
          </a:effectLst>
        </p:spPr>
      </p:pic>
      <p:pic>
        <p:nvPicPr>
          <p:cNvPr id="11" name="Picture 10">
            <a:extLst>
              <a:ext uri="{FF2B5EF4-FFF2-40B4-BE49-F238E27FC236}">
                <a16:creationId xmlns:a16="http://schemas.microsoft.com/office/drawing/2014/main" id="{EC51E429-FEAA-43E2-90C4-ADC7AC27D0DF}"/>
              </a:ext>
            </a:extLst>
          </p:cNvPr>
          <p:cNvPicPr>
            <a:picLocks noChangeAspect="1"/>
          </p:cNvPicPr>
          <p:nvPr/>
        </p:nvPicPr>
        <p:blipFill>
          <a:blip r:embed="rId5"/>
          <a:stretch>
            <a:fillRect/>
          </a:stretch>
        </p:blipFill>
        <p:spPr>
          <a:xfrm>
            <a:off x="1019175" y="462657"/>
            <a:ext cx="9896475" cy="2113127"/>
          </a:xfrm>
          <a:prstGeom prst="rect">
            <a:avLst/>
          </a:prstGeom>
        </p:spPr>
      </p:pic>
      <p:pic>
        <p:nvPicPr>
          <p:cNvPr id="12" name="Picture 11">
            <a:extLst>
              <a:ext uri="{FF2B5EF4-FFF2-40B4-BE49-F238E27FC236}">
                <a16:creationId xmlns:a16="http://schemas.microsoft.com/office/drawing/2014/main" id="{83675F37-BC45-4FC0-B048-E560F84C5362}"/>
              </a:ext>
            </a:extLst>
          </p:cNvPr>
          <p:cNvPicPr>
            <a:picLocks noChangeAspect="1"/>
          </p:cNvPicPr>
          <p:nvPr/>
        </p:nvPicPr>
        <p:blipFill>
          <a:blip r:embed="rId6"/>
          <a:stretch>
            <a:fillRect/>
          </a:stretch>
        </p:blipFill>
        <p:spPr>
          <a:xfrm>
            <a:off x="2057401" y="2747862"/>
            <a:ext cx="7877174" cy="3647353"/>
          </a:xfrm>
          <a:prstGeom prst="rect">
            <a:avLst/>
          </a:prstGeom>
        </p:spPr>
      </p:pic>
      <p:cxnSp>
        <p:nvCxnSpPr>
          <p:cNvPr id="7" name="Straight Connector 6">
            <a:extLst>
              <a:ext uri="{FF2B5EF4-FFF2-40B4-BE49-F238E27FC236}">
                <a16:creationId xmlns:a16="http://schemas.microsoft.com/office/drawing/2014/main" id="{BC26C451-A6EF-4F2E-98DF-9EEDA12CE428}"/>
              </a:ext>
            </a:extLst>
          </p:cNvPr>
          <p:cNvCxnSpPr>
            <a:cxnSpLocks/>
          </p:cNvCxnSpPr>
          <p:nvPr/>
        </p:nvCxnSpPr>
        <p:spPr>
          <a:xfrm>
            <a:off x="2819400" y="1143000"/>
            <a:ext cx="942975" cy="0"/>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248F64CC-8046-4B97-93D2-30B2CEBA8A3B}"/>
              </a:ext>
            </a:extLst>
          </p:cNvPr>
          <p:cNvCxnSpPr>
            <a:cxnSpLocks/>
          </p:cNvCxnSpPr>
          <p:nvPr/>
        </p:nvCxnSpPr>
        <p:spPr>
          <a:xfrm>
            <a:off x="2828925" y="1905000"/>
            <a:ext cx="685800" cy="0"/>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1BF689AA-1C3B-4841-81B3-E7AD04D06972}"/>
              </a:ext>
            </a:extLst>
          </p:cNvPr>
          <p:cNvCxnSpPr>
            <a:cxnSpLocks/>
          </p:cNvCxnSpPr>
          <p:nvPr/>
        </p:nvCxnSpPr>
        <p:spPr>
          <a:xfrm>
            <a:off x="6219825" y="2286000"/>
            <a:ext cx="1019175" cy="0"/>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F9DB13FD-34A2-4A1E-AAEA-6B555AECC640}"/>
              </a:ext>
            </a:extLst>
          </p:cNvPr>
          <p:cNvCxnSpPr>
            <a:cxnSpLocks/>
          </p:cNvCxnSpPr>
          <p:nvPr/>
        </p:nvCxnSpPr>
        <p:spPr>
          <a:xfrm>
            <a:off x="2857500" y="3400425"/>
            <a:ext cx="352425" cy="0"/>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39464A6B-18B2-4BBC-83B9-CE67FF8E0B63}"/>
              </a:ext>
            </a:extLst>
          </p:cNvPr>
          <p:cNvCxnSpPr>
            <a:cxnSpLocks/>
          </p:cNvCxnSpPr>
          <p:nvPr/>
        </p:nvCxnSpPr>
        <p:spPr>
          <a:xfrm>
            <a:off x="2847975" y="4314825"/>
            <a:ext cx="352425" cy="0"/>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395D03F9-3375-4D17-9CA2-11AFA6A21BB5}"/>
              </a:ext>
            </a:extLst>
          </p:cNvPr>
          <p:cNvCxnSpPr>
            <a:cxnSpLocks/>
          </p:cNvCxnSpPr>
          <p:nvPr/>
        </p:nvCxnSpPr>
        <p:spPr>
          <a:xfrm>
            <a:off x="3524250" y="4314825"/>
            <a:ext cx="476250" cy="0"/>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EB439DFE-CAB0-40B8-AF06-9DDB6B5E9F58}"/>
              </a:ext>
            </a:extLst>
          </p:cNvPr>
          <p:cNvCxnSpPr>
            <a:cxnSpLocks/>
          </p:cNvCxnSpPr>
          <p:nvPr/>
        </p:nvCxnSpPr>
        <p:spPr>
          <a:xfrm>
            <a:off x="5124450" y="3676650"/>
            <a:ext cx="742950" cy="0"/>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6051F8A2-E4C0-441E-B476-AF29FEE7E235}"/>
              </a:ext>
            </a:extLst>
          </p:cNvPr>
          <p:cNvCxnSpPr>
            <a:cxnSpLocks/>
          </p:cNvCxnSpPr>
          <p:nvPr/>
        </p:nvCxnSpPr>
        <p:spPr>
          <a:xfrm>
            <a:off x="6115050" y="4295775"/>
            <a:ext cx="742950" cy="0"/>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75A4EE6C-8EE2-4026-98B7-CA16FDB3C2A8}"/>
              </a:ext>
            </a:extLst>
          </p:cNvPr>
          <p:cNvCxnSpPr>
            <a:cxnSpLocks/>
          </p:cNvCxnSpPr>
          <p:nvPr/>
        </p:nvCxnSpPr>
        <p:spPr>
          <a:xfrm>
            <a:off x="3943350" y="5467350"/>
            <a:ext cx="457200" cy="0"/>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2C994EF2-F027-438C-9226-D07A37FD681F}"/>
              </a:ext>
            </a:extLst>
          </p:cNvPr>
          <p:cNvCxnSpPr>
            <a:cxnSpLocks/>
          </p:cNvCxnSpPr>
          <p:nvPr/>
        </p:nvCxnSpPr>
        <p:spPr>
          <a:xfrm>
            <a:off x="3952875" y="5753100"/>
            <a:ext cx="647700" cy="0"/>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6051F8A2-E4C0-441E-B476-AF29FEE7E235}"/>
              </a:ext>
            </a:extLst>
          </p:cNvPr>
          <p:cNvCxnSpPr>
            <a:cxnSpLocks/>
          </p:cNvCxnSpPr>
          <p:nvPr/>
        </p:nvCxnSpPr>
        <p:spPr>
          <a:xfrm>
            <a:off x="8126730" y="2253615"/>
            <a:ext cx="2526030" cy="0"/>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8418504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down)">
                                      <p:cBhvr>
                                        <p:cTn id="7" dur="500"/>
                                        <p:tgtEl>
                                          <p:spTgt spid="2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barn(inVertical)">
                                      <p:cBhvr>
                                        <p:cTn id="12" dur="500"/>
                                        <p:tgtEl>
                                          <p:spTgt spid="12"/>
                                        </p:tgtEl>
                                      </p:cBhvr>
                                    </p:animEffect>
                                  </p:childTnLst>
                                </p:cTn>
                              </p:par>
                              <p:par>
                                <p:cTn id="13" presetID="16" presetClass="entr" presetSubtype="21" fill="hold" nodeType="with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barn(inVertical)">
                                      <p:cBhvr>
                                        <p:cTn id="15" dur="500"/>
                                        <p:tgtEl>
                                          <p:spTgt spid="11"/>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arn(inVertical)">
                                      <p:cBhvr>
                                        <p:cTn id="20" dur="500"/>
                                        <p:tgtEl>
                                          <p:spTgt spid="7"/>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15"/>
                                        </p:tgtEl>
                                        <p:attrNameLst>
                                          <p:attrName>style.visibility</p:attrName>
                                        </p:attrNameLst>
                                      </p:cBhvr>
                                      <p:to>
                                        <p:strVal val="visible"/>
                                      </p:to>
                                    </p:set>
                                    <p:animEffect transition="in" filter="barn(inVertical)">
                                      <p:cBhvr>
                                        <p:cTn id="25" dur="500"/>
                                        <p:tgtEl>
                                          <p:spTgt spid="15"/>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barn(inVertical)">
                                      <p:cBhvr>
                                        <p:cTn id="30" dur="500"/>
                                        <p:tgtEl>
                                          <p:spTgt spid="16"/>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19"/>
                                        </p:tgtEl>
                                        <p:attrNameLst>
                                          <p:attrName>style.visibility</p:attrName>
                                        </p:attrNameLst>
                                      </p:cBhvr>
                                      <p:to>
                                        <p:strVal val="visible"/>
                                      </p:to>
                                    </p:set>
                                    <p:animEffect transition="in" filter="barn(inVertical)">
                                      <p:cBhvr>
                                        <p:cTn id="35" dur="500"/>
                                        <p:tgtEl>
                                          <p:spTgt spid="19"/>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22"/>
                                        </p:tgtEl>
                                        <p:attrNameLst>
                                          <p:attrName>style.visibility</p:attrName>
                                        </p:attrNameLst>
                                      </p:cBhvr>
                                      <p:to>
                                        <p:strVal val="visible"/>
                                      </p:to>
                                    </p:set>
                                    <p:animEffect transition="in" filter="barn(inVertical)">
                                      <p:cBhvr>
                                        <p:cTn id="40" dur="500"/>
                                        <p:tgtEl>
                                          <p:spTgt spid="22"/>
                                        </p:tgtEl>
                                      </p:cBhvr>
                                    </p:animEffect>
                                  </p:childTnLst>
                                </p:cTn>
                              </p:par>
                            </p:childTnLst>
                          </p:cTn>
                        </p:par>
                      </p:childTnLst>
                    </p:cTn>
                  </p:par>
                  <p:par>
                    <p:cTn id="41" fill="hold">
                      <p:stCondLst>
                        <p:cond delay="indefinite"/>
                      </p:stCondLst>
                      <p:childTnLst>
                        <p:par>
                          <p:cTn id="42" fill="hold">
                            <p:stCondLst>
                              <p:cond delay="0"/>
                            </p:stCondLst>
                            <p:childTnLst>
                              <p:par>
                                <p:cTn id="43" presetID="16" presetClass="entr" presetSubtype="21" fill="hold" nodeType="clickEffect">
                                  <p:stCondLst>
                                    <p:cond delay="0"/>
                                  </p:stCondLst>
                                  <p:childTnLst>
                                    <p:set>
                                      <p:cBhvr>
                                        <p:cTn id="44" dur="1" fill="hold">
                                          <p:stCondLst>
                                            <p:cond delay="0"/>
                                          </p:stCondLst>
                                        </p:cTn>
                                        <p:tgtEl>
                                          <p:spTgt spid="23"/>
                                        </p:tgtEl>
                                        <p:attrNameLst>
                                          <p:attrName>style.visibility</p:attrName>
                                        </p:attrNameLst>
                                      </p:cBhvr>
                                      <p:to>
                                        <p:strVal val="visible"/>
                                      </p:to>
                                    </p:set>
                                    <p:animEffect transition="in" filter="barn(inVertical)">
                                      <p:cBhvr>
                                        <p:cTn id="45" dur="500"/>
                                        <p:tgtEl>
                                          <p:spTgt spid="23"/>
                                        </p:tgtEl>
                                      </p:cBhvr>
                                    </p:animEffect>
                                  </p:childTnLst>
                                </p:cTn>
                              </p:par>
                            </p:childTnLst>
                          </p:cTn>
                        </p:par>
                      </p:childTnLst>
                    </p:cTn>
                  </p:par>
                  <p:par>
                    <p:cTn id="46" fill="hold">
                      <p:stCondLst>
                        <p:cond delay="indefinite"/>
                      </p:stCondLst>
                      <p:childTnLst>
                        <p:par>
                          <p:cTn id="47" fill="hold">
                            <p:stCondLst>
                              <p:cond delay="0"/>
                            </p:stCondLst>
                            <p:childTnLst>
                              <p:par>
                                <p:cTn id="48" presetID="16" presetClass="entr" presetSubtype="21" fill="hold" nodeType="clickEffect">
                                  <p:stCondLst>
                                    <p:cond delay="0"/>
                                  </p:stCondLst>
                                  <p:childTnLst>
                                    <p:set>
                                      <p:cBhvr>
                                        <p:cTn id="49" dur="1" fill="hold">
                                          <p:stCondLst>
                                            <p:cond delay="0"/>
                                          </p:stCondLst>
                                        </p:cTn>
                                        <p:tgtEl>
                                          <p:spTgt spid="25"/>
                                        </p:tgtEl>
                                        <p:attrNameLst>
                                          <p:attrName>style.visibility</p:attrName>
                                        </p:attrNameLst>
                                      </p:cBhvr>
                                      <p:to>
                                        <p:strVal val="visible"/>
                                      </p:to>
                                    </p:set>
                                    <p:animEffect transition="in" filter="barn(inVertical)">
                                      <p:cBhvr>
                                        <p:cTn id="50" dur="500"/>
                                        <p:tgtEl>
                                          <p:spTgt spid="25"/>
                                        </p:tgtEl>
                                      </p:cBhvr>
                                    </p:animEffect>
                                  </p:childTnLst>
                                </p:cTn>
                              </p:par>
                            </p:childTnLst>
                          </p:cTn>
                        </p:par>
                      </p:childTnLst>
                    </p:cTn>
                  </p:par>
                  <p:par>
                    <p:cTn id="51" fill="hold">
                      <p:stCondLst>
                        <p:cond delay="indefinite"/>
                      </p:stCondLst>
                      <p:childTnLst>
                        <p:par>
                          <p:cTn id="52" fill="hold">
                            <p:stCondLst>
                              <p:cond delay="0"/>
                            </p:stCondLst>
                            <p:childTnLst>
                              <p:par>
                                <p:cTn id="53" presetID="16" presetClass="entr" presetSubtype="21" fill="hold" nodeType="clickEffect">
                                  <p:stCondLst>
                                    <p:cond delay="0"/>
                                  </p:stCondLst>
                                  <p:childTnLst>
                                    <p:set>
                                      <p:cBhvr>
                                        <p:cTn id="54" dur="1" fill="hold">
                                          <p:stCondLst>
                                            <p:cond delay="0"/>
                                          </p:stCondLst>
                                        </p:cTn>
                                        <p:tgtEl>
                                          <p:spTgt spid="27"/>
                                        </p:tgtEl>
                                        <p:attrNameLst>
                                          <p:attrName>style.visibility</p:attrName>
                                        </p:attrNameLst>
                                      </p:cBhvr>
                                      <p:to>
                                        <p:strVal val="visible"/>
                                      </p:to>
                                    </p:set>
                                    <p:animEffect transition="in" filter="barn(inVertical)">
                                      <p:cBhvr>
                                        <p:cTn id="55" dur="500"/>
                                        <p:tgtEl>
                                          <p:spTgt spid="27"/>
                                        </p:tgtEl>
                                      </p:cBhvr>
                                    </p:animEffect>
                                  </p:childTnLst>
                                </p:cTn>
                              </p:par>
                            </p:childTnLst>
                          </p:cTn>
                        </p:par>
                      </p:childTnLst>
                    </p:cTn>
                  </p:par>
                  <p:par>
                    <p:cTn id="56" fill="hold">
                      <p:stCondLst>
                        <p:cond delay="indefinite"/>
                      </p:stCondLst>
                      <p:childTnLst>
                        <p:par>
                          <p:cTn id="57" fill="hold">
                            <p:stCondLst>
                              <p:cond delay="0"/>
                            </p:stCondLst>
                            <p:childTnLst>
                              <p:par>
                                <p:cTn id="58" presetID="16" presetClass="entr" presetSubtype="21" fill="hold" nodeType="clickEffect">
                                  <p:stCondLst>
                                    <p:cond delay="0"/>
                                  </p:stCondLst>
                                  <p:childTnLst>
                                    <p:set>
                                      <p:cBhvr>
                                        <p:cTn id="59" dur="1" fill="hold">
                                          <p:stCondLst>
                                            <p:cond delay="0"/>
                                          </p:stCondLst>
                                        </p:cTn>
                                        <p:tgtEl>
                                          <p:spTgt spid="28"/>
                                        </p:tgtEl>
                                        <p:attrNameLst>
                                          <p:attrName>style.visibility</p:attrName>
                                        </p:attrNameLst>
                                      </p:cBhvr>
                                      <p:to>
                                        <p:strVal val="visible"/>
                                      </p:to>
                                    </p:set>
                                    <p:animEffect transition="in" filter="barn(inVertical)">
                                      <p:cBhvr>
                                        <p:cTn id="60" dur="500"/>
                                        <p:tgtEl>
                                          <p:spTgt spid="28"/>
                                        </p:tgtEl>
                                      </p:cBhvr>
                                    </p:animEffect>
                                  </p:childTnLst>
                                </p:cTn>
                              </p:par>
                            </p:childTnLst>
                          </p:cTn>
                        </p:par>
                      </p:childTnLst>
                    </p:cTn>
                  </p:par>
                  <p:par>
                    <p:cTn id="61" fill="hold">
                      <p:stCondLst>
                        <p:cond delay="indefinite"/>
                      </p:stCondLst>
                      <p:childTnLst>
                        <p:par>
                          <p:cTn id="62" fill="hold">
                            <p:stCondLst>
                              <p:cond delay="0"/>
                            </p:stCondLst>
                            <p:childTnLst>
                              <p:par>
                                <p:cTn id="63" presetID="16" presetClass="entr" presetSubtype="21" fill="hold" nodeType="clickEffect">
                                  <p:stCondLst>
                                    <p:cond delay="0"/>
                                  </p:stCondLst>
                                  <p:childTnLst>
                                    <p:set>
                                      <p:cBhvr>
                                        <p:cTn id="64" dur="1" fill="hold">
                                          <p:stCondLst>
                                            <p:cond delay="0"/>
                                          </p:stCondLst>
                                        </p:cTn>
                                        <p:tgtEl>
                                          <p:spTgt spid="30"/>
                                        </p:tgtEl>
                                        <p:attrNameLst>
                                          <p:attrName>style.visibility</p:attrName>
                                        </p:attrNameLst>
                                      </p:cBhvr>
                                      <p:to>
                                        <p:strVal val="visible"/>
                                      </p:to>
                                    </p:set>
                                    <p:animEffect transition="in" filter="barn(inVertical)">
                                      <p:cBhvr>
                                        <p:cTn id="65" dur="500"/>
                                        <p:tgtEl>
                                          <p:spTgt spid="30"/>
                                        </p:tgtEl>
                                      </p:cBhvr>
                                    </p:animEffect>
                                  </p:childTnLst>
                                </p:cTn>
                              </p:par>
                            </p:childTnLst>
                          </p:cTn>
                        </p:par>
                      </p:childTnLst>
                    </p:cTn>
                  </p:par>
                  <p:par>
                    <p:cTn id="66" fill="hold">
                      <p:stCondLst>
                        <p:cond delay="indefinite"/>
                      </p:stCondLst>
                      <p:childTnLst>
                        <p:par>
                          <p:cTn id="67" fill="hold">
                            <p:stCondLst>
                              <p:cond delay="0"/>
                            </p:stCondLst>
                            <p:childTnLst>
                              <p:par>
                                <p:cTn id="68" presetID="16" presetClass="entr" presetSubtype="21" fill="hold" nodeType="clickEffect">
                                  <p:stCondLst>
                                    <p:cond delay="0"/>
                                  </p:stCondLst>
                                  <p:childTnLst>
                                    <p:set>
                                      <p:cBhvr>
                                        <p:cTn id="69" dur="1" fill="hold">
                                          <p:stCondLst>
                                            <p:cond delay="0"/>
                                          </p:stCondLst>
                                        </p:cTn>
                                        <p:tgtEl>
                                          <p:spTgt spid="21"/>
                                        </p:tgtEl>
                                        <p:attrNameLst>
                                          <p:attrName>style.visibility</p:attrName>
                                        </p:attrNameLst>
                                      </p:cBhvr>
                                      <p:to>
                                        <p:strVal val="visible"/>
                                      </p:to>
                                    </p:set>
                                    <p:animEffect transition="in" filter="barn(inVertical)">
                                      <p:cBhvr>
                                        <p:cTn id="70"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descr="610654865b9c2"/>
          <p:cNvPicPr>
            <a:picLocks noChangeAspect="1"/>
          </p:cNvPicPr>
          <p:nvPr/>
        </p:nvPicPr>
        <p:blipFill>
          <a:blip r:embed="rId3"/>
          <a:stretch>
            <a:fillRect/>
          </a:stretch>
        </p:blipFill>
        <p:spPr>
          <a:xfrm>
            <a:off x="635" y="-635"/>
            <a:ext cx="12192635" cy="6858635"/>
          </a:xfrm>
          <a:prstGeom prst="rect">
            <a:avLst/>
          </a:prstGeom>
        </p:spPr>
      </p:pic>
      <p:pic>
        <p:nvPicPr>
          <p:cNvPr id="6" name="图片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35" y="2676032"/>
            <a:ext cx="12192000" cy="4181968"/>
          </a:xfrm>
          <a:prstGeom prst="rect">
            <a:avLst/>
          </a:prstGeom>
          <a:effectLst>
            <a:outerShdw blurRad="63500" sx="102000" sy="102000" algn="ctr" rotWithShape="0">
              <a:prstClr val="black">
                <a:alpha val="40000"/>
              </a:prstClr>
            </a:outerShdw>
          </a:effectLst>
        </p:spPr>
      </p:pic>
      <p:pic>
        <p:nvPicPr>
          <p:cNvPr id="24" name="图片 23"/>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a:off x="10233173" y="2943661"/>
            <a:ext cx="1958827" cy="3914339"/>
          </a:xfrm>
          <a:prstGeom prst="rect">
            <a:avLst/>
          </a:prstGeom>
          <a:effectLst>
            <a:outerShdw blurRad="63500" sx="102000" sy="102000" algn="ctr" rotWithShape="0">
              <a:prstClr val="black">
                <a:alpha val="40000"/>
              </a:prstClr>
            </a:outerShdw>
          </a:effectLst>
        </p:spPr>
      </p:pic>
      <p:pic>
        <p:nvPicPr>
          <p:cNvPr id="21" name="Picture 20" descr="A group of children's toys&#10;&#10;Description automatically generated with low confidence">
            <a:extLst>
              <a:ext uri="{FF2B5EF4-FFF2-40B4-BE49-F238E27FC236}">
                <a16:creationId xmlns:a16="http://schemas.microsoft.com/office/drawing/2014/main" id="{6EAED75D-402C-4D98-A987-944E9FB1D344}"/>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6597" t="13162" r="63805" b="34730"/>
          <a:stretch/>
        </p:blipFill>
        <p:spPr>
          <a:xfrm>
            <a:off x="2195396" y="3472632"/>
            <a:ext cx="1921671" cy="3383280"/>
          </a:xfrm>
          <a:prstGeom prst="rect">
            <a:avLst/>
          </a:prstGeom>
          <a:effectLst>
            <a:outerShdw blurRad="50800" dist="38100" dir="5400000" algn="t" rotWithShape="0">
              <a:prstClr val="black">
                <a:alpha val="40000"/>
              </a:prstClr>
            </a:outerShdw>
          </a:effectLst>
        </p:spPr>
      </p:pic>
      <p:pic>
        <p:nvPicPr>
          <p:cNvPr id="22" name="Picture 21" descr="A group of children's toys&#10;&#10;Description automatically generated with low confidence">
            <a:extLst>
              <a:ext uri="{FF2B5EF4-FFF2-40B4-BE49-F238E27FC236}">
                <a16:creationId xmlns:a16="http://schemas.microsoft.com/office/drawing/2014/main" id="{A4E2DFAD-86CB-41F8-8EFD-C8B2031C0301}"/>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l="36852" t="40657" r="35244" b="9067"/>
          <a:stretch/>
        </p:blipFill>
        <p:spPr>
          <a:xfrm>
            <a:off x="5152417" y="3472632"/>
            <a:ext cx="1877823" cy="3383280"/>
          </a:xfrm>
          <a:prstGeom prst="rect">
            <a:avLst/>
          </a:prstGeom>
          <a:effectLst>
            <a:outerShdw blurRad="50800" dist="38100" dir="5400000" algn="t" rotWithShape="0">
              <a:prstClr val="black">
                <a:alpha val="40000"/>
              </a:prstClr>
            </a:outerShdw>
          </a:effectLst>
        </p:spPr>
      </p:pic>
      <p:pic>
        <p:nvPicPr>
          <p:cNvPr id="23" name="Picture 22" descr="A group of children's toys&#10;&#10;Description automatically generated with low confidence">
            <a:extLst>
              <a:ext uri="{FF2B5EF4-FFF2-40B4-BE49-F238E27FC236}">
                <a16:creationId xmlns:a16="http://schemas.microsoft.com/office/drawing/2014/main" id="{A746D3FA-BC9A-41DC-ADB8-3F064521F287}"/>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64487" t="18459" r="7355" b="29956"/>
          <a:stretch/>
        </p:blipFill>
        <p:spPr>
          <a:xfrm>
            <a:off x="8074934" y="3474720"/>
            <a:ext cx="1846805" cy="3383280"/>
          </a:xfrm>
          <a:prstGeom prst="rect">
            <a:avLst/>
          </a:prstGeom>
          <a:effectLst>
            <a:outerShdw blurRad="50800" dist="38100" dir="5400000" algn="t" rotWithShape="0">
              <a:prstClr val="black">
                <a:alpha val="40000"/>
              </a:prstClr>
            </a:outerShdw>
          </a:effectLst>
        </p:spPr>
      </p:pic>
      <p:pic>
        <p:nvPicPr>
          <p:cNvPr id="2050" name="Picture 2" descr="Animated Butterflies Flying Wallpaper posted by Zoey Mercado">
            <a:extLst>
              <a:ext uri="{FF2B5EF4-FFF2-40B4-BE49-F238E27FC236}">
                <a16:creationId xmlns:a16="http://schemas.microsoft.com/office/drawing/2014/main" id="{4B84AFB1-F081-4CEB-BD18-BDDB43391F0E}"/>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0" y="-46355"/>
            <a:ext cx="2398430" cy="1828800"/>
          </a:xfrm>
          <a:prstGeom prst="rect">
            <a:avLst/>
          </a:prstGeom>
          <a:noFill/>
          <a:extLst>
            <a:ext uri="{909E8E84-426E-40DD-AFC4-6F175D3DCCD1}">
              <a14:hiddenFill xmlns:a14="http://schemas.microsoft.com/office/drawing/2010/main">
                <a:solidFill>
                  <a:srgbClr val="FFFFFF"/>
                </a:solidFill>
              </a14:hiddenFill>
            </a:ext>
          </a:extLst>
        </p:spPr>
      </p:pic>
      <p:pic>
        <p:nvPicPr>
          <p:cNvPr id="38" name="Picture 2" descr="Animated Butterflies Flying Wallpaper posted by Zoey Mercado">
            <a:extLst>
              <a:ext uri="{FF2B5EF4-FFF2-40B4-BE49-F238E27FC236}">
                <a16:creationId xmlns:a16="http://schemas.microsoft.com/office/drawing/2014/main" id="{CD0C8E0D-9695-4D57-8A6F-7B4C9C42C3F7}"/>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flipH="1">
            <a:off x="9793570" y="-635"/>
            <a:ext cx="2398430" cy="1828800"/>
          </a:xfrm>
          <a:prstGeom prst="rect">
            <a:avLst/>
          </a:prstGeom>
          <a:noFill/>
          <a:extLst>
            <a:ext uri="{909E8E84-426E-40DD-AFC4-6F175D3DCCD1}">
              <a14:hiddenFill xmlns:a14="http://schemas.microsoft.com/office/drawing/2010/main">
                <a:solidFill>
                  <a:srgbClr val="FFFFFF"/>
                </a:solidFill>
              </a14:hiddenFill>
            </a:ext>
          </a:extLst>
        </p:spPr>
      </p:pic>
      <p:sp>
        <p:nvSpPr>
          <p:cNvPr id="25" name="TextBox 24">
            <a:extLst>
              <a:ext uri="{FF2B5EF4-FFF2-40B4-BE49-F238E27FC236}">
                <a16:creationId xmlns:a16="http://schemas.microsoft.com/office/drawing/2014/main" id="{D845C4F3-4537-4664-BF8E-DC669813524F}"/>
              </a:ext>
            </a:extLst>
          </p:cNvPr>
          <p:cNvSpPr txBox="1"/>
          <p:nvPr/>
        </p:nvSpPr>
        <p:spPr>
          <a:xfrm>
            <a:off x="1199214" y="1243920"/>
            <a:ext cx="9331625" cy="1754326"/>
          </a:xfrm>
          <a:prstGeom prst="rect">
            <a:avLst/>
          </a:prstGeom>
          <a:noFill/>
        </p:spPr>
        <p:txBody>
          <a:bodyPr wrap="square">
            <a:spAutoFit/>
          </a:bodyPr>
          <a:lstStyle/>
          <a:p>
            <a:pPr lvl="0" algn="ctr">
              <a:defRPr/>
            </a:pPr>
            <a:r>
              <a:rPr lang="en-US" sz="5400" b="1" dirty="0">
                <a:solidFill>
                  <a:srgbClr val="FF0066"/>
                </a:solidFill>
                <a:effectLst>
                  <a:glow rad="88900">
                    <a:srgbClr val="FFFF00">
                      <a:alpha val="70000"/>
                    </a:srgbClr>
                  </a:glow>
                </a:effectLst>
                <a:latin typeface="Arial-Rounded" panose="020B0500000000000000" pitchFamily="34" charset="0"/>
                <a:ea typeface="Arial-Rounded" panose="020B0500000000000000" pitchFamily="34" charset="0"/>
                <a:cs typeface="Arial-Rounded" panose="020B0500000000000000" pitchFamily="34" charset="0"/>
              </a:rPr>
              <a:t>3. </a:t>
            </a:r>
            <a:r>
              <a:rPr lang="vi-VN" sz="5400" b="1" dirty="0">
                <a:solidFill>
                  <a:srgbClr val="FF0066"/>
                </a:solidFill>
                <a:effectLst>
                  <a:glow rad="88900">
                    <a:srgbClr val="FFFF00">
                      <a:alpha val="70000"/>
                    </a:srgbClr>
                  </a:glow>
                </a:effectLst>
                <a:latin typeface="Arial-Rounded" panose="020B0500000000000000" pitchFamily="34" charset="0"/>
                <a:ea typeface="Arial-Rounded" panose="020B0500000000000000" pitchFamily="34" charset="0"/>
                <a:cs typeface="Arial-Rounded" panose="020B0500000000000000" pitchFamily="34" charset="0"/>
              </a:rPr>
              <a:t>Đọc đoạn thơ em thuộc trong một bài đã học.</a:t>
            </a:r>
            <a:endParaRPr kumimoji="0" lang="en-US" sz="5400" b="1" i="0" u="none" strike="noStrike" kern="1200" cap="none" spc="0" normalizeH="0" baseline="0" noProof="0" dirty="0">
              <a:ln>
                <a:noFill/>
              </a:ln>
              <a:solidFill>
                <a:srgbClr val="FF0066"/>
              </a:solidFill>
              <a:effectLst>
                <a:glow rad="88900">
                  <a:srgbClr val="FFFF00">
                    <a:alpha val="70000"/>
                  </a:srgbClr>
                </a:glow>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spTree>
    <p:extLst>
      <p:ext uri="{BB962C8B-B14F-4D97-AF65-F5344CB8AC3E}">
        <p14:creationId xmlns:p14="http://schemas.microsoft.com/office/powerpoint/2010/main" val="111791299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down)">
                                          <p:cBhvr>
                                            <p:cTn id="7" dur="500"/>
                                            <p:tgtEl>
                                              <p:spTgt spid="24"/>
                                            </p:tgtEl>
                                          </p:cBhvr>
                                        </p:animEffect>
                                      </p:childTnLst>
                                    </p:cTn>
                                  </p:par>
                                  <p:par>
                                    <p:cTn id="8" presetID="2" presetClass="entr" presetSubtype="4" fill="hold" nodeType="withEffect" p14:presetBounceEnd="40000">
                                      <p:stCondLst>
                                        <p:cond delay="0"/>
                                      </p:stCondLst>
                                      <p:childTnLst>
                                        <p:set>
                                          <p:cBhvr>
                                            <p:cTn id="9" dur="1" fill="hold">
                                              <p:stCondLst>
                                                <p:cond delay="0"/>
                                              </p:stCondLst>
                                            </p:cTn>
                                            <p:tgtEl>
                                              <p:spTgt spid="21"/>
                                            </p:tgtEl>
                                            <p:attrNameLst>
                                              <p:attrName>style.visibility</p:attrName>
                                            </p:attrNameLst>
                                          </p:cBhvr>
                                          <p:to>
                                            <p:strVal val="visible"/>
                                          </p:to>
                                        </p:set>
                                        <p:anim calcmode="lin" valueType="num" p14:bounceEnd="40000">
                                          <p:cBhvr additive="base">
                                            <p:cTn id="10" dur="750" fill="hold"/>
                                            <p:tgtEl>
                                              <p:spTgt spid="21"/>
                                            </p:tgtEl>
                                            <p:attrNameLst>
                                              <p:attrName>ppt_x</p:attrName>
                                            </p:attrNameLst>
                                          </p:cBhvr>
                                          <p:tavLst>
                                            <p:tav tm="0">
                                              <p:val>
                                                <p:strVal val="#ppt_x"/>
                                              </p:val>
                                            </p:tav>
                                            <p:tav tm="100000">
                                              <p:val>
                                                <p:strVal val="#ppt_x"/>
                                              </p:val>
                                            </p:tav>
                                          </p:tavLst>
                                        </p:anim>
                                        <p:anim calcmode="lin" valueType="num" p14:bounceEnd="40000">
                                          <p:cBhvr additive="base">
                                            <p:cTn id="11" dur="750" fill="hold"/>
                                            <p:tgtEl>
                                              <p:spTgt spid="21"/>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8"/>
                                                </p:cond>
                                              </p:stCondLst>
                                              <p:endCondLst>
                                                <p:cond evt="onStopAudio" delay="0">
                                                  <p:tgtEl>
                                                    <p:sldTgt/>
                                                  </p:tgtEl>
                                                </p:cond>
                                              </p:endCondLst>
                                            </p:cTn>
                                            <p:tgtEl>
                                              <p:sndTgt r:embed="rId2" name="uỷn.wav"/>
                                            </p:tgtEl>
                                          </p:cMediaNode>
                                        </p:audio>
                                      </p:subTnLst>
                                    </p:cTn>
                                  </p:par>
                                  <p:par>
                                    <p:cTn id="12" presetID="2" presetClass="entr" presetSubtype="4" fill="hold" nodeType="withEffect" p14:presetBounceEnd="40000">
                                      <p:stCondLst>
                                        <p:cond delay="0"/>
                                      </p:stCondLst>
                                      <p:childTnLst>
                                        <p:set>
                                          <p:cBhvr>
                                            <p:cTn id="13" dur="1" fill="hold">
                                              <p:stCondLst>
                                                <p:cond delay="0"/>
                                              </p:stCondLst>
                                            </p:cTn>
                                            <p:tgtEl>
                                              <p:spTgt spid="22"/>
                                            </p:tgtEl>
                                            <p:attrNameLst>
                                              <p:attrName>style.visibility</p:attrName>
                                            </p:attrNameLst>
                                          </p:cBhvr>
                                          <p:to>
                                            <p:strVal val="visible"/>
                                          </p:to>
                                        </p:set>
                                        <p:anim calcmode="lin" valueType="num" p14:bounceEnd="40000">
                                          <p:cBhvr additive="base">
                                            <p:cTn id="14" dur="750" fill="hold"/>
                                            <p:tgtEl>
                                              <p:spTgt spid="22"/>
                                            </p:tgtEl>
                                            <p:attrNameLst>
                                              <p:attrName>ppt_x</p:attrName>
                                            </p:attrNameLst>
                                          </p:cBhvr>
                                          <p:tavLst>
                                            <p:tav tm="0">
                                              <p:val>
                                                <p:strVal val="#ppt_x"/>
                                              </p:val>
                                            </p:tav>
                                            <p:tav tm="100000">
                                              <p:val>
                                                <p:strVal val="#ppt_x"/>
                                              </p:val>
                                            </p:tav>
                                          </p:tavLst>
                                        </p:anim>
                                        <p:anim calcmode="lin" valueType="num" p14:bounceEnd="40000">
                                          <p:cBhvr additive="base">
                                            <p:cTn id="15" dur="750" fill="hold"/>
                                            <p:tgtEl>
                                              <p:spTgt spid="22"/>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12"/>
                                                </p:cond>
                                              </p:stCondLst>
                                              <p:endCondLst>
                                                <p:cond evt="onStopAudio" delay="0">
                                                  <p:tgtEl>
                                                    <p:sldTgt/>
                                                  </p:tgtEl>
                                                </p:cond>
                                              </p:endCondLst>
                                            </p:cTn>
                                            <p:tgtEl>
                                              <p:sndTgt r:embed="rId2" name="uỷn.wav"/>
                                            </p:tgtEl>
                                          </p:cMediaNode>
                                        </p:audio>
                                      </p:subTnLst>
                                    </p:cTn>
                                  </p:par>
                                  <p:par>
                                    <p:cTn id="16" presetID="2" presetClass="entr" presetSubtype="4" fill="hold" nodeType="withEffect" p14:presetBounceEnd="40000">
                                      <p:stCondLst>
                                        <p:cond delay="0"/>
                                      </p:stCondLst>
                                      <p:childTnLst>
                                        <p:set>
                                          <p:cBhvr>
                                            <p:cTn id="17" dur="1" fill="hold">
                                              <p:stCondLst>
                                                <p:cond delay="0"/>
                                              </p:stCondLst>
                                            </p:cTn>
                                            <p:tgtEl>
                                              <p:spTgt spid="23"/>
                                            </p:tgtEl>
                                            <p:attrNameLst>
                                              <p:attrName>style.visibility</p:attrName>
                                            </p:attrNameLst>
                                          </p:cBhvr>
                                          <p:to>
                                            <p:strVal val="visible"/>
                                          </p:to>
                                        </p:set>
                                        <p:anim calcmode="lin" valueType="num" p14:bounceEnd="40000">
                                          <p:cBhvr additive="base">
                                            <p:cTn id="18" dur="750" fill="hold"/>
                                            <p:tgtEl>
                                              <p:spTgt spid="23"/>
                                            </p:tgtEl>
                                            <p:attrNameLst>
                                              <p:attrName>ppt_x</p:attrName>
                                            </p:attrNameLst>
                                          </p:cBhvr>
                                          <p:tavLst>
                                            <p:tav tm="0">
                                              <p:val>
                                                <p:strVal val="#ppt_x"/>
                                              </p:val>
                                            </p:tav>
                                            <p:tav tm="100000">
                                              <p:val>
                                                <p:strVal val="#ppt_x"/>
                                              </p:val>
                                            </p:tav>
                                          </p:tavLst>
                                        </p:anim>
                                        <p:anim calcmode="lin" valueType="num" p14:bounceEnd="40000">
                                          <p:cBhvr additive="base">
                                            <p:cTn id="19" dur="750" fill="hold"/>
                                            <p:tgtEl>
                                              <p:spTgt spid="23"/>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16"/>
                                                </p:cond>
                                              </p:stCondLst>
                                              <p:endCondLst>
                                                <p:cond evt="onStopAudio" delay="0">
                                                  <p:tgtEl>
                                                    <p:sldTgt/>
                                                  </p:tgtEl>
                                                </p:cond>
                                              </p:endCondLst>
                                            </p:cTn>
                                            <p:tgtEl>
                                              <p:sndTgt r:embed="rId2" name="uỷn.wav"/>
                                            </p:tgtEl>
                                          </p:cMediaNode>
                                        </p:audio>
                                      </p:subTnLst>
                                    </p:cTn>
                                  </p:par>
                                  <p:par>
                                    <p:cTn id="20" presetID="53" presetClass="entr" presetSubtype="16" fill="hold" grpId="0" nodeType="withEffect">
                                      <p:stCondLst>
                                        <p:cond delay="0"/>
                                      </p:stCondLst>
                                      <p:childTnLst>
                                        <p:set>
                                          <p:cBhvr>
                                            <p:cTn id="21" dur="1" fill="hold">
                                              <p:stCondLst>
                                                <p:cond delay="0"/>
                                              </p:stCondLst>
                                            </p:cTn>
                                            <p:tgtEl>
                                              <p:spTgt spid="25"/>
                                            </p:tgtEl>
                                            <p:attrNameLst>
                                              <p:attrName>style.visibility</p:attrName>
                                            </p:attrNameLst>
                                          </p:cBhvr>
                                          <p:to>
                                            <p:strVal val="visible"/>
                                          </p:to>
                                        </p:set>
                                        <p:anim calcmode="lin" valueType="num">
                                          <p:cBhvr>
                                            <p:cTn id="22" dur="500" fill="hold"/>
                                            <p:tgtEl>
                                              <p:spTgt spid="25"/>
                                            </p:tgtEl>
                                            <p:attrNameLst>
                                              <p:attrName>ppt_w</p:attrName>
                                            </p:attrNameLst>
                                          </p:cBhvr>
                                          <p:tavLst>
                                            <p:tav tm="0">
                                              <p:val>
                                                <p:fltVal val="0"/>
                                              </p:val>
                                            </p:tav>
                                            <p:tav tm="100000">
                                              <p:val>
                                                <p:strVal val="#ppt_w"/>
                                              </p:val>
                                            </p:tav>
                                          </p:tavLst>
                                        </p:anim>
                                        <p:anim calcmode="lin" valueType="num">
                                          <p:cBhvr>
                                            <p:cTn id="23" dur="500" fill="hold"/>
                                            <p:tgtEl>
                                              <p:spTgt spid="25"/>
                                            </p:tgtEl>
                                            <p:attrNameLst>
                                              <p:attrName>ppt_h</p:attrName>
                                            </p:attrNameLst>
                                          </p:cBhvr>
                                          <p:tavLst>
                                            <p:tav tm="0">
                                              <p:val>
                                                <p:fltVal val="0"/>
                                              </p:val>
                                            </p:tav>
                                            <p:tav tm="100000">
                                              <p:val>
                                                <p:strVal val="#ppt_h"/>
                                              </p:val>
                                            </p:tav>
                                          </p:tavLst>
                                        </p:anim>
                                        <p:animEffect transition="in" filter="fade">
                                          <p:cBhvr>
                                            <p:cTn id="24"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down)">
                                          <p:cBhvr>
                                            <p:cTn id="7" dur="500"/>
                                            <p:tgtEl>
                                              <p:spTgt spid="24"/>
                                            </p:tgtEl>
                                          </p:cBhvr>
                                        </p:animEffect>
                                      </p:childTnLst>
                                    </p:cTn>
                                  </p:par>
                                  <p:par>
                                    <p:cTn id="8" presetID="2" presetClass="entr" presetSubtype="4" fill="hold" nodeType="withEffect">
                                      <p:stCondLst>
                                        <p:cond delay="0"/>
                                      </p:stCondLst>
                                      <p:childTnLst>
                                        <p:set>
                                          <p:cBhvr>
                                            <p:cTn id="9" dur="1" fill="hold">
                                              <p:stCondLst>
                                                <p:cond delay="0"/>
                                              </p:stCondLst>
                                            </p:cTn>
                                            <p:tgtEl>
                                              <p:spTgt spid="21"/>
                                            </p:tgtEl>
                                            <p:attrNameLst>
                                              <p:attrName>style.visibility</p:attrName>
                                            </p:attrNameLst>
                                          </p:cBhvr>
                                          <p:to>
                                            <p:strVal val="visible"/>
                                          </p:to>
                                        </p:set>
                                        <p:anim calcmode="lin" valueType="num">
                                          <p:cBhvr additive="base">
                                            <p:cTn id="10" dur="750" fill="hold"/>
                                            <p:tgtEl>
                                              <p:spTgt spid="21"/>
                                            </p:tgtEl>
                                            <p:attrNameLst>
                                              <p:attrName>ppt_x</p:attrName>
                                            </p:attrNameLst>
                                          </p:cBhvr>
                                          <p:tavLst>
                                            <p:tav tm="0">
                                              <p:val>
                                                <p:strVal val="#ppt_x"/>
                                              </p:val>
                                            </p:tav>
                                            <p:tav tm="100000">
                                              <p:val>
                                                <p:strVal val="#ppt_x"/>
                                              </p:val>
                                            </p:tav>
                                          </p:tavLst>
                                        </p:anim>
                                        <p:anim calcmode="lin" valueType="num">
                                          <p:cBhvr additive="base">
                                            <p:cTn id="11" dur="750" fill="hold"/>
                                            <p:tgtEl>
                                              <p:spTgt spid="21"/>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8"/>
                                                </p:cond>
                                              </p:stCondLst>
                                              <p:endCondLst>
                                                <p:cond evt="onStopAudio" delay="0">
                                                  <p:tgtEl>
                                                    <p:sldTgt/>
                                                  </p:tgtEl>
                                                </p:cond>
                                              </p:endCondLst>
                                            </p:cTn>
                                            <p:tgtEl>
                                              <p:sndTgt r:embed="rId10" name="uỷn.wav"/>
                                            </p:tgtEl>
                                          </p:cMediaNode>
                                        </p:audio>
                                      </p:subTnLst>
                                    </p:cTn>
                                  </p:par>
                                  <p:par>
                                    <p:cTn id="12" presetID="2" presetClass="entr" presetSubtype="4" fill="hold" nodeType="withEffect">
                                      <p:stCondLst>
                                        <p:cond delay="0"/>
                                      </p:stCondLst>
                                      <p:childTnLst>
                                        <p:set>
                                          <p:cBhvr>
                                            <p:cTn id="13" dur="1" fill="hold">
                                              <p:stCondLst>
                                                <p:cond delay="0"/>
                                              </p:stCondLst>
                                            </p:cTn>
                                            <p:tgtEl>
                                              <p:spTgt spid="22"/>
                                            </p:tgtEl>
                                            <p:attrNameLst>
                                              <p:attrName>style.visibility</p:attrName>
                                            </p:attrNameLst>
                                          </p:cBhvr>
                                          <p:to>
                                            <p:strVal val="visible"/>
                                          </p:to>
                                        </p:set>
                                        <p:anim calcmode="lin" valueType="num">
                                          <p:cBhvr additive="base">
                                            <p:cTn id="14" dur="750" fill="hold"/>
                                            <p:tgtEl>
                                              <p:spTgt spid="22"/>
                                            </p:tgtEl>
                                            <p:attrNameLst>
                                              <p:attrName>ppt_x</p:attrName>
                                            </p:attrNameLst>
                                          </p:cBhvr>
                                          <p:tavLst>
                                            <p:tav tm="0">
                                              <p:val>
                                                <p:strVal val="#ppt_x"/>
                                              </p:val>
                                            </p:tav>
                                            <p:tav tm="100000">
                                              <p:val>
                                                <p:strVal val="#ppt_x"/>
                                              </p:val>
                                            </p:tav>
                                          </p:tavLst>
                                        </p:anim>
                                        <p:anim calcmode="lin" valueType="num">
                                          <p:cBhvr additive="base">
                                            <p:cTn id="15" dur="750" fill="hold"/>
                                            <p:tgtEl>
                                              <p:spTgt spid="22"/>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12"/>
                                                </p:cond>
                                              </p:stCondLst>
                                              <p:endCondLst>
                                                <p:cond evt="onStopAudio" delay="0">
                                                  <p:tgtEl>
                                                    <p:sldTgt/>
                                                  </p:tgtEl>
                                                </p:cond>
                                              </p:endCondLst>
                                            </p:cTn>
                                            <p:tgtEl>
                                              <p:sndTgt r:embed="rId10" name="uỷn.wav"/>
                                            </p:tgtEl>
                                          </p:cMediaNode>
                                        </p:audio>
                                      </p:subTnLst>
                                    </p:cTn>
                                  </p:par>
                                  <p:par>
                                    <p:cTn id="16" presetID="2" presetClass="entr" presetSubtype="4" fill="hold" nodeType="withEffect">
                                      <p:stCondLst>
                                        <p:cond delay="0"/>
                                      </p:stCondLst>
                                      <p:childTnLst>
                                        <p:set>
                                          <p:cBhvr>
                                            <p:cTn id="17" dur="1" fill="hold">
                                              <p:stCondLst>
                                                <p:cond delay="0"/>
                                              </p:stCondLst>
                                            </p:cTn>
                                            <p:tgtEl>
                                              <p:spTgt spid="23"/>
                                            </p:tgtEl>
                                            <p:attrNameLst>
                                              <p:attrName>style.visibility</p:attrName>
                                            </p:attrNameLst>
                                          </p:cBhvr>
                                          <p:to>
                                            <p:strVal val="visible"/>
                                          </p:to>
                                        </p:set>
                                        <p:anim calcmode="lin" valueType="num">
                                          <p:cBhvr additive="base">
                                            <p:cTn id="18" dur="750" fill="hold"/>
                                            <p:tgtEl>
                                              <p:spTgt spid="23"/>
                                            </p:tgtEl>
                                            <p:attrNameLst>
                                              <p:attrName>ppt_x</p:attrName>
                                            </p:attrNameLst>
                                          </p:cBhvr>
                                          <p:tavLst>
                                            <p:tav tm="0">
                                              <p:val>
                                                <p:strVal val="#ppt_x"/>
                                              </p:val>
                                            </p:tav>
                                            <p:tav tm="100000">
                                              <p:val>
                                                <p:strVal val="#ppt_x"/>
                                              </p:val>
                                            </p:tav>
                                          </p:tavLst>
                                        </p:anim>
                                        <p:anim calcmode="lin" valueType="num">
                                          <p:cBhvr additive="base">
                                            <p:cTn id="19" dur="750" fill="hold"/>
                                            <p:tgtEl>
                                              <p:spTgt spid="23"/>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16"/>
                                                </p:cond>
                                              </p:stCondLst>
                                              <p:endCondLst>
                                                <p:cond evt="onStopAudio" delay="0">
                                                  <p:tgtEl>
                                                    <p:sldTgt/>
                                                  </p:tgtEl>
                                                </p:cond>
                                              </p:endCondLst>
                                            </p:cTn>
                                            <p:tgtEl>
                                              <p:sndTgt r:embed="rId10" name="uỷn.wav"/>
                                            </p:tgtEl>
                                          </p:cMediaNode>
                                        </p:audio>
                                      </p:subTnLst>
                                    </p:cTn>
                                  </p:par>
                                  <p:par>
                                    <p:cTn id="20" presetID="53" presetClass="entr" presetSubtype="16" fill="hold" grpId="0" nodeType="withEffect">
                                      <p:stCondLst>
                                        <p:cond delay="0"/>
                                      </p:stCondLst>
                                      <p:childTnLst>
                                        <p:set>
                                          <p:cBhvr>
                                            <p:cTn id="21" dur="1" fill="hold">
                                              <p:stCondLst>
                                                <p:cond delay="0"/>
                                              </p:stCondLst>
                                            </p:cTn>
                                            <p:tgtEl>
                                              <p:spTgt spid="25"/>
                                            </p:tgtEl>
                                            <p:attrNameLst>
                                              <p:attrName>style.visibility</p:attrName>
                                            </p:attrNameLst>
                                          </p:cBhvr>
                                          <p:to>
                                            <p:strVal val="visible"/>
                                          </p:to>
                                        </p:set>
                                        <p:anim calcmode="lin" valueType="num">
                                          <p:cBhvr>
                                            <p:cTn id="22" dur="500" fill="hold"/>
                                            <p:tgtEl>
                                              <p:spTgt spid="25"/>
                                            </p:tgtEl>
                                            <p:attrNameLst>
                                              <p:attrName>ppt_w</p:attrName>
                                            </p:attrNameLst>
                                          </p:cBhvr>
                                          <p:tavLst>
                                            <p:tav tm="0">
                                              <p:val>
                                                <p:fltVal val="0"/>
                                              </p:val>
                                            </p:tav>
                                            <p:tav tm="100000">
                                              <p:val>
                                                <p:strVal val="#ppt_w"/>
                                              </p:val>
                                            </p:tav>
                                          </p:tavLst>
                                        </p:anim>
                                        <p:anim calcmode="lin" valueType="num">
                                          <p:cBhvr>
                                            <p:cTn id="23" dur="500" fill="hold"/>
                                            <p:tgtEl>
                                              <p:spTgt spid="25"/>
                                            </p:tgtEl>
                                            <p:attrNameLst>
                                              <p:attrName>ppt_h</p:attrName>
                                            </p:attrNameLst>
                                          </p:cBhvr>
                                          <p:tavLst>
                                            <p:tav tm="0">
                                              <p:val>
                                                <p:fltVal val="0"/>
                                              </p:val>
                                            </p:tav>
                                            <p:tav tm="100000">
                                              <p:val>
                                                <p:strVal val="#ppt_h"/>
                                              </p:val>
                                            </p:tav>
                                          </p:tavLst>
                                        </p:anim>
                                        <p:animEffect transition="in" filter="fade">
                                          <p:cBhvr>
                                            <p:cTn id="24"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Lst>
      </p:timing>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descr="610654865b9c2"/>
          <p:cNvPicPr>
            <a:picLocks noChangeAspect="1"/>
          </p:cNvPicPr>
          <p:nvPr/>
        </p:nvPicPr>
        <p:blipFill>
          <a:blip r:embed="rId2"/>
          <a:stretch>
            <a:fillRect/>
          </a:stretch>
        </p:blipFill>
        <p:spPr>
          <a:xfrm>
            <a:off x="635" y="-635"/>
            <a:ext cx="12192635" cy="6858635"/>
          </a:xfrm>
          <a:prstGeom prst="rect">
            <a:avLst/>
          </a:prstGeom>
        </p:spPr>
      </p:pic>
      <p:pic>
        <p:nvPicPr>
          <p:cNvPr id="6" name="图片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2676032"/>
            <a:ext cx="12192000" cy="4181968"/>
          </a:xfrm>
          <a:prstGeom prst="rect">
            <a:avLst/>
          </a:prstGeom>
          <a:effectLst>
            <a:outerShdw blurRad="63500" sx="102000" sy="102000" algn="ctr" rotWithShape="0">
              <a:prstClr val="black">
                <a:alpha val="40000"/>
              </a:prstClr>
            </a:outerShdw>
          </a:effectLst>
        </p:spPr>
      </p:pic>
      <p:grpSp>
        <p:nvGrpSpPr>
          <p:cNvPr id="7" name="组合 6"/>
          <p:cNvGrpSpPr/>
          <p:nvPr/>
        </p:nvGrpSpPr>
        <p:grpSpPr>
          <a:xfrm>
            <a:off x="1368275" y="846818"/>
            <a:ext cx="9455449" cy="5163728"/>
            <a:chOff x="1227083" y="675833"/>
            <a:chExt cx="10162697" cy="5898322"/>
          </a:xfrm>
          <a:effectLst>
            <a:outerShdw blurRad="50800" dist="38100" dir="16200000" rotWithShape="0">
              <a:prstClr val="black">
                <a:alpha val="40000"/>
              </a:prstClr>
            </a:outerShdw>
          </a:effectLst>
        </p:grpSpPr>
        <p:sp>
          <p:nvSpPr>
            <p:cNvPr id="8" name="矩形 7"/>
            <p:cNvSpPr/>
            <p:nvPr/>
          </p:nvSpPr>
          <p:spPr>
            <a:xfrm rot="344791">
              <a:off x="1331380" y="828233"/>
              <a:ext cx="10058400" cy="5745922"/>
            </a:xfrm>
            <a:prstGeom prst="rect">
              <a:avLst/>
            </a:prstGeom>
            <a:solidFill>
              <a:srgbClr val="FE8E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sp>
          <p:nvSpPr>
            <p:cNvPr id="9" name="矩形 8"/>
            <p:cNvSpPr/>
            <p:nvPr/>
          </p:nvSpPr>
          <p:spPr>
            <a:xfrm>
              <a:off x="1227083" y="675833"/>
              <a:ext cx="10058400" cy="57459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grpSp>
      <p:pic>
        <p:nvPicPr>
          <p:cNvPr id="3" name="图片 2"/>
          <p:cNvPicPr>
            <a:picLocks noChangeAspect="1"/>
          </p:cNvPicPr>
          <p:nvPr/>
        </p:nvPicPr>
        <p:blipFill>
          <a:blip r:embed="rId4">
            <a:extLst>
              <a:ext uri="{BEBA8EAE-BF5A-486C-A8C5-ECC9F3942E4B}">
                <a14:imgProps xmlns:a14="http://schemas.microsoft.com/office/drawing/2010/main">
                  <a14:imgLayer r:embed="rId5">
                    <a14:imgEffect>
                      <a14:colorTemperature colorTemp="8800"/>
                    </a14:imgEffect>
                  </a14:imgLayer>
                </a14:imgProps>
              </a:ext>
              <a:ext uri="{28A0092B-C50C-407E-A947-70E740481C1C}">
                <a14:useLocalDpi xmlns:a14="http://schemas.microsoft.com/office/drawing/2010/main" val="0"/>
              </a:ext>
            </a:extLst>
          </a:blip>
          <a:stretch>
            <a:fillRect/>
          </a:stretch>
        </p:blipFill>
        <p:spPr>
          <a:xfrm>
            <a:off x="3571828" y="4767016"/>
            <a:ext cx="5048343" cy="2103120"/>
          </a:xfrm>
          <a:prstGeom prst="rect">
            <a:avLst/>
          </a:prstGeom>
          <a:effectLst>
            <a:outerShdw blurRad="63500" sx="102000" sy="102000" algn="ctr" rotWithShape="0">
              <a:prstClr val="black">
                <a:alpha val="40000"/>
              </a:prstClr>
            </a:outerShdw>
          </a:effectLst>
        </p:spPr>
      </p:pic>
      <p:pic>
        <p:nvPicPr>
          <p:cNvPr id="10" name="Picture 9" descr="A picture containing doll, toy&#10;&#10;Description automatically generated">
            <a:extLst>
              <a:ext uri="{FF2B5EF4-FFF2-40B4-BE49-F238E27FC236}">
                <a16:creationId xmlns:a16="http://schemas.microsoft.com/office/drawing/2014/main" id="{F90F3FA6-8E8A-4BFF-9241-7B19ACA9B6A4}"/>
              </a:ext>
            </a:extLst>
          </p:cNvPr>
          <p:cNvPicPr>
            <a:picLocks noChangeAspect="1"/>
          </p:cNvPicPr>
          <p:nvPr/>
        </p:nvPicPr>
        <p:blipFill rotWithShape="1">
          <a:blip r:embed="rId6" cstate="print">
            <a:extLst>
              <a:ext uri="{BEBA8EAE-BF5A-486C-A8C5-ECC9F3942E4B}">
                <a14:imgProps xmlns:a14="http://schemas.microsoft.com/office/drawing/2010/main">
                  <a14:imgLayer r:embed="rId7">
                    <a14:imgEffect>
                      <a14:colorTemperature colorTemp="7200"/>
                    </a14:imgEffect>
                    <a14:imgEffect>
                      <a14:brightnessContrast contrast="20000"/>
                    </a14:imgEffect>
                  </a14:imgLayer>
                </a14:imgProps>
              </a:ext>
              <a:ext uri="{28A0092B-C50C-407E-A947-70E740481C1C}">
                <a14:useLocalDpi xmlns:a14="http://schemas.microsoft.com/office/drawing/2010/main" val="0"/>
              </a:ext>
            </a:extLst>
          </a:blip>
          <a:srcRect r="9366" b="10519"/>
          <a:stretch/>
        </p:blipFill>
        <p:spPr>
          <a:xfrm>
            <a:off x="8047607" y="2766962"/>
            <a:ext cx="4143757" cy="4091038"/>
          </a:xfrm>
          <a:prstGeom prst="rect">
            <a:avLst/>
          </a:prstGeom>
          <a:effectLst>
            <a:outerShdw blurRad="63500" sx="102000" sy="102000" algn="ctr" rotWithShape="0">
              <a:prstClr val="black">
                <a:alpha val="40000"/>
              </a:prstClr>
            </a:outerShdw>
          </a:effectLst>
        </p:spPr>
      </p:pic>
      <p:pic>
        <p:nvPicPr>
          <p:cNvPr id="11" name="Picture 10">
            <a:extLst>
              <a:ext uri="{FF2B5EF4-FFF2-40B4-BE49-F238E27FC236}">
                <a16:creationId xmlns:a16="http://schemas.microsoft.com/office/drawing/2014/main" id="{6604D818-9CEF-4850-9327-DBCB1FEAB6F3}"/>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rot="20781362">
            <a:off x="-151658" y="-166616"/>
            <a:ext cx="4114800" cy="4114800"/>
          </a:xfrm>
          <a:prstGeom prst="rect">
            <a:avLst/>
          </a:prstGeom>
        </p:spPr>
      </p:pic>
      <p:pic>
        <p:nvPicPr>
          <p:cNvPr id="5" name="Picture 4">
            <a:extLst>
              <a:ext uri="{FF2B5EF4-FFF2-40B4-BE49-F238E27FC236}">
                <a16:creationId xmlns:a16="http://schemas.microsoft.com/office/drawing/2014/main" id="{F133C26F-B910-47BF-A4B1-336A4C00B09E}"/>
              </a:ext>
            </a:extLst>
          </p:cNvPr>
          <p:cNvPicPr>
            <a:picLocks noChangeAspect="1"/>
          </p:cNvPicPr>
          <p:nvPr/>
        </p:nvPicPr>
        <p:blipFill>
          <a:blip r:embed="rId9"/>
          <a:stretch>
            <a:fillRect/>
          </a:stretch>
        </p:blipFill>
        <p:spPr>
          <a:xfrm>
            <a:off x="3452781" y="2693988"/>
            <a:ext cx="5114987" cy="1450974"/>
          </a:xfrm>
          <a:prstGeom prst="rect">
            <a:avLst/>
          </a:prstGeom>
        </p:spPr>
      </p:pic>
    </p:spTree>
    <p:extLst>
      <p:ext uri="{BB962C8B-B14F-4D97-AF65-F5344CB8AC3E}">
        <p14:creationId xmlns:p14="http://schemas.microsoft.com/office/powerpoint/2010/main" val="253940458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500" fill="hold"/>
                                        <p:tgtEl>
                                          <p:spTgt spid="7"/>
                                        </p:tgtEl>
                                        <p:attrNameLst>
                                          <p:attrName>ppt_w</p:attrName>
                                        </p:attrNameLst>
                                      </p:cBhvr>
                                      <p:tavLst>
                                        <p:tav tm="0">
                                          <p:val>
                                            <p:fltVal val="0"/>
                                          </p:val>
                                        </p:tav>
                                        <p:tav tm="100000">
                                          <p:val>
                                            <p:strVal val="#ppt_w"/>
                                          </p:val>
                                        </p:tav>
                                      </p:tavLst>
                                    </p:anim>
                                    <p:anim calcmode="lin" valueType="num">
                                      <p:cBhvr>
                                        <p:cTn id="12" dur="500" fill="hold"/>
                                        <p:tgtEl>
                                          <p:spTgt spid="7"/>
                                        </p:tgtEl>
                                        <p:attrNameLst>
                                          <p:attrName>ppt_h</p:attrName>
                                        </p:attrNameLst>
                                      </p:cBhvr>
                                      <p:tavLst>
                                        <p:tav tm="0">
                                          <p:val>
                                            <p:fltVal val="0"/>
                                          </p:val>
                                        </p:tav>
                                        <p:tav tm="100000">
                                          <p:val>
                                            <p:strVal val="#ppt_h"/>
                                          </p:val>
                                        </p:tav>
                                      </p:tavLst>
                                    </p:anim>
                                    <p:animEffect transition="in" filter="fade">
                                      <p:cBhvr>
                                        <p:cTn id="13" dur="500"/>
                                        <p:tgtEl>
                                          <p:spTgt spid="7"/>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barn(inVertical)">
                                      <p:cBhvr>
                                        <p:cTn id="1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descr="610654865b9c2"/>
          <p:cNvPicPr>
            <a:picLocks noChangeAspect="1"/>
          </p:cNvPicPr>
          <p:nvPr/>
        </p:nvPicPr>
        <p:blipFill>
          <a:blip r:embed="rId2"/>
          <a:stretch>
            <a:fillRect/>
          </a:stretch>
        </p:blipFill>
        <p:spPr>
          <a:xfrm>
            <a:off x="635" y="-635"/>
            <a:ext cx="12192635" cy="6858635"/>
          </a:xfrm>
          <a:prstGeom prst="rect">
            <a:avLst/>
          </a:prstGeom>
        </p:spPr>
      </p:pic>
      <p:pic>
        <p:nvPicPr>
          <p:cNvPr id="6" name="图片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5" y="2676032"/>
            <a:ext cx="12192000" cy="4181968"/>
          </a:xfrm>
          <a:prstGeom prst="rect">
            <a:avLst/>
          </a:prstGeom>
          <a:effectLst>
            <a:outerShdw blurRad="63500" sx="102000" sy="102000" algn="ctr" rotWithShape="0">
              <a:prstClr val="black">
                <a:alpha val="40000"/>
              </a:prstClr>
            </a:outerShdw>
          </a:effectLst>
        </p:spPr>
      </p:pic>
      <p:grpSp>
        <p:nvGrpSpPr>
          <p:cNvPr id="2" name="组合 1"/>
          <p:cNvGrpSpPr/>
          <p:nvPr/>
        </p:nvGrpSpPr>
        <p:grpSpPr>
          <a:xfrm>
            <a:off x="665011" y="665789"/>
            <a:ext cx="10860708" cy="5525785"/>
            <a:chOff x="756891" y="721391"/>
            <a:chExt cx="10860708" cy="5525785"/>
          </a:xfrm>
          <a:effectLst>
            <a:outerShdw blurRad="50800" dist="38100" dir="16200000" rotWithShape="0">
              <a:prstClr val="black">
                <a:alpha val="40000"/>
              </a:prstClr>
            </a:outerShdw>
          </a:effectLst>
        </p:grpSpPr>
        <p:sp>
          <p:nvSpPr>
            <p:cNvPr id="8" name="矩形 7"/>
            <p:cNvSpPr/>
            <p:nvPr/>
          </p:nvSpPr>
          <p:spPr>
            <a:xfrm rot="206665">
              <a:off x="953671" y="745599"/>
              <a:ext cx="10663928" cy="5501577"/>
            </a:xfrm>
            <a:prstGeom prst="rect">
              <a:avLst/>
            </a:prstGeom>
            <a:solidFill>
              <a:srgbClr val="FE8E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sp>
          <p:nvSpPr>
            <p:cNvPr id="9" name="矩形 8"/>
            <p:cNvSpPr/>
            <p:nvPr/>
          </p:nvSpPr>
          <p:spPr>
            <a:xfrm>
              <a:off x="756891" y="721391"/>
              <a:ext cx="10678218" cy="550157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grpSp>
      <p:pic>
        <p:nvPicPr>
          <p:cNvPr id="24" name="图片 2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flipH="1">
            <a:off x="10233173" y="2943661"/>
            <a:ext cx="1958827" cy="3914339"/>
          </a:xfrm>
          <a:prstGeom prst="rect">
            <a:avLst/>
          </a:prstGeom>
          <a:effectLst>
            <a:outerShdw blurRad="63500" sx="102000" sy="102000" algn="ctr" rotWithShape="0">
              <a:prstClr val="black">
                <a:alpha val="40000"/>
              </a:prstClr>
            </a:outerShdw>
          </a:effectLst>
        </p:spPr>
      </p:pic>
      <p:sp>
        <p:nvSpPr>
          <p:cNvPr id="41" name="圆角矩形 6">
            <a:extLst>
              <a:ext uri="{FF2B5EF4-FFF2-40B4-BE49-F238E27FC236}">
                <a16:creationId xmlns:a16="http://schemas.microsoft.com/office/drawing/2014/main" id="{9BDF1D96-0F12-430D-85AD-1FAA40D7DC0B}"/>
              </a:ext>
            </a:extLst>
          </p:cNvPr>
          <p:cNvSpPr/>
          <p:nvPr/>
        </p:nvSpPr>
        <p:spPr>
          <a:xfrm>
            <a:off x="1323975" y="2092270"/>
            <a:ext cx="9544050" cy="3799483"/>
          </a:xfrm>
          <a:prstGeom prst="roundRect">
            <a:avLst/>
          </a:prstGeom>
          <a:solidFill>
            <a:schemeClr val="bg1"/>
          </a:solidFill>
          <a:ln w="57150">
            <a:solidFill>
              <a:schemeClr val="bg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42" name="Picture 41">
            <a:extLst>
              <a:ext uri="{FF2B5EF4-FFF2-40B4-BE49-F238E27FC236}">
                <a16:creationId xmlns:a16="http://schemas.microsoft.com/office/drawing/2014/main" id="{A6F6DC60-457F-45A5-B47E-AB7B5D4AC5FE}"/>
              </a:ext>
            </a:extLst>
          </p:cNvPr>
          <p:cNvPicPr>
            <a:picLocks noChangeAspect="1"/>
          </p:cNvPicPr>
          <p:nvPr/>
        </p:nvPicPr>
        <p:blipFill>
          <a:blip r:embed="rId5"/>
          <a:stretch>
            <a:fillRect/>
          </a:stretch>
        </p:blipFill>
        <p:spPr>
          <a:xfrm>
            <a:off x="3705225" y="267391"/>
            <a:ext cx="4826347" cy="2074132"/>
          </a:xfrm>
          <a:prstGeom prst="rect">
            <a:avLst/>
          </a:prstGeom>
        </p:spPr>
      </p:pic>
      <p:sp>
        <p:nvSpPr>
          <p:cNvPr id="44" name="TextBox 43">
            <a:extLst>
              <a:ext uri="{FF2B5EF4-FFF2-40B4-BE49-F238E27FC236}">
                <a16:creationId xmlns:a16="http://schemas.microsoft.com/office/drawing/2014/main" id="{ACD32915-5624-40E1-A568-E083E59870D3}"/>
              </a:ext>
            </a:extLst>
          </p:cNvPr>
          <p:cNvSpPr txBox="1"/>
          <p:nvPr/>
        </p:nvSpPr>
        <p:spPr>
          <a:xfrm>
            <a:off x="2637737" y="2833469"/>
            <a:ext cx="7058085" cy="1446550"/>
          </a:xfrm>
          <a:prstGeom prst="rect">
            <a:avLst/>
          </a:prstGeom>
          <a:noFill/>
        </p:spPr>
        <p:txBody>
          <a:bodyPr wrap="square" rtlCol="0">
            <a:spAutoFit/>
          </a:bodyPr>
          <a:lstStyle/>
          <a:p>
            <a:pPr algn="ctr"/>
            <a:r>
              <a:rPr lang="en-US" sz="4400" dirty="0" err="1">
                <a:latin typeface="Calibri" panose="020F0502020204030204" pitchFamily="34" charset="0"/>
                <a:cs typeface="Calibri" panose="020F0502020204030204" pitchFamily="34" charset="0"/>
              </a:rPr>
              <a:t>Em</a:t>
            </a:r>
            <a:r>
              <a:rPr lang="en-US" sz="4400" dirty="0">
                <a:latin typeface="Calibri" panose="020F0502020204030204" pitchFamily="34" charset="0"/>
                <a:cs typeface="Calibri" panose="020F0502020204030204" pitchFamily="34" charset="0"/>
              </a:rPr>
              <a:t> </a:t>
            </a:r>
            <a:r>
              <a:rPr lang="en-US" sz="4400" dirty="0" err="1">
                <a:latin typeface="Calibri" panose="020F0502020204030204" pitchFamily="34" charset="0"/>
                <a:cs typeface="Calibri" panose="020F0502020204030204" pitchFamily="34" charset="0"/>
              </a:rPr>
              <a:t>hãy</a:t>
            </a:r>
            <a:r>
              <a:rPr lang="en-US" sz="4400" dirty="0">
                <a:latin typeface="Calibri" panose="020F0502020204030204" pitchFamily="34" charset="0"/>
                <a:cs typeface="Calibri" panose="020F0502020204030204" pitchFamily="34" charset="0"/>
              </a:rPr>
              <a:t> </a:t>
            </a:r>
            <a:r>
              <a:rPr lang="en-US" sz="4400" dirty="0" err="1">
                <a:latin typeface="Calibri" panose="020F0502020204030204" pitchFamily="34" charset="0"/>
                <a:cs typeface="Calibri" panose="020F0502020204030204" pitchFamily="34" charset="0"/>
              </a:rPr>
              <a:t>nêu</a:t>
            </a:r>
            <a:r>
              <a:rPr lang="en-US" sz="4400" dirty="0">
                <a:latin typeface="Calibri" panose="020F0502020204030204" pitchFamily="34" charset="0"/>
                <a:cs typeface="Calibri" panose="020F0502020204030204" pitchFamily="34" charset="0"/>
              </a:rPr>
              <a:t> </a:t>
            </a:r>
            <a:r>
              <a:rPr lang="en-US" sz="4400" dirty="0" err="1">
                <a:latin typeface="Calibri" panose="020F0502020204030204" pitchFamily="34" charset="0"/>
                <a:cs typeface="Calibri" panose="020F0502020204030204" pitchFamily="34" charset="0"/>
              </a:rPr>
              <a:t>lại</a:t>
            </a:r>
            <a:r>
              <a:rPr lang="en-US" sz="4400" dirty="0">
                <a:latin typeface="Calibri" panose="020F0502020204030204" pitchFamily="34" charset="0"/>
                <a:cs typeface="Calibri" panose="020F0502020204030204" pitchFamily="34" charset="0"/>
              </a:rPr>
              <a:t> </a:t>
            </a:r>
            <a:r>
              <a:rPr lang="en-US" sz="4400" dirty="0" err="1">
                <a:latin typeface="Calibri" panose="020F0502020204030204" pitchFamily="34" charset="0"/>
                <a:cs typeface="Calibri" panose="020F0502020204030204" pitchFamily="34" charset="0"/>
              </a:rPr>
              <a:t>tên</a:t>
            </a:r>
            <a:r>
              <a:rPr lang="en-US" sz="4400" dirty="0">
                <a:latin typeface="Calibri" panose="020F0502020204030204" pitchFamily="34" charset="0"/>
                <a:cs typeface="Calibri" panose="020F0502020204030204" pitchFamily="34" charset="0"/>
              </a:rPr>
              <a:t> </a:t>
            </a:r>
            <a:r>
              <a:rPr lang="en-US" sz="4400" dirty="0" err="1">
                <a:latin typeface="Calibri" panose="020F0502020204030204" pitchFamily="34" charset="0"/>
                <a:cs typeface="Calibri" panose="020F0502020204030204" pitchFamily="34" charset="0"/>
              </a:rPr>
              <a:t>các</a:t>
            </a:r>
            <a:r>
              <a:rPr lang="en-US" sz="4400" dirty="0">
                <a:latin typeface="Calibri" panose="020F0502020204030204" pitchFamily="34" charset="0"/>
                <a:cs typeface="Calibri" panose="020F0502020204030204" pitchFamily="34" charset="0"/>
              </a:rPr>
              <a:t> </a:t>
            </a:r>
            <a:r>
              <a:rPr lang="en-US" sz="4400" dirty="0" err="1">
                <a:latin typeface="Calibri" panose="020F0502020204030204" pitchFamily="34" charset="0"/>
                <a:cs typeface="Calibri" panose="020F0502020204030204" pitchFamily="34" charset="0"/>
              </a:rPr>
              <a:t>bài</a:t>
            </a:r>
            <a:r>
              <a:rPr lang="en-US" sz="4400" dirty="0">
                <a:latin typeface="Calibri" panose="020F0502020204030204" pitchFamily="34" charset="0"/>
                <a:cs typeface="Calibri" panose="020F0502020204030204" pitchFamily="34" charset="0"/>
              </a:rPr>
              <a:t> </a:t>
            </a:r>
            <a:r>
              <a:rPr lang="en-US" sz="4400" dirty="0" err="1">
                <a:latin typeface="Calibri" panose="020F0502020204030204" pitchFamily="34" charset="0"/>
                <a:cs typeface="Calibri" panose="020F0502020204030204" pitchFamily="34" charset="0"/>
              </a:rPr>
              <a:t>tập</a:t>
            </a:r>
            <a:r>
              <a:rPr lang="en-US" sz="4400" dirty="0">
                <a:latin typeface="Calibri" panose="020F0502020204030204" pitchFamily="34" charset="0"/>
                <a:cs typeface="Calibri" panose="020F0502020204030204" pitchFamily="34" charset="0"/>
              </a:rPr>
              <a:t> </a:t>
            </a:r>
            <a:r>
              <a:rPr lang="en-US" sz="4400" dirty="0" err="1">
                <a:latin typeface="Calibri" panose="020F0502020204030204" pitchFamily="34" charset="0"/>
                <a:cs typeface="Calibri" panose="020F0502020204030204" pitchFamily="34" charset="0"/>
              </a:rPr>
              <a:t>đọc</a:t>
            </a:r>
            <a:r>
              <a:rPr lang="en-US" sz="4400" dirty="0">
                <a:latin typeface="Calibri" panose="020F0502020204030204" pitchFamily="34" charset="0"/>
                <a:cs typeface="Calibri" panose="020F0502020204030204" pitchFamily="34" charset="0"/>
              </a:rPr>
              <a:t> </a:t>
            </a:r>
            <a:r>
              <a:rPr lang="en-US" sz="4400" dirty="0" err="1">
                <a:latin typeface="Calibri" panose="020F0502020204030204" pitchFamily="34" charset="0"/>
                <a:cs typeface="Calibri" panose="020F0502020204030204" pitchFamily="34" charset="0"/>
              </a:rPr>
              <a:t>đã</a:t>
            </a:r>
            <a:r>
              <a:rPr lang="en-US" sz="4400" dirty="0">
                <a:latin typeface="Calibri" panose="020F0502020204030204" pitchFamily="34" charset="0"/>
                <a:cs typeface="Calibri" panose="020F0502020204030204" pitchFamily="34" charset="0"/>
              </a:rPr>
              <a:t> </a:t>
            </a:r>
            <a:r>
              <a:rPr lang="en-US" sz="4400" dirty="0" err="1">
                <a:latin typeface="Calibri" panose="020F0502020204030204" pitchFamily="34" charset="0"/>
                <a:cs typeface="Calibri" panose="020F0502020204030204" pitchFamily="34" charset="0"/>
              </a:rPr>
              <a:t>học</a:t>
            </a:r>
            <a:r>
              <a:rPr lang="en-US" sz="4400" dirty="0">
                <a:latin typeface="Calibri" panose="020F0502020204030204" pitchFamily="34" charset="0"/>
                <a:cs typeface="Calibri" panose="020F0502020204030204" pitchFamily="34" charset="0"/>
              </a:rPr>
              <a:t> </a:t>
            </a:r>
            <a:r>
              <a:rPr lang="en-US" sz="4400" dirty="0" err="1">
                <a:latin typeface="Calibri" panose="020F0502020204030204" pitchFamily="34" charset="0"/>
                <a:cs typeface="Calibri" panose="020F0502020204030204" pitchFamily="34" charset="0"/>
              </a:rPr>
              <a:t>trong</a:t>
            </a:r>
            <a:r>
              <a:rPr lang="en-US" sz="4400" dirty="0">
                <a:latin typeface="Calibri" panose="020F0502020204030204" pitchFamily="34" charset="0"/>
                <a:cs typeface="Calibri" panose="020F0502020204030204" pitchFamily="34" charset="0"/>
              </a:rPr>
              <a:t> </a:t>
            </a:r>
            <a:r>
              <a:rPr lang="en-US" sz="4400" dirty="0" err="1">
                <a:latin typeface="Calibri" panose="020F0502020204030204" pitchFamily="34" charset="0"/>
                <a:cs typeface="Calibri" panose="020F0502020204030204" pitchFamily="34" charset="0"/>
              </a:rPr>
              <a:t>học</a:t>
            </a:r>
            <a:r>
              <a:rPr lang="en-US" sz="4400" dirty="0">
                <a:latin typeface="Calibri" panose="020F0502020204030204" pitchFamily="34" charset="0"/>
                <a:cs typeface="Calibri" panose="020F0502020204030204" pitchFamily="34" charset="0"/>
              </a:rPr>
              <a:t> </a:t>
            </a:r>
            <a:r>
              <a:rPr lang="en-US" sz="4400" dirty="0" err="1">
                <a:latin typeface="Calibri" panose="020F0502020204030204" pitchFamily="34" charset="0"/>
                <a:cs typeface="Calibri" panose="020F0502020204030204" pitchFamily="34" charset="0"/>
              </a:rPr>
              <a:t>kì</a:t>
            </a:r>
            <a:r>
              <a:rPr lang="en-US" sz="4400" dirty="0">
                <a:latin typeface="Calibri" panose="020F0502020204030204" pitchFamily="34" charset="0"/>
                <a:cs typeface="Calibri" panose="020F0502020204030204" pitchFamily="34" charset="0"/>
              </a:rPr>
              <a:t> 1</a:t>
            </a:r>
          </a:p>
        </p:txBody>
      </p:sp>
    </p:spTree>
    <p:extLst>
      <p:ext uri="{BB962C8B-B14F-4D97-AF65-F5344CB8AC3E}">
        <p14:creationId xmlns:p14="http://schemas.microsoft.com/office/powerpoint/2010/main" val="256757764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14:presetBounceEnd="60000">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14:bounceEnd="60000">
                                          <p:cBhvr additive="base">
                                            <p:cTn id="7" dur="500" fill="hold"/>
                                            <p:tgtEl>
                                              <p:spTgt spid="42"/>
                                            </p:tgtEl>
                                            <p:attrNameLst>
                                              <p:attrName>ppt_x</p:attrName>
                                            </p:attrNameLst>
                                          </p:cBhvr>
                                          <p:tavLst>
                                            <p:tav tm="0">
                                              <p:val>
                                                <p:strVal val="0-#ppt_w/2"/>
                                              </p:val>
                                            </p:tav>
                                            <p:tav tm="100000">
                                              <p:val>
                                                <p:strVal val="#ppt_x"/>
                                              </p:val>
                                            </p:tav>
                                          </p:tavLst>
                                        </p:anim>
                                        <p:anim calcmode="lin" valueType="num" p14:bounceEnd="60000">
                                          <p:cBhvr additive="base">
                                            <p:cTn id="8" dur="500" fill="hold"/>
                                            <p:tgtEl>
                                              <p:spTgt spid="4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41"/>
                                            </p:tgtEl>
                                            <p:attrNameLst>
                                              <p:attrName>style.visibility</p:attrName>
                                            </p:attrNameLst>
                                          </p:cBhvr>
                                          <p:to>
                                            <p:strVal val="visible"/>
                                          </p:to>
                                        </p:set>
                                        <p:animEffect transition="in" filter="wipe(down)">
                                          <p:cBhvr>
                                            <p:cTn id="12" dur="500"/>
                                            <p:tgtEl>
                                              <p:spTgt spid="41"/>
                                            </p:tgtEl>
                                          </p:cBhvr>
                                        </p:animEffect>
                                      </p:childTnLst>
                                    </p:cTn>
                                  </p:par>
                                  <p:par>
                                    <p:cTn id="13" presetID="53" presetClass="entr" presetSubtype="16"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p:cTn id="15" dur="500" fill="hold"/>
                                            <p:tgtEl>
                                              <p:spTgt spid="44"/>
                                            </p:tgtEl>
                                            <p:attrNameLst>
                                              <p:attrName>ppt_w</p:attrName>
                                            </p:attrNameLst>
                                          </p:cBhvr>
                                          <p:tavLst>
                                            <p:tav tm="0">
                                              <p:val>
                                                <p:fltVal val="0"/>
                                              </p:val>
                                            </p:tav>
                                            <p:tav tm="100000">
                                              <p:val>
                                                <p:strVal val="#ppt_w"/>
                                              </p:val>
                                            </p:tav>
                                          </p:tavLst>
                                        </p:anim>
                                        <p:anim calcmode="lin" valueType="num">
                                          <p:cBhvr>
                                            <p:cTn id="16" dur="500" fill="hold"/>
                                            <p:tgtEl>
                                              <p:spTgt spid="44"/>
                                            </p:tgtEl>
                                            <p:attrNameLst>
                                              <p:attrName>ppt_h</p:attrName>
                                            </p:attrNameLst>
                                          </p:cBhvr>
                                          <p:tavLst>
                                            <p:tav tm="0">
                                              <p:val>
                                                <p:fltVal val="0"/>
                                              </p:val>
                                            </p:tav>
                                            <p:tav tm="100000">
                                              <p:val>
                                                <p:strVal val="#ppt_h"/>
                                              </p:val>
                                            </p:tav>
                                          </p:tavLst>
                                        </p:anim>
                                        <p:animEffect transition="in" filter="fade">
                                          <p:cBhvr>
                                            <p:cTn id="17"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4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cBhvr additive="base">
                                            <p:cTn id="7" dur="500" fill="hold"/>
                                            <p:tgtEl>
                                              <p:spTgt spid="42"/>
                                            </p:tgtEl>
                                            <p:attrNameLst>
                                              <p:attrName>ppt_x</p:attrName>
                                            </p:attrNameLst>
                                          </p:cBhvr>
                                          <p:tavLst>
                                            <p:tav tm="0">
                                              <p:val>
                                                <p:strVal val="0-#ppt_w/2"/>
                                              </p:val>
                                            </p:tav>
                                            <p:tav tm="100000">
                                              <p:val>
                                                <p:strVal val="#ppt_x"/>
                                              </p:val>
                                            </p:tav>
                                          </p:tavLst>
                                        </p:anim>
                                        <p:anim calcmode="lin" valueType="num">
                                          <p:cBhvr additive="base">
                                            <p:cTn id="8" dur="500" fill="hold"/>
                                            <p:tgtEl>
                                              <p:spTgt spid="4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41"/>
                                            </p:tgtEl>
                                            <p:attrNameLst>
                                              <p:attrName>style.visibility</p:attrName>
                                            </p:attrNameLst>
                                          </p:cBhvr>
                                          <p:to>
                                            <p:strVal val="visible"/>
                                          </p:to>
                                        </p:set>
                                        <p:animEffect transition="in" filter="wipe(down)">
                                          <p:cBhvr>
                                            <p:cTn id="12" dur="500"/>
                                            <p:tgtEl>
                                              <p:spTgt spid="41"/>
                                            </p:tgtEl>
                                          </p:cBhvr>
                                        </p:animEffect>
                                      </p:childTnLst>
                                    </p:cTn>
                                  </p:par>
                                  <p:par>
                                    <p:cTn id="13" presetID="53" presetClass="entr" presetSubtype="16"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p:cTn id="15" dur="500" fill="hold"/>
                                            <p:tgtEl>
                                              <p:spTgt spid="44"/>
                                            </p:tgtEl>
                                            <p:attrNameLst>
                                              <p:attrName>ppt_w</p:attrName>
                                            </p:attrNameLst>
                                          </p:cBhvr>
                                          <p:tavLst>
                                            <p:tav tm="0">
                                              <p:val>
                                                <p:fltVal val="0"/>
                                              </p:val>
                                            </p:tav>
                                            <p:tav tm="100000">
                                              <p:val>
                                                <p:strVal val="#ppt_w"/>
                                              </p:val>
                                            </p:tav>
                                          </p:tavLst>
                                        </p:anim>
                                        <p:anim calcmode="lin" valueType="num">
                                          <p:cBhvr>
                                            <p:cTn id="16" dur="500" fill="hold"/>
                                            <p:tgtEl>
                                              <p:spTgt spid="44"/>
                                            </p:tgtEl>
                                            <p:attrNameLst>
                                              <p:attrName>ppt_h</p:attrName>
                                            </p:attrNameLst>
                                          </p:cBhvr>
                                          <p:tavLst>
                                            <p:tav tm="0">
                                              <p:val>
                                                <p:fltVal val="0"/>
                                              </p:val>
                                            </p:tav>
                                            <p:tav tm="100000">
                                              <p:val>
                                                <p:strVal val="#ppt_h"/>
                                              </p:val>
                                            </p:tav>
                                          </p:tavLst>
                                        </p:anim>
                                        <p:animEffect transition="in" filter="fade">
                                          <p:cBhvr>
                                            <p:cTn id="17"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44" grpId="0"/>
        </p:bldLst>
      </p:timing>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9862"/>
        <p:cNvGrpSpPr/>
        <p:nvPr/>
      </p:nvGrpSpPr>
      <p:grpSpPr>
        <a:xfrm>
          <a:off x="0" y="0"/>
          <a:ext cx="0" cy="0"/>
          <a:chOff x="0" y="0"/>
          <a:chExt cx="0" cy="0"/>
        </a:xfrm>
      </p:grpSpPr>
      <p:sp>
        <p:nvSpPr>
          <p:cNvPr id="9863" name="Google Shape;9863;p62"/>
          <p:cNvSpPr/>
          <p:nvPr/>
        </p:nvSpPr>
        <p:spPr>
          <a:xfrm>
            <a:off x="12879201" y="2997075"/>
            <a:ext cx="31947" cy="31947"/>
          </a:xfrm>
          <a:custGeom>
            <a:avLst/>
            <a:gdLst/>
            <a:ahLst/>
            <a:cxnLst/>
            <a:rect l="l" t="t" r="r" b="b"/>
            <a:pathLst>
              <a:path w="1302" h="1302" extrusionOk="0">
                <a:moveTo>
                  <a:pt x="667" y="0"/>
                </a:moveTo>
                <a:cubicBezTo>
                  <a:pt x="300" y="0"/>
                  <a:pt x="0" y="267"/>
                  <a:pt x="0" y="634"/>
                </a:cubicBezTo>
                <a:cubicBezTo>
                  <a:pt x="0" y="1001"/>
                  <a:pt x="300" y="1301"/>
                  <a:pt x="667" y="1301"/>
                </a:cubicBezTo>
                <a:cubicBezTo>
                  <a:pt x="1001" y="1301"/>
                  <a:pt x="1301" y="1001"/>
                  <a:pt x="1301" y="634"/>
                </a:cubicBezTo>
                <a:cubicBezTo>
                  <a:pt x="1301" y="267"/>
                  <a:pt x="1001" y="0"/>
                  <a:pt x="667"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9864" name="Google Shape;9864;p62"/>
          <p:cNvSpPr/>
          <p:nvPr/>
        </p:nvSpPr>
        <p:spPr>
          <a:xfrm>
            <a:off x="12920128" y="3294999"/>
            <a:ext cx="38473" cy="38499"/>
          </a:xfrm>
          <a:custGeom>
            <a:avLst/>
            <a:gdLst/>
            <a:ahLst/>
            <a:cxnLst/>
            <a:rect l="l" t="t" r="r" b="b"/>
            <a:pathLst>
              <a:path w="1568" h="1569" extrusionOk="0">
                <a:moveTo>
                  <a:pt x="801" y="0"/>
                </a:moveTo>
                <a:cubicBezTo>
                  <a:pt x="367" y="0"/>
                  <a:pt x="0" y="334"/>
                  <a:pt x="0" y="768"/>
                </a:cubicBezTo>
                <a:cubicBezTo>
                  <a:pt x="0" y="1201"/>
                  <a:pt x="367" y="1568"/>
                  <a:pt x="801" y="1568"/>
                </a:cubicBezTo>
                <a:cubicBezTo>
                  <a:pt x="1234" y="1568"/>
                  <a:pt x="1568" y="1201"/>
                  <a:pt x="1568" y="768"/>
                </a:cubicBezTo>
                <a:cubicBezTo>
                  <a:pt x="1568" y="334"/>
                  <a:pt x="1234" y="0"/>
                  <a:pt x="801"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9865" name="Google Shape;9865;p62"/>
          <p:cNvSpPr/>
          <p:nvPr/>
        </p:nvSpPr>
        <p:spPr>
          <a:xfrm>
            <a:off x="12784244" y="3180413"/>
            <a:ext cx="13937" cy="13127"/>
          </a:xfrm>
          <a:custGeom>
            <a:avLst/>
            <a:gdLst/>
            <a:ahLst/>
            <a:cxnLst/>
            <a:rect l="l" t="t" r="r" b="b"/>
            <a:pathLst>
              <a:path w="568" h="535" extrusionOk="0">
                <a:moveTo>
                  <a:pt x="301" y="0"/>
                </a:moveTo>
                <a:cubicBezTo>
                  <a:pt x="134" y="0"/>
                  <a:pt x="1" y="101"/>
                  <a:pt x="1" y="267"/>
                </a:cubicBezTo>
                <a:cubicBezTo>
                  <a:pt x="1" y="434"/>
                  <a:pt x="134" y="534"/>
                  <a:pt x="301" y="534"/>
                </a:cubicBezTo>
                <a:cubicBezTo>
                  <a:pt x="434" y="534"/>
                  <a:pt x="568" y="434"/>
                  <a:pt x="568" y="267"/>
                </a:cubicBezTo>
                <a:cubicBezTo>
                  <a:pt x="568" y="101"/>
                  <a:pt x="434" y="0"/>
                  <a:pt x="301"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9866" name="Google Shape;9866;p62"/>
          <p:cNvSpPr/>
          <p:nvPr/>
        </p:nvSpPr>
        <p:spPr>
          <a:xfrm>
            <a:off x="12305436" y="3040457"/>
            <a:ext cx="49956" cy="49956"/>
          </a:xfrm>
          <a:custGeom>
            <a:avLst/>
            <a:gdLst/>
            <a:ahLst/>
            <a:cxnLst/>
            <a:rect l="l" t="t" r="r" b="b"/>
            <a:pathLst>
              <a:path w="2036" h="2036" extrusionOk="0">
                <a:moveTo>
                  <a:pt x="1035" y="0"/>
                </a:moveTo>
                <a:cubicBezTo>
                  <a:pt x="468" y="0"/>
                  <a:pt x="1" y="467"/>
                  <a:pt x="1" y="1034"/>
                </a:cubicBezTo>
                <a:cubicBezTo>
                  <a:pt x="1" y="1602"/>
                  <a:pt x="468" y="2035"/>
                  <a:pt x="1035" y="2035"/>
                </a:cubicBezTo>
                <a:cubicBezTo>
                  <a:pt x="1602" y="2035"/>
                  <a:pt x="2036" y="1602"/>
                  <a:pt x="2036" y="1034"/>
                </a:cubicBezTo>
                <a:cubicBezTo>
                  <a:pt x="2036" y="467"/>
                  <a:pt x="1602" y="0"/>
                  <a:pt x="1035"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grpSp>
        <p:nvGrpSpPr>
          <p:cNvPr id="6" name="Group 5"/>
          <p:cNvGrpSpPr/>
          <p:nvPr/>
        </p:nvGrpSpPr>
        <p:grpSpPr>
          <a:xfrm>
            <a:off x="2485971" y="398472"/>
            <a:ext cx="5096097" cy="584775"/>
            <a:chOff x="3226203" y="398472"/>
            <a:chExt cx="5096097" cy="584775"/>
          </a:xfrm>
        </p:grpSpPr>
        <p:grpSp>
          <p:nvGrpSpPr>
            <p:cNvPr id="1147" name="Google Shape;7898;p32"/>
            <p:cNvGrpSpPr/>
            <p:nvPr/>
          </p:nvGrpSpPr>
          <p:grpSpPr>
            <a:xfrm>
              <a:off x="3226203" y="452348"/>
              <a:ext cx="5096097" cy="477025"/>
              <a:chOff x="2023945" y="2856088"/>
              <a:chExt cx="5096097" cy="477025"/>
            </a:xfrm>
          </p:grpSpPr>
          <p:sp>
            <p:nvSpPr>
              <p:cNvPr id="1148" name="Google Shape;7899;p32"/>
              <p:cNvSpPr/>
              <p:nvPr/>
            </p:nvSpPr>
            <p:spPr>
              <a:xfrm>
                <a:off x="202394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endParaRPr>
                  <a:solidFill>
                    <a:srgbClr val="841F00"/>
                  </a:solidFill>
                </a:endParaRPr>
              </a:p>
            </p:txBody>
          </p:sp>
          <p:sp>
            <p:nvSpPr>
              <p:cNvPr id="1149" name="Google Shape;7900;p32"/>
              <p:cNvSpPr/>
              <p:nvPr/>
            </p:nvSpPr>
            <p:spPr>
              <a:xfrm>
                <a:off x="474939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endParaRPr>
                  <a:solidFill>
                    <a:srgbClr val="841F00"/>
                  </a:solidFill>
                </a:endParaRPr>
              </a:p>
            </p:txBody>
          </p:sp>
          <p:sp>
            <p:nvSpPr>
              <p:cNvPr id="1150" name="Google Shape;7901;p32"/>
              <p:cNvSpPr/>
              <p:nvPr/>
            </p:nvSpPr>
            <p:spPr>
              <a:xfrm>
                <a:off x="3512770"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endParaRPr>
                  <a:solidFill>
                    <a:srgbClr val="841F00"/>
                  </a:solidFill>
                </a:endParaRPr>
              </a:p>
            </p:txBody>
          </p:sp>
        </p:grpSp>
        <p:sp>
          <p:nvSpPr>
            <p:cNvPr id="3" name="Rectangle 2"/>
            <p:cNvSpPr/>
            <p:nvPr/>
          </p:nvSpPr>
          <p:spPr>
            <a:xfrm>
              <a:off x="3620656" y="398472"/>
              <a:ext cx="4307192" cy="584775"/>
            </a:xfrm>
            <a:prstGeom prst="rect">
              <a:avLst/>
            </a:prstGeom>
          </p:spPr>
          <p:txBody>
            <a:bodyPr wrap="square">
              <a:spAutoFit/>
            </a:bodyPr>
            <a:lstStyle/>
            <a:p>
              <a:pPr algn="ctr"/>
              <a:r>
                <a:rPr lang="en-US" sz="3200" b="1">
                  <a:solidFill>
                    <a:srgbClr val="1F684C">
                      <a:lumMod val="75000"/>
                    </a:srgbClr>
                  </a:solidFill>
                </a:rPr>
                <a:t>YÊU CẦU CẦN ĐẠT</a:t>
              </a:r>
            </a:p>
          </p:txBody>
        </p:sp>
      </p:grpSp>
      <p:grpSp>
        <p:nvGrpSpPr>
          <p:cNvPr id="4" name="Group 3"/>
          <p:cNvGrpSpPr/>
          <p:nvPr/>
        </p:nvGrpSpPr>
        <p:grpSpPr>
          <a:xfrm>
            <a:off x="611548" y="1469217"/>
            <a:ext cx="967607" cy="925673"/>
            <a:chOff x="775056" y="1261008"/>
            <a:chExt cx="759837" cy="637628"/>
          </a:xfrm>
        </p:grpSpPr>
        <p:sp>
          <p:nvSpPr>
            <p:cNvPr id="1153" name="Google Shape;7930;p34"/>
            <p:cNvSpPr/>
            <p:nvPr/>
          </p:nvSpPr>
          <p:spPr>
            <a:xfrm rot="1213492">
              <a:off x="823452" y="1261008"/>
              <a:ext cx="711441" cy="637628"/>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endParaRPr>
                <a:solidFill>
                  <a:srgbClr val="841F00"/>
                </a:solidFill>
              </a:endParaRPr>
            </a:p>
          </p:txBody>
        </p:sp>
        <p:sp>
          <p:nvSpPr>
            <p:cNvPr id="1154" name="Google Shape;7931;p34"/>
            <p:cNvSpPr/>
            <p:nvPr/>
          </p:nvSpPr>
          <p:spPr>
            <a:xfrm rot="1213492">
              <a:off x="775056" y="1261008"/>
              <a:ext cx="711441" cy="637628"/>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a:solidFill>
                  <a:srgbClr val="841F00"/>
                </a:solidFill>
              </a:endParaRPr>
            </a:p>
          </p:txBody>
        </p:sp>
      </p:grpSp>
      <p:sp>
        <p:nvSpPr>
          <p:cNvPr id="1155" name="Google Shape;7935;p34"/>
          <p:cNvSpPr txBox="1">
            <a:spLocks noGrp="1"/>
          </p:cNvSpPr>
          <p:nvPr>
            <p:ph type="title" idx="4294967295"/>
          </p:nvPr>
        </p:nvSpPr>
        <p:spPr>
          <a:xfrm>
            <a:off x="658446" y="1678441"/>
            <a:ext cx="722400" cy="387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200" b="1">
                <a:solidFill>
                  <a:schemeClr val="tx1">
                    <a:lumMod val="60000"/>
                    <a:lumOff val="40000"/>
                  </a:schemeClr>
                </a:solidFill>
              </a:rPr>
              <a:t>1</a:t>
            </a:r>
            <a:endParaRPr sz="3200" b="1">
              <a:solidFill>
                <a:schemeClr val="tx1">
                  <a:lumMod val="60000"/>
                  <a:lumOff val="40000"/>
                </a:schemeClr>
              </a:solidFill>
            </a:endParaRPr>
          </a:p>
        </p:txBody>
      </p:sp>
      <p:sp>
        <p:nvSpPr>
          <p:cNvPr id="5" name="Rounded Rectangle 4"/>
          <p:cNvSpPr/>
          <p:nvPr/>
        </p:nvSpPr>
        <p:spPr>
          <a:xfrm>
            <a:off x="1566052" y="1366910"/>
            <a:ext cx="6985519" cy="1584039"/>
          </a:xfrm>
          <a:prstGeom prst="roundRect">
            <a:avLst/>
          </a:prstGeom>
          <a:noFill/>
          <a:ln w="9525" cap="flat" cmpd="sng" algn="ctr">
            <a:solidFill>
              <a:schemeClr val="accent6"/>
            </a:solidFill>
            <a:prstDash val="solid"/>
            <a:round/>
            <a:headEnd type="none" w="med" len="med"/>
            <a:tailEnd type="none" w="med" len="med"/>
          </a:ln>
        </p:spPr>
        <p:style>
          <a:lnRef idx="0">
            <a:scrgbClr r="0" g="0" b="0"/>
          </a:lnRef>
          <a:fillRef idx="0">
            <a:scrgbClr r="0" g="0" b="0"/>
          </a:fillRef>
          <a:effectRef idx="0">
            <a:scrgbClr r="0" g="0" b="0"/>
          </a:effectRef>
          <a:fontRef idx="minor">
            <a:schemeClr val="accent6"/>
          </a:fontRef>
        </p:style>
        <p:txBody>
          <a:bodyPr rtlCol="0" anchor="ctr"/>
          <a:lstStyle/>
          <a:p>
            <a:pPr algn="just"/>
            <a:r>
              <a:rPr lang="en-US" sz="2400" dirty="0">
                <a:solidFill>
                  <a:srgbClr val="C00000"/>
                </a:solidFill>
              </a:rPr>
              <a:t>. </a:t>
            </a:r>
          </a:p>
        </p:txBody>
      </p:sp>
      <p:sp>
        <p:nvSpPr>
          <p:cNvPr id="1158" name="Rounded Rectangle 1157"/>
          <p:cNvSpPr/>
          <p:nvPr/>
        </p:nvSpPr>
        <p:spPr>
          <a:xfrm>
            <a:off x="1566053" y="3291297"/>
            <a:ext cx="6985518" cy="1371177"/>
          </a:xfrm>
          <a:prstGeom prst="roundRect">
            <a:avLst/>
          </a:prstGeom>
          <a:noFill/>
          <a:ln w="9525" cap="flat" cmpd="sng" algn="ctr">
            <a:solidFill>
              <a:schemeClr val="accent6"/>
            </a:solidFill>
            <a:prstDash val="solid"/>
            <a:round/>
            <a:headEnd type="none" w="med" len="med"/>
            <a:tailEnd type="none" w="med" len="med"/>
          </a:ln>
        </p:spPr>
        <p:style>
          <a:lnRef idx="0">
            <a:scrgbClr r="0" g="0" b="0"/>
          </a:lnRef>
          <a:fillRef idx="0">
            <a:scrgbClr r="0" g="0" b="0"/>
          </a:fillRef>
          <a:effectRef idx="0">
            <a:scrgbClr r="0" g="0" b="0"/>
          </a:effectRef>
          <a:fontRef idx="minor">
            <a:schemeClr val="accent6"/>
          </a:fontRef>
        </p:style>
        <p:txBody>
          <a:bodyPr rtlCol="0" anchor="ctr"/>
          <a:lstStyle/>
          <a:p>
            <a:endParaRPr lang="en-US" sz="2400" dirty="0">
              <a:solidFill>
                <a:srgbClr val="C00000"/>
              </a:solidFill>
            </a:endParaRPr>
          </a:p>
        </p:txBody>
      </p:sp>
      <p:grpSp>
        <p:nvGrpSpPr>
          <p:cNvPr id="1159" name="Group 1158"/>
          <p:cNvGrpSpPr/>
          <p:nvPr/>
        </p:nvGrpSpPr>
        <p:grpSpPr>
          <a:xfrm>
            <a:off x="590212" y="3305661"/>
            <a:ext cx="967607" cy="925673"/>
            <a:chOff x="775056" y="1261008"/>
            <a:chExt cx="759837" cy="637628"/>
          </a:xfrm>
        </p:grpSpPr>
        <p:sp>
          <p:nvSpPr>
            <p:cNvPr id="1160" name="Google Shape;7930;p34"/>
            <p:cNvSpPr/>
            <p:nvPr/>
          </p:nvSpPr>
          <p:spPr>
            <a:xfrm rot="1213492">
              <a:off x="823452" y="1261008"/>
              <a:ext cx="711441" cy="637628"/>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endParaRPr>
                <a:solidFill>
                  <a:srgbClr val="841F00"/>
                </a:solidFill>
              </a:endParaRPr>
            </a:p>
          </p:txBody>
        </p:sp>
        <p:sp>
          <p:nvSpPr>
            <p:cNvPr id="1161" name="Google Shape;7931;p34"/>
            <p:cNvSpPr/>
            <p:nvPr/>
          </p:nvSpPr>
          <p:spPr>
            <a:xfrm rot="1213492">
              <a:off x="775056" y="1261008"/>
              <a:ext cx="711441" cy="637628"/>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a:solidFill>
                  <a:srgbClr val="841F00"/>
                </a:solidFill>
              </a:endParaRPr>
            </a:p>
          </p:txBody>
        </p:sp>
      </p:grpSp>
      <p:sp>
        <p:nvSpPr>
          <p:cNvPr id="1162" name="Google Shape;7935;p34"/>
          <p:cNvSpPr txBox="1">
            <a:spLocks noGrp="1"/>
          </p:cNvSpPr>
          <p:nvPr>
            <p:ph type="title" idx="4294967295"/>
          </p:nvPr>
        </p:nvSpPr>
        <p:spPr>
          <a:xfrm>
            <a:off x="637110" y="3514885"/>
            <a:ext cx="722400" cy="387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200" b="1" dirty="0">
                <a:solidFill>
                  <a:schemeClr val="tx1">
                    <a:lumMod val="60000"/>
                    <a:lumOff val="40000"/>
                  </a:schemeClr>
                </a:solidFill>
              </a:rPr>
              <a:t>2</a:t>
            </a:r>
            <a:endParaRPr sz="3200" b="1" dirty="0">
              <a:solidFill>
                <a:schemeClr val="tx1">
                  <a:lumMod val="60000"/>
                  <a:lumOff val="40000"/>
                </a:schemeClr>
              </a:solidFill>
            </a:endParaRPr>
          </a:p>
        </p:txBody>
      </p:sp>
      <p:pic>
        <p:nvPicPr>
          <p:cNvPr id="22" name="Picture 2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163146" y="2132541"/>
            <a:ext cx="2356825" cy="1865788"/>
          </a:xfrm>
          <a:prstGeom prst="rect">
            <a:avLst/>
          </a:prstGeom>
        </p:spPr>
      </p:pic>
      <p:sp>
        <p:nvSpPr>
          <p:cNvPr id="2" name="Rectangle 1"/>
          <p:cNvSpPr/>
          <p:nvPr/>
        </p:nvSpPr>
        <p:spPr>
          <a:xfrm>
            <a:off x="1758454" y="1558764"/>
            <a:ext cx="6096000" cy="1200329"/>
          </a:xfrm>
          <a:prstGeom prst="rect">
            <a:avLst/>
          </a:prstGeom>
        </p:spPr>
        <p:txBody>
          <a:bodyPr>
            <a:spAutoFit/>
          </a:bodyPr>
          <a:lstStyle/>
          <a:p>
            <a:r>
              <a:rPr lang="nl-NL" sz="2400" dirty="0">
                <a:solidFill>
                  <a:srgbClr val="841F00"/>
                </a:solidFill>
              </a:rPr>
              <a:t>Nhận biết được câu kể, câu hỏi, câu cảm, câu khiến thể hiện qua dấu câu, qua từ đánh dấu kiểu câu và công dụng kiểu câu.</a:t>
            </a:r>
            <a:endParaRPr lang="en-US" sz="2400" dirty="0">
              <a:solidFill>
                <a:srgbClr val="841F00"/>
              </a:solidFill>
            </a:endParaRPr>
          </a:p>
        </p:txBody>
      </p:sp>
      <p:sp>
        <p:nvSpPr>
          <p:cNvPr id="24" name="Rounded Rectangle 23"/>
          <p:cNvSpPr/>
          <p:nvPr/>
        </p:nvSpPr>
        <p:spPr>
          <a:xfrm>
            <a:off x="1689895" y="4875398"/>
            <a:ext cx="6985518" cy="1371177"/>
          </a:xfrm>
          <a:prstGeom prst="roundRect">
            <a:avLst/>
          </a:prstGeom>
          <a:noFill/>
          <a:ln w="9525" cap="flat" cmpd="sng" algn="ctr">
            <a:solidFill>
              <a:schemeClr val="accent6"/>
            </a:solidFill>
            <a:prstDash val="solid"/>
            <a:round/>
            <a:headEnd type="none" w="med" len="med"/>
            <a:tailEnd type="none" w="med" len="med"/>
          </a:ln>
        </p:spPr>
        <p:style>
          <a:lnRef idx="0">
            <a:scrgbClr r="0" g="0" b="0"/>
          </a:lnRef>
          <a:fillRef idx="0">
            <a:scrgbClr r="0" g="0" b="0"/>
          </a:fillRef>
          <a:effectRef idx="0">
            <a:scrgbClr r="0" g="0" b="0"/>
          </a:effectRef>
          <a:fontRef idx="minor">
            <a:schemeClr val="accent6"/>
          </a:fontRef>
        </p:style>
        <p:txBody>
          <a:bodyPr rtlCol="0" anchor="ctr"/>
          <a:lstStyle/>
          <a:p>
            <a:endParaRPr lang="en-US" sz="2400" dirty="0">
              <a:solidFill>
                <a:srgbClr val="C00000"/>
              </a:solidFill>
            </a:endParaRPr>
          </a:p>
        </p:txBody>
      </p:sp>
      <p:grpSp>
        <p:nvGrpSpPr>
          <p:cNvPr id="25" name="Group 24"/>
          <p:cNvGrpSpPr/>
          <p:nvPr/>
        </p:nvGrpSpPr>
        <p:grpSpPr>
          <a:xfrm>
            <a:off x="714054" y="4889762"/>
            <a:ext cx="967607" cy="925673"/>
            <a:chOff x="775056" y="1261008"/>
            <a:chExt cx="759837" cy="637628"/>
          </a:xfrm>
        </p:grpSpPr>
        <p:sp>
          <p:nvSpPr>
            <p:cNvPr id="26" name="Google Shape;7930;p34"/>
            <p:cNvSpPr/>
            <p:nvPr/>
          </p:nvSpPr>
          <p:spPr>
            <a:xfrm rot="1213492">
              <a:off x="823452" y="1261008"/>
              <a:ext cx="711441" cy="637628"/>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endParaRPr>
                <a:solidFill>
                  <a:srgbClr val="841F00"/>
                </a:solidFill>
              </a:endParaRPr>
            </a:p>
          </p:txBody>
        </p:sp>
        <p:sp>
          <p:nvSpPr>
            <p:cNvPr id="27" name="Google Shape;7931;p34"/>
            <p:cNvSpPr/>
            <p:nvPr/>
          </p:nvSpPr>
          <p:spPr>
            <a:xfrm rot="1213492">
              <a:off x="775056" y="1261008"/>
              <a:ext cx="711441" cy="637628"/>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a:solidFill>
                  <a:srgbClr val="841F00"/>
                </a:solidFill>
              </a:endParaRPr>
            </a:p>
          </p:txBody>
        </p:sp>
      </p:grpSp>
      <p:sp>
        <p:nvSpPr>
          <p:cNvPr id="28" name="Google Shape;7935;p34"/>
          <p:cNvSpPr txBox="1">
            <a:spLocks noGrp="1"/>
          </p:cNvSpPr>
          <p:nvPr>
            <p:ph type="title" idx="4294967295"/>
          </p:nvPr>
        </p:nvSpPr>
        <p:spPr>
          <a:xfrm>
            <a:off x="760952" y="5098986"/>
            <a:ext cx="722400" cy="387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200" b="1" dirty="0">
                <a:solidFill>
                  <a:schemeClr val="tx1">
                    <a:lumMod val="60000"/>
                    <a:lumOff val="40000"/>
                  </a:schemeClr>
                </a:solidFill>
              </a:rPr>
              <a:t>3</a:t>
            </a:r>
            <a:endParaRPr sz="3200" b="1" dirty="0">
              <a:solidFill>
                <a:schemeClr val="tx1">
                  <a:lumMod val="60000"/>
                  <a:lumOff val="40000"/>
                </a:schemeClr>
              </a:solidFill>
            </a:endParaRPr>
          </a:p>
        </p:txBody>
      </p:sp>
      <p:sp>
        <p:nvSpPr>
          <p:cNvPr id="7" name="Rectangle 6"/>
          <p:cNvSpPr/>
          <p:nvPr/>
        </p:nvSpPr>
        <p:spPr>
          <a:xfrm>
            <a:off x="1752108" y="3462145"/>
            <a:ext cx="6096000" cy="1200329"/>
          </a:xfrm>
          <a:prstGeom prst="rect">
            <a:avLst/>
          </a:prstGeom>
        </p:spPr>
        <p:txBody>
          <a:bodyPr>
            <a:spAutoFit/>
          </a:bodyPr>
          <a:lstStyle/>
          <a:p>
            <a:r>
              <a:rPr lang="nl-NL" sz="2400" dirty="0">
                <a:solidFill>
                  <a:srgbClr val="841F00"/>
                </a:solidFill>
              </a:rPr>
              <a:t>Điền được các từ chỉ sự vât để hoàn thành câu, nắm được tác dụng của dấu phẩy trong câu.</a:t>
            </a:r>
            <a:endParaRPr lang="en-US" sz="2400" dirty="0">
              <a:solidFill>
                <a:srgbClr val="841F00"/>
              </a:solidFill>
            </a:endParaRPr>
          </a:p>
        </p:txBody>
      </p:sp>
      <p:sp>
        <p:nvSpPr>
          <p:cNvPr id="8" name="Rectangle 7"/>
          <p:cNvSpPr/>
          <p:nvPr/>
        </p:nvSpPr>
        <p:spPr>
          <a:xfrm>
            <a:off x="1963490" y="5191654"/>
            <a:ext cx="6377067" cy="461665"/>
          </a:xfrm>
          <a:prstGeom prst="rect">
            <a:avLst/>
          </a:prstGeom>
        </p:spPr>
        <p:txBody>
          <a:bodyPr wrap="none">
            <a:spAutoFit/>
          </a:bodyPr>
          <a:lstStyle/>
          <a:p>
            <a:r>
              <a:rPr lang="en-US" sz="2400" dirty="0" err="1">
                <a:solidFill>
                  <a:srgbClr val="841F00"/>
                </a:solidFill>
              </a:rPr>
              <a:t>Biết</a:t>
            </a:r>
            <a:r>
              <a:rPr lang="en-US" sz="2400" dirty="0">
                <a:solidFill>
                  <a:srgbClr val="841F00"/>
                </a:solidFill>
              </a:rPr>
              <a:t> </a:t>
            </a:r>
            <a:r>
              <a:rPr lang="en-US" sz="2400" dirty="0" err="1">
                <a:solidFill>
                  <a:srgbClr val="841F00"/>
                </a:solidFill>
              </a:rPr>
              <a:t>đặt</a:t>
            </a:r>
            <a:r>
              <a:rPr lang="en-US" sz="2400" dirty="0">
                <a:solidFill>
                  <a:srgbClr val="841F00"/>
                </a:solidFill>
              </a:rPr>
              <a:t> </a:t>
            </a:r>
            <a:r>
              <a:rPr lang="en-US" sz="2400" dirty="0" err="1">
                <a:solidFill>
                  <a:srgbClr val="841F00"/>
                </a:solidFill>
              </a:rPr>
              <a:t>câu</a:t>
            </a:r>
            <a:r>
              <a:rPr lang="en-US" sz="2400" dirty="0">
                <a:solidFill>
                  <a:srgbClr val="841F00"/>
                </a:solidFill>
              </a:rPr>
              <a:t> </a:t>
            </a:r>
            <a:r>
              <a:rPr lang="en-US" sz="2400" dirty="0" err="1">
                <a:solidFill>
                  <a:srgbClr val="841F00"/>
                </a:solidFill>
              </a:rPr>
              <a:t>hỏi</a:t>
            </a:r>
            <a:r>
              <a:rPr lang="en-US" sz="2400" dirty="0">
                <a:solidFill>
                  <a:srgbClr val="841F00"/>
                </a:solidFill>
              </a:rPr>
              <a:t>, </a:t>
            </a:r>
            <a:r>
              <a:rPr lang="en-US" sz="2400" dirty="0" err="1">
                <a:solidFill>
                  <a:srgbClr val="841F00"/>
                </a:solidFill>
              </a:rPr>
              <a:t>câu</a:t>
            </a:r>
            <a:r>
              <a:rPr lang="en-US" sz="2400" dirty="0">
                <a:solidFill>
                  <a:srgbClr val="841F00"/>
                </a:solidFill>
              </a:rPr>
              <a:t> </a:t>
            </a:r>
            <a:r>
              <a:rPr lang="en-US" sz="2400" dirty="0" err="1">
                <a:solidFill>
                  <a:srgbClr val="841F00"/>
                </a:solidFill>
              </a:rPr>
              <a:t>cảm</a:t>
            </a:r>
            <a:r>
              <a:rPr lang="en-US" sz="2400" dirty="0">
                <a:solidFill>
                  <a:srgbClr val="841F00"/>
                </a:solidFill>
              </a:rPr>
              <a:t>, </a:t>
            </a:r>
            <a:r>
              <a:rPr lang="en-US" sz="2400" dirty="0" err="1">
                <a:solidFill>
                  <a:srgbClr val="841F00"/>
                </a:solidFill>
              </a:rPr>
              <a:t>câu</a:t>
            </a:r>
            <a:r>
              <a:rPr lang="en-US" sz="2400" dirty="0">
                <a:solidFill>
                  <a:srgbClr val="841F00"/>
                </a:solidFill>
              </a:rPr>
              <a:t> </a:t>
            </a:r>
            <a:r>
              <a:rPr lang="en-US" sz="2400" dirty="0" err="1">
                <a:solidFill>
                  <a:srgbClr val="841F00"/>
                </a:solidFill>
              </a:rPr>
              <a:t>kể</a:t>
            </a:r>
            <a:r>
              <a:rPr lang="en-US" sz="2400" dirty="0">
                <a:solidFill>
                  <a:srgbClr val="841F00"/>
                </a:solidFill>
              </a:rPr>
              <a:t>, </a:t>
            </a:r>
            <a:r>
              <a:rPr lang="en-US" sz="2400" dirty="0" err="1">
                <a:solidFill>
                  <a:srgbClr val="841F00"/>
                </a:solidFill>
              </a:rPr>
              <a:t>câu</a:t>
            </a:r>
            <a:r>
              <a:rPr lang="en-US" sz="2400" dirty="0">
                <a:solidFill>
                  <a:srgbClr val="841F00"/>
                </a:solidFill>
              </a:rPr>
              <a:t> </a:t>
            </a:r>
            <a:r>
              <a:rPr lang="en-US" sz="2400" dirty="0" err="1">
                <a:solidFill>
                  <a:srgbClr val="841F00"/>
                </a:solidFill>
              </a:rPr>
              <a:t>khiến</a:t>
            </a:r>
            <a:r>
              <a:rPr lang="en-US" sz="2400" dirty="0">
                <a:solidFill>
                  <a:srgbClr val="841F00"/>
                </a:solidFill>
              </a:rPr>
              <a:t>.</a:t>
            </a:r>
            <a:r>
              <a:rPr lang="en-US" sz="2400" b="1" dirty="0">
                <a:solidFill>
                  <a:srgbClr val="841F00"/>
                </a:solidFill>
              </a:rPr>
              <a:t> </a:t>
            </a:r>
            <a:endParaRPr lang="en-US" sz="2400" dirty="0">
              <a:solidFill>
                <a:srgbClr val="841F00"/>
              </a:solidFill>
            </a:endParaRPr>
          </a:p>
        </p:txBody>
      </p:sp>
    </p:spTree>
    <p:extLst>
      <p:ext uri="{BB962C8B-B14F-4D97-AF65-F5344CB8AC3E}">
        <p14:creationId xmlns:p14="http://schemas.microsoft.com/office/powerpoint/2010/main" val="759782622"/>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3" presetClass="entr" presetSubtype="16" fill="hold" grpId="0" nodeType="withEffect">
                                  <p:stCondLst>
                                    <p:cond delay="0"/>
                                  </p:stCondLst>
                                  <p:childTnLst>
                                    <p:set>
                                      <p:cBhvr>
                                        <p:cTn id="6" dur="1" fill="hold">
                                          <p:stCondLst>
                                            <p:cond delay="0"/>
                                          </p:stCondLst>
                                        </p:cTn>
                                        <p:tgtEl>
                                          <p:spTgt spid="1155"/>
                                        </p:tgtEl>
                                        <p:attrNameLst>
                                          <p:attrName>style.visibility</p:attrName>
                                        </p:attrNameLst>
                                      </p:cBhvr>
                                      <p:to>
                                        <p:strVal val="visible"/>
                                      </p:to>
                                    </p:set>
                                    <p:animEffect transition="in" filter="plus(in)">
                                      <p:cBhvr>
                                        <p:cTn id="7" dur="2000"/>
                                        <p:tgtEl>
                                          <p:spTgt spid="1155"/>
                                        </p:tgtEl>
                                      </p:cBhvr>
                                    </p:animEffect>
                                  </p:childTnLst>
                                </p:cTn>
                              </p:par>
                              <p:par>
                                <p:cTn id="8" presetID="13" presetClass="entr" presetSubtype="16"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plus(in)">
                                      <p:cBhvr>
                                        <p:cTn id="10" dur="2000"/>
                                        <p:tgtEl>
                                          <p:spTgt spid="4"/>
                                        </p:tgtEl>
                                      </p:cBhvr>
                                    </p:animEffect>
                                  </p:childTnLst>
                                </p:cTn>
                              </p:par>
                              <p:par>
                                <p:cTn id="11" presetID="13" presetClass="entr" presetSubtype="16" fill="hold" grpId="0"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plus(in)">
                                      <p:cBhvr>
                                        <p:cTn id="13" dur="2000"/>
                                        <p:tgtEl>
                                          <p:spTgt spid="5"/>
                                        </p:tgtEl>
                                      </p:cBhvr>
                                    </p:animEffect>
                                  </p:childTnLst>
                                </p:cTn>
                              </p:par>
                              <p:par>
                                <p:cTn id="14" presetID="13" presetClass="entr" presetSubtype="16" fill="hold" grpId="0" nodeType="withEffect">
                                  <p:stCondLst>
                                    <p:cond delay="0"/>
                                  </p:stCondLst>
                                  <p:childTnLst>
                                    <p:set>
                                      <p:cBhvr>
                                        <p:cTn id="15" dur="1" fill="hold">
                                          <p:stCondLst>
                                            <p:cond delay="0"/>
                                          </p:stCondLst>
                                        </p:cTn>
                                        <p:tgtEl>
                                          <p:spTgt spid="1162"/>
                                        </p:tgtEl>
                                        <p:attrNameLst>
                                          <p:attrName>style.visibility</p:attrName>
                                        </p:attrNameLst>
                                      </p:cBhvr>
                                      <p:to>
                                        <p:strVal val="visible"/>
                                      </p:to>
                                    </p:set>
                                    <p:animEffect transition="in" filter="plus(in)">
                                      <p:cBhvr>
                                        <p:cTn id="16" dur="2000"/>
                                        <p:tgtEl>
                                          <p:spTgt spid="1162"/>
                                        </p:tgtEl>
                                      </p:cBhvr>
                                    </p:animEffect>
                                  </p:childTnLst>
                                </p:cTn>
                              </p:par>
                              <p:par>
                                <p:cTn id="17" presetID="13" presetClass="entr" presetSubtype="16" fill="hold" nodeType="withEffect">
                                  <p:stCondLst>
                                    <p:cond delay="0"/>
                                  </p:stCondLst>
                                  <p:childTnLst>
                                    <p:set>
                                      <p:cBhvr>
                                        <p:cTn id="18" dur="1" fill="hold">
                                          <p:stCondLst>
                                            <p:cond delay="0"/>
                                          </p:stCondLst>
                                        </p:cTn>
                                        <p:tgtEl>
                                          <p:spTgt spid="1159"/>
                                        </p:tgtEl>
                                        <p:attrNameLst>
                                          <p:attrName>style.visibility</p:attrName>
                                        </p:attrNameLst>
                                      </p:cBhvr>
                                      <p:to>
                                        <p:strVal val="visible"/>
                                      </p:to>
                                    </p:set>
                                    <p:animEffect transition="in" filter="plus(in)">
                                      <p:cBhvr>
                                        <p:cTn id="19" dur="2000"/>
                                        <p:tgtEl>
                                          <p:spTgt spid="1159"/>
                                        </p:tgtEl>
                                      </p:cBhvr>
                                    </p:animEffect>
                                  </p:childTnLst>
                                </p:cTn>
                              </p:par>
                              <p:par>
                                <p:cTn id="20" presetID="13" presetClass="entr" presetSubtype="16" fill="hold" grpId="0" nodeType="withEffect">
                                  <p:stCondLst>
                                    <p:cond delay="0"/>
                                  </p:stCondLst>
                                  <p:childTnLst>
                                    <p:set>
                                      <p:cBhvr>
                                        <p:cTn id="21" dur="1" fill="hold">
                                          <p:stCondLst>
                                            <p:cond delay="0"/>
                                          </p:stCondLst>
                                        </p:cTn>
                                        <p:tgtEl>
                                          <p:spTgt spid="1158"/>
                                        </p:tgtEl>
                                        <p:attrNameLst>
                                          <p:attrName>style.visibility</p:attrName>
                                        </p:attrNameLst>
                                      </p:cBhvr>
                                      <p:to>
                                        <p:strVal val="visible"/>
                                      </p:to>
                                    </p:set>
                                    <p:animEffect transition="in" filter="plus(in)">
                                      <p:cBhvr>
                                        <p:cTn id="22" dur="2000"/>
                                        <p:tgtEl>
                                          <p:spTgt spid="1158"/>
                                        </p:tgtEl>
                                      </p:cBhvr>
                                    </p:animEffect>
                                  </p:childTnLst>
                                </p:cTn>
                              </p:par>
                              <p:par>
                                <p:cTn id="23" presetID="16" presetClass="entr" presetSubtype="21" fill="hold" nodeType="withEffect">
                                  <p:stCondLst>
                                    <p:cond delay="0"/>
                                  </p:stCondLst>
                                  <p:childTnLst>
                                    <p:set>
                                      <p:cBhvr>
                                        <p:cTn id="24" dur="1" fill="hold">
                                          <p:stCondLst>
                                            <p:cond delay="0"/>
                                          </p:stCondLst>
                                        </p:cTn>
                                        <p:tgtEl>
                                          <p:spTgt spid="22"/>
                                        </p:tgtEl>
                                        <p:attrNameLst>
                                          <p:attrName>style.visibility</p:attrName>
                                        </p:attrNameLst>
                                      </p:cBhvr>
                                      <p:to>
                                        <p:strVal val="visible"/>
                                      </p:to>
                                    </p:set>
                                    <p:animEffect transition="in" filter="barn(inVertical)">
                                      <p:cBhvr>
                                        <p:cTn id="25" dur="1000"/>
                                        <p:tgtEl>
                                          <p:spTgt spid="22"/>
                                        </p:tgtEl>
                                      </p:cBhvr>
                                    </p:animEffect>
                                  </p:childTnLst>
                                </p:cTn>
                              </p:par>
                              <p:par>
                                <p:cTn id="26" presetID="13" presetClass="entr" presetSubtype="16" fill="hold" grpId="0" nodeType="withEffect">
                                  <p:stCondLst>
                                    <p:cond delay="0"/>
                                  </p:stCondLst>
                                  <p:childTnLst>
                                    <p:set>
                                      <p:cBhvr>
                                        <p:cTn id="27" dur="1" fill="hold">
                                          <p:stCondLst>
                                            <p:cond delay="0"/>
                                          </p:stCondLst>
                                        </p:cTn>
                                        <p:tgtEl>
                                          <p:spTgt spid="28"/>
                                        </p:tgtEl>
                                        <p:attrNameLst>
                                          <p:attrName>style.visibility</p:attrName>
                                        </p:attrNameLst>
                                      </p:cBhvr>
                                      <p:to>
                                        <p:strVal val="visible"/>
                                      </p:to>
                                    </p:set>
                                    <p:animEffect transition="in" filter="plus(in)">
                                      <p:cBhvr>
                                        <p:cTn id="28" dur="2000"/>
                                        <p:tgtEl>
                                          <p:spTgt spid="28"/>
                                        </p:tgtEl>
                                      </p:cBhvr>
                                    </p:animEffect>
                                  </p:childTnLst>
                                </p:cTn>
                              </p:par>
                              <p:par>
                                <p:cTn id="29" presetID="13" presetClass="entr" presetSubtype="16" fill="hold" nodeType="with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plus(in)">
                                      <p:cBhvr>
                                        <p:cTn id="31" dur="2000"/>
                                        <p:tgtEl>
                                          <p:spTgt spid="25"/>
                                        </p:tgtEl>
                                      </p:cBhvr>
                                    </p:animEffect>
                                  </p:childTnLst>
                                </p:cTn>
                              </p:par>
                              <p:par>
                                <p:cTn id="32" presetID="13" presetClass="entr" presetSubtype="16" fill="hold" grpId="0"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plus(in)">
                                      <p:cBhvr>
                                        <p:cTn id="34" dur="2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5" grpId="0"/>
      <p:bldP spid="5" grpId="0" animBg="1"/>
      <p:bldP spid="1158" grpId="0" animBg="1"/>
      <p:bldP spid="1162" grpId="0"/>
      <p:bldP spid="24" grpId="0" animBg="1"/>
      <p:bldP spid="28"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descr="610654865b9c2"/>
          <p:cNvPicPr>
            <a:picLocks noChangeAspect="1"/>
          </p:cNvPicPr>
          <p:nvPr/>
        </p:nvPicPr>
        <p:blipFill>
          <a:blip r:embed="rId2"/>
          <a:stretch>
            <a:fillRect/>
          </a:stretch>
        </p:blipFill>
        <p:spPr>
          <a:xfrm>
            <a:off x="635" y="-635"/>
            <a:ext cx="12192635" cy="6858635"/>
          </a:xfrm>
          <a:prstGeom prst="rect">
            <a:avLst/>
          </a:prstGeom>
        </p:spPr>
      </p:pic>
      <p:pic>
        <p:nvPicPr>
          <p:cNvPr id="6" name="图片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5" y="2676032"/>
            <a:ext cx="12192000" cy="4181968"/>
          </a:xfrm>
          <a:prstGeom prst="rect">
            <a:avLst/>
          </a:prstGeom>
          <a:effectLst>
            <a:outerShdw blurRad="63500" sx="102000" sy="102000" algn="ctr" rotWithShape="0">
              <a:prstClr val="black">
                <a:alpha val="40000"/>
              </a:prstClr>
            </a:outerShdw>
          </a:effectLst>
        </p:spPr>
      </p:pic>
      <p:grpSp>
        <p:nvGrpSpPr>
          <p:cNvPr id="2" name="组合 1"/>
          <p:cNvGrpSpPr/>
          <p:nvPr/>
        </p:nvGrpSpPr>
        <p:grpSpPr>
          <a:xfrm>
            <a:off x="665011" y="247650"/>
            <a:ext cx="10860708" cy="6343649"/>
            <a:chOff x="756891" y="721391"/>
            <a:chExt cx="10860708" cy="5525785"/>
          </a:xfrm>
          <a:effectLst>
            <a:outerShdw blurRad="50800" dist="38100" dir="16200000" rotWithShape="0">
              <a:prstClr val="black">
                <a:alpha val="40000"/>
              </a:prstClr>
            </a:outerShdw>
          </a:effectLst>
        </p:grpSpPr>
        <p:sp>
          <p:nvSpPr>
            <p:cNvPr id="8" name="矩形 7"/>
            <p:cNvSpPr/>
            <p:nvPr/>
          </p:nvSpPr>
          <p:spPr>
            <a:xfrm rot="206665">
              <a:off x="953671" y="745599"/>
              <a:ext cx="10663928" cy="5501577"/>
            </a:xfrm>
            <a:prstGeom prst="rect">
              <a:avLst/>
            </a:prstGeom>
            <a:solidFill>
              <a:srgbClr val="FE8E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sp>
          <p:nvSpPr>
            <p:cNvPr id="9" name="矩形 8"/>
            <p:cNvSpPr/>
            <p:nvPr/>
          </p:nvSpPr>
          <p:spPr>
            <a:xfrm>
              <a:off x="756891" y="721391"/>
              <a:ext cx="10678218" cy="550157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grpSp>
      <p:pic>
        <p:nvPicPr>
          <p:cNvPr id="24" name="图片 2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flipH="1">
            <a:off x="10233173" y="2943661"/>
            <a:ext cx="1958827" cy="3914339"/>
          </a:xfrm>
          <a:prstGeom prst="rect">
            <a:avLst/>
          </a:prstGeom>
          <a:effectLst>
            <a:outerShdw blurRad="63500" sx="102000" sy="102000" algn="ctr" rotWithShape="0">
              <a:prstClr val="black">
                <a:alpha val="40000"/>
              </a:prstClr>
            </a:outerShdw>
          </a:effectLst>
        </p:spPr>
      </p:pic>
      <p:sp>
        <p:nvSpPr>
          <p:cNvPr id="29" name="TextBox 28">
            <a:extLst>
              <a:ext uri="{FF2B5EF4-FFF2-40B4-BE49-F238E27FC236}">
                <a16:creationId xmlns:a16="http://schemas.microsoft.com/office/drawing/2014/main" id="{2C91287F-6FD2-412A-95A7-21632CCE99C7}"/>
              </a:ext>
            </a:extLst>
          </p:cNvPr>
          <p:cNvSpPr txBox="1"/>
          <p:nvPr/>
        </p:nvSpPr>
        <p:spPr>
          <a:xfrm>
            <a:off x="1312602" y="255716"/>
            <a:ext cx="9955473" cy="584775"/>
          </a:xfrm>
          <a:prstGeom prst="rect">
            <a:avLst/>
          </a:prstGeom>
          <a:noFill/>
        </p:spPr>
        <p:txBody>
          <a:bodyPr wrap="square">
            <a:spAutoFit/>
          </a:bodyPr>
          <a:lstStyle/>
          <a:p>
            <a:pPr lvl="0" algn="just">
              <a:defRPr/>
            </a:pPr>
            <a:r>
              <a:rPr lang="en-US" sz="3200" b="1" dirty="0">
                <a:solidFill>
                  <a:srgbClr val="00B050"/>
                </a:solidFill>
                <a:latin typeface="Calibri"/>
              </a:rPr>
              <a:t>4. </a:t>
            </a:r>
            <a:r>
              <a:rPr lang="vi-VN" sz="3200" b="1" dirty="0">
                <a:solidFill>
                  <a:srgbClr val="00B050"/>
                </a:solidFill>
                <a:latin typeface="Calibri"/>
              </a:rPr>
              <a:t>Mỗi câu trong truyện vui dưới đây thuộc kiểu câu nào?</a:t>
            </a:r>
            <a:endParaRPr kumimoji="0" lang="en-US" sz="3200" b="1" i="0" u="none" strike="noStrike" kern="1200" cap="none" spc="0" normalizeH="0" baseline="0" noProof="0" dirty="0">
              <a:ln>
                <a:noFill/>
              </a:ln>
              <a:solidFill>
                <a:srgbClr val="00B050"/>
              </a:solidFill>
              <a:effectLst/>
              <a:uLnTx/>
              <a:uFillTx/>
              <a:latin typeface="Calibri"/>
              <a:ea typeface="+mn-ea"/>
              <a:cs typeface="+mn-cs"/>
            </a:endParaRPr>
          </a:p>
        </p:txBody>
      </p:sp>
      <p:pic>
        <p:nvPicPr>
          <p:cNvPr id="15" name="Picture 4" descr="Rainbow Sticker for iOS &amp;amp; Android | GIPHY">
            <a:extLst>
              <a:ext uri="{FF2B5EF4-FFF2-40B4-BE49-F238E27FC236}">
                <a16:creationId xmlns:a16="http://schemas.microsoft.com/office/drawing/2014/main" id="{970C0537-8268-4D8B-8387-C97FDCF122A8}"/>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55526" y="-340794"/>
            <a:ext cx="1617144" cy="1617144"/>
          </a:xfrm>
          <a:prstGeom prst="rect">
            <a:avLst/>
          </a:prstGeom>
          <a:noFill/>
          <a:effectLst>
            <a:outerShdw blurRad="63500" sx="102000" sy="102000" algn="ctr" rotWithShape="0">
              <a:prstClr val="black">
                <a:alpha val="40000"/>
              </a:prstClr>
            </a:outerShdw>
          </a:effectLst>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97323F3B-6EDC-484C-907B-713B6892F040}"/>
              </a:ext>
            </a:extLst>
          </p:cNvPr>
          <p:cNvSpPr txBox="1"/>
          <p:nvPr/>
        </p:nvSpPr>
        <p:spPr>
          <a:xfrm>
            <a:off x="1219200" y="1419225"/>
            <a:ext cx="9715500" cy="4524315"/>
          </a:xfrm>
          <a:prstGeom prst="rect">
            <a:avLst/>
          </a:prstGeom>
          <a:noFill/>
        </p:spPr>
        <p:txBody>
          <a:bodyPr wrap="square" rtlCol="0">
            <a:spAutoFit/>
          </a:bodyPr>
          <a:lstStyle/>
          <a:p>
            <a:pPr algn="ctr"/>
            <a:r>
              <a:rPr lang="vi-VN" sz="3200" b="1" dirty="0">
                <a:latin typeface="Arial-Rounded" panose="020B0500000000000000" pitchFamily="34" charset="0"/>
                <a:ea typeface="Arial-Rounded" panose="020B0500000000000000" pitchFamily="34" charset="0"/>
                <a:cs typeface="Arial-Rounded" panose="020B0500000000000000" pitchFamily="34" charset="0"/>
              </a:rPr>
              <a:t>Chuẩn bị bài</a:t>
            </a:r>
          </a:p>
          <a:p>
            <a:pPr algn="just"/>
            <a:r>
              <a:rPr lang="vi-VN" sz="3200" dirty="0">
                <a:latin typeface="Arial-Rounded" panose="020B0500000000000000" pitchFamily="34" charset="0"/>
                <a:ea typeface="Arial-Rounded" panose="020B0500000000000000" pitchFamily="34" charset="0"/>
                <a:cs typeface="Arial-Rounded" panose="020B0500000000000000" pitchFamily="34" charset="0"/>
              </a:rPr>
              <a:t>Mẹ: - (1) Trời ơi! (2) Sao con đi ngủ sớm thế? (3) Dậy chuẩn bị bài ngày mai đi!</a:t>
            </a:r>
          </a:p>
          <a:p>
            <a:pPr algn="just"/>
            <a:r>
              <a:rPr lang="vi-VN" sz="3200" dirty="0">
                <a:latin typeface="Arial-Rounded" panose="020B0500000000000000" pitchFamily="34" charset="0"/>
                <a:ea typeface="Arial-Rounded" panose="020B0500000000000000" pitchFamily="34" charset="0"/>
                <a:cs typeface="Arial-Rounded" panose="020B0500000000000000" pitchFamily="34" charset="0"/>
              </a:rPr>
              <a:t>Con: - (4) Con đang chuẩn bị bài. (5) Xin mẹ nói nhỏ một chút! (6) Thầy giáo ra đề bài cho chúng con là “Kể lại một giấc mơ của em.”. (7) Con ngủ sớm xem mơ thấy gì để ngày mai còn kể.</a:t>
            </a:r>
          </a:p>
          <a:p>
            <a:pPr algn="just"/>
            <a:r>
              <a:rPr lang="vi-VN" sz="3200" dirty="0">
                <a:latin typeface="Arial-Rounded" panose="020B0500000000000000" pitchFamily="34" charset="0"/>
                <a:ea typeface="Arial-Rounded" panose="020B0500000000000000" pitchFamily="34" charset="0"/>
                <a:cs typeface="Arial-Rounded" panose="020B0500000000000000" pitchFamily="34" charset="0"/>
              </a:rPr>
              <a:t>Mẹ: - (8) Ôi trời đất ơi!</a:t>
            </a:r>
          </a:p>
          <a:p>
            <a:pPr algn="r"/>
            <a:r>
              <a:rPr lang="vi-VN" sz="3200" dirty="0">
                <a:latin typeface="Arial-Rounded" panose="020B0500000000000000" pitchFamily="34" charset="0"/>
                <a:ea typeface="Arial-Rounded" panose="020B0500000000000000" pitchFamily="34" charset="0"/>
                <a:cs typeface="Arial-Rounded" panose="020B0500000000000000" pitchFamily="34" charset="0"/>
              </a:rPr>
              <a:t>(Phỏng theo Phư-di-cô Phư-di-ô)</a:t>
            </a:r>
          </a:p>
        </p:txBody>
      </p:sp>
    </p:spTree>
    <p:extLst>
      <p:ext uri="{BB962C8B-B14F-4D97-AF65-F5344CB8AC3E}">
        <p14:creationId xmlns:p14="http://schemas.microsoft.com/office/powerpoint/2010/main" val="418645052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6" presetClass="entr" presetSubtype="0" fill="hold" grpId="0" nodeType="withEffect">
                                  <p:stCondLst>
                                    <p:cond delay="0"/>
                                  </p:stCondLst>
                                  <p:iterate type="lt">
                                    <p:tmPct val="10000"/>
                                  </p:iterate>
                                  <p:childTnLst>
                                    <p:set>
                                      <p:cBhvr>
                                        <p:cTn id="6" dur="1" fill="hold">
                                          <p:stCondLst>
                                            <p:cond delay="0"/>
                                          </p:stCondLst>
                                        </p:cTn>
                                        <p:tgtEl>
                                          <p:spTgt spid="29"/>
                                        </p:tgtEl>
                                        <p:attrNameLst>
                                          <p:attrName>style.visibility</p:attrName>
                                        </p:attrNameLst>
                                      </p:cBhvr>
                                      <p:to>
                                        <p:strVal val="visible"/>
                                      </p:to>
                                    </p:set>
                                    <p:anim by="(-#ppt_w*2)" calcmode="lin" valueType="num">
                                      <p:cBhvr rctx="PPT">
                                        <p:cTn id="7" dur="250" autoRev="1" fill="hold">
                                          <p:stCondLst>
                                            <p:cond delay="0"/>
                                          </p:stCondLst>
                                        </p:cTn>
                                        <p:tgtEl>
                                          <p:spTgt spid="29"/>
                                        </p:tgtEl>
                                        <p:attrNameLst>
                                          <p:attrName>ppt_w</p:attrName>
                                        </p:attrNameLst>
                                      </p:cBhvr>
                                    </p:anim>
                                    <p:anim by="(#ppt_w*0.50)" calcmode="lin" valueType="num">
                                      <p:cBhvr>
                                        <p:cTn id="8" dur="250" decel="50000" autoRev="1" fill="hold">
                                          <p:stCondLst>
                                            <p:cond delay="0"/>
                                          </p:stCondLst>
                                        </p:cTn>
                                        <p:tgtEl>
                                          <p:spTgt spid="29"/>
                                        </p:tgtEl>
                                        <p:attrNameLst>
                                          <p:attrName>ppt_x</p:attrName>
                                        </p:attrNameLst>
                                      </p:cBhvr>
                                    </p:anim>
                                    <p:anim from="(-#ppt_h/2)" to="(#ppt_y)" calcmode="lin" valueType="num">
                                      <p:cBhvr>
                                        <p:cTn id="9" dur="500" fill="hold">
                                          <p:stCondLst>
                                            <p:cond delay="0"/>
                                          </p:stCondLst>
                                        </p:cTn>
                                        <p:tgtEl>
                                          <p:spTgt spid="29"/>
                                        </p:tgtEl>
                                        <p:attrNameLst>
                                          <p:attrName>ppt_y</p:attrName>
                                        </p:attrNameLst>
                                      </p:cBhvr>
                                    </p:anim>
                                    <p:animRot by="21600000">
                                      <p:cBhvr>
                                        <p:cTn id="10" dur="500" fill="hold">
                                          <p:stCondLst>
                                            <p:cond delay="0"/>
                                          </p:stCondLst>
                                        </p:cTn>
                                        <p:tgtEl>
                                          <p:spTgt spid="29"/>
                                        </p:tgtEl>
                                        <p:attrNameLst>
                                          <p:attrName>r</p:attrName>
                                        </p:attrNameLst>
                                      </p:cBhvr>
                                    </p:animRot>
                                  </p:childTnLst>
                                </p:cTn>
                              </p:par>
                            </p:childTnLst>
                          </p:cTn>
                        </p:par>
                        <p:par>
                          <p:cTn id="11" fill="hold">
                            <p:stCondLst>
                              <p:cond delay="2700"/>
                            </p:stCondLst>
                            <p:childTnLst>
                              <p:par>
                                <p:cTn id="12" presetID="22" presetClass="entr" presetSubtype="8" fill="hold" nodeType="afterEffect">
                                  <p:stCondLst>
                                    <p:cond delay="0"/>
                                  </p:stCondLst>
                                  <p:childTnLst>
                                    <p:set>
                                      <p:cBhvr>
                                        <p:cTn id="13" dur="1" fill="hold">
                                          <p:stCondLst>
                                            <p:cond delay="0"/>
                                          </p:stCondLst>
                                        </p:cTn>
                                        <p:tgtEl>
                                          <p:spTgt spid="15"/>
                                        </p:tgtEl>
                                        <p:attrNameLst>
                                          <p:attrName>style.visibility</p:attrName>
                                        </p:attrNameLst>
                                      </p:cBhvr>
                                      <p:to>
                                        <p:strVal val="visible"/>
                                      </p:to>
                                    </p:set>
                                    <p:animEffect transition="in" filter="wipe(left)">
                                      <p:cBhvr>
                                        <p:cTn id="14" dur="500"/>
                                        <p:tgtEl>
                                          <p:spTgt spid="15"/>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descr="610654865b9c2"/>
          <p:cNvPicPr>
            <a:picLocks noChangeAspect="1"/>
          </p:cNvPicPr>
          <p:nvPr/>
        </p:nvPicPr>
        <p:blipFill>
          <a:blip r:embed="rId2"/>
          <a:stretch>
            <a:fillRect/>
          </a:stretch>
        </p:blipFill>
        <p:spPr>
          <a:xfrm>
            <a:off x="635" y="-635"/>
            <a:ext cx="12192635" cy="6858635"/>
          </a:xfrm>
          <a:prstGeom prst="rect">
            <a:avLst/>
          </a:prstGeom>
        </p:spPr>
      </p:pic>
      <p:pic>
        <p:nvPicPr>
          <p:cNvPr id="6" name="图片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5" y="2676032"/>
            <a:ext cx="12192000" cy="4181968"/>
          </a:xfrm>
          <a:prstGeom prst="rect">
            <a:avLst/>
          </a:prstGeom>
          <a:effectLst>
            <a:outerShdw blurRad="63500" sx="102000" sy="102000" algn="ctr" rotWithShape="0">
              <a:prstClr val="black">
                <a:alpha val="40000"/>
              </a:prstClr>
            </a:outerShdw>
          </a:effectLst>
        </p:spPr>
      </p:pic>
      <p:grpSp>
        <p:nvGrpSpPr>
          <p:cNvPr id="2" name="组合 1"/>
          <p:cNvGrpSpPr/>
          <p:nvPr/>
        </p:nvGrpSpPr>
        <p:grpSpPr>
          <a:xfrm>
            <a:off x="665011" y="247650"/>
            <a:ext cx="10860708" cy="6343649"/>
            <a:chOff x="756891" y="721391"/>
            <a:chExt cx="10860708" cy="5525785"/>
          </a:xfrm>
          <a:effectLst>
            <a:outerShdw blurRad="50800" dist="38100" dir="16200000" rotWithShape="0">
              <a:prstClr val="black">
                <a:alpha val="40000"/>
              </a:prstClr>
            </a:outerShdw>
          </a:effectLst>
        </p:grpSpPr>
        <p:sp>
          <p:nvSpPr>
            <p:cNvPr id="8" name="矩形 7"/>
            <p:cNvSpPr/>
            <p:nvPr/>
          </p:nvSpPr>
          <p:spPr>
            <a:xfrm rot="206665">
              <a:off x="953671" y="745599"/>
              <a:ext cx="10663928" cy="5501577"/>
            </a:xfrm>
            <a:prstGeom prst="rect">
              <a:avLst/>
            </a:prstGeom>
            <a:solidFill>
              <a:srgbClr val="FE8E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sp>
          <p:nvSpPr>
            <p:cNvPr id="9" name="矩形 8"/>
            <p:cNvSpPr/>
            <p:nvPr/>
          </p:nvSpPr>
          <p:spPr>
            <a:xfrm>
              <a:off x="756891" y="721391"/>
              <a:ext cx="10678218" cy="550157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Calibri"/>
                <a:ea typeface="微软雅黑" panose="020B0503020204020204" pitchFamily="34" charset="-122"/>
                <a:cs typeface="+mn-cs"/>
              </a:endParaRPr>
            </a:p>
          </p:txBody>
        </p:sp>
      </p:grpSp>
      <p:pic>
        <p:nvPicPr>
          <p:cNvPr id="24" name="图片 2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flipH="1">
            <a:off x="10233173" y="2943661"/>
            <a:ext cx="1958827" cy="3914339"/>
          </a:xfrm>
          <a:prstGeom prst="rect">
            <a:avLst/>
          </a:prstGeom>
          <a:effectLst>
            <a:outerShdw blurRad="63500" sx="102000" sy="102000" algn="ctr" rotWithShape="0">
              <a:prstClr val="black">
                <a:alpha val="40000"/>
              </a:prstClr>
            </a:outerShdw>
          </a:effectLst>
        </p:spPr>
      </p:pic>
      <p:pic>
        <p:nvPicPr>
          <p:cNvPr id="15" name="Picture 4" descr="Rainbow Sticker for iOS &amp;amp; Android | GIPHY">
            <a:extLst>
              <a:ext uri="{FF2B5EF4-FFF2-40B4-BE49-F238E27FC236}">
                <a16:creationId xmlns:a16="http://schemas.microsoft.com/office/drawing/2014/main" id="{970C0537-8268-4D8B-8387-C97FDCF122A8}"/>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55526" y="-340794"/>
            <a:ext cx="1617144" cy="1617144"/>
          </a:xfrm>
          <a:prstGeom prst="rect">
            <a:avLst/>
          </a:prstGeom>
          <a:noFill/>
          <a:effectLst>
            <a:outerShdw blurRad="63500" sx="102000" sy="102000" algn="ctr" rotWithShape="0">
              <a:prstClr val="black">
                <a:alpha val="40000"/>
              </a:prstClr>
            </a:outerShdw>
          </a:effectLst>
          <a:extLst>
            <a:ext uri="{909E8E84-426E-40DD-AFC4-6F175D3DCCD1}">
              <a14:hiddenFill xmlns:a14="http://schemas.microsoft.com/office/drawing/2010/main">
                <a:solidFill>
                  <a:srgbClr val="FFFFFF"/>
                </a:solidFill>
              </a14:hiddenFill>
            </a:ext>
          </a:extLst>
        </p:spPr>
      </p:pic>
      <p:grpSp>
        <p:nvGrpSpPr>
          <p:cNvPr id="11" name="Group 10">
            <a:extLst>
              <a:ext uri="{FF2B5EF4-FFF2-40B4-BE49-F238E27FC236}">
                <a16:creationId xmlns:a16="http://schemas.microsoft.com/office/drawing/2014/main" id="{5978CEA2-37FD-4569-88A7-F4DECFC386FF}"/>
              </a:ext>
            </a:extLst>
          </p:cNvPr>
          <p:cNvGrpSpPr/>
          <p:nvPr/>
        </p:nvGrpSpPr>
        <p:grpSpPr>
          <a:xfrm>
            <a:off x="1367765" y="662608"/>
            <a:ext cx="2560320" cy="2560320"/>
            <a:chOff x="1367765" y="662608"/>
            <a:chExt cx="2560320" cy="2560320"/>
          </a:xfrm>
        </p:grpSpPr>
        <p:pic>
          <p:nvPicPr>
            <p:cNvPr id="12" name="Picture 2" descr="Purple Bubble Transparent">
              <a:extLst>
                <a:ext uri="{FF2B5EF4-FFF2-40B4-BE49-F238E27FC236}">
                  <a16:creationId xmlns:a16="http://schemas.microsoft.com/office/drawing/2014/main" id="{95E6E481-A552-4595-94F8-787B6AA27742}"/>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367765" y="662608"/>
              <a:ext cx="2560320" cy="2560320"/>
            </a:xfrm>
            <a:prstGeom prst="rect">
              <a:avLst/>
            </a:prstGeom>
            <a:noFill/>
            <a:extLst>
              <a:ext uri="{909E8E84-426E-40DD-AFC4-6F175D3DCCD1}">
                <a14:hiddenFill xmlns:a14="http://schemas.microsoft.com/office/drawing/2010/main">
                  <a:solidFill>
                    <a:srgbClr val="FFFFFF"/>
                  </a:solidFill>
                </a14:hiddenFill>
              </a:ext>
            </a:extLst>
          </p:spPr>
        </p:pic>
        <p:sp>
          <p:nvSpPr>
            <p:cNvPr id="13" name="TextBox 12">
              <a:extLst>
                <a:ext uri="{FF2B5EF4-FFF2-40B4-BE49-F238E27FC236}">
                  <a16:creationId xmlns:a16="http://schemas.microsoft.com/office/drawing/2014/main" id="{B9AEE8AE-ACEF-4CCB-B369-5B4C1134693D}"/>
                </a:ext>
              </a:extLst>
            </p:cNvPr>
            <p:cNvSpPr txBox="1"/>
            <p:nvPr/>
          </p:nvSpPr>
          <p:spPr>
            <a:xfrm>
              <a:off x="1680216" y="1450085"/>
              <a:ext cx="1935418"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200" b="1" dirty="0" err="1">
                  <a:solidFill>
                    <a:srgbClr val="FF0066"/>
                  </a:solidFill>
                  <a:effectLst>
                    <a:outerShdw blurRad="38100" dist="38100" dir="2700000" algn="tl">
                      <a:srgbClr val="000000">
                        <a:alpha val="43137"/>
                      </a:srgbClr>
                    </a:outerShdw>
                  </a:effectLst>
                  <a:latin typeface="Calibri"/>
                </a:rPr>
                <a:t>Câu</a:t>
              </a:r>
              <a:r>
                <a:rPr lang="en-US" sz="3200" b="1" dirty="0">
                  <a:solidFill>
                    <a:srgbClr val="FF0066"/>
                  </a:solidFill>
                  <a:effectLst>
                    <a:outerShdw blurRad="38100" dist="38100" dir="2700000" algn="tl">
                      <a:srgbClr val="000000">
                        <a:alpha val="43137"/>
                      </a:srgbClr>
                    </a:outerShdw>
                  </a:effectLst>
                  <a:latin typeface="Calibri"/>
                </a:rPr>
                <a:t> </a:t>
              </a:r>
              <a:r>
                <a:rPr lang="en-US" sz="3200" b="1" dirty="0" err="1">
                  <a:solidFill>
                    <a:srgbClr val="FF0066"/>
                  </a:solidFill>
                  <a:effectLst>
                    <a:outerShdw blurRad="38100" dist="38100" dir="2700000" algn="tl">
                      <a:srgbClr val="000000">
                        <a:alpha val="43137"/>
                      </a:srgbClr>
                    </a:outerShdw>
                  </a:effectLst>
                  <a:latin typeface="Calibri"/>
                </a:rPr>
                <a:t>cảm</a:t>
              </a:r>
              <a:endParaRPr kumimoji="0" lang="en-US" sz="3200" b="1" i="0" u="none" strike="noStrike" kern="1200" cap="none" spc="0" normalizeH="0" baseline="0" noProof="0" dirty="0">
                <a:ln>
                  <a:noFill/>
                </a:ln>
                <a:solidFill>
                  <a:srgbClr val="FF0066"/>
                </a:solidFill>
                <a:effectLst>
                  <a:outerShdw blurRad="38100" dist="38100" dir="2700000" algn="tl">
                    <a:srgbClr val="000000">
                      <a:alpha val="43137"/>
                    </a:srgbClr>
                  </a:outerShdw>
                </a:effectLst>
                <a:uLnTx/>
                <a:uFillTx/>
                <a:latin typeface="Calibri"/>
                <a:ea typeface="+mn-ea"/>
                <a:cs typeface="+mn-cs"/>
              </a:endParaRPr>
            </a:p>
          </p:txBody>
        </p:sp>
      </p:grpSp>
      <p:sp>
        <p:nvSpPr>
          <p:cNvPr id="16" name="TextBox 15">
            <a:extLst>
              <a:ext uri="{FF2B5EF4-FFF2-40B4-BE49-F238E27FC236}">
                <a16:creationId xmlns:a16="http://schemas.microsoft.com/office/drawing/2014/main" id="{3CAE5D3C-7C1E-44A2-BA88-03C78F371FB6}"/>
              </a:ext>
            </a:extLst>
          </p:cNvPr>
          <p:cNvSpPr txBox="1"/>
          <p:nvPr/>
        </p:nvSpPr>
        <p:spPr>
          <a:xfrm>
            <a:off x="3971925" y="739259"/>
            <a:ext cx="6362700" cy="707886"/>
          </a:xfrm>
          <a:prstGeom prst="rect">
            <a:avLst/>
          </a:prstGeom>
          <a:noFill/>
        </p:spPr>
        <p:txBody>
          <a:bodyPr wrap="square">
            <a:spAutoFit/>
          </a:bodyPr>
          <a:lstStyle/>
          <a:p>
            <a:r>
              <a:rPr lang="vi-VN" sz="4000" dirty="0">
                <a:latin typeface="Arial-Rounded" panose="020B0500000000000000" pitchFamily="34" charset="0"/>
                <a:ea typeface="Arial-Rounded" panose="020B0500000000000000" pitchFamily="34" charset="0"/>
                <a:cs typeface="Arial-Rounded" panose="020B0500000000000000" pitchFamily="34" charset="0"/>
              </a:rPr>
              <a:t>1) Trời ơi! </a:t>
            </a:r>
            <a:endParaRPr lang="en-US" sz="4000" dirty="0"/>
          </a:p>
        </p:txBody>
      </p:sp>
      <p:sp>
        <p:nvSpPr>
          <p:cNvPr id="17" name="TextBox 16">
            <a:extLst>
              <a:ext uri="{FF2B5EF4-FFF2-40B4-BE49-F238E27FC236}">
                <a16:creationId xmlns:a16="http://schemas.microsoft.com/office/drawing/2014/main" id="{7AE7CAB8-6E87-4353-96EE-CE3EC9E59FC8}"/>
              </a:ext>
            </a:extLst>
          </p:cNvPr>
          <p:cNvSpPr txBox="1"/>
          <p:nvPr/>
        </p:nvSpPr>
        <p:spPr>
          <a:xfrm>
            <a:off x="4019550" y="1520309"/>
            <a:ext cx="6362700" cy="707886"/>
          </a:xfrm>
          <a:prstGeom prst="rect">
            <a:avLst/>
          </a:prstGeom>
          <a:noFill/>
        </p:spPr>
        <p:txBody>
          <a:bodyPr wrap="square">
            <a:spAutoFit/>
          </a:bodyPr>
          <a:lstStyle/>
          <a:p>
            <a:r>
              <a:rPr lang="vi-VN" sz="4000" dirty="0">
                <a:latin typeface="Arial-Rounded" panose="020B0500000000000000" pitchFamily="34" charset="0"/>
                <a:ea typeface="Arial-Rounded" panose="020B0500000000000000" pitchFamily="34" charset="0"/>
                <a:cs typeface="Arial-Rounded" panose="020B0500000000000000" pitchFamily="34" charset="0"/>
              </a:rPr>
              <a:t>8) Ôi trời đất ơi!</a:t>
            </a:r>
          </a:p>
        </p:txBody>
      </p:sp>
      <p:grpSp>
        <p:nvGrpSpPr>
          <p:cNvPr id="18" name="Group 17">
            <a:extLst>
              <a:ext uri="{FF2B5EF4-FFF2-40B4-BE49-F238E27FC236}">
                <a16:creationId xmlns:a16="http://schemas.microsoft.com/office/drawing/2014/main" id="{12B458B5-69A4-4661-9B5B-C19C47E68E5A}"/>
              </a:ext>
            </a:extLst>
          </p:cNvPr>
          <p:cNvGrpSpPr/>
          <p:nvPr/>
        </p:nvGrpSpPr>
        <p:grpSpPr>
          <a:xfrm>
            <a:off x="1329665" y="3253408"/>
            <a:ext cx="2560320" cy="2560320"/>
            <a:chOff x="1367765" y="662608"/>
            <a:chExt cx="2560320" cy="2560320"/>
          </a:xfrm>
        </p:grpSpPr>
        <p:pic>
          <p:nvPicPr>
            <p:cNvPr id="19" name="Picture 2" descr="Purple Bubble Transparent">
              <a:extLst>
                <a:ext uri="{FF2B5EF4-FFF2-40B4-BE49-F238E27FC236}">
                  <a16:creationId xmlns:a16="http://schemas.microsoft.com/office/drawing/2014/main" id="{64B6B9BA-021E-4D50-9655-F667CC54B8E0}"/>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367765" y="662608"/>
              <a:ext cx="2560320" cy="2560320"/>
            </a:xfrm>
            <a:prstGeom prst="rect">
              <a:avLst/>
            </a:prstGeom>
            <a:noFill/>
            <a:extLst>
              <a:ext uri="{909E8E84-426E-40DD-AFC4-6F175D3DCCD1}">
                <a14:hiddenFill xmlns:a14="http://schemas.microsoft.com/office/drawing/2010/main">
                  <a:solidFill>
                    <a:srgbClr val="FFFFFF"/>
                  </a:solidFill>
                </a14:hiddenFill>
              </a:ext>
            </a:extLst>
          </p:spPr>
        </p:pic>
        <p:sp>
          <p:nvSpPr>
            <p:cNvPr id="20" name="TextBox 19">
              <a:extLst>
                <a:ext uri="{FF2B5EF4-FFF2-40B4-BE49-F238E27FC236}">
                  <a16:creationId xmlns:a16="http://schemas.microsoft.com/office/drawing/2014/main" id="{885880DC-B195-4665-9D45-D18E455C114F}"/>
                </a:ext>
              </a:extLst>
            </p:cNvPr>
            <p:cNvSpPr txBox="1"/>
            <p:nvPr/>
          </p:nvSpPr>
          <p:spPr>
            <a:xfrm>
              <a:off x="1680216" y="1450085"/>
              <a:ext cx="1935418"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200" b="1" dirty="0" err="1">
                  <a:solidFill>
                    <a:srgbClr val="FF0066"/>
                  </a:solidFill>
                  <a:effectLst>
                    <a:outerShdw blurRad="38100" dist="38100" dir="2700000" algn="tl">
                      <a:srgbClr val="000000">
                        <a:alpha val="43137"/>
                      </a:srgbClr>
                    </a:outerShdw>
                  </a:effectLst>
                  <a:latin typeface="Calibri"/>
                </a:rPr>
                <a:t>Câu</a:t>
              </a:r>
              <a:r>
                <a:rPr lang="en-US" sz="3200" b="1" dirty="0">
                  <a:solidFill>
                    <a:srgbClr val="FF0066"/>
                  </a:solidFill>
                  <a:effectLst>
                    <a:outerShdw blurRad="38100" dist="38100" dir="2700000" algn="tl">
                      <a:srgbClr val="000000">
                        <a:alpha val="43137"/>
                      </a:srgbClr>
                    </a:outerShdw>
                  </a:effectLst>
                  <a:latin typeface="Calibri"/>
                </a:rPr>
                <a:t> </a:t>
              </a:r>
              <a:r>
                <a:rPr lang="en-US" sz="3200" b="1" dirty="0" err="1">
                  <a:solidFill>
                    <a:srgbClr val="FF0066"/>
                  </a:solidFill>
                  <a:effectLst>
                    <a:outerShdw blurRad="38100" dist="38100" dir="2700000" algn="tl">
                      <a:srgbClr val="000000">
                        <a:alpha val="43137"/>
                      </a:srgbClr>
                    </a:outerShdw>
                  </a:effectLst>
                  <a:latin typeface="Calibri"/>
                </a:rPr>
                <a:t>hỏi</a:t>
              </a:r>
              <a:endParaRPr kumimoji="0" lang="en-US" sz="3200" b="1" i="0" u="none" strike="noStrike" kern="1200" cap="none" spc="0" normalizeH="0" baseline="0" noProof="0" dirty="0">
                <a:ln>
                  <a:noFill/>
                </a:ln>
                <a:solidFill>
                  <a:srgbClr val="FF0066"/>
                </a:solidFill>
                <a:effectLst>
                  <a:outerShdw blurRad="38100" dist="38100" dir="2700000" algn="tl">
                    <a:srgbClr val="000000">
                      <a:alpha val="43137"/>
                    </a:srgbClr>
                  </a:outerShdw>
                </a:effectLst>
                <a:uLnTx/>
                <a:uFillTx/>
                <a:latin typeface="Calibri"/>
                <a:ea typeface="+mn-ea"/>
                <a:cs typeface="+mn-cs"/>
              </a:endParaRPr>
            </a:p>
          </p:txBody>
        </p:sp>
      </p:grpSp>
      <p:sp>
        <p:nvSpPr>
          <p:cNvPr id="21" name="TextBox 20">
            <a:extLst>
              <a:ext uri="{FF2B5EF4-FFF2-40B4-BE49-F238E27FC236}">
                <a16:creationId xmlns:a16="http://schemas.microsoft.com/office/drawing/2014/main" id="{FEE50BD8-8791-4621-94EF-A3CE9CD41046}"/>
              </a:ext>
            </a:extLst>
          </p:cNvPr>
          <p:cNvSpPr txBox="1"/>
          <p:nvPr/>
        </p:nvSpPr>
        <p:spPr>
          <a:xfrm>
            <a:off x="3886200" y="3844409"/>
            <a:ext cx="6362700" cy="707886"/>
          </a:xfrm>
          <a:prstGeom prst="rect">
            <a:avLst/>
          </a:prstGeom>
          <a:noFill/>
        </p:spPr>
        <p:txBody>
          <a:bodyPr wrap="square">
            <a:spAutoFit/>
          </a:bodyPr>
          <a:lstStyle/>
          <a:p>
            <a:r>
              <a:rPr lang="vi-VN" sz="4000" dirty="0">
                <a:latin typeface="Arial-Rounded" panose="020B0500000000000000" pitchFamily="34" charset="0"/>
                <a:ea typeface="Arial-Rounded" panose="020B0500000000000000" pitchFamily="34" charset="0"/>
                <a:cs typeface="Arial-Rounded" panose="020B0500000000000000" pitchFamily="34" charset="0"/>
              </a:rPr>
              <a:t>(2) Sao con đi ngủ sớm thế?</a:t>
            </a:r>
            <a:endParaRPr lang="en-US" sz="4000" dirty="0"/>
          </a:p>
        </p:txBody>
      </p:sp>
    </p:spTree>
    <p:extLst>
      <p:ext uri="{BB962C8B-B14F-4D97-AF65-F5344CB8AC3E}">
        <p14:creationId xmlns:p14="http://schemas.microsoft.com/office/powerpoint/2010/main" val="375099688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down)">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wipe(down)">
                                      <p:cBhvr>
                                        <p:cTn id="12" dur="500"/>
                                        <p:tgtEl>
                                          <p:spTgt spid="1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wipe(down)">
                                      <p:cBhvr>
                                        <p:cTn id="17" dur="500"/>
                                        <p:tgtEl>
                                          <p:spTgt spid="1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nodeType="click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wipe(down)">
                                      <p:cBhvr>
                                        <p:cTn id="22" dur="500"/>
                                        <p:tgtEl>
                                          <p:spTgt spid="18"/>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21"/>
                                        </p:tgtEl>
                                        <p:attrNameLst>
                                          <p:attrName>style.visibility</p:attrName>
                                        </p:attrNameLst>
                                      </p:cBhvr>
                                      <p:to>
                                        <p:strVal val="visible"/>
                                      </p:to>
                                    </p:set>
                                    <p:animEffect transition="in" filter="wipe(down)">
                                      <p:cBhvr>
                                        <p:cTn id="2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21"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descr="610654865b9c2"/>
          <p:cNvPicPr>
            <a:picLocks noChangeAspect="1"/>
          </p:cNvPicPr>
          <p:nvPr/>
        </p:nvPicPr>
        <p:blipFill>
          <a:blip r:embed="rId2"/>
          <a:stretch>
            <a:fillRect/>
          </a:stretch>
        </p:blipFill>
        <p:spPr>
          <a:xfrm>
            <a:off x="635" y="-635"/>
            <a:ext cx="12192635" cy="6858635"/>
          </a:xfrm>
          <a:prstGeom prst="rect">
            <a:avLst/>
          </a:prstGeom>
        </p:spPr>
      </p:pic>
      <p:pic>
        <p:nvPicPr>
          <p:cNvPr id="6" name="图片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5" y="2676032"/>
            <a:ext cx="12192000" cy="4181968"/>
          </a:xfrm>
          <a:prstGeom prst="rect">
            <a:avLst/>
          </a:prstGeom>
          <a:effectLst>
            <a:outerShdw blurRad="63500" sx="102000" sy="102000" algn="ctr" rotWithShape="0">
              <a:prstClr val="black">
                <a:alpha val="40000"/>
              </a:prstClr>
            </a:outerShdw>
          </a:effectLst>
        </p:spPr>
      </p:pic>
      <p:grpSp>
        <p:nvGrpSpPr>
          <p:cNvPr id="2" name="组合 1"/>
          <p:cNvGrpSpPr/>
          <p:nvPr/>
        </p:nvGrpSpPr>
        <p:grpSpPr>
          <a:xfrm>
            <a:off x="665011" y="247650"/>
            <a:ext cx="10860708" cy="6343649"/>
            <a:chOff x="756891" y="721391"/>
            <a:chExt cx="10860708" cy="5525785"/>
          </a:xfrm>
          <a:effectLst>
            <a:outerShdw blurRad="50800" dist="38100" dir="16200000" rotWithShape="0">
              <a:prstClr val="black">
                <a:alpha val="40000"/>
              </a:prstClr>
            </a:outerShdw>
          </a:effectLst>
        </p:grpSpPr>
        <p:sp>
          <p:nvSpPr>
            <p:cNvPr id="8" name="矩形 7"/>
            <p:cNvSpPr/>
            <p:nvPr/>
          </p:nvSpPr>
          <p:spPr>
            <a:xfrm rot="206665">
              <a:off x="953671" y="745599"/>
              <a:ext cx="10663928" cy="5501577"/>
            </a:xfrm>
            <a:prstGeom prst="rect">
              <a:avLst/>
            </a:prstGeom>
            <a:solidFill>
              <a:srgbClr val="FE8E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sp>
          <p:nvSpPr>
            <p:cNvPr id="9" name="矩形 8"/>
            <p:cNvSpPr/>
            <p:nvPr/>
          </p:nvSpPr>
          <p:spPr>
            <a:xfrm>
              <a:off x="756891" y="721391"/>
              <a:ext cx="10678218" cy="550157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Calibri"/>
                <a:ea typeface="微软雅黑" panose="020B0503020204020204" pitchFamily="34" charset="-122"/>
                <a:cs typeface="+mn-cs"/>
              </a:endParaRPr>
            </a:p>
          </p:txBody>
        </p:sp>
      </p:grpSp>
      <p:pic>
        <p:nvPicPr>
          <p:cNvPr id="24" name="图片 2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flipH="1">
            <a:off x="10233173" y="2943661"/>
            <a:ext cx="1958827" cy="3914339"/>
          </a:xfrm>
          <a:prstGeom prst="rect">
            <a:avLst/>
          </a:prstGeom>
          <a:effectLst>
            <a:outerShdw blurRad="63500" sx="102000" sy="102000" algn="ctr" rotWithShape="0">
              <a:prstClr val="black">
                <a:alpha val="40000"/>
              </a:prstClr>
            </a:outerShdw>
          </a:effectLst>
        </p:spPr>
      </p:pic>
      <p:pic>
        <p:nvPicPr>
          <p:cNvPr id="15" name="Picture 4" descr="Rainbow Sticker for iOS &amp;amp; Android | GIPHY">
            <a:extLst>
              <a:ext uri="{FF2B5EF4-FFF2-40B4-BE49-F238E27FC236}">
                <a16:creationId xmlns:a16="http://schemas.microsoft.com/office/drawing/2014/main" id="{970C0537-8268-4D8B-8387-C97FDCF122A8}"/>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55526" y="-340794"/>
            <a:ext cx="1617144" cy="1617144"/>
          </a:xfrm>
          <a:prstGeom prst="rect">
            <a:avLst/>
          </a:prstGeom>
          <a:noFill/>
          <a:effectLst>
            <a:outerShdw blurRad="63500" sx="102000" sy="102000" algn="ctr" rotWithShape="0">
              <a:prstClr val="black">
                <a:alpha val="40000"/>
              </a:prstClr>
            </a:outerShdw>
          </a:effectLst>
          <a:extLst>
            <a:ext uri="{909E8E84-426E-40DD-AFC4-6F175D3DCCD1}">
              <a14:hiddenFill xmlns:a14="http://schemas.microsoft.com/office/drawing/2010/main">
                <a:solidFill>
                  <a:srgbClr val="FFFFFF"/>
                </a:solidFill>
              </a14:hiddenFill>
            </a:ext>
          </a:extLst>
        </p:spPr>
      </p:pic>
      <p:grpSp>
        <p:nvGrpSpPr>
          <p:cNvPr id="11" name="Group 10">
            <a:extLst>
              <a:ext uri="{FF2B5EF4-FFF2-40B4-BE49-F238E27FC236}">
                <a16:creationId xmlns:a16="http://schemas.microsoft.com/office/drawing/2014/main" id="{5978CEA2-37FD-4569-88A7-F4DECFC386FF}"/>
              </a:ext>
            </a:extLst>
          </p:cNvPr>
          <p:cNvGrpSpPr/>
          <p:nvPr/>
        </p:nvGrpSpPr>
        <p:grpSpPr>
          <a:xfrm>
            <a:off x="400056" y="383341"/>
            <a:ext cx="2560320" cy="2560320"/>
            <a:chOff x="400056" y="383341"/>
            <a:chExt cx="2560320" cy="2560320"/>
          </a:xfrm>
        </p:grpSpPr>
        <p:pic>
          <p:nvPicPr>
            <p:cNvPr id="12" name="Picture 2" descr="Purple Bubble Transparent">
              <a:extLst>
                <a:ext uri="{FF2B5EF4-FFF2-40B4-BE49-F238E27FC236}">
                  <a16:creationId xmlns:a16="http://schemas.microsoft.com/office/drawing/2014/main" id="{95E6E481-A552-4595-94F8-787B6AA27742}"/>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00056" y="383341"/>
              <a:ext cx="2560320" cy="2560320"/>
            </a:xfrm>
            <a:prstGeom prst="rect">
              <a:avLst/>
            </a:prstGeom>
            <a:noFill/>
            <a:extLst>
              <a:ext uri="{909E8E84-426E-40DD-AFC4-6F175D3DCCD1}">
                <a14:hiddenFill xmlns:a14="http://schemas.microsoft.com/office/drawing/2010/main">
                  <a:solidFill>
                    <a:srgbClr val="FFFFFF"/>
                  </a:solidFill>
                </a14:hiddenFill>
              </a:ext>
            </a:extLst>
          </p:spPr>
        </p:pic>
        <p:sp>
          <p:nvSpPr>
            <p:cNvPr id="13" name="TextBox 12">
              <a:extLst>
                <a:ext uri="{FF2B5EF4-FFF2-40B4-BE49-F238E27FC236}">
                  <a16:creationId xmlns:a16="http://schemas.microsoft.com/office/drawing/2014/main" id="{B9AEE8AE-ACEF-4CCB-B369-5B4C1134693D}"/>
                </a:ext>
              </a:extLst>
            </p:cNvPr>
            <p:cNvSpPr txBox="1"/>
            <p:nvPr/>
          </p:nvSpPr>
          <p:spPr>
            <a:xfrm>
              <a:off x="681693" y="1179873"/>
              <a:ext cx="1935418"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srgbClr val="FF0066"/>
                  </a:solidFill>
                  <a:effectLst>
                    <a:outerShdw blurRad="38100" dist="38100" dir="2700000" algn="tl">
                      <a:srgbClr val="000000">
                        <a:alpha val="43137"/>
                      </a:srgbClr>
                    </a:outerShdw>
                  </a:effectLst>
                  <a:uLnTx/>
                  <a:uFillTx/>
                  <a:latin typeface="Calibri"/>
                  <a:ea typeface="+mn-ea"/>
                  <a:cs typeface="+mn-cs"/>
                </a:rPr>
                <a:t>Câu</a:t>
              </a:r>
              <a:r>
                <a:rPr kumimoji="0" lang="en-US" sz="3200" b="1" i="0" u="none" strike="noStrike" kern="1200" cap="none" spc="0" normalizeH="0" baseline="0" noProof="0" dirty="0">
                  <a:ln>
                    <a:noFill/>
                  </a:ln>
                  <a:solidFill>
                    <a:srgbClr val="FF0066"/>
                  </a:solidFill>
                  <a:effectLst>
                    <a:outerShdw blurRad="38100" dist="38100" dir="2700000" algn="tl">
                      <a:srgbClr val="000000">
                        <a:alpha val="43137"/>
                      </a:srgbClr>
                    </a:outerShdw>
                  </a:effectLst>
                  <a:uLnTx/>
                  <a:uFillTx/>
                  <a:latin typeface="Calibri"/>
                  <a:ea typeface="+mn-ea"/>
                  <a:cs typeface="+mn-cs"/>
                </a:rPr>
                <a:t> </a:t>
              </a:r>
              <a:r>
                <a:rPr kumimoji="0" lang="en-US" sz="3200" b="1" i="0" u="none" strike="noStrike" kern="1200" cap="none" spc="0" normalizeH="0" baseline="0" noProof="0" dirty="0" err="1">
                  <a:ln>
                    <a:noFill/>
                  </a:ln>
                  <a:solidFill>
                    <a:srgbClr val="FF0066"/>
                  </a:solidFill>
                  <a:effectLst>
                    <a:outerShdw blurRad="38100" dist="38100" dir="2700000" algn="tl">
                      <a:srgbClr val="000000">
                        <a:alpha val="43137"/>
                      </a:srgbClr>
                    </a:outerShdw>
                  </a:effectLst>
                  <a:uLnTx/>
                  <a:uFillTx/>
                  <a:latin typeface="Calibri"/>
                  <a:ea typeface="+mn-ea"/>
                  <a:cs typeface="+mn-cs"/>
                </a:rPr>
                <a:t>khiến</a:t>
              </a:r>
              <a:endParaRPr kumimoji="0" lang="en-US" sz="3200" b="1" i="0" u="none" strike="noStrike" kern="1200" cap="none" spc="0" normalizeH="0" baseline="0" noProof="0" dirty="0">
                <a:ln>
                  <a:noFill/>
                </a:ln>
                <a:solidFill>
                  <a:srgbClr val="FF0066"/>
                </a:solidFill>
                <a:effectLst>
                  <a:outerShdw blurRad="38100" dist="38100" dir="2700000" algn="tl">
                    <a:srgbClr val="000000">
                      <a:alpha val="43137"/>
                    </a:srgbClr>
                  </a:outerShdw>
                </a:effectLst>
                <a:uLnTx/>
                <a:uFillTx/>
                <a:latin typeface="Calibri"/>
                <a:ea typeface="+mn-ea"/>
                <a:cs typeface="+mn-cs"/>
              </a:endParaRPr>
            </a:p>
          </p:txBody>
        </p:sp>
      </p:grpSp>
      <p:sp>
        <p:nvSpPr>
          <p:cNvPr id="16" name="TextBox 15">
            <a:extLst>
              <a:ext uri="{FF2B5EF4-FFF2-40B4-BE49-F238E27FC236}">
                <a16:creationId xmlns:a16="http://schemas.microsoft.com/office/drawing/2014/main" id="{3CAE5D3C-7C1E-44A2-BA88-03C78F371FB6}"/>
              </a:ext>
            </a:extLst>
          </p:cNvPr>
          <p:cNvSpPr txBox="1"/>
          <p:nvPr/>
        </p:nvSpPr>
        <p:spPr>
          <a:xfrm>
            <a:off x="2960376" y="1014740"/>
            <a:ext cx="7727595" cy="523220"/>
          </a:xfrm>
          <a:prstGeom prst="rect">
            <a:avLst/>
          </a:prstGeom>
          <a:noFill/>
        </p:spPr>
        <p:txBody>
          <a:bodyPr wrap="square">
            <a:spAutoFit/>
          </a:bodyPr>
          <a:lstStyle/>
          <a:p>
            <a:pPr lvl="0"/>
            <a:r>
              <a:rPr lang="vi-VN" sz="2800" dirty="0">
                <a:solidFill>
                  <a:prstClr val="black"/>
                </a:solidFill>
                <a:latin typeface="Arial-Rounded" panose="020B0500000000000000" pitchFamily="34" charset="0"/>
                <a:ea typeface="Arial-Rounded" panose="020B0500000000000000" pitchFamily="34" charset="0"/>
                <a:cs typeface="Arial-Rounded" panose="020B0500000000000000" pitchFamily="34" charset="0"/>
              </a:rPr>
              <a:t>3) Dậy chuẩn bị bài ngày mai đi!</a:t>
            </a:r>
            <a:endParaRPr kumimoji="0" lang="en-US" sz="2800" b="0" i="0" u="none" strike="noStrike" kern="1200" cap="none" spc="0" normalizeH="0" baseline="0" noProof="0" dirty="0">
              <a:ln>
                <a:noFill/>
              </a:ln>
              <a:solidFill>
                <a:prstClr val="black"/>
              </a:solidFill>
              <a:effectLst/>
              <a:uLnTx/>
              <a:uFillTx/>
              <a:latin typeface="Calibri"/>
            </a:endParaRPr>
          </a:p>
        </p:txBody>
      </p:sp>
      <p:sp>
        <p:nvSpPr>
          <p:cNvPr id="17" name="TextBox 16">
            <a:extLst>
              <a:ext uri="{FF2B5EF4-FFF2-40B4-BE49-F238E27FC236}">
                <a16:creationId xmlns:a16="http://schemas.microsoft.com/office/drawing/2014/main" id="{7AE7CAB8-6E87-4353-96EE-CE3EC9E59FC8}"/>
              </a:ext>
            </a:extLst>
          </p:cNvPr>
          <p:cNvSpPr txBox="1"/>
          <p:nvPr/>
        </p:nvSpPr>
        <p:spPr>
          <a:xfrm>
            <a:off x="3394710" y="1761929"/>
            <a:ext cx="6362700" cy="523220"/>
          </a:xfrm>
          <a:prstGeom prst="rect">
            <a:avLst/>
          </a:prstGeom>
          <a:noFill/>
        </p:spPr>
        <p:txBody>
          <a:bodyPr wrap="square">
            <a:spAutoFit/>
          </a:bodyPr>
          <a:lstStyle/>
          <a:p>
            <a:pPr lvl="0"/>
            <a:r>
              <a:rPr lang="vi-VN" sz="2800" dirty="0">
                <a:solidFill>
                  <a:prstClr val="black"/>
                </a:solidFill>
                <a:latin typeface="Arial-Rounded" panose="020B0500000000000000" pitchFamily="34" charset="0"/>
                <a:ea typeface="Arial-Rounded" panose="020B0500000000000000" pitchFamily="34" charset="0"/>
                <a:cs typeface="Arial-Rounded" panose="020B0500000000000000" pitchFamily="34" charset="0"/>
              </a:rPr>
              <a:t>(5) Xin mẹ nói nhỏ một chút! </a:t>
            </a:r>
            <a:endParaRPr kumimoji="0" lang="vi-VN" sz="2800" b="0" i="0" u="none" strike="noStrike" kern="1200" cap="none" spc="0" normalizeH="0" baseline="0" noProof="0" dirty="0">
              <a:ln>
                <a:noFill/>
              </a:ln>
              <a:solidFill>
                <a:prstClr val="black"/>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grpSp>
        <p:nvGrpSpPr>
          <p:cNvPr id="18" name="Group 17">
            <a:extLst>
              <a:ext uri="{FF2B5EF4-FFF2-40B4-BE49-F238E27FC236}">
                <a16:creationId xmlns:a16="http://schemas.microsoft.com/office/drawing/2014/main" id="{12B458B5-69A4-4661-9B5B-C19C47E68E5A}"/>
              </a:ext>
            </a:extLst>
          </p:cNvPr>
          <p:cNvGrpSpPr/>
          <p:nvPr/>
        </p:nvGrpSpPr>
        <p:grpSpPr>
          <a:xfrm>
            <a:off x="1329665" y="3253408"/>
            <a:ext cx="2560320" cy="2560320"/>
            <a:chOff x="1367765" y="662608"/>
            <a:chExt cx="2560320" cy="2560320"/>
          </a:xfrm>
        </p:grpSpPr>
        <p:pic>
          <p:nvPicPr>
            <p:cNvPr id="19" name="Picture 2" descr="Purple Bubble Transparent">
              <a:extLst>
                <a:ext uri="{FF2B5EF4-FFF2-40B4-BE49-F238E27FC236}">
                  <a16:creationId xmlns:a16="http://schemas.microsoft.com/office/drawing/2014/main" id="{64B6B9BA-021E-4D50-9655-F667CC54B8E0}"/>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367765" y="662608"/>
              <a:ext cx="2560320" cy="2560320"/>
            </a:xfrm>
            <a:prstGeom prst="rect">
              <a:avLst/>
            </a:prstGeom>
            <a:noFill/>
            <a:extLst>
              <a:ext uri="{909E8E84-426E-40DD-AFC4-6F175D3DCCD1}">
                <a14:hiddenFill xmlns:a14="http://schemas.microsoft.com/office/drawing/2010/main">
                  <a:solidFill>
                    <a:srgbClr val="FFFFFF"/>
                  </a:solidFill>
                </a14:hiddenFill>
              </a:ext>
            </a:extLst>
          </p:spPr>
        </p:pic>
        <p:sp>
          <p:nvSpPr>
            <p:cNvPr id="20" name="TextBox 19">
              <a:extLst>
                <a:ext uri="{FF2B5EF4-FFF2-40B4-BE49-F238E27FC236}">
                  <a16:creationId xmlns:a16="http://schemas.microsoft.com/office/drawing/2014/main" id="{885880DC-B195-4665-9D45-D18E455C114F}"/>
                </a:ext>
              </a:extLst>
            </p:cNvPr>
            <p:cNvSpPr txBox="1"/>
            <p:nvPr/>
          </p:nvSpPr>
          <p:spPr>
            <a:xfrm>
              <a:off x="1680216" y="1450085"/>
              <a:ext cx="1935418"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srgbClr val="FF0066"/>
                  </a:solidFill>
                  <a:effectLst>
                    <a:outerShdw blurRad="38100" dist="38100" dir="2700000" algn="tl">
                      <a:srgbClr val="000000">
                        <a:alpha val="43137"/>
                      </a:srgbClr>
                    </a:outerShdw>
                  </a:effectLst>
                  <a:uLnTx/>
                  <a:uFillTx/>
                  <a:latin typeface="Calibri"/>
                  <a:ea typeface="+mn-ea"/>
                  <a:cs typeface="+mn-cs"/>
                </a:rPr>
                <a:t>Câu</a:t>
              </a:r>
              <a:r>
                <a:rPr kumimoji="0" lang="en-US" sz="3200" b="1" i="0" u="none" strike="noStrike" kern="1200" cap="none" spc="0" normalizeH="0" baseline="0" noProof="0" dirty="0">
                  <a:ln>
                    <a:noFill/>
                  </a:ln>
                  <a:solidFill>
                    <a:srgbClr val="FF0066"/>
                  </a:solidFill>
                  <a:effectLst>
                    <a:outerShdw blurRad="38100" dist="38100" dir="2700000" algn="tl">
                      <a:srgbClr val="000000">
                        <a:alpha val="43137"/>
                      </a:srgbClr>
                    </a:outerShdw>
                  </a:effectLst>
                  <a:uLnTx/>
                  <a:uFillTx/>
                  <a:latin typeface="Calibri"/>
                  <a:ea typeface="+mn-ea"/>
                  <a:cs typeface="+mn-cs"/>
                </a:rPr>
                <a:t> </a:t>
              </a:r>
              <a:r>
                <a:rPr kumimoji="0" lang="en-US" sz="3200" b="1" i="0" u="none" strike="noStrike" kern="1200" cap="none" spc="0" normalizeH="0" baseline="0" noProof="0" dirty="0" err="1">
                  <a:ln>
                    <a:noFill/>
                  </a:ln>
                  <a:solidFill>
                    <a:srgbClr val="FF0066"/>
                  </a:solidFill>
                  <a:effectLst>
                    <a:outerShdw blurRad="38100" dist="38100" dir="2700000" algn="tl">
                      <a:srgbClr val="000000">
                        <a:alpha val="43137"/>
                      </a:srgbClr>
                    </a:outerShdw>
                  </a:effectLst>
                  <a:uLnTx/>
                  <a:uFillTx/>
                  <a:latin typeface="Calibri"/>
                  <a:ea typeface="+mn-ea"/>
                  <a:cs typeface="+mn-cs"/>
                </a:rPr>
                <a:t>kể</a:t>
              </a:r>
              <a:endParaRPr kumimoji="0" lang="en-US" sz="3200" b="1" i="0" u="none" strike="noStrike" kern="1200" cap="none" spc="0" normalizeH="0" baseline="0" noProof="0" dirty="0">
                <a:ln>
                  <a:noFill/>
                </a:ln>
                <a:solidFill>
                  <a:srgbClr val="FF0066"/>
                </a:solidFill>
                <a:effectLst>
                  <a:outerShdw blurRad="38100" dist="38100" dir="2700000" algn="tl">
                    <a:srgbClr val="000000">
                      <a:alpha val="43137"/>
                    </a:srgbClr>
                  </a:outerShdw>
                </a:effectLst>
                <a:uLnTx/>
                <a:uFillTx/>
                <a:latin typeface="Calibri"/>
                <a:ea typeface="+mn-ea"/>
                <a:cs typeface="+mn-cs"/>
              </a:endParaRPr>
            </a:p>
          </p:txBody>
        </p:sp>
      </p:grpSp>
      <p:sp>
        <p:nvSpPr>
          <p:cNvPr id="21" name="TextBox 20">
            <a:extLst>
              <a:ext uri="{FF2B5EF4-FFF2-40B4-BE49-F238E27FC236}">
                <a16:creationId xmlns:a16="http://schemas.microsoft.com/office/drawing/2014/main" id="{FEE50BD8-8791-4621-94EF-A3CE9CD41046}"/>
              </a:ext>
            </a:extLst>
          </p:cNvPr>
          <p:cNvSpPr txBox="1"/>
          <p:nvPr/>
        </p:nvSpPr>
        <p:spPr>
          <a:xfrm>
            <a:off x="3790950" y="3444359"/>
            <a:ext cx="6362700" cy="523220"/>
          </a:xfrm>
          <a:prstGeom prst="rect">
            <a:avLst/>
          </a:prstGeom>
          <a:noFill/>
        </p:spPr>
        <p:txBody>
          <a:bodyPr wrap="square">
            <a:spAutoFit/>
          </a:bodyPr>
          <a:lstStyle/>
          <a:p>
            <a:pPr lvl="0"/>
            <a:r>
              <a:rPr lang="vi-VN" sz="2800">
                <a:solidFill>
                  <a:prstClr val="black"/>
                </a:solidFill>
                <a:latin typeface="Arial-Rounded" panose="020B0500000000000000" pitchFamily="34" charset="0"/>
                <a:ea typeface="Arial-Rounded" panose="020B0500000000000000" pitchFamily="34" charset="0"/>
                <a:cs typeface="Arial-Rounded" panose="020B0500000000000000" pitchFamily="34" charset="0"/>
              </a:rPr>
              <a:t>(4) Con đang chuẩn bị bài. </a:t>
            </a:r>
            <a:endParaRPr kumimoji="0" lang="en-US" sz="2800" b="0" i="0" u="none" strike="noStrike" kern="1200" cap="none" spc="0" normalizeH="0" baseline="0" noProof="0" dirty="0">
              <a:ln>
                <a:noFill/>
              </a:ln>
              <a:solidFill>
                <a:prstClr val="black"/>
              </a:solidFill>
              <a:effectLst/>
              <a:uLnTx/>
              <a:uFillTx/>
              <a:latin typeface="Calibri"/>
            </a:endParaRPr>
          </a:p>
        </p:txBody>
      </p:sp>
      <p:sp>
        <p:nvSpPr>
          <p:cNvPr id="22" name="TextBox 21">
            <a:extLst>
              <a:ext uri="{FF2B5EF4-FFF2-40B4-BE49-F238E27FC236}">
                <a16:creationId xmlns:a16="http://schemas.microsoft.com/office/drawing/2014/main" id="{1D6DAD03-F570-4690-B5B3-BC3E2582031F}"/>
              </a:ext>
            </a:extLst>
          </p:cNvPr>
          <p:cNvSpPr txBox="1"/>
          <p:nvPr/>
        </p:nvSpPr>
        <p:spPr>
          <a:xfrm>
            <a:off x="3819524" y="4244459"/>
            <a:ext cx="7591425" cy="954107"/>
          </a:xfrm>
          <a:prstGeom prst="rect">
            <a:avLst/>
          </a:prstGeom>
          <a:noFill/>
        </p:spPr>
        <p:txBody>
          <a:bodyPr wrap="square">
            <a:spAutoFit/>
          </a:bodyPr>
          <a:lstStyle/>
          <a:p>
            <a:pPr lvl="0" algn="just"/>
            <a:r>
              <a:rPr lang="vi-VN" sz="2800" dirty="0">
                <a:solidFill>
                  <a:prstClr val="black"/>
                </a:solidFill>
                <a:latin typeface="Arial-Rounded" panose="020B0500000000000000" pitchFamily="34" charset="0"/>
                <a:ea typeface="Arial-Rounded" panose="020B0500000000000000" pitchFamily="34" charset="0"/>
                <a:cs typeface="Arial-Rounded" panose="020B0500000000000000" pitchFamily="34" charset="0"/>
              </a:rPr>
              <a:t>(6) Thầy giáo ra đề bài cho chúng con là “Kể lại một giấc mơ của em.”</a:t>
            </a:r>
            <a:endParaRPr kumimoji="0" lang="en-US" sz="2800" b="0" i="0" u="none" strike="noStrike" kern="1200" cap="none" spc="0" normalizeH="0" baseline="0" noProof="0" dirty="0">
              <a:ln>
                <a:noFill/>
              </a:ln>
              <a:solidFill>
                <a:prstClr val="black"/>
              </a:solidFill>
              <a:effectLst/>
              <a:uLnTx/>
              <a:uFillTx/>
              <a:latin typeface="Calibri"/>
            </a:endParaRPr>
          </a:p>
        </p:txBody>
      </p:sp>
      <p:sp>
        <p:nvSpPr>
          <p:cNvPr id="23" name="TextBox 22">
            <a:extLst>
              <a:ext uri="{FF2B5EF4-FFF2-40B4-BE49-F238E27FC236}">
                <a16:creationId xmlns:a16="http://schemas.microsoft.com/office/drawing/2014/main" id="{842B66DA-AA86-4E9B-9A18-D09B920AED8C}"/>
              </a:ext>
            </a:extLst>
          </p:cNvPr>
          <p:cNvSpPr txBox="1"/>
          <p:nvPr/>
        </p:nvSpPr>
        <p:spPr>
          <a:xfrm>
            <a:off x="3838574" y="5435084"/>
            <a:ext cx="7591425" cy="954107"/>
          </a:xfrm>
          <a:prstGeom prst="rect">
            <a:avLst/>
          </a:prstGeom>
          <a:noFill/>
        </p:spPr>
        <p:txBody>
          <a:bodyPr wrap="square">
            <a:spAutoFit/>
          </a:bodyPr>
          <a:lstStyle/>
          <a:p>
            <a:pPr lvl="0" algn="just"/>
            <a:r>
              <a:rPr lang="vi-VN" sz="2800" dirty="0">
                <a:solidFill>
                  <a:prstClr val="black"/>
                </a:solidFill>
                <a:latin typeface="Arial-Rounded" panose="020B0500000000000000" pitchFamily="34" charset="0"/>
                <a:ea typeface="Arial-Rounded" panose="020B0500000000000000" pitchFamily="34" charset="0"/>
                <a:cs typeface="Arial-Rounded" panose="020B0500000000000000" pitchFamily="34" charset="0"/>
              </a:rPr>
              <a:t>(7) Con ngủ sớm xem mơ thấy gì để ngày mai còn kể.</a:t>
            </a:r>
          </a:p>
        </p:txBody>
      </p:sp>
    </p:spTree>
    <p:extLst>
      <p:ext uri="{BB962C8B-B14F-4D97-AF65-F5344CB8AC3E}">
        <p14:creationId xmlns:p14="http://schemas.microsoft.com/office/powerpoint/2010/main" val="256919052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down)">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wipe(down)">
                                      <p:cBhvr>
                                        <p:cTn id="12" dur="500"/>
                                        <p:tgtEl>
                                          <p:spTgt spid="1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wipe(down)">
                                      <p:cBhvr>
                                        <p:cTn id="17" dur="500"/>
                                        <p:tgtEl>
                                          <p:spTgt spid="1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nodeType="click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wipe(down)">
                                      <p:cBhvr>
                                        <p:cTn id="22" dur="500"/>
                                        <p:tgtEl>
                                          <p:spTgt spid="18"/>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21"/>
                                        </p:tgtEl>
                                        <p:attrNameLst>
                                          <p:attrName>style.visibility</p:attrName>
                                        </p:attrNameLst>
                                      </p:cBhvr>
                                      <p:to>
                                        <p:strVal val="visible"/>
                                      </p:to>
                                    </p:set>
                                    <p:animEffect transition="in" filter="wipe(down)">
                                      <p:cBhvr>
                                        <p:cTn id="27" dur="500"/>
                                        <p:tgtEl>
                                          <p:spTgt spid="21"/>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grpId="0" nodeType="click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wipe(down)">
                                      <p:cBhvr>
                                        <p:cTn id="32" dur="500"/>
                                        <p:tgtEl>
                                          <p:spTgt spid="22"/>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4" fill="hold" grpId="0" nodeType="clickEffect">
                                  <p:stCondLst>
                                    <p:cond delay="0"/>
                                  </p:stCondLst>
                                  <p:childTnLst>
                                    <p:set>
                                      <p:cBhvr>
                                        <p:cTn id="36" dur="1" fill="hold">
                                          <p:stCondLst>
                                            <p:cond delay="0"/>
                                          </p:stCondLst>
                                        </p:cTn>
                                        <p:tgtEl>
                                          <p:spTgt spid="23"/>
                                        </p:tgtEl>
                                        <p:attrNameLst>
                                          <p:attrName>style.visibility</p:attrName>
                                        </p:attrNameLst>
                                      </p:cBhvr>
                                      <p:to>
                                        <p:strVal val="visible"/>
                                      </p:to>
                                    </p:set>
                                    <p:animEffect transition="in" filter="wipe(down)">
                                      <p:cBhvr>
                                        <p:cTn id="37"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21" grpId="0"/>
      <p:bldP spid="22" grpId="0"/>
      <p:bldP spid="23"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descr="610654865b9c2"/>
          <p:cNvPicPr>
            <a:picLocks noChangeAspect="1"/>
          </p:cNvPicPr>
          <p:nvPr/>
        </p:nvPicPr>
        <p:blipFill>
          <a:blip r:embed="rId3"/>
          <a:stretch>
            <a:fillRect/>
          </a:stretch>
        </p:blipFill>
        <p:spPr>
          <a:xfrm>
            <a:off x="635" y="-635"/>
            <a:ext cx="12192635" cy="6858635"/>
          </a:xfrm>
          <a:prstGeom prst="rect">
            <a:avLst/>
          </a:prstGeom>
        </p:spPr>
      </p:pic>
      <p:pic>
        <p:nvPicPr>
          <p:cNvPr id="6" name="图片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35" y="2676032"/>
            <a:ext cx="12192000" cy="4181968"/>
          </a:xfrm>
          <a:prstGeom prst="rect">
            <a:avLst/>
          </a:prstGeom>
          <a:effectLst>
            <a:outerShdw blurRad="63500" sx="102000" sy="102000" algn="ctr" rotWithShape="0">
              <a:prstClr val="black">
                <a:alpha val="40000"/>
              </a:prstClr>
            </a:outerShdw>
          </a:effectLst>
        </p:spPr>
      </p:pic>
      <p:grpSp>
        <p:nvGrpSpPr>
          <p:cNvPr id="2" name="组合 1"/>
          <p:cNvGrpSpPr/>
          <p:nvPr/>
        </p:nvGrpSpPr>
        <p:grpSpPr>
          <a:xfrm>
            <a:off x="419100" y="665789"/>
            <a:ext cx="11477625" cy="5525785"/>
            <a:chOff x="756891" y="721391"/>
            <a:chExt cx="10860708" cy="5525785"/>
          </a:xfrm>
          <a:effectLst>
            <a:outerShdw blurRad="50800" dist="38100" dir="16200000" rotWithShape="0">
              <a:prstClr val="black">
                <a:alpha val="40000"/>
              </a:prstClr>
            </a:outerShdw>
          </a:effectLst>
        </p:grpSpPr>
        <p:sp>
          <p:nvSpPr>
            <p:cNvPr id="8" name="矩形 7"/>
            <p:cNvSpPr/>
            <p:nvPr/>
          </p:nvSpPr>
          <p:spPr>
            <a:xfrm rot="206665">
              <a:off x="953671" y="745599"/>
              <a:ext cx="10663928" cy="5501577"/>
            </a:xfrm>
            <a:prstGeom prst="rect">
              <a:avLst/>
            </a:prstGeom>
            <a:solidFill>
              <a:srgbClr val="FE8E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sp>
          <p:nvSpPr>
            <p:cNvPr id="9" name="矩形 8"/>
            <p:cNvSpPr/>
            <p:nvPr/>
          </p:nvSpPr>
          <p:spPr>
            <a:xfrm>
              <a:off x="756891" y="721391"/>
              <a:ext cx="10678218" cy="550157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grpSp>
      <p:pic>
        <p:nvPicPr>
          <p:cNvPr id="24" name="图片 23"/>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a:off x="10233173" y="2943661"/>
            <a:ext cx="1958827" cy="3914339"/>
          </a:xfrm>
          <a:prstGeom prst="rect">
            <a:avLst/>
          </a:prstGeom>
          <a:effectLst>
            <a:outerShdw blurRad="63500" sx="102000" sy="102000" algn="ctr" rotWithShape="0">
              <a:prstClr val="black">
                <a:alpha val="40000"/>
              </a:prstClr>
            </a:outerShdw>
          </a:effectLst>
        </p:spPr>
      </p:pic>
      <p:sp>
        <p:nvSpPr>
          <p:cNvPr id="29" name="TextBox 28">
            <a:extLst>
              <a:ext uri="{FF2B5EF4-FFF2-40B4-BE49-F238E27FC236}">
                <a16:creationId xmlns:a16="http://schemas.microsoft.com/office/drawing/2014/main" id="{2C91287F-6FD2-412A-95A7-21632CCE99C7}"/>
              </a:ext>
            </a:extLst>
          </p:cNvPr>
          <p:cNvSpPr txBox="1"/>
          <p:nvPr/>
        </p:nvSpPr>
        <p:spPr>
          <a:xfrm>
            <a:off x="2222690" y="855994"/>
            <a:ext cx="9807385" cy="646331"/>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00B0F0"/>
                </a:solidFill>
                <a:effectLst/>
                <a:uLnTx/>
                <a:uFillTx/>
                <a:latin typeface="Calibri"/>
                <a:ea typeface="+mn-ea"/>
                <a:cs typeface="+mn-cs"/>
              </a:rPr>
              <a:t>5. </a:t>
            </a:r>
            <a:r>
              <a:rPr kumimoji="0" lang="vi-VN" sz="3600" b="1" i="0" u="none" strike="noStrike" kern="1200" cap="none" spc="0" normalizeH="0" baseline="0" noProof="0" dirty="0">
                <a:ln>
                  <a:noFill/>
                </a:ln>
                <a:solidFill>
                  <a:srgbClr val="00B0F0"/>
                </a:solidFill>
                <a:effectLst/>
                <a:uLnTx/>
                <a:uFillTx/>
                <a:latin typeface="Calibri"/>
                <a:ea typeface="+mn-ea"/>
                <a:cs typeface="+mn-cs"/>
              </a:rPr>
              <a:t>Dựa vào các tranh dưới đây để đặt câu.</a:t>
            </a:r>
          </a:p>
        </p:txBody>
      </p:sp>
      <p:sp>
        <p:nvSpPr>
          <p:cNvPr id="12" name="Đáp Án D">
            <a:extLst>
              <a:ext uri="{FF2B5EF4-FFF2-40B4-BE49-F238E27FC236}">
                <a16:creationId xmlns:a16="http://schemas.microsoft.com/office/drawing/2014/main" id="{56B47196-8AAE-4644-AC1E-C6A7B6B12845}"/>
              </a:ext>
            </a:extLst>
          </p:cNvPr>
          <p:cNvSpPr/>
          <p:nvPr/>
        </p:nvSpPr>
        <p:spPr>
          <a:xfrm>
            <a:off x="488131" y="1760759"/>
            <a:ext cx="2579304" cy="746219"/>
          </a:xfrm>
          <a:prstGeom prst="roundRect">
            <a:avLst>
              <a:gd name="adj" fmla="val 18562"/>
            </a:avLst>
          </a:prstGeom>
          <a:solidFill>
            <a:schemeClr val="bg1"/>
          </a:solidFill>
          <a:ln w="57150">
            <a:solidFill>
              <a:srgbClr val="F581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800" dirty="0">
                <a:solidFill>
                  <a:srgbClr val="FF0000"/>
                </a:solidFill>
                <a:latin typeface="Arial-Rounded" panose="020B0500000000000000" pitchFamily="34" charset="0"/>
                <a:ea typeface="Arial-Rounded" panose="020B0500000000000000" pitchFamily="34" charset="0"/>
                <a:cs typeface="Arial-Rounded" panose="020B0500000000000000" pitchFamily="34" charset="0"/>
              </a:rPr>
              <a:t>a. </a:t>
            </a:r>
            <a:r>
              <a:rPr lang="en-US" sz="2800"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rPr>
              <a:t>Một</a:t>
            </a:r>
            <a:r>
              <a:rPr lang="en-US" sz="2800" dirty="0">
                <a:solidFill>
                  <a:srgbClr val="FF0000"/>
                </a:solidFill>
                <a:latin typeface="Arial-Rounded" panose="020B0500000000000000" pitchFamily="34" charset="0"/>
                <a:ea typeface="Arial-Rounded" panose="020B0500000000000000" pitchFamily="34" charset="0"/>
                <a:cs typeface="Arial-Rounded" panose="020B0500000000000000" pitchFamily="34" charset="0"/>
              </a:rPr>
              <a:t> </a:t>
            </a:r>
            <a:r>
              <a:rPr lang="en-US" sz="2800"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rPr>
              <a:t>câu</a:t>
            </a:r>
            <a:r>
              <a:rPr lang="en-US" sz="2800" dirty="0">
                <a:solidFill>
                  <a:srgbClr val="FF0000"/>
                </a:solidFill>
                <a:latin typeface="Arial-Rounded" panose="020B0500000000000000" pitchFamily="34" charset="0"/>
                <a:ea typeface="Arial-Rounded" panose="020B0500000000000000" pitchFamily="34" charset="0"/>
                <a:cs typeface="Arial-Rounded" panose="020B0500000000000000" pitchFamily="34" charset="0"/>
              </a:rPr>
              <a:t> </a:t>
            </a:r>
            <a:r>
              <a:rPr lang="en-US" sz="2800"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rPr>
              <a:t>hỏi</a:t>
            </a:r>
            <a:endParaRPr kumimoji="0" lang="en-US" sz="2800" i="0" u="none" strike="noStrike" kern="1200" cap="none" spc="0" normalizeH="0" baseline="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sp>
        <p:nvSpPr>
          <p:cNvPr id="13" name="Đáp Án D">
            <a:extLst>
              <a:ext uri="{FF2B5EF4-FFF2-40B4-BE49-F238E27FC236}">
                <a16:creationId xmlns:a16="http://schemas.microsoft.com/office/drawing/2014/main" id="{05FE5FA2-22AF-4EF6-AE20-F4139FA09E9C}"/>
              </a:ext>
            </a:extLst>
          </p:cNvPr>
          <p:cNvSpPr/>
          <p:nvPr/>
        </p:nvSpPr>
        <p:spPr>
          <a:xfrm>
            <a:off x="3286569" y="1761479"/>
            <a:ext cx="2774915" cy="746219"/>
          </a:xfrm>
          <a:prstGeom prst="roundRect">
            <a:avLst>
              <a:gd name="adj" fmla="val 18562"/>
            </a:avLst>
          </a:prstGeom>
          <a:solidFill>
            <a:schemeClr val="bg1"/>
          </a:solidFill>
          <a:ln w="57150">
            <a:solidFill>
              <a:srgbClr val="F581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800" dirty="0">
                <a:solidFill>
                  <a:srgbClr val="FF0000"/>
                </a:solidFill>
                <a:latin typeface="Arial-Rounded" panose="020B0500000000000000" pitchFamily="34" charset="0"/>
                <a:ea typeface="Arial-Rounded" panose="020B0500000000000000" pitchFamily="34" charset="0"/>
                <a:cs typeface="Arial-Rounded" panose="020B0500000000000000" pitchFamily="34" charset="0"/>
              </a:rPr>
              <a:t>b. </a:t>
            </a:r>
            <a:r>
              <a:rPr lang="en-US" sz="2800"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rPr>
              <a:t>Một</a:t>
            </a:r>
            <a:r>
              <a:rPr lang="en-US" sz="2800" dirty="0">
                <a:solidFill>
                  <a:srgbClr val="FF0000"/>
                </a:solidFill>
                <a:latin typeface="Arial-Rounded" panose="020B0500000000000000" pitchFamily="34" charset="0"/>
                <a:ea typeface="Arial-Rounded" panose="020B0500000000000000" pitchFamily="34" charset="0"/>
                <a:cs typeface="Arial-Rounded" panose="020B0500000000000000" pitchFamily="34" charset="0"/>
              </a:rPr>
              <a:t> </a:t>
            </a:r>
            <a:r>
              <a:rPr lang="en-US" sz="2800"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rPr>
              <a:t>câu</a:t>
            </a:r>
            <a:r>
              <a:rPr lang="en-US" sz="2800" dirty="0">
                <a:solidFill>
                  <a:srgbClr val="FF0000"/>
                </a:solidFill>
                <a:latin typeface="Arial-Rounded" panose="020B0500000000000000" pitchFamily="34" charset="0"/>
                <a:ea typeface="Arial-Rounded" panose="020B0500000000000000" pitchFamily="34" charset="0"/>
                <a:cs typeface="Arial-Rounded" panose="020B0500000000000000" pitchFamily="34" charset="0"/>
              </a:rPr>
              <a:t> </a:t>
            </a:r>
            <a:r>
              <a:rPr lang="en-US" sz="2800"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rPr>
              <a:t>cảm</a:t>
            </a:r>
            <a:endParaRPr kumimoji="0" lang="en-US" sz="2800" i="0" u="none" strike="noStrike" kern="1200" cap="none" spc="0" normalizeH="0" baseline="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sp>
        <p:nvSpPr>
          <p:cNvPr id="14" name="Đáp Án D">
            <a:extLst>
              <a:ext uri="{FF2B5EF4-FFF2-40B4-BE49-F238E27FC236}">
                <a16:creationId xmlns:a16="http://schemas.microsoft.com/office/drawing/2014/main" id="{8C89A63E-DDFC-40A8-8C5F-27AD1A7661ED}"/>
              </a:ext>
            </a:extLst>
          </p:cNvPr>
          <p:cNvSpPr/>
          <p:nvPr/>
        </p:nvSpPr>
        <p:spPr>
          <a:xfrm>
            <a:off x="6192075" y="1773490"/>
            <a:ext cx="2428050" cy="746219"/>
          </a:xfrm>
          <a:prstGeom prst="roundRect">
            <a:avLst>
              <a:gd name="adj" fmla="val 18562"/>
            </a:avLst>
          </a:prstGeom>
          <a:solidFill>
            <a:schemeClr val="bg1"/>
          </a:solidFill>
          <a:ln w="57150">
            <a:solidFill>
              <a:srgbClr val="F581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800" dirty="0">
                <a:solidFill>
                  <a:srgbClr val="FF0000"/>
                </a:solidFill>
                <a:latin typeface="Arial-Rounded" panose="020B0500000000000000" pitchFamily="34" charset="0"/>
                <a:ea typeface="Arial-Rounded" panose="020B0500000000000000" pitchFamily="34" charset="0"/>
                <a:cs typeface="Arial-Rounded" panose="020B0500000000000000" pitchFamily="34" charset="0"/>
              </a:rPr>
              <a:t>c. </a:t>
            </a:r>
            <a:r>
              <a:rPr lang="en-US" sz="2800"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rPr>
              <a:t>Một</a:t>
            </a:r>
            <a:r>
              <a:rPr lang="en-US" sz="2800" dirty="0">
                <a:solidFill>
                  <a:srgbClr val="FF0000"/>
                </a:solidFill>
                <a:latin typeface="Arial-Rounded" panose="020B0500000000000000" pitchFamily="34" charset="0"/>
                <a:ea typeface="Arial-Rounded" panose="020B0500000000000000" pitchFamily="34" charset="0"/>
                <a:cs typeface="Arial-Rounded" panose="020B0500000000000000" pitchFamily="34" charset="0"/>
              </a:rPr>
              <a:t> </a:t>
            </a:r>
            <a:r>
              <a:rPr lang="en-US" sz="2800"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rPr>
              <a:t>câu</a:t>
            </a:r>
            <a:r>
              <a:rPr lang="en-US" sz="2800" dirty="0">
                <a:solidFill>
                  <a:srgbClr val="FF0000"/>
                </a:solidFill>
                <a:latin typeface="Arial-Rounded" panose="020B0500000000000000" pitchFamily="34" charset="0"/>
                <a:ea typeface="Arial-Rounded" panose="020B0500000000000000" pitchFamily="34" charset="0"/>
                <a:cs typeface="Arial-Rounded" panose="020B0500000000000000" pitchFamily="34" charset="0"/>
              </a:rPr>
              <a:t> </a:t>
            </a:r>
            <a:r>
              <a:rPr lang="en-US" sz="2800"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rPr>
              <a:t>kể</a:t>
            </a:r>
            <a:endParaRPr kumimoji="0" lang="en-US" sz="2800" i="0" u="none" strike="noStrike" kern="1200" cap="none" spc="0" normalizeH="0" baseline="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sp>
        <p:nvSpPr>
          <p:cNvPr id="15" name="Đáp Án D">
            <a:extLst>
              <a:ext uri="{FF2B5EF4-FFF2-40B4-BE49-F238E27FC236}">
                <a16:creationId xmlns:a16="http://schemas.microsoft.com/office/drawing/2014/main" id="{376D0D72-62B7-4DBF-9BE5-9AE6F3855336}"/>
              </a:ext>
            </a:extLst>
          </p:cNvPr>
          <p:cNvSpPr/>
          <p:nvPr/>
        </p:nvSpPr>
        <p:spPr>
          <a:xfrm>
            <a:off x="8746812" y="1762192"/>
            <a:ext cx="3080972" cy="746219"/>
          </a:xfrm>
          <a:prstGeom prst="roundRect">
            <a:avLst>
              <a:gd name="adj" fmla="val 18562"/>
            </a:avLst>
          </a:prstGeom>
          <a:solidFill>
            <a:schemeClr val="bg1"/>
          </a:solidFill>
          <a:ln w="57150">
            <a:solidFill>
              <a:srgbClr val="F581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800" dirty="0">
                <a:solidFill>
                  <a:srgbClr val="FF0000"/>
                </a:solidFill>
                <a:latin typeface="Arial-Rounded" panose="020B0500000000000000" pitchFamily="34" charset="0"/>
                <a:ea typeface="Arial-Rounded" panose="020B0500000000000000" pitchFamily="34" charset="0"/>
                <a:cs typeface="Arial-Rounded" panose="020B0500000000000000" pitchFamily="34" charset="0"/>
              </a:rPr>
              <a:t>d. </a:t>
            </a:r>
            <a:r>
              <a:rPr lang="en-US" sz="2800"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rPr>
              <a:t>Một</a:t>
            </a:r>
            <a:r>
              <a:rPr lang="en-US" sz="2800" dirty="0">
                <a:solidFill>
                  <a:srgbClr val="FF0000"/>
                </a:solidFill>
                <a:latin typeface="Arial-Rounded" panose="020B0500000000000000" pitchFamily="34" charset="0"/>
                <a:ea typeface="Arial-Rounded" panose="020B0500000000000000" pitchFamily="34" charset="0"/>
                <a:cs typeface="Arial-Rounded" panose="020B0500000000000000" pitchFamily="34" charset="0"/>
              </a:rPr>
              <a:t> </a:t>
            </a:r>
            <a:r>
              <a:rPr lang="en-US" sz="2800"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rPr>
              <a:t>câu</a:t>
            </a:r>
            <a:r>
              <a:rPr lang="en-US" sz="2800" dirty="0">
                <a:solidFill>
                  <a:srgbClr val="FF0000"/>
                </a:solidFill>
                <a:latin typeface="Arial-Rounded" panose="020B0500000000000000" pitchFamily="34" charset="0"/>
                <a:ea typeface="Arial-Rounded" panose="020B0500000000000000" pitchFamily="34" charset="0"/>
                <a:cs typeface="Arial-Rounded" panose="020B0500000000000000" pitchFamily="34" charset="0"/>
              </a:rPr>
              <a:t> </a:t>
            </a:r>
            <a:r>
              <a:rPr lang="en-US" sz="2800"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rPr>
              <a:t>khiến</a:t>
            </a:r>
            <a:endParaRPr kumimoji="0" lang="en-US" sz="2800" i="0" u="none" strike="noStrike" kern="1200" cap="none" spc="0" normalizeH="0" baseline="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pic>
        <p:nvPicPr>
          <p:cNvPr id="5" name="Picture 4">
            <a:extLst>
              <a:ext uri="{FF2B5EF4-FFF2-40B4-BE49-F238E27FC236}">
                <a16:creationId xmlns:a16="http://schemas.microsoft.com/office/drawing/2014/main" id="{123D18ED-2B45-4B02-B4F8-C4CB9A63DDBD}"/>
              </a:ext>
            </a:extLst>
          </p:cNvPr>
          <p:cNvPicPr>
            <a:picLocks noChangeAspect="1"/>
          </p:cNvPicPr>
          <p:nvPr/>
        </p:nvPicPr>
        <p:blipFill>
          <a:blip r:embed="rId6"/>
          <a:stretch>
            <a:fillRect/>
          </a:stretch>
        </p:blipFill>
        <p:spPr>
          <a:xfrm>
            <a:off x="457200" y="3086100"/>
            <a:ext cx="5829300" cy="2552700"/>
          </a:xfrm>
          <a:prstGeom prst="rect">
            <a:avLst/>
          </a:prstGeom>
        </p:spPr>
      </p:pic>
      <p:pic>
        <p:nvPicPr>
          <p:cNvPr id="10" name="Picture 9">
            <a:extLst>
              <a:ext uri="{FF2B5EF4-FFF2-40B4-BE49-F238E27FC236}">
                <a16:creationId xmlns:a16="http://schemas.microsoft.com/office/drawing/2014/main" id="{8ACA96C7-90CE-453F-9691-A699FD0A384A}"/>
              </a:ext>
            </a:extLst>
          </p:cNvPr>
          <p:cNvPicPr>
            <a:picLocks noChangeAspect="1"/>
          </p:cNvPicPr>
          <p:nvPr/>
        </p:nvPicPr>
        <p:blipFill>
          <a:blip r:embed="rId7"/>
          <a:stretch>
            <a:fillRect/>
          </a:stretch>
        </p:blipFill>
        <p:spPr>
          <a:xfrm>
            <a:off x="6215062" y="3043237"/>
            <a:ext cx="5438775" cy="2486025"/>
          </a:xfrm>
          <a:prstGeom prst="rect">
            <a:avLst/>
          </a:prstGeom>
        </p:spPr>
      </p:pic>
    </p:spTree>
    <p:extLst>
      <p:ext uri="{BB962C8B-B14F-4D97-AF65-F5344CB8AC3E}">
        <p14:creationId xmlns:p14="http://schemas.microsoft.com/office/powerpoint/2010/main" val="110979161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down)">
                                      <p:cBhvr>
                                        <p:cTn id="7" dur="500"/>
                                        <p:tgtEl>
                                          <p:spTgt spid="12"/>
                                        </p:tgtEl>
                                      </p:cBhvr>
                                    </p:animEffect>
                                  </p:childTnLst>
                                  <p:subTnLst>
                                    <p:audio>
                                      <p:cMediaNode>
                                        <p:cTn display="0" masterRel="sameClick">
                                          <p:stCondLst>
                                            <p:cond evt="begin" delay="0">
                                              <p:tn val="5"/>
                                            </p:cond>
                                          </p:stCondLst>
                                          <p:endCondLst>
                                            <p:cond evt="onStopAudio" delay="0">
                                              <p:tgtEl>
                                                <p:sldTgt/>
                                              </p:tgtEl>
                                            </p:cond>
                                          </p:endCondLst>
                                        </p:cTn>
                                        <p:tgtEl>
                                          <p:sndTgt r:embed="rId2" name="Trò-chơi-chíu.wav"/>
                                        </p:tgtEl>
                                      </p:cMediaNode>
                                    </p:audio>
                                  </p:subTnLst>
                                </p:cTn>
                              </p:par>
                              <p:par>
                                <p:cTn id="8" presetID="22" presetClass="entr" presetSubtype="4"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wipe(down)">
                                      <p:cBhvr>
                                        <p:cTn id="10" dur="500"/>
                                        <p:tgtEl>
                                          <p:spTgt spid="13"/>
                                        </p:tgtEl>
                                      </p:cBhvr>
                                    </p:animEffect>
                                  </p:childTnLst>
                                  <p:subTnLst>
                                    <p:audio>
                                      <p:cMediaNode>
                                        <p:cTn display="0" masterRel="sameClick">
                                          <p:stCondLst>
                                            <p:cond evt="begin" delay="0">
                                              <p:tn val="8"/>
                                            </p:cond>
                                          </p:stCondLst>
                                          <p:endCondLst>
                                            <p:cond evt="onStopAudio" delay="0">
                                              <p:tgtEl>
                                                <p:sldTgt/>
                                              </p:tgtEl>
                                            </p:cond>
                                          </p:endCondLst>
                                        </p:cTn>
                                        <p:tgtEl>
                                          <p:sndTgt r:embed="rId2" name="Trò-chơi-chíu.wav"/>
                                        </p:tgtEl>
                                      </p:cMediaNode>
                                    </p:audio>
                                  </p:subTnLst>
                                </p:cTn>
                              </p:par>
                              <p:par>
                                <p:cTn id="11" presetID="22" presetClass="entr" presetSubtype="4" fill="hold" grpId="0" nodeType="with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wipe(down)">
                                      <p:cBhvr>
                                        <p:cTn id="13" dur="500"/>
                                        <p:tgtEl>
                                          <p:spTgt spid="14"/>
                                        </p:tgtEl>
                                      </p:cBhvr>
                                    </p:animEffect>
                                  </p:childTnLst>
                                  <p:subTnLst>
                                    <p:audio>
                                      <p:cMediaNode>
                                        <p:cTn display="0" masterRel="sameClick">
                                          <p:stCondLst>
                                            <p:cond evt="begin" delay="0">
                                              <p:tn val="11"/>
                                            </p:cond>
                                          </p:stCondLst>
                                          <p:endCondLst>
                                            <p:cond evt="onStopAudio" delay="0">
                                              <p:tgtEl>
                                                <p:sldTgt/>
                                              </p:tgtEl>
                                            </p:cond>
                                          </p:endCondLst>
                                        </p:cTn>
                                        <p:tgtEl>
                                          <p:sndTgt r:embed="rId2" name="Trò-chơi-chíu.wav"/>
                                        </p:tgtEl>
                                      </p:cMediaNode>
                                    </p:audio>
                                  </p:subTnLst>
                                </p:cTn>
                              </p:par>
                              <p:par>
                                <p:cTn id="14" presetID="22" presetClass="entr" presetSubtype="4" fill="hold" grpId="0" nodeType="withEffect">
                                  <p:stCondLst>
                                    <p:cond delay="0"/>
                                  </p:stCondLst>
                                  <p:childTnLst>
                                    <p:set>
                                      <p:cBhvr>
                                        <p:cTn id="15" dur="1" fill="hold">
                                          <p:stCondLst>
                                            <p:cond delay="0"/>
                                          </p:stCondLst>
                                        </p:cTn>
                                        <p:tgtEl>
                                          <p:spTgt spid="15"/>
                                        </p:tgtEl>
                                        <p:attrNameLst>
                                          <p:attrName>style.visibility</p:attrName>
                                        </p:attrNameLst>
                                      </p:cBhvr>
                                      <p:to>
                                        <p:strVal val="visible"/>
                                      </p:to>
                                    </p:set>
                                    <p:animEffect transition="in" filter="wipe(down)">
                                      <p:cBhvr>
                                        <p:cTn id="16" dur="500"/>
                                        <p:tgtEl>
                                          <p:spTgt spid="15"/>
                                        </p:tgtEl>
                                      </p:cBhvr>
                                    </p:animEffect>
                                  </p:childTnLst>
                                  <p:subTnLst>
                                    <p:audio>
                                      <p:cMediaNode>
                                        <p:cTn display="0" masterRel="sameClick">
                                          <p:stCondLst>
                                            <p:cond evt="begin" delay="0">
                                              <p:tn val="14"/>
                                            </p:cond>
                                          </p:stCondLst>
                                          <p:endCondLst>
                                            <p:cond evt="onStopAudio" delay="0">
                                              <p:tgtEl>
                                                <p:sldTgt/>
                                              </p:tgtEl>
                                            </p:cond>
                                          </p:endCondLst>
                                        </p:cTn>
                                        <p:tgtEl>
                                          <p:sndTgt r:embed="rId2" name="Trò-chơi-chíu.wav"/>
                                        </p:tgtEl>
                                      </p:cMediaNode>
                                    </p:audio>
                                  </p:subTnLst>
                                </p:cTn>
                              </p:par>
                            </p:childTnLst>
                          </p:cTn>
                        </p:par>
                      </p:childTnLst>
                    </p:cTn>
                  </p:par>
                  <p:par>
                    <p:cTn id="17" fill="hold">
                      <p:stCondLst>
                        <p:cond delay="indefinite"/>
                      </p:stCondLst>
                      <p:childTnLst>
                        <p:par>
                          <p:cTn id="18" fill="hold">
                            <p:stCondLst>
                              <p:cond delay="0"/>
                            </p:stCondLst>
                            <p:childTnLst>
                              <p:par>
                                <p:cTn id="19" presetID="16" presetClass="entr" presetSubtype="21" fill="hold" nodeType="click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barn(inVertical)">
                                      <p:cBhvr>
                                        <p:cTn id="21" dur="500"/>
                                        <p:tgtEl>
                                          <p:spTgt spid="10"/>
                                        </p:tgtEl>
                                      </p:cBhvr>
                                    </p:animEffect>
                                  </p:childTnLst>
                                </p:cTn>
                              </p:par>
                              <p:par>
                                <p:cTn id="22" presetID="16" presetClass="entr" presetSubtype="21" fill="hold" nodeType="with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barn(inVertical)">
                                      <p:cBhvr>
                                        <p:cTn id="24"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descr="610654865b9c2"/>
          <p:cNvPicPr>
            <a:picLocks noChangeAspect="1"/>
          </p:cNvPicPr>
          <p:nvPr/>
        </p:nvPicPr>
        <p:blipFill>
          <a:blip r:embed="rId3"/>
          <a:stretch>
            <a:fillRect/>
          </a:stretch>
        </p:blipFill>
        <p:spPr>
          <a:xfrm>
            <a:off x="635" y="-635"/>
            <a:ext cx="12192635" cy="6858635"/>
          </a:xfrm>
          <a:prstGeom prst="rect">
            <a:avLst/>
          </a:prstGeom>
        </p:spPr>
      </p:pic>
      <p:pic>
        <p:nvPicPr>
          <p:cNvPr id="6" name="图片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35" y="2676032"/>
            <a:ext cx="12192000" cy="4181968"/>
          </a:xfrm>
          <a:prstGeom prst="rect">
            <a:avLst/>
          </a:prstGeom>
          <a:effectLst>
            <a:outerShdw blurRad="63500" sx="102000" sy="102000" algn="ctr" rotWithShape="0">
              <a:prstClr val="black">
                <a:alpha val="40000"/>
              </a:prstClr>
            </a:outerShdw>
          </a:effectLst>
        </p:spPr>
      </p:pic>
      <p:grpSp>
        <p:nvGrpSpPr>
          <p:cNvPr id="2" name="组合 1"/>
          <p:cNvGrpSpPr/>
          <p:nvPr/>
        </p:nvGrpSpPr>
        <p:grpSpPr>
          <a:xfrm>
            <a:off x="665011" y="665789"/>
            <a:ext cx="10860708" cy="5525785"/>
            <a:chOff x="756891" y="721391"/>
            <a:chExt cx="10860708" cy="5525785"/>
          </a:xfrm>
          <a:effectLst>
            <a:outerShdw blurRad="50800" dist="38100" dir="16200000" rotWithShape="0">
              <a:prstClr val="black">
                <a:alpha val="40000"/>
              </a:prstClr>
            </a:outerShdw>
          </a:effectLst>
        </p:grpSpPr>
        <p:sp>
          <p:nvSpPr>
            <p:cNvPr id="8" name="矩形 7"/>
            <p:cNvSpPr/>
            <p:nvPr/>
          </p:nvSpPr>
          <p:spPr>
            <a:xfrm rot="206665">
              <a:off x="953671" y="745599"/>
              <a:ext cx="10663928" cy="5501577"/>
            </a:xfrm>
            <a:prstGeom prst="rect">
              <a:avLst/>
            </a:prstGeom>
            <a:solidFill>
              <a:srgbClr val="FE8E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sp>
          <p:nvSpPr>
            <p:cNvPr id="9" name="矩形 8"/>
            <p:cNvSpPr/>
            <p:nvPr/>
          </p:nvSpPr>
          <p:spPr>
            <a:xfrm>
              <a:off x="756891" y="721391"/>
              <a:ext cx="10678218" cy="550157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grpSp>
      <p:pic>
        <p:nvPicPr>
          <p:cNvPr id="24" name="图片 23"/>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a:off x="10233173" y="2943661"/>
            <a:ext cx="1958827" cy="3914339"/>
          </a:xfrm>
          <a:prstGeom prst="rect">
            <a:avLst/>
          </a:prstGeom>
          <a:effectLst>
            <a:outerShdw blurRad="63500" sx="102000" sy="102000" algn="ctr" rotWithShape="0">
              <a:prstClr val="black">
                <a:alpha val="40000"/>
              </a:prstClr>
            </a:outerShdw>
          </a:effectLst>
        </p:spPr>
      </p:pic>
      <p:sp>
        <p:nvSpPr>
          <p:cNvPr id="40" name="TextBox 39">
            <a:extLst>
              <a:ext uri="{FF2B5EF4-FFF2-40B4-BE49-F238E27FC236}">
                <a16:creationId xmlns:a16="http://schemas.microsoft.com/office/drawing/2014/main" id="{DDD9476F-D5A1-4FAF-9ECD-32A9F81B56AD}"/>
              </a:ext>
            </a:extLst>
          </p:cNvPr>
          <p:cNvSpPr txBox="1"/>
          <p:nvPr/>
        </p:nvSpPr>
        <p:spPr>
          <a:xfrm>
            <a:off x="5762891" y="1460458"/>
            <a:ext cx="4647666" cy="769441"/>
          </a:xfrm>
          <a:prstGeom prst="rect">
            <a:avLst/>
          </a:prstGeom>
          <a:noFill/>
        </p:spPr>
        <p:txBody>
          <a:bodyPr wrap="square" rtlCol="0">
            <a:prstTxWarp prst="textArchUp">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noFill/>
                </a:ln>
                <a:solidFill>
                  <a:srgbClr val="FF0066"/>
                </a:solidFill>
                <a:effectLst>
                  <a:glow rad="88900">
                    <a:srgbClr val="FFFF00">
                      <a:alpha val="70000"/>
                    </a:srgbClr>
                  </a:glow>
                </a:effectLst>
                <a:uLnTx/>
                <a:uFillTx/>
                <a:latin typeface="Calibri"/>
                <a:ea typeface="+mn-ea"/>
                <a:cs typeface="+mn-cs"/>
              </a:rPr>
              <a:t>THẢO LUẬN NHÓM BỐN</a:t>
            </a:r>
          </a:p>
        </p:txBody>
      </p:sp>
      <p:pic>
        <p:nvPicPr>
          <p:cNvPr id="42" name="Picture 2" descr="実は自分が苦手な内容の方が教えやすい・・？">
            <a:extLst>
              <a:ext uri="{FF2B5EF4-FFF2-40B4-BE49-F238E27FC236}">
                <a16:creationId xmlns:a16="http://schemas.microsoft.com/office/drawing/2014/main" id="{12BB3BFF-F278-4C75-AB1B-D14F5E6D874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343793" y="1853565"/>
            <a:ext cx="3961989" cy="4023360"/>
          </a:xfrm>
          <a:prstGeom prst="rect">
            <a:avLst/>
          </a:prstGeom>
          <a:noFill/>
          <a:extLst>
            <a:ext uri="{909E8E84-426E-40DD-AFC4-6F175D3DCCD1}">
              <a14:hiddenFill xmlns:a14="http://schemas.microsoft.com/office/drawing/2010/main">
                <a:solidFill>
                  <a:srgbClr val="FFFFFF"/>
                </a:solidFill>
              </a14:hiddenFill>
            </a:ext>
          </a:extLst>
        </p:spPr>
      </p:pic>
      <p:sp>
        <p:nvSpPr>
          <p:cNvPr id="43" name="TextBox 42">
            <a:extLst>
              <a:ext uri="{FF2B5EF4-FFF2-40B4-BE49-F238E27FC236}">
                <a16:creationId xmlns:a16="http://schemas.microsoft.com/office/drawing/2014/main" id="{FBD0D219-2E3B-40A8-BFBF-1894F14E7882}"/>
              </a:ext>
            </a:extLst>
          </p:cNvPr>
          <p:cNvSpPr txBox="1"/>
          <p:nvPr/>
        </p:nvSpPr>
        <p:spPr>
          <a:xfrm>
            <a:off x="676274" y="2098504"/>
            <a:ext cx="5724525" cy="1077218"/>
          </a:xfrm>
          <a:prstGeom prst="rect">
            <a:avLst/>
          </a:prstGeom>
          <a:noFill/>
        </p:spPr>
        <p:txBody>
          <a:bodyPr wrap="square">
            <a:spAutoFit/>
          </a:bodyPr>
          <a:lstStyle/>
          <a:p>
            <a:pPr marL="457200" lvl="0" indent="-457200" algn="just">
              <a:buFont typeface="Arial" panose="020B0604020202020204" pitchFamily="34" charset="0"/>
              <a:buChar char="•"/>
              <a:defRPr/>
            </a:pPr>
            <a:r>
              <a:rPr lang="en-US" sz="3200" b="1" i="1" dirty="0">
                <a:solidFill>
                  <a:srgbClr val="BE0FAA"/>
                </a:solidFill>
                <a:latin typeface="Calibri" panose="020F0502020204030204" pitchFamily="34" charset="0"/>
                <a:ea typeface="Times New Roman" panose="02020603050405020304" pitchFamily="18" charset="0"/>
                <a:cs typeface="Calibri" panose="020F0502020204030204" pitchFamily="34" charset="0"/>
              </a:rPr>
              <a:t>Quan </a:t>
            </a:r>
            <a:r>
              <a:rPr lang="en-US" sz="3200" b="1" i="1" dirty="0" err="1">
                <a:solidFill>
                  <a:srgbClr val="BE0FAA"/>
                </a:solidFill>
                <a:latin typeface="Calibri" panose="020F0502020204030204" pitchFamily="34" charset="0"/>
                <a:ea typeface="Times New Roman" panose="02020603050405020304" pitchFamily="18" charset="0"/>
                <a:cs typeface="Calibri" panose="020F0502020204030204" pitchFamily="34" charset="0"/>
              </a:rPr>
              <a:t>sát</a:t>
            </a:r>
            <a:r>
              <a:rPr lang="en-US" sz="3200" b="1" i="1" dirty="0">
                <a:solidFill>
                  <a:srgbClr val="BE0FAA"/>
                </a:solidFill>
                <a:latin typeface="Calibri" panose="020F0502020204030204" pitchFamily="34" charset="0"/>
                <a:ea typeface="Times New Roman" panose="02020603050405020304" pitchFamily="18" charset="0"/>
                <a:cs typeface="Calibri" panose="020F0502020204030204" pitchFamily="34" charset="0"/>
              </a:rPr>
              <a:t> </a:t>
            </a:r>
            <a:r>
              <a:rPr lang="en-US" sz="3200" b="1" i="1" dirty="0" err="1">
                <a:solidFill>
                  <a:srgbClr val="BE0FAA"/>
                </a:solidFill>
                <a:latin typeface="Calibri" panose="020F0502020204030204" pitchFamily="34" charset="0"/>
                <a:ea typeface="Times New Roman" panose="02020603050405020304" pitchFamily="18" charset="0"/>
                <a:cs typeface="Calibri" panose="020F0502020204030204" pitchFamily="34" charset="0"/>
              </a:rPr>
              <a:t>tranh</a:t>
            </a:r>
            <a:r>
              <a:rPr lang="en-US" sz="3200" b="1" i="1" dirty="0">
                <a:solidFill>
                  <a:srgbClr val="BE0FAA"/>
                </a:solidFill>
                <a:latin typeface="Calibri" panose="020F0502020204030204" pitchFamily="34" charset="0"/>
                <a:ea typeface="Times New Roman" panose="02020603050405020304" pitchFamily="18" charset="0"/>
                <a:cs typeface="Calibri" panose="020F0502020204030204" pitchFamily="34" charset="0"/>
              </a:rPr>
              <a:t>, </a:t>
            </a:r>
            <a:r>
              <a:rPr lang="en-US" sz="3200" b="1" i="1" dirty="0" err="1">
                <a:solidFill>
                  <a:srgbClr val="BE0FAA"/>
                </a:solidFill>
                <a:latin typeface="Calibri" panose="020F0502020204030204" pitchFamily="34" charset="0"/>
                <a:ea typeface="Times New Roman" panose="02020603050405020304" pitchFamily="18" charset="0"/>
                <a:cs typeface="Calibri" panose="020F0502020204030204" pitchFamily="34" charset="0"/>
              </a:rPr>
              <a:t>đoán</a:t>
            </a:r>
            <a:r>
              <a:rPr lang="en-US" sz="3200" b="1" i="1" dirty="0">
                <a:solidFill>
                  <a:srgbClr val="BE0FAA"/>
                </a:solidFill>
                <a:latin typeface="Calibri" panose="020F0502020204030204" pitchFamily="34" charset="0"/>
                <a:ea typeface="Times New Roman" panose="02020603050405020304" pitchFamily="18" charset="0"/>
                <a:cs typeface="Calibri" panose="020F0502020204030204" pitchFamily="34" charset="0"/>
              </a:rPr>
              <a:t> </a:t>
            </a:r>
            <a:r>
              <a:rPr lang="en-US" sz="3200" b="1" i="1" dirty="0" err="1">
                <a:solidFill>
                  <a:srgbClr val="BE0FAA"/>
                </a:solidFill>
                <a:latin typeface="Calibri" panose="020F0502020204030204" pitchFamily="34" charset="0"/>
                <a:ea typeface="Times New Roman" panose="02020603050405020304" pitchFamily="18" charset="0"/>
                <a:cs typeface="Calibri" panose="020F0502020204030204" pitchFamily="34" charset="0"/>
              </a:rPr>
              <a:t>sự</a:t>
            </a:r>
            <a:r>
              <a:rPr lang="en-US" sz="3200" b="1" i="1" dirty="0">
                <a:solidFill>
                  <a:srgbClr val="BE0FAA"/>
                </a:solidFill>
                <a:latin typeface="Calibri" panose="020F0502020204030204" pitchFamily="34" charset="0"/>
                <a:ea typeface="Times New Roman" panose="02020603050405020304" pitchFamily="18" charset="0"/>
                <a:cs typeface="Calibri" panose="020F0502020204030204" pitchFamily="34" charset="0"/>
              </a:rPr>
              <a:t> </a:t>
            </a:r>
            <a:r>
              <a:rPr lang="en-US" sz="3200" b="1" i="1" dirty="0" err="1">
                <a:solidFill>
                  <a:srgbClr val="BE0FAA"/>
                </a:solidFill>
                <a:latin typeface="Calibri" panose="020F0502020204030204" pitchFamily="34" charset="0"/>
                <a:ea typeface="Times New Roman" panose="02020603050405020304" pitchFamily="18" charset="0"/>
                <a:cs typeface="Calibri" panose="020F0502020204030204" pitchFamily="34" charset="0"/>
              </a:rPr>
              <a:t>việc</a:t>
            </a:r>
            <a:r>
              <a:rPr lang="en-US" sz="3200" b="1" i="1" dirty="0">
                <a:solidFill>
                  <a:srgbClr val="BE0FAA"/>
                </a:solidFill>
                <a:latin typeface="Calibri" panose="020F0502020204030204" pitchFamily="34" charset="0"/>
                <a:ea typeface="Times New Roman" panose="02020603050405020304" pitchFamily="18" charset="0"/>
                <a:cs typeface="Calibri" panose="020F0502020204030204" pitchFamily="34" charset="0"/>
              </a:rPr>
              <a:t> </a:t>
            </a:r>
            <a:r>
              <a:rPr lang="en-US" sz="3200" b="1" i="1" dirty="0" err="1">
                <a:solidFill>
                  <a:srgbClr val="BE0FAA"/>
                </a:solidFill>
                <a:latin typeface="Calibri" panose="020F0502020204030204" pitchFamily="34" charset="0"/>
                <a:ea typeface="Times New Roman" panose="02020603050405020304" pitchFamily="18" charset="0"/>
                <a:cs typeface="Calibri" panose="020F0502020204030204" pitchFamily="34" charset="0"/>
              </a:rPr>
              <a:t>trong</a:t>
            </a:r>
            <a:r>
              <a:rPr lang="en-US" sz="3200" b="1" i="1" dirty="0">
                <a:solidFill>
                  <a:srgbClr val="BE0FAA"/>
                </a:solidFill>
                <a:latin typeface="Calibri" panose="020F0502020204030204" pitchFamily="34" charset="0"/>
                <a:ea typeface="Times New Roman" panose="02020603050405020304" pitchFamily="18" charset="0"/>
                <a:cs typeface="Calibri" panose="020F0502020204030204" pitchFamily="34" charset="0"/>
              </a:rPr>
              <a:t> </a:t>
            </a:r>
            <a:r>
              <a:rPr lang="en-US" sz="3200" b="1" i="1" dirty="0" err="1">
                <a:solidFill>
                  <a:srgbClr val="BE0FAA"/>
                </a:solidFill>
                <a:latin typeface="Calibri" panose="020F0502020204030204" pitchFamily="34" charset="0"/>
                <a:ea typeface="Times New Roman" panose="02020603050405020304" pitchFamily="18" charset="0"/>
                <a:cs typeface="Calibri" panose="020F0502020204030204" pitchFamily="34" charset="0"/>
              </a:rPr>
              <a:t>tranh</a:t>
            </a:r>
            <a:r>
              <a:rPr lang="en-US" sz="3200" b="1" i="1" dirty="0">
                <a:solidFill>
                  <a:srgbClr val="BE0FAA"/>
                </a:solidFill>
                <a:latin typeface="Calibri" panose="020F0502020204030204" pitchFamily="34" charset="0"/>
                <a:ea typeface="Times New Roman" panose="02020603050405020304" pitchFamily="18" charset="0"/>
                <a:cs typeface="Calibri" panose="020F0502020204030204" pitchFamily="34" charset="0"/>
              </a:rPr>
              <a:t>.</a:t>
            </a:r>
            <a:endParaRPr kumimoji="0" lang="en-US" sz="3200" b="1" i="1" u="none" strike="noStrike" kern="1200" cap="none" spc="0" normalizeH="0" baseline="0" noProof="0" dirty="0">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endParaRPr>
          </a:p>
        </p:txBody>
      </p:sp>
      <p:sp>
        <p:nvSpPr>
          <p:cNvPr id="12" name="TextBox 11">
            <a:extLst>
              <a:ext uri="{FF2B5EF4-FFF2-40B4-BE49-F238E27FC236}">
                <a16:creationId xmlns:a16="http://schemas.microsoft.com/office/drawing/2014/main" id="{3CACEFC6-578E-4492-94F5-6D5F2301D1EE}"/>
              </a:ext>
            </a:extLst>
          </p:cNvPr>
          <p:cNvSpPr txBox="1"/>
          <p:nvPr/>
        </p:nvSpPr>
        <p:spPr>
          <a:xfrm>
            <a:off x="723900" y="3289129"/>
            <a:ext cx="5524500" cy="584775"/>
          </a:xfrm>
          <a:prstGeom prst="rect">
            <a:avLst/>
          </a:prstGeom>
          <a:noFill/>
        </p:spPr>
        <p:txBody>
          <a:bodyPr wrap="square">
            <a:spAutoFit/>
          </a:bodyPr>
          <a:lstStyle/>
          <a:p>
            <a:pPr marL="457200" marR="0" lvl="0" indent="-45720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3200" b="1" i="1" u="none" strike="noStrike" kern="1200" cap="none" spc="0" normalizeH="0" baseline="0" noProof="0" dirty="0" err="1">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rPr>
              <a:t>Mỗi</a:t>
            </a:r>
            <a:r>
              <a:rPr kumimoji="0" lang="en-US" sz="3200" b="1" i="1" u="none" strike="noStrike" kern="1200" cap="none" spc="0" normalizeH="0" noProof="0" dirty="0">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3200" b="1" i="1" u="none" strike="noStrike" kern="1200" cap="none" spc="0" normalizeH="0" noProof="0" dirty="0" err="1">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rPr>
              <a:t>em</a:t>
            </a:r>
            <a:r>
              <a:rPr kumimoji="0" lang="en-US" sz="3200" b="1" i="1" u="none" strike="noStrike" kern="1200" cap="none" spc="0" normalizeH="0" noProof="0" dirty="0">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3200" b="1" i="1" u="none" strike="noStrike" kern="1200" cap="none" spc="0" normalizeH="0" noProof="0" dirty="0" err="1">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rPr>
              <a:t>đặt</a:t>
            </a:r>
            <a:r>
              <a:rPr kumimoji="0" lang="en-US" sz="3200" b="1" i="1" u="none" strike="noStrike" kern="1200" cap="none" spc="0" normalizeH="0" noProof="0" dirty="0">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3200" b="1" i="1" u="none" strike="noStrike" kern="1200" cap="none" spc="0" normalizeH="0" noProof="0" dirty="0" err="1">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rPr>
              <a:t>một</a:t>
            </a:r>
            <a:r>
              <a:rPr kumimoji="0" lang="en-US" sz="3200" b="1" i="1" u="none" strike="noStrike" kern="1200" cap="none" spc="0" normalizeH="0" noProof="0" dirty="0">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3200" b="1" i="1" u="none" strike="noStrike" kern="1200" cap="none" spc="0" normalizeH="0" noProof="0" dirty="0" err="1">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rPr>
              <a:t>câu</a:t>
            </a:r>
            <a:r>
              <a:rPr kumimoji="0" lang="en-US" sz="3200" b="1" i="1" u="none" strike="noStrike" kern="1200" cap="none" spc="0" normalizeH="0" noProof="0" dirty="0">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rPr>
              <a:t>.</a:t>
            </a:r>
            <a:endParaRPr kumimoji="0" lang="en-US" sz="3200" b="1" i="1" u="none" strike="noStrike" kern="1200" cap="none" spc="0" normalizeH="0" baseline="0" noProof="0" dirty="0">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endParaRPr>
          </a:p>
        </p:txBody>
      </p:sp>
      <p:sp>
        <p:nvSpPr>
          <p:cNvPr id="13" name="TextBox 12">
            <a:extLst>
              <a:ext uri="{FF2B5EF4-FFF2-40B4-BE49-F238E27FC236}">
                <a16:creationId xmlns:a16="http://schemas.microsoft.com/office/drawing/2014/main" id="{FEA963C1-90D8-46BA-B84C-BE4B3968A165}"/>
              </a:ext>
            </a:extLst>
          </p:cNvPr>
          <p:cNvSpPr txBox="1"/>
          <p:nvPr/>
        </p:nvSpPr>
        <p:spPr>
          <a:xfrm>
            <a:off x="685800" y="4184479"/>
            <a:ext cx="5524500" cy="1077218"/>
          </a:xfrm>
          <a:prstGeom prst="rect">
            <a:avLst/>
          </a:prstGeom>
          <a:noFill/>
        </p:spPr>
        <p:txBody>
          <a:bodyPr wrap="square">
            <a:spAutoFit/>
          </a:bodyPr>
          <a:lstStyle/>
          <a:p>
            <a:pPr marL="457200" marR="0" lvl="0" indent="-45720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3200" b="1" i="1" u="none" strike="noStrike" kern="1200" cap="none" spc="0" normalizeH="0" baseline="0" noProof="0" dirty="0" err="1">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rPr>
              <a:t>Thống</a:t>
            </a:r>
            <a:r>
              <a:rPr kumimoji="0" lang="en-US" sz="3200" b="1" i="1" u="none" strike="noStrike" kern="1200" cap="none" spc="0" normalizeH="0" noProof="0" dirty="0">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3200" b="1" i="1" u="none" strike="noStrike" kern="1200" cap="none" spc="0" normalizeH="0" noProof="0" dirty="0" err="1">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rPr>
              <a:t>nhất</a:t>
            </a:r>
            <a:r>
              <a:rPr kumimoji="0" lang="en-US" sz="3200" b="1" i="1" u="none" strike="noStrike" kern="1200" cap="none" spc="0" normalizeH="0" noProof="0" dirty="0">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rPr>
              <a:t> ý </a:t>
            </a:r>
            <a:r>
              <a:rPr kumimoji="0" lang="en-US" sz="3200" b="1" i="1" u="none" strike="noStrike" kern="1200" cap="none" spc="0" normalizeH="0" noProof="0" dirty="0" err="1">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rPr>
              <a:t>kiến</a:t>
            </a:r>
            <a:r>
              <a:rPr kumimoji="0" lang="en-US" sz="3200" b="1" i="1" u="none" strike="noStrike" kern="1200" cap="none" spc="0" normalizeH="0" noProof="0" dirty="0">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3200" b="1" i="1" u="none" strike="noStrike" kern="1200" cap="none" spc="0" normalizeH="0" noProof="0" dirty="0" err="1">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rPr>
              <a:t>trong</a:t>
            </a:r>
            <a:r>
              <a:rPr kumimoji="0" lang="en-US" sz="3200" b="1" i="1" u="none" strike="noStrike" kern="1200" cap="none" spc="0" normalizeH="0" noProof="0" dirty="0">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3200" b="1" i="1" u="none" strike="noStrike" kern="1200" cap="none" spc="0" normalizeH="0" noProof="0" dirty="0" err="1">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rPr>
              <a:t>nhóm</a:t>
            </a:r>
            <a:r>
              <a:rPr kumimoji="0" lang="en-US" sz="3200" b="1" i="1" u="none" strike="noStrike" kern="1200" cap="none" spc="0" normalizeH="0" noProof="0" dirty="0">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rPr>
              <a:t>.</a:t>
            </a:r>
            <a:endParaRPr kumimoji="0" lang="en-US" sz="3200" b="1" i="1" u="none" strike="noStrike" kern="1200" cap="none" spc="0" normalizeH="0" baseline="0" noProof="0" dirty="0">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endParaRPr>
          </a:p>
        </p:txBody>
      </p:sp>
    </p:spTree>
    <p:extLst>
      <p:ext uri="{BB962C8B-B14F-4D97-AF65-F5344CB8AC3E}">
        <p14:creationId xmlns:p14="http://schemas.microsoft.com/office/powerpoint/2010/main" val="149437882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circle(out)">
                                          <p:cBhvr>
                                            <p:cTn id="7" dur="500"/>
                                            <p:tgtEl>
                                              <p:spTgt spid="40"/>
                                            </p:tgtEl>
                                          </p:cBhvr>
                                        </p:animEffect>
                                      </p:childTnLst>
                                    </p:cTn>
                                  </p:par>
                                  <p:par>
                                    <p:cTn id="8" presetID="2" presetClass="entr" presetSubtype="4" fill="hold" nodeType="withEffect" p14:presetBounceEnd="40000">
                                      <p:stCondLst>
                                        <p:cond delay="0"/>
                                      </p:stCondLst>
                                      <p:childTnLst>
                                        <p:set>
                                          <p:cBhvr>
                                            <p:cTn id="9" dur="1" fill="hold">
                                              <p:stCondLst>
                                                <p:cond delay="0"/>
                                              </p:stCondLst>
                                            </p:cTn>
                                            <p:tgtEl>
                                              <p:spTgt spid="42"/>
                                            </p:tgtEl>
                                            <p:attrNameLst>
                                              <p:attrName>style.visibility</p:attrName>
                                            </p:attrNameLst>
                                          </p:cBhvr>
                                          <p:to>
                                            <p:strVal val="visible"/>
                                          </p:to>
                                        </p:set>
                                        <p:anim calcmode="lin" valueType="num" p14:bounceEnd="40000">
                                          <p:cBhvr additive="base">
                                            <p:cTn id="10" dur="750" fill="hold"/>
                                            <p:tgtEl>
                                              <p:spTgt spid="42"/>
                                            </p:tgtEl>
                                            <p:attrNameLst>
                                              <p:attrName>ppt_x</p:attrName>
                                            </p:attrNameLst>
                                          </p:cBhvr>
                                          <p:tavLst>
                                            <p:tav tm="0">
                                              <p:val>
                                                <p:strVal val="#ppt_x"/>
                                              </p:val>
                                            </p:tav>
                                            <p:tav tm="100000">
                                              <p:val>
                                                <p:strVal val="#ppt_x"/>
                                              </p:val>
                                            </p:tav>
                                          </p:tavLst>
                                        </p:anim>
                                        <p:anim calcmode="lin" valueType="num" p14:bounceEnd="40000">
                                          <p:cBhvr additive="base">
                                            <p:cTn id="11" dur="750" fill="hold"/>
                                            <p:tgtEl>
                                              <p:spTgt spid="42"/>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8"/>
                                                </p:cond>
                                              </p:stCondLst>
                                              <p:endCondLst>
                                                <p:cond evt="onStopAudio" delay="0">
                                                  <p:tgtEl>
                                                    <p:sldTgt/>
                                                  </p:tgtEl>
                                                </p:cond>
                                              </p:endCondLst>
                                            </p:cTn>
                                            <p:tgtEl>
                                              <p:sndTgt r:embed="rId2" name="Trò-chơi-chíu.wav"/>
                                            </p:tgtEl>
                                          </p:cMediaNode>
                                        </p:audio>
                                      </p:subTnLst>
                                    </p:cTn>
                                  </p:par>
                                  <p:par>
                                    <p:cTn id="12" presetID="32" presetClass="emph" presetSubtype="0" repeatCount="3000" fill="hold" nodeType="withEffect">
                                      <p:stCondLst>
                                        <p:cond delay="250"/>
                                      </p:stCondLst>
                                      <p:childTnLst>
                                        <p:animRot by="120000">
                                          <p:cBhvr>
                                            <p:cTn id="13" dur="100" fill="hold">
                                              <p:stCondLst>
                                                <p:cond delay="0"/>
                                              </p:stCondLst>
                                            </p:cTn>
                                            <p:tgtEl>
                                              <p:spTgt spid="42"/>
                                            </p:tgtEl>
                                            <p:attrNameLst>
                                              <p:attrName>r</p:attrName>
                                            </p:attrNameLst>
                                          </p:cBhvr>
                                        </p:animRot>
                                        <p:animRot by="-240000">
                                          <p:cBhvr>
                                            <p:cTn id="14" dur="200" fill="hold">
                                              <p:stCondLst>
                                                <p:cond delay="200"/>
                                              </p:stCondLst>
                                            </p:cTn>
                                            <p:tgtEl>
                                              <p:spTgt spid="42"/>
                                            </p:tgtEl>
                                            <p:attrNameLst>
                                              <p:attrName>r</p:attrName>
                                            </p:attrNameLst>
                                          </p:cBhvr>
                                        </p:animRot>
                                        <p:animRot by="240000">
                                          <p:cBhvr>
                                            <p:cTn id="15" dur="200" fill="hold">
                                              <p:stCondLst>
                                                <p:cond delay="400"/>
                                              </p:stCondLst>
                                            </p:cTn>
                                            <p:tgtEl>
                                              <p:spTgt spid="42"/>
                                            </p:tgtEl>
                                            <p:attrNameLst>
                                              <p:attrName>r</p:attrName>
                                            </p:attrNameLst>
                                          </p:cBhvr>
                                        </p:animRot>
                                        <p:animRot by="-240000">
                                          <p:cBhvr>
                                            <p:cTn id="16" dur="200" fill="hold">
                                              <p:stCondLst>
                                                <p:cond delay="600"/>
                                              </p:stCondLst>
                                            </p:cTn>
                                            <p:tgtEl>
                                              <p:spTgt spid="42"/>
                                            </p:tgtEl>
                                            <p:attrNameLst>
                                              <p:attrName>r</p:attrName>
                                            </p:attrNameLst>
                                          </p:cBhvr>
                                        </p:animRot>
                                        <p:animRot by="120000">
                                          <p:cBhvr>
                                            <p:cTn id="17" dur="200" fill="hold">
                                              <p:stCondLst>
                                                <p:cond delay="800"/>
                                              </p:stCondLst>
                                            </p:cTn>
                                            <p:tgtEl>
                                              <p:spTgt spid="42"/>
                                            </p:tgtEl>
                                            <p:attrNameLst>
                                              <p:attrName>r</p:attrName>
                                            </p:attrNameLst>
                                          </p:cBhvr>
                                        </p:animRo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43"/>
                                            </p:tgtEl>
                                            <p:attrNameLst>
                                              <p:attrName>style.visibility</p:attrName>
                                            </p:attrNameLst>
                                          </p:cBhvr>
                                          <p:to>
                                            <p:strVal val="visible"/>
                                          </p:to>
                                        </p:set>
                                        <p:animEffect transition="in" filter="wipe(left)">
                                          <p:cBhvr>
                                            <p:cTn id="22" dur="750"/>
                                            <p:tgtEl>
                                              <p:spTgt spid="43"/>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wipe(left)">
                                          <p:cBhvr>
                                            <p:cTn id="27" dur="750"/>
                                            <p:tgtEl>
                                              <p:spTgt spid="12"/>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wipe(left)">
                                          <p:cBhvr>
                                            <p:cTn id="32" dur="75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43" grpId="0"/>
          <p:bldP spid="12" grpId="0"/>
          <p:bldP spid="13"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circle(out)">
                                          <p:cBhvr>
                                            <p:cTn id="7" dur="500"/>
                                            <p:tgtEl>
                                              <p:spTgt spid="40"/>
                                            </p:tgtEl>
                                          </p:cBhvr>
                                        </p:animEffect>
                                      </p:childTnLst>
                                    </p:cTn>
                                  </p:par>
                                  <p:par>
                                    <p:cTn id="8" presetID="2" presetClass="entr" presetSubtype="4" fill="hold" nodeType="withEffect">
                                      <p:stCondLst>
                                        <p:cond delay="0"/>
                                      </p:stCondLst>
                                      <p:childTnLst>
                                        <p:set>
                                          <p:cBhvr>
                                            <p:cTn id="9" dur="1" fill="hold">
                                              <p:stCondLst>
                                                <p:cond delay="0"/>
                                              </p:stCondLst>
                                            </p:cTn>
                                            <p:tgtEl>
                                              <p:spTgt spid="42"/>
                                            </p:tgtEl>
                                            <p:attrNameLst>
                                              <p:attrName>style.visibility</p:attrName>
                                            </p:attrNameLst>
                                          </p:cBhvr>
                                          <p:to>
                                            <p:strVal val="visible"/>
                                          </p:to>
                                        </p:set>
                                        <p:anim calcmode="lin" valueType="num">
                                          <p:cBhvr additive="base">
                                            <p:cTn id="10" dur="750" fill="hold"/>
                                            <p:tgtEl>
                                              <p:spTgt spid="42"/>
                                            </p:tgtEl>
                                            <p:attrNameLst>
                                              <p:attrName>ppt_x</p:attrName>
                                            </p:attrNameLst>
                                          </p:cBhvr>
                                          <p:tavLst>
                                            <p:tav tm="0">
                                              <p:val>
                                                <p:strVal val="#ppt_x"/>
                                              </p:val>
                                            </p:tav>
                                            <p:tav tm="100000">
                                              <p:val>
                                                <p:strVal val="#ppt_x"/>
                                              </p:val>
                                            </p:tav>
                                          </p:tavLst>
                                        </p:anim>
                                        <p:anim calcmode="lin" valueType="num">
                                          <p:cBhvr additive="base">
                                            <p:cTn id="11" dur="750" fill="hold"/>
                                            <p:tgtEl>
                                              <p:spTgt spid="42"/>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8"/>
                                                </p:cond>
                                              </p:stCondLst>
                                              <p:endCondLst>
                                                <p:cond evt="onStopAudio" delay="0">
                                                  <p:tgtEl>
                                                    <p:sldTgt/>
                                                  </p:tgtEl>
                                                </p:cond>
                                              </p:endCondLst>
                                            </p:cTn>
                                            <p:tgtEl>
                                              <p:sndTgt r:embed="rId7" name="Trò-chơi-chíu.wav"/>
                                            </p:tgtEl>
                                          </p:cMediaNode>
                                        </p:audio>
                                      </p:subTnLst>
                                    </p:cTn>
                                  </p:par>
                                  <p:par>
                                    <p:cTn id="12" presetID="32" presetClass="emph" presetSubtype="0" repeatCount="3000" fill="hold" nodeType="withEffect">
                                      <p:stCondLst>
                                        <p:cond delay="250"/>
                                      </p:stCondLst>
                                      <p:childTnLst>
                                        <p:animRot by="120000">
                                          <p:cBhvr>
                                            <p:cTn id="13" dur="100" fill="hold">
                                              <p:stCondLst>
                                                <p:cond delay="0"/>
                                              </p:stCondLst>
                                            </p:cTn>
                                            <p:tgtEl>
                                              <p:spTgt spid="42"/>
                                            </p:tgtEl>
                                            <p:attrNameLst>
                                              <p:attrName>r</p:attrName>
                                            </p:attrNameLst>
                                          </p:cBhvr>
                                        </p:animRot>
                                        <p:animRot by="-240000">
                                          <p:cBhvr>
                                            <p:cTn id="14" dur="200" fill="hold">
                                              <p:stCondLst>
                                                <p:cond delay="200"/>
                                              </p:stCondLst>
                                            </p:cTn>
                                            <p:tgtEl>
                                              <p:spTgt spid="42"/>
                                            </p:tgtEl>
                                            <p:attrNameLst>
                                              <p:attrName>r</p:attrName>
                                            </p:attrNameLst>
                                          </p:cBhvr>
                                        </p:animRot>
                                        <p:animRot by="240000">
                                          <p:cBhvr>
                                            <p:cTn id="15" dur="200" fill="hold">
                                              <p:stCondLst>
                                                <p:cond delay="400"/>
                                              </p:stCondLst>
                                            </p:cTn>
                                            <p:tgtEl>
                                              <p:spTgt spid="42"/>
                                            </p:tgtEl>
                                            <p:attrNameLst>
                                              <p:attrName>r</p:attrName>
                                            </p:attrNameLst>
                                          </p:cBhvr>
                                        </p:animRot>
                                        <p:animRot by="-240000">
                                          <p:cBhvr>
                                            <p:cTn id="16" dur="200" fill="hold">
                                              <p:stCondLst>
                                                <p:cond delay="600"/>
                                              </p:stCondLst>
                                            </p:cTn>
                                            <p:tgtEl>
                                              <p:spTgt spid="42"/>
                                            </p:tgtEl>
                                            <p:attrNameLst>
                                              <p:attrName>r</p:attrName>
                                            </p:attrNameLst>
                                          </p:cBhvr>
                                        </p:animRot>
                                        <p:animRot by="120000">
                                          <p:cBhvr>
                                            <p:cTn id="17" dur="200" fill="hold">
                                              <p:stCondLst>
                                                <p:cond delay="800"/>
                                              </p:stCondLst>
                                            </p:cTn>
                                            <p:tgtEl>
                                              <p:spTgt spid="42"/>
                                            </p:tgtEl>
                                            <p:attrNameLst>
                                              <p:attrName>r</p:attrName>
                                            </p:attrNameLst>
                                          </p:cBhvr>
                                        </p:animRo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43"/>
                                            </p:tgtEl>
                                            <p:attrNameLst>
                                              <p:attrName>style.visibility</p:attrName>
                                            </p:attrNameLst>
                                          </p:cBhvr>
                                          <p:to>
                                            <p:strVal val="visible"/>
                                          </p:to>
                                        </p:set>
                                        <p:animEffect transition="in" filter="wipe(left)">
                                          <p:cBhvr>
                                            <p:cTn id="22" dur="750"/>
                                            <p:tgtEl>
                                              <p:spTgt spid="43"/>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wipe(left)">
                                          <p:cBhvr>
                                            <p:cTn id="27" dur="750"/>
                                            <p:tgtEl>
                                              <p:spTgt spid="12"/>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wipe(left)">
                                          <p:cBhvr>
                                            <p:cTn id="32" dur="75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43" grpId="0"/>
          <p:bldP spid="12" grpId="0"/>
          <p:bldP spid="13" grpId="0"/>
        </p:bldLst>
      </p:timing>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图片 51"/>
          <p:cNvPicPr>
            <a:picLocks noChangeAspect="1"/>
          </p:cNvPicPr>
          <p:nvPr/>
        </p:nvPicPr>
        <p:blipFill>
          <a:blip r:embed="rId2"/>
          <a:stretch>
            <a:fillRect/>
          </a:stretch>
        </p:blipFill>
        <p:spPr>
          <a:xfrm>
            <a:off x="10702343" y="5466669"/>
            <a:ext cx="664370" cy="1308553"/>
          </a:xfrm>
          <a:prstGeom prst="rect">
            <a:avLst/>
          </a:prstGeom>
        </p:spPr>
      </p:pic>
      <p:pic>
        <p:nvPicPr>
          <p:cNvPr id="3074"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60116" y="1252275"/>
            <a:ext cx="6028118" cy="27310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TextBox 6"/>
          <p:cNvSpPr txBox="1"/>
          <p:nvPr/>
        </p:nvSpPr>
        <p:spPr>
          <a:xfrm>
            <a:off x="886616" y="101639"/>
            <a:ext cx="1199761" cy="523220"/>
          </a:xfrm>
          <a:prstGeom prst="rect">
            <a:avLst/>
          </a:prstGeom>
        </p:spPr>
        <p:style>
          <a:lnRef idx="1">
            <a:schemeClr val="accent4"/>
          </a:lnRef>
          <a:fillRef idx="2">
            <a:schemeClr val="accent4"/>
          </a:fillRef>
          <a:effectRef idx="1">
            <a:schemeClr val="accent4"/>
          </a:effectRef>
          <a:fontRef idx="minor">
            <a:schemeClr val="dk1"/>
          </a:fontRef>
        </p:style>
        <p:txBody>
          <a:bodyPr wrap="square" rtlCol="0">
            <a:spAutoFit/>
          </a:bodyPr>
          <a:lstStyle/>
          <a:p>
            <a:pPr algn="ctr"/>
            <a:r>
              <a:rPr lang="en-US" sz="2800" b="1" dirty="0" err="1">
                <a:solidFill>
                  <a:srgbClr val="841F00"/>
                </a:solidFill>
                <a:cs typeface="Arial" panose="020B0604020202020204" pitchFamily="34" charset="0"/>
              </a:rPr>
              <a:t>Bài</a:t>
            </a:r>
            <a:r>
              <a:rPr lang="en-US" sz="2800" b="1" dirty="0">
                <a:solidFill>
                  <a:srgbClr val="841F00"/>
                </a:solidFill>
                <a:cs typeface="Arial" panose="020B0604020202020204" pitchFamily="34" charset="0"/>
              </a:rPr>
              <a:t> 5</a:t>
            </a:r>
          </a:p>
        </p:txBody>
      </p:sp>
      <p:sp>
        <p:nvSpPr>
          <p:cNvPr id="8" name="TextBox 7"/>
          <p:cNvSpPr txBox="1"/>
          <p:nvPr/>
        </p:nvSpPr>
        <p:spPr>
          <a:xfrm>
            <a:off x="2194408" y="163194"/>
            <a:ext cx="8997331" cy="461665"/>
          </a:xfrm>
          <a:prstGeom prst="rect">
            <a:avLst/>
          </a:prstGeom>
          <a:noFill/>
        </p:spPr>
        <p:txBody>
          <a:bodyPr wrap="square" rtlCol="0">
            <a:spAutoFit/>
          </a:bodyPr>
          <a:lstStyle/>
          <a:p>
            <a:r>
              <a:rPr lang="en-US" sz="2400" dirty="0" err="1">
                <a:solidFill>
                  <a:srgbClr val="841F00"/>
                </a:solidFill>
              </a:rPr>
              <a:t>Dựa</a:t>
            </a:r>
            <a:r>
              <a:rPr lang="en-US" sz="2400" dirty="0">
                <a:solidFill>
                  <a:srgbClr val="841F00"/>
                </a:solidFill>
              </a:rPr>
              <a:t> </a:t>
            </a:r>
            <a:r>
              <a:rPr lang="en-US" sz="2400" dirty="0" err="1">
                <a:solidFill>
                  <a:srgbClr val="841F00"/>
                </a:solidFill>
              </a:rPr>
              <a:t>vào</a:t>
            </a:r>
            <a:r>
              <a:rPr lang="en-US" sz="2400" dirty="0">
                <a:solidFill>
                  <a:srgbClr val="841F00"/>
                </a:solidFill>
              </a:rPr>
              <a:t> </a:t>
            </a:r>
            <a:r>
              <a:rPr lang="en-US" sz="2400" dirty="0" err="1">
                <a:solidFill>
                  <a:srgbClr val="841F00"/>
                </a:solidFill>
              </a:rPr>
              <a:t>các</a:t>
            </a:r>
            <a:r>
              <a:rPr lang="en-US" sz="2400" dirty="0">
                <a:solidFill>
                  <a:srgbClr val="841F00"/>
                </a:solidFill>
              </a:rPr>
              <a:t> </a:t>
            </a:r>
            <a:r>
              <a:rPr lang="en-US" sz="2400" dirty="0" err="1">
                <a:solidFill>
                  <a:srgbClr val="841F00"/>
                </a:solidFill>
              </a:rPr>
              <a:t>tranh</a:t>
            </a:r>
            <a:r>
              <a:rPr lang="en-US" sz="2400" dirty="0">
                <a:solidFill>
                  <a:srgbClr val="841F00"/>
                </a:solidFill>
              </a:rPr>
              <a:t> </a:t>
            </a:r>
            <a:r>
              <a:rPr lang="en-US" sz="2400" dirty="0" err="1">
                <a:solidFill>
                  <a:srgbClr val="841F00"/>
                </a:solidFill>
              </a:rPr>
              <a:t>dưới</a:t>
            </a:r>
            <a:r>
              <a:rPr lang="en-US" sz="2400" dirty="0">
                <a:solidFill>
                  <a:srgbClr val="841F00"/>
                </a:solidFill>
              </a:rPr>
              <a:t> </a:t>
            </a:r>
            <a:r>
              <a:rPr lang="en-US" sz="2400" dirty="0" err="1">
                <a:solidFill>
                  <a:srgbClr val="841F00"/>
                </a:solidFill>
              </a:rPr>
              <a:t>đây</a:t>
            </a:r>
            <a:r>
              <a:rPr lang="en-US" sz="2400" dirty="0">
                <a:solidFill>
                  <a:srgbClr val="841F00"/>
                </a:solidFill>
              </a:rPr>
              <a:t> </a:t>
            </a:r>
            <a:r>
              <a:rPr lang="en-US" sz="2400" dirty="0" err="1">
                <a:solidFill>
                  <a:srgbClr val="841F00"/>
                </a:solidFill>
              </a:rPr>
              <a:t>để</a:t>
            </a:r>
            <a:r>
              <a:rPr lang="en-US" sz="2400" dirty="0">
                <a:solidFill>
                  <a:srgbClr val="841F00"/>
                </a:solidFill>
              </a:rPr>
              <a:t> </a:t>
            </a:r>
            <a:r>
              <a:rPr lang="en-US" sz="2400" dirty="0" err="1">
                <a:solidFill>
                  <a:srgbClr val="841F00"/>
                </a:solidFill>
              </a:rPr>
              <a:t>đặt</a:t>
            </a:r>
            <a:r>
              <a:rPr lang="en-US" sz="2400" dirty="0">
                <a:solidFill>
                  <a:srgbClr val="841F00"/>
                </a:solidFill>
              </a:rPr>
              <a:t> </a:t>
            </a:r>
            <a:r>
              <a:rPr lang="en-US" sz="2400" dirty="0" err="1">
                <a:solidFill>
                  <a:srgbClr val="841F00"/>
                </a:solidFill>
              </a:rPr>
              <a:t>câu</a:t>
            </a:r>
            <a:r>
              <a:rPr lang="en-US" sz="2400" dirty="0">
                <a:solidFill>
                  <a:srgbClr val="841F00"/>
                </a:solidFill>
              </a:rPr>
              <a:t>.</a:t>
            </a:r>
          </a:p>
        </p:txBody>
      </p:sp>
      <p:sp>
        <p:nvSpPr>
          <p:cNvPr id="9" name="TextBox 8"/>
          <p:cNvSpPr txBox="1"/>
          <p:nvPr/>
        </p:nvSpPr>
        <p:spPr>
          <a:xfrm>
            <a:off x="891616" y="673963"/>
            <a:ext cx="2068500" cy="461665"/>
          </a:xfrm>
          <a:prstGeom prst="rect">
            <a:avLst/>
          </a:prstGeom>
          <a:solidFill>
            <a:srgbClr val="99CCFF"/>
          </a:solidFill>
        </p:spPr>
        <p:txBody>
          <a:bodyPr wrap="square" rtlCol="0">
            <a:spAutoFit/>
          </a:bodyPr>
          <a:lstStyle/>
          <a:p>
            <a:r>
              <a:rPr lang="en-US" sz="2400" dirty="0" err="1">
                <a:solidFill>
                  <a:srgbClr val="000000"/>
                </a:solidFill>
              </a:rPr>
              <a:t>a.Một</a:t>
            </a:r>
            <a:r>
              <a:rPr lang="en-US" sz="2400" dirty="0">
                <a:solidFill>
                  <a:srgbClr val="000000"/>
                </a:solidFill>
              </a:rPr>
              <a:t> </a:t>
            </a:r>
            <a:r>
              <a:rPr lang="en-US" sz="2400" dirty="0" err="1">
                <a:solidFill>
                  <a:srgbClr val="000000"/>
                </a:solidFill>
              </a:rPr>
              <a:t>câu</a:t>
            </a:r>
            <a:r>
              <a:rPr lang="en-US" sz="2400" dirty="0">
                <a:solidFill>
                  <a:srgbClr val="000000"/>
                </a:solidFill>
              </a:rPr>
              <a:t> </a:t>
            </a:r>
            <a:r>
              <a:rPr lang="en-US" sz="2400" dirty="0" err="1">
                <a:solidFill>
                  <a:srgbClr val="000000"/>
                </a:solidFill>
              </a:rPr>
              <a:t>hỏi</a:t>
            </a:r>
            <a:endParaRPr lang="en-US" sz="2400" dirty="0">
              <a:solidFill>
                <a:srgbClr val="000000"/>
              </a:solidFill>
            </a:endParaRPr>
          </a:p>
        </p:txBody>
      </p:sp>
      <p:sp>
        <p:nvSpPr>
          <p:cNvPr id="12" name="TextBox 11"/>
          <p:cNvSpPr txBox="1"/>
          <p:nvPr/>
        </p:nvSpPr>
        <p:spPr>
          <a:xfrm>
            <a:off x="3298356" y="643167"/>
            <a:ext cx="2212193" cy="461665"/>
          </a:xfrm>
          <a:prstGeom prst="rect">
            <a:avLst/>
          </a:prstGeom>
          <a:solidFill>
            <a:srgbClr val="99CCFF"/>
          </a:solidFill>
        </p:spPr>
        <p:txBody>
          <a:bodyPr wrap="square" rtlCol="0">
            <a:spAutoFit/>
          </a:bodyPr>
          <a:lstStyle/>
          <a:p>
            <a:r>
              <a:rPr lang="en-US" sz="2400" dirty="0" err="1">
                <a:solidFill>
                  <a:srgbClr val="000000"/>
                </a:solidFill>
              </a:rPr>
              <a:t>b.Một</a:t>
            </a:r>
            <a:r>
              <a:rPr lang="en-US" sz="2400" dirty="0">
                <a:solidFill>
                  <a:srgbClr val="000000"/>
                </a:solidFill>
              </a:rPr>
              <a:t> </a:t>
            </a:r>
            <a:r>
              <a:rPr lang="en-US" sz="2400" dirty="0" err="1">
                <a:solidFill>
                  <a:srgbClr val="000000"/>
                </a:solidFill>
              </a:rPr>
              <a:t>câu</a:t>
            </a:r>
            <a:r>
              <a:rPr lang="en-US" sz="2400" dirty="0">
                <a:solidFill>
                  <a:srgbClr val="000000"/>
                </a:solidFill>
              </a:rPr>
              <a:t> </a:t>
            </a:r>
            <a:r>
              <a:rPr lang="en-US" sz="2400" dirty="0" err="1">
                <a:solidFill>
                  <a:srgbClr val="000000"/>
                </a:solidFill>
              </a:rPr>
              <a:t>cảm</a:t>
            </a:r>
            <a:endParaRPr lang="en-US" sz="2400" dirty="0">
              <a:solidFill>
                <a:srgbClr val="000000"/>
              </a:solidFill>
            </a:endParaRPr>
          </a:p>
        </p:txBody>
      </p:sp>
      <p:sp>
        <p:nvSpPr>
          <p:cNvPr id="13" name="TextBox 12"/>
          <p:cNvSpPr txBox="1"/>
          <p:nvPr/>
        </p:nvSpPr>
        <p:spPr>
          <a:xfrm>
            <a:off x="5826249" y="673961"/>
            <a:ext cx="2068500" cy="461665"/>
          </a:xfrm>
          <a:prstGeom prst="rect">
            <a:avLst/>
          </a:prstGeom>
          <a:solidFill>
            <a:srgbClr val="99CCFF"/>
          </a:solidFill>
        </p:spPr>
        <p:txBody>
          <a:bodyPr wrap="square" rtlCol="0">
            <a:spAutoFit/>
          </a:bodyPr>
          <a:lstStyle/>
          <a:p>
            <a:r>
              <a:rPr lang="en-US" sz="2400" dirty="0" err="1">
                <a:solidFill>
                  <a:srgbClr val="000000"/>
                </a:solidFill>
              </a:rPr>
              <a:t>c.Một</a:t>
            </a:r>
            <a:r>
              <a:rPr lang="en-US" sz="2400" dirty="0">
                <a:solidFill>
                  <a:srgbClr val="000000"/>
                </a:solidFill>
              </a:rPr>
              <a:t> </a:t>
            </a:r>
            <a:r>
              <a:rPr lang="en-US" sz="2400" dirty="0" err="1">
                <a:solidFill>
                  <a:srgbClr val="000000"/>
                </a:solidFill>
              </a:rPr>
              <a:t>câu</a:t>
            </a:r>
            <a:r>
              <a:rPr lang="en-US" sz="2400" dirty="0">
                <a:solidFill>
                  <a:srgbClr val="000000"/>
                </a:solidFill>
              </a:rPr>
              <a:t> </a:t>
            </a:r>
            <a:r>
              <a:rPr lang="en-US" sz="2400" dirty="0" err="1">
                <a:solidFill>
                  <a:srgbClr val="000000"/>
                </a:solidFill>
              </a:rPr>
              <a:t>kể</a:t>
            </a:r>
            <a:endParaRPr lang="en-US" sz="2400" dirty="0">
              <a:solidFill>
                <a:srgbClr val="000000"/>
              </a:solidFill>
            </a:endParaRPr>
          </a:p>
        </p:txBody>
      </p:sp>
      <p:sp>
        <p:nvSpPr>
          <p:cNvPr id="14" name="TextBox 13"/>
          <p:cNvSpPr txBox="1"/>
          <p:nvPr/>
        </p:nvSpPr>
        <p:spPr>
          <a:xfrm>
            <a:off x="8199902" y="689125"/>
            <a:ext cx="2399412" cy="461665"/>
          </a:xfrm>
          <a:prstGeom prst="rect">
            <a:avLst/>
          </a:prstGeom>
          <a:solidFill>
            <a:srgbClr val="99CCFF"/>
          </a:solidFill>
        </p:spPr>
        <p:txBody>
          <a:bodyPr wrap="square" rtlCol="0">
            <a:spAutoFit/>
          </a:bodyPr>
          <a:lstStyle/>
          <a:p>
            <a:r>
              <a:rPr lang="en-US" sz="2400" dirty="0" err="1">
                <a:solidFill>
                  <a:srgbClr val="000000"/>
                </a:solidFill>
              </a:rPr>
              <a:t>d.Một</a:t>
            </a:r>
            <a:r>
              <a:rPr lang="en-US" sz="2400" dirty="0">
                <a:solidFill>
                  <a:srgbClr val="000000"/>
                </a:solidFill>
              </a:rPr>
              <a:t> </a:t>
            </a:r>
            <a:r>
              <a:rPr lang="en-US" sz="2400" dirty="0" err="1">
                <a:solidFill>
                  <a:srgbClr val="000000"/>
                </a:solidFill>
              </a:rPr>
              <a:t>câu</a:t>
            </a:r>
            <a:r>
              <a:rPr lang="en-US" sz="2400" dirty="0">
                <a:solidFill>
                  <a:srgbClr val="000000"/>
                </a:solidFill>
              </a:rPr>
              <a:t> </a:t>
            </a:r>
            <a:r>
              <a:rPr lang="en-US" sz="2400" dirty="0" err="1">
                <a:solidFill>
                  <a:srgbClr val="000000"/>
                </a:solidFill>
              </a:rPr>
              <a:t>khiến</a:t>
            </a:r>
            <a:endParaRPr lang="en-US" sz="2400" dirty="0">
              <a:solidFill>
                <a:srgbClr val="000000"/>
              </a:solidFill>
            </a:endParaRPr>
          </a:p>
        </p:txBody>
      </p:sp>
      <p:sp>
        <p:nvSpPr>
          <p:cNvPr id="11" name="Rectangle 10"/>
          <p:cNvSpPr/>
          <p:nvPr/>
        </p:nvSpPr>
        <p:spPr>
          <a:xfrm>
            <a:off x="1035309" y="4084852"/>
            <a:ext cx="4579880" cy="1938992"/>
          </a:xfrm>
          <a:prstGeom prst="rect">
            <a:avLst/>
          </a:prstGeom>
          <a:solidFill>
            <a:schemeClr val="bg1">
              <a:lumMod val="90000"/>
            </a:schemeClr>
          </a:solidFill>
        </p:spPr>
        <p:style>
          <a:lnRef idx="2">
            <a:schemeClr val="accent5"/>
          </a:lnRef>
          <a:fillRef idx="1">
            <a:schemeClr val="lt1"/>
          </a:fillRef>
          <a:effectRef idx="0">
            <a:schemeClr val="accent5"/>
          </a:effectRef>
          <a:fontRef idx="minor">
            <a:schemeClr val="dk1"/>
          </a:fontRef>
        </p:style>
        <p:txBody>
          <a:bodyPr wrap="square">
            <a:spAutoFit/>
          </a:bodyPr>
          <a:lstStyle/>
          <a:p>
            <a:r>
              <a:rPr lang="nl-NL" sz="2400" i="1" dirty="0">
                <a:solidFill>
                  <a:srgbClr val="006666"/>
                </a:solidFill>
              </a:rPr>
              <a:t>1. Bạn nhỏ ngủ dậy muộn./ Bạn nhỏ ngủ dậy muộn phải không?/ </a:t>
            </a:r>
          </a:p>
          <a:p>
            <a:r>
              <a:rPr lang="nl-NL" sz="2400" i="1" dirty="0">
                <a:solidFill>
                  <a:srgbClr val="006666"/>
                </a:solidFill>
              </a:rPr>
              <a:t>Bạn nhỏ ngủ dậy muộn quá!/ Bạn đi học đi kẻo muộn!</a:t>
            </a:r>
            <a:endParaRPr lang="en-US" sz="2400" dirty="0">
              <a:solidFill>
                <a:srgbClr val="006666"/>
              </a:solidFill>
            </a:endParaRPr>
          </a:p>
          <a:p>
            <a:endParaRPr lang="en-US" sz="2400" kern="0" dirty="0">
              <a:solidFill>
                <a:srgbClr val="1F684C">
                  <a:lumMod val="75000"/>
                </a:srgbClr>
              </a:solidFill>
            </a:endParaRPr>
          </a:p>
        </p:txBody>
      </p:sp>
      <p:sp>
        <p:nvSpPr>
          <p:cNvPr id="15" name="Rectangle 14"/>
          <p:cNvSpPr/>
          <p:nvPr/>
        </p:nvSpPr>
        <p:spPr>
          <a:xfrm>
            <a:off x="6270570" y="4084852"/>
            <a:ext cx="4260409" cy="1938992"/>
          </a:xfrm>
          <a:prstGeom prst="rect">
            <a:avLst/>
          </a:prstGeom>
          <a:solidFill>
            <a:schemeClr val="accent6">
              <a:lumMod val="20000"/>
              <a:lumOff val="80000"/>
            </a:schemeClr>
          </a:solidFill>
        </p:spPr>
        <p:style>
          <a:lnRef idx="2">
            <a:schemeClr val="accent5"/>
          </a:lnRef>
          <a:fillRef idx="1">
            <a:schemeClr val="lt1"/>
          </a:fillRef>
          <a:effectRef idx="0">
            <a:schemeClr val="accent5"/>
          </a:effectRef>
          <a:fontRef idx="minor">
            <a:schemeClr val="dk1"/>
          </a:fontRef>
        </p:style>
        <p:txBody>
          <a:bodyPr wrap="square">
            <a:spAutoFit/>
          </a:bodyPr>
          <a:lstStyle/>
          <a:p>
            <a:r>
              <a:rPr lang="nl-NL" sz="2400" i="1" dirty="0">
                <a:solidFill>
                  <a:srgbClr val="006666"/>
                </a:solidFill>
              </a:rPr>
              <a:t>2. Bạn nhỏ để đồ dùng học tập bừa bộn./ Cái bút ở đâu nhỉ?/ Bạn thật là cẩu thả!/ Bạn nhanh tay lên không muộn học!</a:t>
            </a:r>
            <a:endParaRPr lang="en-US" sz="2400" dirty="0">
              <a:solidFill>
                <a:srgbClr val="006666"/>
              </a:solidFill>
            </a:endParaRPr>
          </a:p>
        </p:txBody>
      </p:sp>
    </p:spTree>
    <p:extLst>
      <p:ext uri="{BB962C8B-B14F-4D97-AF65-F5344CB8AC3E}">
        <p14:creationId xmlns:p14="http://schemas.microsoft.com/office/powerpoint/2010/main" val="3185169984"/>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grpId="0" nodeType="click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15"/>
                                        </p:tgtEl>
                                        <p:attrNameLst>
                                          <p:attrName>style.visibility</p:attrName>
                                        </p:attrNameLst>
                                      </p:cBhvr>
                                      <p:to>
                                        <p:strVal val="visible"/>
                                      </p:to>
                                    </p:set>
                                    <p:animEffect transition="in" filter="fade">
                                      <p:cBhvr>
                                        <p:cTn id="16"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5"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图片 51"/>
          <p:cNvPicPr>
            <a:picLocks noChangeAspect="1"/>
          </p:cNvPicPr>
          <p:nvPr/>
        </p:nvPicPr>
        <p:blipFill>
          <a:blip r:embed="rId2"/>
          <a:stretch>
            <a:fillRect/>
          </a:stretch>
        </p:blipFill>
        <p:spPr>
          <a:xfrm>
            <a:off x="10702343" y="5466669"/>
            <a:ext cx="664370" cy="1308553"/>
          </a:xfrm>
          <a:prstGeom prst="rect">
            <a:avLst/>
          </a:prstGeom>
        </p:spPr>
      </p:pic>
      <p:pic>
        <p:nvPicPr>
          <p:cNvPr id="3075"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96490" y="1314722"/>
            <a:ext cx="6028118" cy="2732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TextBox 6"/>
          <p:cNvSpPr txBox="1"/>
          <p:nvPr/>
        </p:nvSpPr>
        <p:spPr>
          <a:xfrm>
            <a:off x="886616" y="101639"/>
            <a:ext cx="1199761" cy="523220"/>
          </a:xfrm>
          <a:prstGeom prst="rect">
            <a:avLst/>
          </a:prstGeom>
        </p:spPr>
        <p:style>
          <a:lnRef idx="1">
            <a:schemeClr val="accent4"/>
          </a:lnRef>
          <a:fillRef idx="2">
            <a:schemeClr val="accent4"/>
          </a:fillRef>
          <a:effectRef idx="1">
            <a:schemeClr val="accent4"/>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a:ln>
                  <a:noFill/>
                </a:ln>
                <a:solidFill>
                  <a:srgbClr val="841F00"/>
                </a:solidFill>
                <a:effectLst/>
                <a:uLnTx/>
                <a:uFillTx/>
                <a:latin typeface="Arial" panose="020B0604020202020204" pitchFamily="34" charset="0"/>
                <a:ea typeface="+mn-ea"/>
                <a:cs typeface="Arial" panose="020B0604020202020204" pitchFamily="34" charset="0"/>
              </a:rPr>
              <a:t>Bài</a:t>
            </a:r>
            <a:r>
              <a:rPr kumimoji="0" lang="en-US" sz="2800" b="1" i="0" u="none" strike="noStrike" kern="1200" cap="none" spc="0" normalizeH="0" baseline="0" noProof="0" dirty="0">
                <a:ln>
                  <a:noFill/>
                </a:ln>
                <a:solidFill>
                  <a:srgbClr val="841F00"/>
                </a:solidFill>
                <a:effectLst/>
                <a:uLnTx/>
                <a:uFillTx/>
                <a:latin typeface="Arial" panose="020B0604020202020204" pitchFamily="34" charset="0"/>
                <a:ea typeface="+mn-ea"/>
                <a:cs typeface="Arial" panose="020B0604020202020204" pitchFamily="34" charset="0"/>
              </a:rPr>
              <a:t> 5</a:t>
            </a:r>
          </a:p>
        </p:txBody>
      </p:sp>
      <p:sp>
        <p:nvSpPr>
          <p:cNvPr id="8" name="TextBox 7"/>
          <p:cNvSpPr txBox="1"/>
          <p:nvPr/>
        </p:nvSpPr>
        <p:spPr>
          <a:xfrm>
            <a:off x="2194408" y="163194"/>
            <a:ext cx="8997331"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841F00"/>
                </a:solidFill>
                <a:effectLst/>
                <a:uLnTx/>
                <a:uFillTx/>
                <a:latin typeface="Arial"/>
                <a:ea typeface="+mn-ea"/>
                <a:cs typeface="+mn-cs"/>
              </a:rPr>
              <a:t>Dựa</a:t>
            </a:r>
            <a:r>
              <a:rPr kumimoji="0" lang="en-US" sz="2400" b="0" i="0" u="none" strike="noStrike" kern="1200" cap="none" spc="0" normalizeH="0" baseline="0" noProof="0" dirty="0">
                <a:ln>
                  <a:noFill/>
                </a:ln>
                <a:solidFill>
                  <a:srgbClr val="841F00"/>
                </a:solidFill>
                <a:effectLst/>
                <a:uLnTx/>
                <a:uFillTx/>
                <a:latin typeface="Arial"/>
                <a:ea typeface="+mn-ea"/>
                <a:cs typeface="+mn-cs"/>
              </a:rPr>
              <a:t> </a:t>
            </a:r>
            <a:r>
              <a:rPr kumimoji="0" lang="en-US" sz="2400" b="0" i="0" u="none" strike="noStrike" kern="1200" cap="none" spc="0" normalizeH="0" baseline="0" noProof="0" dirty="0" err="1">
                <a:ln>
                  <a:noFill/>
                </a:ln>
                <a:solidFill>
                  <a:srgbClr val="841F00"/>
                </a:solidFill>
                <a:effectLst/>
                <a:uLnTx/>
                <a:uFillTx/>
                <a:latin typeface="Arial"/>
                <a:ea typeface="+mn-ea"/>
                <a:cs typeface="+mn-cs"/>
              </a:rPr>
              <a:t>vào</a:t>
            </a:r>
            <a:r>
              <a:rPr kumimoji="0" lang="en-US" sz="2400" b="0" i="0" u="none" strike="noStrike" kern="1200" cap="none" spc="0" normalizeH="0" baseline="0" noProof="0" dirty="0">
                <a:ln>
                  <a:noFill/>
                </a:ln>
                <a:solidFill>
                  <a:srgbClr val="841F00"/>
                </a:solidFill>
                <a:effectLst/>
                <a:uLnTx/>
                <a:uFillTx/>
                <a:latin typeface="Arial"/>
                <a:ea typeface="+mn-ea"/>
                <a:cs typeface="+mn-cs"/>
              </a:rPr>
              <a:t> </a:t>
            </a:r>
            <a:r>
              <a:rPr kumimoji="0" lang="en-US" sz="2400" b="0" i="0" u="none" strike="noStrike" kern="1200" cap="none" spc="0" normalizeH="0" baseline="0" noProof="0" dirty="0" err="1">
                <a:ln>
                  <a:noFill/>
                </a:ln>
                <a:solidFill>
                  <a:srgbClr val="841F00"/>
                </a:solidFill>
                <a:effectLst/>
                <a:uLnTx/>
                <a:uFillTx/>
                <a:latin typeface="Arial"/>
                <a:ea typeface="+mn-ea"/>
                <a:cs typeface="+mn-cs"/>
              </a:rPr>
              <a:t>các</a:t>
            </a:r>
            <a:r>
              <a:rPr kumimoji="0" lang="en-US" sz="2400" b="0" i="0" u="none" strike="noStrike" kern="1200" cap="none" spc="0" normalizeH="0" baseline="0" noProof="0" dirty="0">
                <a:ln>
                  <a:noFill/>
                </a:ln>
                <a:solidFill>
                  <a:srgbClr val="841F00"/>
                </a:solidFill>
                <a:effectLst/>
                <a:uLnTx/>
                <a:uFillTx/>
                <a:latin typeface="Arial"/>
                <a:ea typeface="+mn-ea"/>
                <a:cs typeface="+mn-cs"/>
              </a:rPr>
              <a:t> </a:t>
            </a:r>
            <a:r>
              <a:rPr kumimoji="0" lang="en-US" sz="2400" b="0" i="0" u="none" strike="noStrike" kern="1200" cap="none" spc="0" normalizeH="0" baseline="0" noProof="0" dirty="0" err="1">
                <a:ln>
                  <a:noFill/>
                </a:ln>
                <a:solidFill>
                  <a:srgbClr val="841F00"/>
                </a:solidFill>
                <a:effectLst/>
                <a:uLnTx/>
                <a:uFillTx/>
                <a:latin typeface="Arial"/>
                <a:ea typeface="+mn-ea"/>
                <a:cs typeface="+mn-cs"/>
              </a:rPr>
              <a:t>tranh</a:t>
            </a:r>
            <a:r>
              <a:rPr kumimoji="0" lang="en-US" sz="2400" b="0" i="0" u="none" strike="noStrike" kern="1200" cap="none" spc="0" normalizeH="0" baseline="0" noProof="0" dirty="0">
                <a:ln>
                  <a:noFill/>
                </a:ln>
                <a:solidFill>
                  <a:srgbClr val="841F00"/>
                </a:solidFill>
                <a:effectLst/>
                <a:uLnTx/>
                <a:uFillTx/>
                <a:latin typeface="Arial"/>
                <a:ea typeface="+mn-ea"/>
                <a:cs typeface="+mn-cs"/>
              </a:rPr>
              <a:t> </a:t>
            </a:r>
            <a:r>
              <a:rPr kumimoji="0" lang="en-US" sz="2400" b="0" i="0" u="none" strike="noStrike" kern="1200" cap="none" spc="0" normalizeH="0" baseline="0" noProof="0" dirty="0" err="1">
                <a:ln>
                  <a:noFill/>
                </a:ln>
                <a:solidFill>
                  <a:srgbClr val="841F00"/>
                </a:solidFill>
                <a:effectLst/>
                <a:uLnTx/>
                <a:uFillTx/>
                <a:latin typeface="Arial"/>
                <a:ea typeface="+mn-ea"/>
                <a:cs typeface="+mn-cs"/>
              </a:rPr>
              <a:t>dưới</a:t>
            </a:r>
            <a:r>
              <a:rPr kumimoji="0" lang="en-US" sz="2400" b="0" i="0" u="none" strike="noStrike" kern="1200" cap="none" spc="0" normalizeH="0" baseline="0" noProof="0" dirty="0">
                <a:ln>
                  <a:noFill/>
                </a:ln>
                <a:solidFill>
                  <a:srgbClr val="841F00"/>
                </a:solidFill>
                <a:effectLst/>
                <a:uLnTx/>
                <a:uFillTx/>
                <a:latin typeface="Arial"/>
                <a:ea typeface="+mn-ea"/>
                <a:cs typeface="+mn-cs"/>
              </a:rPr>
              <a:t> </a:t>
            </a:r>
            <a:r>
              <a:rPr kumimoji="0" lang="en-US" sz="2400" b="0" i="0" u="none" strike="noStrike" kern="1200" cap="none" spc="0" normalizeH="0" baseline="0" noProof="0" dirty="0" err="1">
                <a:ln>
                  <a:noFill/>
                </a:ln>
                <a:solidFill>
                  <a:srgbClr val="841F00"/>
                </a:solidFill>
                <a:effectLst/>
                <a:uLnTx/>
                <a:uFillTx/>
                <a:latin typeface="Arial"/>
                <a:ea typeface="+mn-ea"/>
                <a:cs typeface="+mn-cs"/>
              </a:rPr>
              <a:t>đây</a:t>
            </a:r>
            <a:r>
              <a:rPr kumimoji="0" lang="en-US" sz="2400" b="0" i="0" u="none" strike="noStrike" kern="1200" cap="none" spc="0" normalizeH="0" baseline="0" noProof="0" dirty="0">
                <a:ln>
                  <a:noFill/>
                </a:ln>
                <a:solidFill>
                  <a:srgbClr val="841F00"/>
                </a:solidFill>
                <a:effectLst/>
                <a:uLnTx/>
                <a:uFillTx/>
                <a:latin typeface="Arial"/>
                <a:ea typeface="+mn-ea"/>
                <a:cs typeface="+mn-cs"/>
              </a:rPr>
              <a:t> </a:t>
            </a:r>
            <a:r>
              <a:rPr kumimoji="0" lang="en-US" sz="2400" b="0" i="0" u="none" strike="noStrike" kern="1200" cap="none" spc="0" normalizeH="0" baseline="0" noProof="0" dirty="0" err="1">
                <a:ln>
                  <a:noFill/>
                </a:ln>
                <a:solidFill>
                  <a:srgbClr val="841F00"/>
                </a:solidFill>
                <a:effectLst/>
                <a:uLnTx/>
                <a:uFillTx/>
                <a:latin typeface="Arial"/>
                <a:ea typeface="+mn-ea"/>
                <a:cs typeface="+mn-cs"/>
              </a:rPr>
              <a:t>để</a:t>
            </a:r>
            <a:r>
              <a:rPr kumimoji="0" lang="en-US" sz="2400" b="0" i="0" u="none" strike="noStrike" kern="1200" cap="none" spc="0" normalizeH="0" baseline="0" noProof="0" dirty="0">
                <a:ln>
                  <a:noFill/>
                </a:ln>
                <a:solidFill>
                  <a:srgbClr val="841F00"/>
                </a:solidFill>
                <a:effectLst/>
                <a:uLnTx/>
                <a:uFillTx/>
                <a:latin typeface="Arial"/>
                <a:ea typeface="+mn-ea"/>
                <a:cs typeface="+mn-cs"/>
              </a:rPr>
              <a:t> </a:t>
            </a:r>
            <a:r>
              <a:rPr kumimoji="0" lang="en-US" sz="2400" b="0" i="0" u="none" strike="noStrike" kern="1200" cap="none" spc="0" normalizeH="0" baseline="0" noProof="0" dirty="0" err="1">
                <a:ln>
                  <a:noFill/>
                </a:ln>
                <a:solidFill>
                  <a:srgbClr val="841F00"/>
                </a:solidFill>
                <a:effectLst/>
                <a:uLnTx/>
                <a:uFillTx/>
                <a:latin typeface="Arial"/>
                <a:ea typeface="+mn-ea"/>
                <a:cs typeface="+mn-cs"/>
              </a:rPr>
              <a:t>đặt</a:t>
            </a:r>
            <a:r>
              <a:rPr kumimoji="0" lang="en-US" sz="2400" b="0" i="0" u="none" strike="noStrike" kern="1200" cap="none" spc="0" normalizeH="0" baseline="0" noProof="0" dirty="0">
                <a:ln>
                  <a:noFill/>
                </a:ln>
                <a:solidFill>
                  <a:srgbClr val="841F00"/>
                </a:solidFill>
                <a:effectLst/>
                <a:uLnTx/>
                <a:uFillTx/>
                <a:latin typeface="Arial"/>
                <a:ea typeface="+mn-ea"/>
                <a:cs typeface="+mn-cs"/>
              </a:rPr>
              <a:t> </a:t>
            </a:r>
            <a:r>
              <a:rPr kumimoji="0" lang="en-US" sz="2400" b="0" i="0" u="none" strike="noStrike" kern="1200" cap="none" spc="0" normalizeH="0" baseline="0" noProof="0" dirty="0" err="1">
                <a:ln>
                  <a:noFill/>
                </a:ln>
                <a:solidFill>
                  <a:srgbClr val="841F00"/>
                </a:solidFill>
                <a:effectLst/>
                <a:uLnTx/>
                <a:uFillTx/>
                <a:latin typeface="Arial"/>
                <a:ea typeface="+mn-ea"/>
                <a:cs typeface="+mn-cs"/>
              </a:rPr>
              <a:t>câu</a:t>
            </a:r>
            <a:r>
              <a:rPr kumimoji="0" lang="en-US" sz="2400" b="0" i="0" u="none" strike="noStrike" kern="1200" cap="none" spc="0" normalizeH="0" baseline="0" noProof="0" dirty="0">
                <a:ln>
                  <a:noFill/>
                </a:ln>
                <a:solidFill>
                  <a:srgbClr val="841F00"/>
                </a:solidFill>
                <a:effectLst/>
                <a:uLnTx/>
                <a:uFillTx/>
                <a:latin typeface="Arial"/>
                <a:ea typeface="+mn-ea"/>
                <a:cs typeface="+mn-cs"/>
              </a:rPr>
              <a:t>.</a:t>
            </a:r>
          </a:p>
        </p:txBody>
      </p:sp>
      <p:sp>
        <p:nvSpPr>
          <p:cNvPr id="9" name="TextBox 8"/>
          <p:cNvSpPr txBox="1"/>
          <p:nvPr/>
        </p:nvSpPr>
        <p:spPr>
          <a:xfrm>
            <a:off x="891616" y="673963"/>
            <a:ext cx="2068500" cy="461665"/>
          </a:xfrm>
          <a:prstGeom prst="rect">
            <a:avLst/>
          </a:prstGeom>
          <a:solidFill>
            <a:srgbClr val="99CCFF"/>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0000"/>
                </a:solidFill>
                <a:effectLst/>
                <a:uLnTx/>
                <a:uFillTx/>
                <a:latin typeface="Arial"/>
                <a:ea typeface="+mn-ea"/>
                <a:cs typeface="+mn-cs"/>
              </a:rPr>
              <a:t>a.Một</a:t>
            </a:r>
            <a:r>
              <a:rPr kumimoji="0" lang="en-US" sz="2400" b="0" i="0" u="none" strike="noStrike" kern="1200" cap="none" spc="0" normalizeH="0" baseline="0" noProof="0" dirty="0">
                <a:ln>
                  <a:noFill/>
                </a:ln>
                <a:solidFill>
                  <a:srgbClr val="000000"/>
                </a:solidFill>
                <a:effectLst/>
                <a:uLnTx/>
                <a:uFillTx/>
                <a:latin typeface="Arial"/>
                <a:ea typeface="+mn-ea"/>
                <a:cs typeface="+mn-cs"/>
              </a:rPr>
              <a:t> </a:t>
            </a:r>
            <a:r>
              <a:rPr kumimoji="0" lang="en-US" sz="2400" b="0" i="0" u="none" strike="noStrike" kern="1200" cap="none" spc="0" normalizeH="0" baseline="0" noProof="0" dirty="0" err="1">
                <a:ln>
                  <a:noFill/>
                </a:ln>
                <a:solidFill>
                  <a:srgbClr val="000000"/>
                </a:solidFill>
                <a:effectLst/>
                <a:uLnTx/>
                <a:uFillTx/>
                <a:latin typeface="Arial"/>
                <a:ea typeface="+mn-ea"/>
                <a:cs typeface="+mn-cs"/>
              </a:rPr>
              <a:t>câu</a:t>
            </a:r>
            <a:r>
              <a:rPr kumimoji="0" lang="en-US" sz="2400" b="0" i="0" u="none" strike="noStrike" kern="1200" cap="none" spc="0" normalizeH="0" baseline="0" noProof="0" dirty="0">
                <a:ln>
                  <a:noFill/>
                </a:ln>
                <a:solidFill>
                  <a:srgbClr val="000000"/>
                </a:solidFill>
                <a:effectLst/>
                <a:uLnTx/>
                <a:uFillTx/>
                <a:latin typeface="Arial"/>
                <a:ea typeface="+mn-ea"/>
                <a:cs typeface="+mn-cs"/>
              </a:rPr>
              <a:t> </a:t>
            </a:r>
            <a:r>
              <a:rPr kumimoji="0" lang="en-US" sz="2400" b="0" i="0" u="none" strike="noStrike" kern="1200" cap="none" spc="0" normalizeH="0" baseline="0" noProof="0" dirty="0" err="1">
                <a:ln>
                  <a:noFill/>
                </a:ln>
                <a:solidFill>
                  <a:srgbClr val="000000"/>
                </a:solidFill>
                <a:effectLst/>
                <a:uLnTx/>
                <a:uFillTx/>
                <a:latin typeface="Arial"/>
                <a:ea typeface="+mn-ea"/>
                <a:cs typeface="+mn-cs"/>
              </a:rPr>
              <a:t>hỏi</a:t>
            </a:r>
            <a:endParaRPr kumimoji="0" lang="en-US" sz="2400" b="0" i="0" u="none" strike="noStrike" kern="1200" cap="none" spc="0" normalizeH="0" baseline="0" noProof="0" dirty="0">
              <a:ln>
                <a:noFill/>
              </a:ln>
              <a:solidFill>
                <a:srgbClr val="000000"/>
              </a:solidFill>
              <a:effectLst/>
              <a:uLnTx/>
              <a:uFillTx/>
              <a:latin typeface="Arial"/>
              <a:ea typeface="+mn-ea"/>
              <a:cs typeface="+mn-cs"/>
            </a:endParaRPr>
          </a:p>
        </p:txBody>
      </p:sp>
      <p:sp>
        <p:nvSpPr>
          <p:cNvPr id="12" name="TextBox 11"/>
          <p:cNvSpPr txBox="1"/>
          <p:nvPr/>
        </p:nvSpPr>
        <p:spPr>
          <a:xfrm>
            <a:off x="3298356" y="643167"/>
            <a:ext cx="2212193" cy="461665"/>
          </a:xfrm>
          <a:prstGeom prst="rect">
            <a:avLst/>
          </a:prstGeom>
          <a:solidFill>
            <a:srgbClr val="99CCFF"/>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0000"/>
                </a:solidFill>
                <a:effectLst/>
                <a:uLnTx/>
                <a:uFillTx/>
                <a:latin typeface="Arial"/>
                <a:ea typeface="+mn-ea"/>
                <a:cs typeface="+mn-cs"/>
              </a:rPr>
              <a:t>b.Một</a:t>
            </a:r>
            <a:r>
              <a:rPr kumimoji="0" lang="en-US" sz="2400" b="0" i="0" u="none" strike="noStrike" kern="1200" cap="none" spc="0" normalizeH="0" baseline="0" noProof="0" dirty="0">
                <a:ln>
                  <a:noFill/>
                </a:ln>
                <a:solidFill>
                  <a:srgbClr val="000000"/>
                </a:solidFill>
                <a:effectLst/>
                <a:uLnTx/>
                <a:uFillTx/>
                <a:latin typeface="Arial"/>
                <a:ea typeface="+mn-ea"/>
                <a:cs typeface="+mn-cs"/>
              </a:rPr>
              <a:t> </a:t>
            </a:r>
            <a:r>
              <a:rPr kumimoji="0" lang="en-US" sz="2400" b="0" i="0" u="none" strike="noStrike" kern="1200" cap="none" spc="0" normalizeH="0" baseline="0" noProof="0" dirty="0" err="1">
                <a:ln>
                  <a:noFill/>
                </a:ln>
                <a:solidFill>
                  <a:srgbClr val="000000"/>
                </a:solidFill>
                <a:effectLst/>
                <a:uLnTx/>
                <a:uFillTx/>
                <a:latin typeface="Arial"/>
                <a:ea typeface="+mn-ea"/>
                <a:cs typeface="+mn-cs"/>
              </a:rPr>
              <a:t>câu</a:t>
            </a:r>
            <a:r>
              <a:rPr kumimoji="0" lang="en-US" sz="2400" b="0" i="0" u="none" strike="noStrike" kern="1200" cap="none" spc="0" normalizeH="0" baseline="0" noProof="0" dirty="0">
                <a:ln>
                  <a:noFill/>
                </a:ln>
                <a:solidFill>
                  <a:srgbClr val="000000"/>
                </a:solidFill>
                <a:effectLst/>
                <a:uLnTx/>
                <a:uFillTx/>
                <a:latin typeface="Arial"/>
                <a:ea typeface="+mn-ea"/>
                <a:cs typeface="+mn-cs"/>
              </a:rPr>
              <a:t> </a:t>
            </a:r>
            <a:r>
              <a:rPr kumimoji="0" lang="en-US" sz="2400" b="0" i="0" u="none" strike="noStrike" kern="1200" cap="none" spc="0" normalizeH="0" baseline="0" noProof="0" dirty="0" err="1">
                <a:ln>
                  <a:noFill/>
                </a:ln>
                <a:solidFill>
                  <a:srgbClr val="000000"/>
                </a:solidFill>
                <a:effectLst/>
                <a:uLnTx/>
                <a:uFillTx/>
                <a:latin typeface="Arial"/>
                <a:ea typeface="+mn-ea"/>
                <a:cs typeface="+mn-cs"/>
              </a:rPr>
              <a:t>cảm</a:t>
            </a:r>
            <a:endParaRPr kumimoji="0" lang="en-US" sz="2400" b="0" i="0" u="none" strike="noStrike" kern="1200" cap="none" spc="0" normalizeH="0" baseline="0" noProof="0" dirty="0">
              <a:ln>
                <a:noFill/>
              </a:ln>
              <a:solidFill>
                <a:srgbClr val="000000"/>
              </a:solidFill>
              <a:effectLst/>
              <a:uLnTx/>
              <a:uFillTx/>
              <a:latin typeface="Arial"/>
              <a:ea typeface="+mn-ea"/>
              <a:cs typeface="+mn-cs"/>
            </a:endParaRPr>
          </a:p>
        </p:txBody>
      </p:sp>
      <p:sp>
        <p:nvSpPr>
          <p:cNvPr id="13" name="TextBox 12"/>
          <p:cNvSpPr txBox="1"/>
          <p:nvPr/>
        </p:nvSpPr>
        <p:spPr>
          <a:xfrm>
            <a:off x="5826249" y="673961"/>
            <a:ext cx="2068500" cy="461665"/>
          </a:xfrm>
          <a:prstGeom prst="rect">
            <a:avLst/>
          </a:prstGeom>
          <a:solidFill>
            <a:srgbClr val="99CCFF"/>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0000"/>
                </a:solidFill>
                <a:effectLst/>
                <a:uLnTx/>
                <a:uFillTx/>
                <a:latin typeface="Arial"/>
                <a:ea typeface="+mn-ea"/>
                <a:cs typeface="+mn-cs"/>
              </a:rPr>
              <a:t>c.Một</a:t>
            </a:r>
            <a:r>
              <a:rPr kumimoji="0" lang="en-US" sz="2400" b="0" i="0" u="none" strike="noStrike" kern="1200" cap="none" spc="0" normalizeH="0" baseline="0" noProof="0" dirty="0">
                <a:ln>
                  <a:noFill/>
                </a:ln>
                <a:solidFill>
                  <a:srgbClr val="000000"/>
                </a:solidFill>
                <a:effectLst/>
                <a:uLnTx/>
                <a:uFillTx/>
                <a:latin typeface="Arial"/>
                <a:ea typeface="+mn-ea"/>
                <a:cs typeface="+mn-cs"/>
              </a:rPr>
              <a:t> </a:t>
            </a:r>
            <a:r>
              <a:rPr kumimoji="0" lang="en-US" sz="2400" b="0" i="0" u="none" strike="noStrike" kern="1200" cap="none" spc="0" normalizeH="0" baseline="0" noProof="0" dirty="0" err="1">
                <a:ln>
                  <a:noFill/>
                </a:ln>
                <a:solidFill>
                  <a:srgbClr val="000000"/>
                </a:solidFill>
                <a:effectLst/>
                <a:uLnTx/>
                <a:uFillTx/>
                <a:latin typeface="Arial"/>
                <a:ea typeface="+mn-ea"/>
                <a:cs typeface="+mn-cs"/>
              </a:rPr>
              <a:t>câu</a:t>
            </a:r>
            <a:r>
              <a:rPr kumimoji="0" lang="en-US" sz="2400" b="0" i="0" u="none" strike="noStrike" kern="1200" cap="none" spc="0" normalizeH="0" baseline="0" noProof="0" dirty="0">
                <a:ln>
                  <a:noFill/>
                </a:ln>
                <a:solidFill>
                  <a:srgbClr val="000000"/>
                </a:solidFill>
                <a:effectLst/>
                <a:uLnTx/>
                <a:uFillTx/>
                <a:latin typeface="Arial"/>
                <a:ea typeface="+mn-ea"/>
                <a:cs typeface="+mn-cs"/>
              </a:rPr>
              <a:t> </a:t>
            </a:r>
            <a:r>
              <a:rPr kumimoji="0" lang="en-US" sz="2400" b="0" i="0" u="none" strike="noStrike" kern="1200" cap="none" spc="0" normalizeH="0" baseline="0" noProof="0" dirty="0" err="1">
                <a:ln>
                  <a:noFill/>
                </a:ln>
                <a:solidFill>
                  <a:srgbClr val="000000"/>
                </a:solidFill>
                <a:effectLst/>
                <a:uLnTx/>
                <a:uFillTx/>
                <a:latin typeface="Arial"/>
                <a:ea typeface="+mn-ea"/>
                <a:cs typeface="+mn-cs"/>
              </a:rPr>
              <a:t>kể</a:t>
            </a:r>
            <a:endParaRPr kumimoji="0" lang="en-US" sz="2400" b="0" i="0" u="none" strike="noStrike" kern="1200" cap="none" spc="0" normalizeH="0" baseline="0" noProof="0" dirty="0">
              <a:ln>
                <a:noFill/>
              </a:ln>
              <a:solidFill>
                <a:srgbClr val="000000"/>
              </a:solidFill>
              <a:effectLst/>
              <a:uLnTx/>
              <a:uFillTx/>
              <a:latin typeface="Arial"/>
              <a:ea typeface="+mn-ea"/>
              <a:cs typeface="+mn-cs"/>
            </a:endParaRPr>
          </a:p>
        </p:txBody>
      </p:sp>
      <p:sp>
        <p:nvSpPr>
          <p:cNvPr id="14" name="TextBox 13"/>
          <p:cNvSpPr txBox="1"/>
          <p:nvPr/>
        </p:nvSpPr>
        <p:spPr>
          <a:xfrm>
            <a:off x="8199902" y="689125"/>
            <a:ext cx="2399412" cy="461665"/>
          </a:xfrm>
          <a:prstGeom prst="rect">
            <a:avLst/>
          </a:prstGeom>
          <a:solidFill>
            <a:srgbClr val="99CCFF"/>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0000"/>
                </a:solidFill>
                <a:effectLst/>
                <a:uLnTx/>
                <a:uFillTx/>
                <a:latin typeface="Arial"/>
                <a:ea typeface="+mn-ea"/>
                <a:cs typeface="+mn-cs"/>
              </a:rPr>
              <a:t>d.Một</a:t>
            </a:r>
            <a:r>
              <a:rPr kumimoji="0" lang="en-US" sz="2400" b="0" i="0" u="none" strike="noStrike" kern="1200" cap="none" spc="0" normalizeH="0" baseline="0" noProof="0" dirty="0">
                <a:ln>
                  <a:noFill/>
                </a:ln>
                <a:solidFill>
                  <a:srgbClr val="000000"/>
                </a:solidFill>
                <a:effectLst/>
                <a:uLnTx/>
                <a:uFillTx/>
                <a:latin typeface="Arial"/>
                <a:ea typeface="+mn-ea"/>
                <a:cs typeface="+mn-cs"/>
              </a:rPr>
              <a:t> </a:t>
            </a:r>
            <a:r>
              <a:rPr kumimoji="0" lang="en-US" sz="2400" b="0" i="0" u="none" strike="noStrike" kern="1200" cap="none" spc="0" normalizeH="0" baseline="0" noProof="0" dirty="0" err="1">
                <a:ln>
                  <a:noFill/>
                </a:ln>
                <a:solidFill>
                  <a:srgbClr val="000000"/>
                </a:solidFill>
                <a:effectLst/>
                <a:uLnTx/>
                <a:uFillTx/>
                <a:latin typeface="Arial"/>
                <a:ea typeface="+mn-ea"/>
                <a:cs typeface="+mn-cs"/>
              </a:rPr>
              <a:t>câu</a:t>
            </a:r>
            <a:r>
              <a:rPr kumimoji="0" lang="en-US" sz="2400" b="0" i="0" u="none" strike="noStrike" kern="1200" cap="none" spc="0" normalizeH="0" baseline="0" noProof="0" dirty="0">
                <a:ln>
                  <a:noFill/>
                </a:ln>
                <a:solidFill>
                  <a:srgbClr val="000000"/>
                </a:solidFill>
                <a:effectLst/>
                <a:uLnTx/>
                <a:uFillTx/>
                <a:latin typeface="Arial"/>
                <a:ea typeface="+mn-ea"/>
                <a:cs typeface="+mn-cs"/>
              </a:rPr>
              <a:t> </a:t>
            </a:r>
            <a:r>
              <a:rPr kumimoji="0" lang="en-US" sz="2400" b="0" i="0" u="none" strike="noStrike" kern="1200" cap="none" spc="0" normalizeH="0" baseline="0" noProof="0" dirty="0" err="1">
                <a:ln>
                  <a:noFill/>
                </a:ln>
                <a:solidFill>
                  <a:srgbClr val="000000"/>
                </a:solidFill>
                <a:effectLst/>
                <a:uLnTx/>
                <a:uFillTx/>
                <a:latin typeface="Arial"/>
                <a:ea typeface="+mn-ea"/>
                <a:cs typeface="+mn-cs"/>
              </a:rPr>
              <a:t>khiến</a:t>
            </a:r>
            <a:endParaRPr kumimoji="0" lang="en-US" sz="2400" b="0" i="0" u="none" strike="noStrike" kern="1200" cap="none" spc="0" normalizeH="0" baseline="0" noProof="0" dirty="0">
              <a:ln>
                <a:noFill/>
              </a:ln>
              <a:solidFill>
                <a:srgbClr val="000000"/>
              </a:solidFill>
              <a:effectLst/>
              <a:uLnTx/>
              <a:uFillTx/>
              <a:latin typeface="Arial"/>
              <a:ea typeface="+mn-ea"/>
              <a:cs typeface="+mn-cs"/>
            </a:endParaRPr>
          </a:p>
        </p:txBody>
      </p:sp>
      <p:sp>
        <p:nvSpPr>
          <p:cNvPr id="11" name="Rectangle 10"/>
          <p:cNvSpPr/>
          <p:nvPr/>
        </p:nvSpPr>
        <p:spPr>
          <a:xfrm>
            <a:off x="1094705" y="4181953"/>
            <a:ext cx="4056844" cy="1938992"/>
          </a:xfrm>
          <a:prstGeom prst="rect">
            <a:avLst/>
          </a:prstGeom>
          <a:solidFill>
            <a:srgbClr val="CCECFF"/>
          </a:solidFill>
        </p:spPr>
        <p:style>
          <a:lnRef idx="2">
            <a:schemeClr val="accent5"/>
          </a:lnRef>
          <a:fillRef idx="1">
            <a:schemeClr val="lt1"/>
          </a:fillRef>
          <a:effectRef idx="0">
            <a:schemeClr val="accent5"/>
          </a:effectRef>
          <a:fontRef idx="minor">
            <a:schemeClr val="dk1"/>
          </a:fontRef>
        </p:style>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l-NL" sz="2400" b="0" i="1" u="none" strike="noStrike" kern="1200" cap="none" spc="0" normalizeH="0" baseline="0" noProof="0" dirty="0">
                <a:ln>
                  <a:noFill/>
                </a:ln>
                <a:solidFill>
                  <a:srgbClr val="841F00"/>
                </a:solidFill>
                <a:effectLst/>
                <a:uLnTx/>
                <a:uFillTx/>
                <a:latin typeface="Arial"/>
                <a:ea typeface="+mn-ea"/>
                <a:cs typeface="+mn-cs"/>
              </a:rPr>
              <a:t>3. Bạn nhỏ đang xếp đồ dùng học tập vào cặp sách./ Liệu bạn có bị muộn  học không?/ Bạn ấy chậm chạp quá!/ Bạn nhanh tay lên!</a:t>
            </a:r>
            <a:endParaRPr kumimoji="0" lang="en-US" sz="2400" b="0" i="0" u="none" strike="noStrike" kern="1200" cap="none" spc="0" normalizeH="0" baseline="0" noProof="0" dirty="0">
              <a:ln>
                <a:noFill/>
              </a:ln>
              <a:solidFill>
                <a:srgbClr val="841F00"/>
              </a:solidFill>
              <a:effectLst/>
              <a:uLnTx/>
              <a:uFillTx/>
              <a:latin typeface="Arial"/>
              <a:ea typeface="+mn-ea"/>
              <a:cs typeface="+mn-cs"/>
            </a:endParaRPr>
          </a:p>
        </p:txBody>
      </p:sp>
      <p:sp>
        <p:nvSpPr>
          <p:cNvPr id="15" name="Rectangle 14"/>
          <p:cNvSpPr/>
          <p:nvPr/>
        </p:nvSpPr>
        <p:spPr>
          <a:xfrm>
            <a:off x="5866327" y="4181953"/>
            <a:ext cx="4056844" cy="1938992"/>
          </a:xfrm>
          <a:prstGeom prst="rect">
            <a:avLst/>
          </a:prstGeom>
          <a:solidFill>
            <a:schemeClr val="accent1">
              <a:lumMod val="20000"/>
              <a:lumOff val="80000"/>
            </a:schemeClr>
          </a:solidFill>
        </p:spPr>
        <p:style>
          <a:lnRef idx="2">
            <a:schemeClr val="accent5"/>
          </a:lnRef>
          <a:fillRef idx="1">
            <a:schemeClr val="lt1"/>
          </a:fillRef>
          <a:effectRef idx="0">
            <a:schemeClr val="accent5"/>
          </a:effectRef>
          <a:fontRef idx="minor">
            <a:schemeClr val="dk1"/>
          </a:fontRef>
        </p:style>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l-NL" sz="2400" b="0" i="1" u="none" strike="noStrike" kern="1200" cap="none" spc="0" normalizeH="0" baseline="0" noProof="0" dirty="0">
                <a:ln>
                  <a:noFill/>
                </a:ln>
                <a:solidFill>
                  <a:srgbClr val="841F00"/>
                </a:solidFill>
                <a:effectLst/>
                <a:uLnTx/>
                <a:uFillTx/>
                <a:latin typeface="Arial"/>
                <a:ea typeface="+mn-ea"/>
                <a:cs typeface="+mn-cs"/>
              </a:rPr>
              <a:t>4. Bạn nhỏ đi đến trường học./ Bạn bị muộn học phải không?/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l-NL" sz="2400" b="0" i="1" u="none" strike="noStrike" kern="1200" cap="none" spc="0" normalizeH="0" baseline="0" noProof="0" dirty="0">
                <a:ln>
                  <a:noFill/>
                </a:ln>
                <a:solidFill>
                  <a:srgbClr val="841F00"/>
                </a:solidFill>
                <a:effectLst/>
                <a:uLnTx/>
                <a:uFillTx/>
                <a:latin typeface="Arial"/>
                <a:ea typeface="+mn-ea"/>
                <a:cs typeface="+mn-cs"/>
              </a:rPr>
              <a:t>Ôi! Chạy mệt quá!/ Bác bảo vệ chờ cháu với ạ!</a:t>
            </a:r>
            <a:endParaRPr kumimoji="0" lang="en-US" sz="2400" b="0" i="0" u="none" strike="noStrike" kern="0" cap="none" spc="0" normalizeH="0" baseline="0" noProof="0" dirty="0">
              <a:ln>
                <a:noFill/>
              </a:ln>
              <a:solidFill>
                <a:srgbClr val="1F684C">
                  <a:lumMod val="75000"/>
                </a:srgbClr>
              </a:solidFill>
              <a:effectLst/>
              <a:uLnTx/>
              <a:uFillTx/>
              <a:latin typeface="Arial"/>
              <a:ea typeface="+mn-ea"/>
              <a:cs typeface="+mn-cs"/>
            </a:endParaRPr>
          </a:p>
        </p:txBody>
      </p:sp>
    </p:spTree>
    <p:extLst>
      <p:ext uri="{BB962C8B-B14F-4D97-AF65-F5344CB8AC3E}">
        <p14:creationId xmlns:p14="http://schemas.microsoft.com/office/powerpoint/2010/main" val="3104876651"/>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grpId="0" nodeType="click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15"/>
                                        </p:tgtEl>
                                        <p:attrNameLst>
                                          <p:attrName>style.visibility</p:attrName>
                                        </p:attrNameLst>
                                      </p:cBhvr>
                                      <p:to>
                                        <p:strVal val="visible"/>
                                      </p:to>
                                    </p:set>
                                    <p:animEffect transition="in" filter="fade">
                                      <p:cBhvr>
                                        <p:cTn id="16"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5"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89432" y="80063"/>
            <a:ext cx="2356825" cy="1865788"/>
          </a:xfrm>
          <a:prstGeom prst="rect">
            <a:avLst/>
          </a:prstGeom>
        </p:spPr>
      </p:pic>
      <p:sp>
        <p:nvSpPr>
          <p:cNvPr id="4" name="TextBox 3"/>
          <p:cNvSpPr txBox="1"/>
          <p:nvPr/>
        </p:nvSpPr>
        <p:spPr>
          <a:xfrm>
            <a:off x="1322556" y="2013465"/>
            <a:ext cx="1420368" cy="584775"/>
          </a:xfrm>
          <a:prstGeom prst="rect">
            <a:avLst/>
          </a:prstGeom>
        </p:spPr>
        <p:style>
          <a:lnRef idx="1">
            <a:schemeClr val="accent4"/>
          </a:lnRef>
          <a:fillRef idx="2">
            <a:schemeClr val="accent4"/>
          </a:fillRef>
          <a:effectRef idx="1">
            <a:schemeClr val="accent4"/>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srgbClr val="841F00"/>
                </a:solidFill>
                <a:effectLst/>
                <a:uLnTx/>
                <a:uFillTx/>
                <a:latin typeface="Arial" panose="020B0604020202020204" pitchFamily="34" charset="0"/>
                <a:ea typeface="+mn-ea"/>
                <a:cs typeface="Arial" panose="020B0604020202020204" pitchFamily="34" charset="0"/>
              </a:rPr>
              <a:t>Bài</a:t>
            </a:r>
            <a:r>
              <a:rPr kumimoji="0" lang="en-US" sz="3200" b="1" i="0" u="none" strike="noStrike" kern="1200" cap="none" spc="0" normalizeH="0" baseline="0" noProof="0" dirty="0">
                <a:ln>
                  <a:noFill/>
                </a:ln>
                <a:solidFill>
                  <a:srgbClr val="841F00"/>
                </a:solidFill>
                <a:effectLst/>
                <a:uLnTx/>
                <a:uFillTx/>
                <a:latin typeface="Arial" panose="020B0604020202020204" pitchFamily="34" charset="0"/>
                <a:ea typeface="+mn-ea"/>
                <a:cs typeface="Arial" panose="020B0604020202020204" pitchFamily="34" charset="0"/>
              </a:rPr>
              <a:t> 6</a:t>
            </a:r>
          </a:p>
        </p:txBody>
      </p:sp>
      <p:pic>
        <p:nvPicPr>
          <p:cNvPr id="6" name="图片 51"/>
          <p:cNvPicPr>
            <a:picLocks noChangeAspect="1"/>
          </p:cNvPicPr>
          <p:nvPr/>
        </p:nvPicPr>
        <p:blipFill>
          <a:blip r:embed="rId4"/>
          <a:stretch>
            <a:fillRect/>
          </a:stretch>
        </p:blipFill>
        <p:spPr>
          <a:xfrm>
            <a:off x="10702343" y="5466669"/>
            <a:ext cx="664370" cy="1308553"/>
          </a:xfrm>
          <a:prstGeom prst="rect">
            <a:avLst/>
          </a:prstGeom>
        </p:spPr>
      </p:pic>
      <p:pic>
        <p:nvPicPr>
          <p:cNvPr id="7" name="Picture 6"/>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739624" y="619765"/>
            <a:ext cx="1925438" cy="1925438"/>
          </a:xfrm>
          <a:prstGeom prst="rect">
            <a:avLst/>
          </a:prstGeom>
        </p:spPr>
      </p:pic>
      <p:pic>
        <p:nvPicPr>
          <p:cNvPr id="5122" name="Picture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040564" y="3686608"/>
            <a:ext cx="11037869" cy="1642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 name="Rectangle 7"/>
          <p:cNvSpPr/>
          <p:nvPr/>
        </p:nvSpPr>
        <p:spPr>
          <a:xfrm>
            <a:off x="1322556" y="2763279"/>
            <a:ext cx="9379787" cy="523220"/>
          </a:xfrm>
          <a:prstGeom prst="rect">
            <a:avLst/>
          </a:prstGeom>
        </p:spPr>
        <p:style>
          <a:lnRef idx="1">
            <a:schemeClr val="accent5"/>
          </a:lnRef>
          <a:fillRef idx="2">
            <a:schemeClr val="accent5"/>
          </a:fillRef>
          <a:effectRef idx="1">
            <a:schemeClr val="accent5"/>
          </a:effectRef>
          <a:fontRef idx="minor">
            <a:schemeClr val="dk1"/>
          </a:fontRef>
        </p:style>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err="1">
                <a:ln>
                  <a:noFill/>
                </a:ln>
                <a:solidFill>
                  <a:srgbClr val="1F684C">
                    <a:lumMod val="75000"/>
                  </a:srgbClr>
                </a:solidFill>
                <a:effectLst/>
                <a:uLnTx/>
                <a:uFillTx/>
                <a:latin typeface="Arial"/>
                <a:ea typeface="+mn-ea"/>
                <a:cs typeface="+mn-cs"/>
              </a:rPr>
              <a:t>Nói</a:t>
            </a:r>
            <a:r>
              <a:rPr kumimoji="0" lang="en-US" sz="2800" b="0" i="0" u="none" strike="noStrike" kern="0" cap="none" spc="0" normalizeH="0" baseline="0" noProof="0" dirty="0">
                <a:ln>
                  <a:noFill/>
                </a:ln>
                <a:solidFill>
                  <a:srgbClr val="1F684C">
                    <a:lumMod val="75000"/>
                  </a:srgbClr>
                </a:solidFill>
                <a:effectLst/>
                <a:uLnTx/>
                <a:uFillTx/>
                <a:latin typeface="Arial"/>
                <a:ea typeface="+mn-ea"/>
                <a:cs typeface="+mn-cs"/>
              </a:rPr>
              <a:t> </a:t>
            </a:r>
            <a:r>
              <a:rPr kumimoji="0" lang="en-US" sz="2800" b="0" i="0" u="none" strike="noStrike" kern="0" cap="none" spc="0" normalizeH="0" baseline="0" noProof="0" dirty="0" err="1">
                <a:ln>
                  <a:noFill/>
                </a:ln>
                <a:solidFill>
                  <a:srgbClr val="1F684C">
                    <a:lumMod val="75000"/>
                  </a:srgbClr>
                </a:solidFill>
                <a:effectLst/>
                <a:uLnTx/>
                <a:uFillTx/>
                <a:latin typeface="Arial"/>
                <a:ea typeface="+mn-ea"/>
                <a:cs typeface="+mn-cs"/>
              </a:rPr>
              <a:t>tiếp</a:t>
            </a:r>
            <a:r>
              <a:rPr kumimoji="0" lang="en-US" sz="2800" b="0" i="0" u="none" strike="noStrike" kern="0" cap="none" spc="0" normalizeH="0" baseline="0" noProof="0" dirty="0">
                <a:ln>
                  <a:noFill/>
                </a:ln>
                <a:solidFill>
                  <a:srgbClr val="1F684C">
                    <a:lumMod val="75000"/>
                  </a:srgbClr>
                </a:solidFill>
                <a:effectLst/>
                <a:uLnTx/>
                <a:uFillTx/>
                <a:latin typeface="Arial"/>
                <a:ea typeface="+mn-ea"/>
                <a:cs typeface="+mn-cs"/>
              </a:rPr>
              <a:t> </a:t>
            </a:r>
            <a:r>
              <a:rPr kumimoji="0" lang="en-US" sz="2800" b="0" i="0" u="none" strike="noStrike" kern="0" cap="none" spc="0" normalizeH="0" baseline="0" noProof="0" dirty="0" err="1">
                <a:ln>
                  <a:noFill/>
                </a:ln>
                <a:solidFill>
                  <a:srgbClr val="1F684C">
                    <a:lumMod val="75000"/>
                  </a:srgbClr>
                </a:solidFill>
                <a:effectLst/>
                <a:uLnTx/>
                <a:uFillTx/>
                <a:latin typeface="Arial"/>
                <a:ea typeface="+mn-ea"/>
                <a:cs typeface="+mn-cs"/>
              </a:rPr>
              <a:t>để</a:t>
            </a:r>
            <a:r>
              <a:rPr kumimoji="0" lang="en-US" sz="2800" b="0" i="0" u="none" strike="noStrike" kern="0" cap="none" spc="0" normalizeH="0" baseline="0" noProof="0" dirty="0">
                <a:ln>
                  <a:noFill/>
                </a:ln>
                <a:solidFill>
                  <a:srgbClr val="1F684C">
                    <a:lumMod val="75000"/>
                  </a:srgbClr>
                </a:solidFill>
                <a:effectLst/>
                <a:uLnTx/>
                <a:uFillTx/>
                <a:latin typeface="Arial"/>
                <a:ea typeface="+mn-ea"/>
                <a:cs typeface="+mn-cs"/>
              </a:rPr>
              <a:t> </a:t>
            </a:r>
            <a:r>
              <a:rPr kumimoji="0" lang="en-US" sz="2800" b="0" i="0" u="none" strike="noStrike" kern="0" cap="none" spc="0" normalizeH="0" baseline="0" noProof="0" dirty="0" err="1">
                <a:ln>
                  <a:noFill/>
                </a:ln>
                <a:solidFill>
                  <a:srgbClr val="1F684C">
                    <a:lumMod val="75000"/>
                  </a:srgbClr>
                </a:solidFill>
                <a:effectLst/>
                <a:uLnTx/>
                <a:uFillTx/>
                <a:latin typeface="Arial"/>
                <a:ea typeface="+mn-ea"/>
                <a:cs typeface="+mn-cs"/>
              </a:rPr>
              <a:t>hoàn</a:t>
            </a:r>
            <a:r>
              <a:rPr kumimoji="0" lang="en-US" sz="2800" b="0" i="0" u="none" strike="noStrike" kern="0" cap="none" spc="0" normalizeH="0" baseline="0" noProof="0" dirty="0">
                <a:ln>
                  <a:noFill/>
                </a:ln>
                <a:solidFill>
                  <a:srgbClr val="1F684C">
                    <a:lumMod val="75000"/>
                  </a:srgbClr>
                </a:solidFill>
                <a:effectLst/>
                <a:uLnTx/>
                <a:uFillTx/>
                <a:latin typeface="Arial"/>
                <a:ea typeface="+mn-ea"/>
                <a:cs typeface="+mn-cs"/>
              </a:rPr>
              <a:t> </a:t>
            </a:r>
            <a:r>
              <a:rPr kumimoji="0" lang="en-US" sz="2800" b="0" i="0" u="none" strike="noStrike" kern="0" cap="none" spc="0" normalizeH="0" baseline="0" noProof="0" dirty="0" err="1">
                <a:ln>
                  <a:noFill/>
                </a:ln>
                <a:solidFill>
                  <a:srgbClr val="1F684C">
                    <a:lumMod val="75000"/>
                  </a:srgbClr>
                </a:solidFill>
                <a:effectLst/>
                <a:uLnTx/>
                <a:uFillTx/>
                <a:latin typeface="Arial"/>
                <a:ea typeface="+mn-ea"/>
                <a:cs typeface="+mn-cs"/>
              </a:rPr>
              <a:t>thành</a:t>
            </a:r>
            <a:r>
              <a:rPr kumimoji="0" lang="en-US" sz="2800" b="0" i="0" u="none" strike="noStrike" kern="0" cap="none" spc="0" normalizeH="0" baseline="0" noProof="0" dirty="0">
                <a:ln>
                  <a:noFill/>
                </a:ln>
                <a:solidFill>
                  <a:srgbClr val="1F684C">
                    <a:lumMod val="75000"/>
                  </a:srgbClr>
                </a:solidFill>
                <a:effectLst/>
                <a:uLnTx/>
                <a:uFillTx/>
                <a:latin typeface="Arial"/>
                <a:ea typeface="+mn-ea"/>
                <a:cs typeface="+mn-cs"/>
              </a:rPr>
              <a:t> </a:t>
            </a:r>
            <a:r>
              <a:rPr kumimoji="0" lang="en-US" sz="2800" b="0" i="0" u="none" strike="noStrike" kern="0" cap="none" spc="0" normalizeH="0" baseline="0" noProof="0" dirty="0" err="1">
                <a:ln>
                  <a:noFill/>
                </a:ln>
                <a:solidFill>
                  <a:srgbClr val="1F684C">
                    <a:lumMod val="75000"/>
                  </a:srgbClr>
                </a:solidFill>
                <a:effectLst/>
                <a:uLnTx/>
                <a:uFillTx/>
                <a:latin typeface="Arial"/>
                <a:ea typeface="+mn-ea"/>
                <a:cs typeface="+mn-cs"/>
              </a:rPr>
              <a:t>các</a:t>
            </a:r>
            <a:r>
              <a:rPr kumimoji="0" lang="en-US" sz="2800" b="0" i="0" u="none" strike="noStrike" kern="0" cap="none" spc="0" normalizeH="0" baseline="0" noProof="0" dirty="0">
                <a:ln>
                  <a:noFill/>
                </a:ln>
                <a:solidFill>
                  <a:srgbClr val="1F684C">
                    <a:lumMod val="75000"/>
                  </a:srgbClr>
                </a:solidFill>
                <a:effectLst/>
                <a:uLnTx/>
                <a:uFillTx/>
                <a:latin typeface="Arial"/>
                <a:ea typeface="+mn-ea"/>
                <a:cs typeface="+mn-cs"/>
              </a:rPr>
              <a:t> </a:t>
            </a:r>
            <a:r>
              <a:rPr kumimoji="0" lang="en-US" sz="2800" b="0" i="0" u="none" strike="noStrike" kern="0" cap="none" spc="0" normalizeH="0" baseline="0" noProof="0" dirty="0" err="1">
                <a:ln>
                  <a:noFill/>
                </a:ln>
                <a:solidFill>
                  <a:srgbClr val="1F684C">
                    <a:lumMod val="75000"/>
                  </a:srgbClr>
                </a:solidFill>
                <a:effectLst/>
                <a:uLnTx/>
                <a:uFillTx/>
                <a:latin typeface="Arial"/>
                <a:ea typeface="+mn-ea"/>
                <a:cs typeface="+mn-cs"/>
              </a:rPr>
              <a:t>câu</a:t>
            </a:r>
            <a:r>
              <a:rPr kumimoji="0" lang="en-US" sz="2800" b="0" i="0" u="none" strike="noStrike" kern="0" cap="none" spc="0" normalizeH="0" baseline="0" noProof="0" dirty="0">
                <a:ln>
                  <a:noFill/>
                </a:ln>
                <a:solidFill>
                  <a:srgbClr val="1F684C">
                    <a:lumMod val="75000"/>
                  </a:srgbClr>
                </a:solidFill>
                <a:effectLst/>
                <a:uLnTx/>
                <a:uFillTx/>
                <a:latin typeface="Arial"/>
                <a:ea typeface="+mn-ea"/>
                <a:cs typeface="+mn-cs"/>
              </a:rPr>
              <a:t> </a:t>
            </a:r>
            <a:r>
              <a:rPr kumimoji="0" lang="en-US" sz="2800" b="0" i="0" u="none" strike="noStrike" kern="0" cap="none" spc="0" normalizeH="0" baseline="0" noProof="0" dirty="0" err="1">
                <a:ln>
                  <a:noFill/>
                </a:ln>
                <a:solidFill>
                  <a:srgbClr val="1F684C">
                    <a:lumMod val="75000"/>
                  </a:srgbClr>
                </a:solidFill>
                <a:effectLst/>
                <a:uLnTx/>
                <a:uFillTx/>
                <a:latin typeface="Arial"/>
                <a:ea typeface="+mn-ea"/>
                <a:cs typeface="+mn-cs"/>
              </a:rPr>
              <a:t>dưới</a:t>
            </a:r>
            <a:r>
              <a:rPr kumimoji="0" lang="en-US" sz="2800" b="0" i="0" u="none" strike="noStrike" kern="0" cap="none" spc="0" normalizeH="0" baseline="0" noProof="0" dirty="0">
                <a:ln>
                  <a:noFill/>
                </a:ln>
                <a:solidFill>
                  <a:srgbClr val="1F684C">
                    <a:lumMod val="75000"/>
                  </a:srgbClr>
                </a:solidFill>
                <a:effectLst/>
                <a:uLnTx/>
                <a:uFillTx/>
                <a:latin typeface="Arial"/>
                <a:ea typeface="+mn-ea"/>
                <a:cs typeface="+mn-cs"/>
              </a:rPr>
              <a:t> </a:t>
            </a:r>
            <a:r>
              <a:rPr kumimoji="0" lang="en-US" sz="2800" b="0" i="0" u="none" strike="noStrike" kern="0" cap="none" spc="0" normalizeH="0" baseline="0" noProof="0" dirty="0" err="1">
                <a:ln>
                  <a:noFill/>
                </a:ln>
                <a:solidFill>
                  <a:srgbClr val="1F684C">
                    <a:lumMod val="75000"/>
                  </a:srgbClr>
                </a:solidFill>
                <a:effectLst/>
                <a:uLnTx/>
                <a:uFillTx/>
                <a:latin typeface="Arial"/>
                <a:ea typeface="+mn-ea"/>
                <a:cs typeface="+mn-cs"/>
              </a:rPr>
              <a:t>đây</a:t>
            </a:r>
            <a:r>
              <a:rPr kumimoji="0" lang="en-US" sz="2800" b="0" i="0" u="none" strike="noStrike" kern="0" cap="none" spc="0" normalizeH="0" baseline="0" noProof="0" dirty="0">
                <a:ln>
                  <a:noFill/>
                </a:ln>
                <a:solidFill>
                  <a:srgbClr val="1F684C">
                    <a:lumMod val="75000"/>
                  </a:srgbClr>
                </a:solidFill>
                <a:effectLst/>
                <a:uLnTx/>
                <a:uFillTx/>
                <a:latin typeface="Arial"/>
                <a:ea typeface="+mn-ea"/>
                <a:cs typeface="+mn-cs"/>
              </a:rPr>
              <a:t> </a:t>
            </a:r>
            <a:r>
              <a:rPr kumimoji="0" lang="en-US" sz="2800" b="0" i="0" u="none" strike="noStrike" kern="0" cap="none" spc="0" normalizeH="0" baseline="0" noProof="0" dirty="0" err="1">
                <a:ln>
                  <a:noFill/>
                </a:ln>
                <a:solidFill>
                  <a:srgbClr val="1F684C">
                    <a:lumMod val="75000"/>
                  </a:srgbClr>
                </a:solidFill>
                <a:effectLst/>
                <a:uLnTx/>
                <a:uFillTx/>
                <a:latin typeface="Arial"/>
                <a:ea typeface="+mn-ea"/>
                <a:cs typeface="+mn-cs"/>
              </a:rPr>
              <a:t>rồi</a:t>
            </a:r>
            <a:r>
              <a:rPr kumimoji="0" lang="en-US" sz="2800" b="0" i="0" u="none" strike="noStrike" kern="0" cap="none" spc="0" normalizeH="0" baseline="0" noProof="0" dirty="0">
                <a:ln>
                  <a:noFill/>
                </a:ln>
                <a:solidFill>
                  <a:srgbClr val="1F684C">
                    <a:lumMod val="75000"/>
                  </a:srgbClr>
                </a:solidFill>
                <a:effectLst/>
                <a:uLnTx/>
                <a:uFillTx/>
                <a:latin typeface="Arial"/>
                <a:ea typeface="+mn-ea"/>
                <a:cs typeface="+mn-cs"/>
              </a:rPr>
              <a:t> </a:t>
            </a:r>
            <a:r>
              <a:rPr kumimoji="0" lang="en-US" sz="2800" b="0" i="0" u="none" strike="noStrike" kern="0" cap="none" spc="0" normalizeH="0" baseline="0" noProof="0" dirty="0" err="1">
                <a:ln>
                  <a:noFill/>
                </a:ln>
                <a:solidFill>
                  <a:srgbClr val="1F684C">
                    <a:lumMod val="75000"/>
                  </a:srgbClr>
                </a:solidFill>
                <a:effectLst/>
                <a:uLnTx/>
                <a:uFillTx/>
                <a:latin typeface="Arial"/>
                <a:ea typeface="+mn-ea"/>
                <a:cs typeface="+mn-cs"/>
              </a:rPr>
              <a:t>chép</a:t>
            </a:r>
            <a:r>
              <a:rPr kumimoji="0" lang="en-US" sz="2800" b="0" i="0" u="none" strike="noStrike" kern="0" cap="none" spc="0" normalizeH="0" baseline="0" noProof="0" dirty="0">
                <a:ln>
                  <a:noFill/>
                </a:ln>
                <a:solidFill>
                  <a:srgbClr val="1F684C">
                    <a:lumMod val="75000"/>
                  </a:srgbClr>
                </a:solidFill>
                <a:effectLst/>
                <a:uLnTx/>
                <a:uFillTx/>
                <a:latin typeface="Arial"/>
                <a:ea typeface="+mn-ea"/>
                <a:cs typeface="+mn-cs"/>
              </a:rPr>
              <a:t> </a:t>
            </a:r>
            <a:r>
              <a:rPr kumimoji="0" lang="en-US" sz="2800" b="0" i="0" u="none" strike="noStrike" kern="0" cap="none" spc="0" normalizeH="0" baseline="0" noProof="0" dirty="0" err="1">
                <a:ln>
                  <a:noFill/>
                </a:ln>
                <a:solidFill>
                  <a:srgbClr val="1F684C">
                    <a:lumMod val="75000"/>
                  </a:srgbClr>
                </a:solidFill>
                <a:effectLst/>
                <a:uLnTx/>
                <a:uFillTx/>
                <a:latin typeface="Arial"/>
                <a:ea typeface="+mn-ea"/>
                <a:cs typeface="+mn-cs"/>
              </a:rPr>
              <a:t>vào</a:t>
            </a:r>
            <a:r>
              <a:rPr kumimoji="0" lang="en-US" sz="2800" b="0" i="0" u="none" strike="noStrike" kern="0" cap="none" spc="0" normalizeH="0" baseline="0" noProof="0" dirty="0">
                <a:ln>
                  <a:noFill/>
                </a:ln>
                <a:solidFill>
                  <a:srgbClr val="1F684C">
                    <a:lumMod val="75000"/>
                  </a:srgbClr>
                </a:solidFill>
                <a:effectLst/>
                <a:uLnTx/>
                <a:uFillTx/>
                <a:latin typeface="Arial"/>
                <a:ea typeface="+mn-ea"/>
                <a:cs typeface="+mn-cs"/>
              </a:rPr>
              <a:t> </a:t>
            </a:r>
            <a:r>
              <a:rPr kumimoji="0" lang="en-US" sz="2800" b="0" i="0" u="none" strike="noStrike" kern="0" cap="none" spc="0" normalizeH="0" baseline="0" noProof="0" dirty="0" err="1">
                <a:ln>
                  <a:noFill/>
                </a:ln>
                <a:solidFill>
                  <a:srgbClr val="1F684C">
                    <a:lumMod val="75000"/>
                  </a:srgbClr>
                </a:solidFill>
                <a:effectLst/>
                <a:uLnTx/>
                <a:uFillTx/>
                <a:latin typeface="Arial"/>
                <a:ea typeface="+mn-ea"/>
                <a:cs typeface="+mn-cs"/>
              </a:rPr>
              <a:t>vở</a:t>
            </a:r>
            <a:r>
              <a:rPr kumimoji="0" lang="en-US" sz="2800" b="0" i="0" u="none" strike="noStrike" kern="0" cap="none" spc="0" normalizeH="0" baseline="0" noProof="0" dirty="0">
                <a:ln>
                  <a:noFill/>
                </a:ln>
                <a:solidFill>
                  <a:srgbClr val="1F684C">
                    <a:lumMod val="75000"/>
                  </a:srgbClr>
                </a:solidFill>
                <a:effectLst/>
                <a:uLnTx/>
                <a:uFillTx/>
                <a:latin typeface="Arial"/>
                <a:ea typeface="+mn-ea"/>
                <a:cs typeface="+mn-cs"/>
              </a:rPr>
              <a:t>.</a:t>
            </a:r>
          </a:p>
        </p:txBody>
      </p:sp>
    </p:spTree>
    <p:extLst>
      <p:ext uri="{BB962C8B-B14F-4D97-AF65-F5344CB8AC3E}">
        <p14:creationId xmlns:p14="http://schemas.microsoft.com/office/powerpoint/2010/main" val="30130500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nodeType="clickEffect">
                                  <p:stCondLst>
                                    <p:cond delay="0"/>
                                  </p:stCondLst>
                                  <p:childTnLst>
                                    <p:set>
                                      <p:cBhvr>
                                        <p:cTn id="10" dur="1" fill="hold">
                                          <p:stCondLst>
                                            <p:cond delay="0"/>
                                          </p:stCondLst>
                                        </p:cTn>
                                        <p:tgtEl>
                                          <p:spTgt spid="5122"/>
                                        </p:tgtEl>
                                        <p:attrNameLst>
                                          <p:attrName>style.visibility</p:attrName>
                                        </p:attrNameLst>
                                      </p:cBhvr>
                                      <p:to>
                                        <p:strVal val="visible"/>
                                      </p:to>
                                    </p:set>
                                    <p:animEffect transition="in" filter="fade">
                                      <p:cBhvr>
                                        <p:cTn id="11" dur="500"/>
                                        <p:tgtEl>
                                          <p:spTgt spid="5122"/>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2" restart="whenNotActive" fill="hold" evtFilter="cancelBubble" nodeType="interactiveSeq">
                <p:stCondLst>
                  <p:cond evt="onClick" delay="0">
                    <p:tgtEl>
                      <p:spTgt spid="6"/>
                    </p:tgtEl>
                  </p:cond>
                </p:stCondLst>
                <p:endSync evt="end" delay="0">
                  <p:rtn val="all"/>
                </p:endSync>
                <p:childTnLst>
                  <p:par>
                    <p:cTn id="13" fill="hold">
                      <p:stCondLst>
                        <p:cond delay="0"/>
                      </p:stCondLst>
                      <p:childTnLst>
                        <p:par>
                          <p:cTn id="14" fill="hold">
                            <p:stCondLst>
                              <p:cond delay="0"/>
                            </p:stCondLst>
                            <p:childTnLst>
                              <p:par>
                                <p:cTn id="15" presetID="31"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000" fill="hold"/>
                                        <p:tgtEl>
                                          <p:spTgt spid="7"/>
                                        </p:tgtEl>
                                        <p:attrNameLst>
                                          <p:attrName>ppt_w</p:attrName>
                                        </p:attrNameLst>
                                      </p:cBhvr>
                                      <p:tavLst>
                                        <p:tav tm="0">
                                          <p:val>
                                            <p:fltVal val="0"/>
                                          </p:val>
                                        </p:tav>
                                        <p:tav tm="100000">
                                          <p:val>
                                            <p:strVal val="#ppt_w"/>
                                          </p:val>
                                        </p:tav>
                                      </p:tavLst>
                                    </p:anim>
                                    <p:anim calcmode="lin" valueType="num">
                                      <p:cBhvr>
                                        <p:cTn id="18" dur="1000" fill="hold"/>
                                        <p:tgtEl>
                                          <p:spTgt spid="7"/>
                                        </p:tgtEl>
                                        <p:attrNameLst>
                                          <p:attrName>ppt_h</p:attrName>
                                        </p:attrNameLst>
                                      </p:cBhvr>
                                      <p:tavLst>
                                        <p:tav tm="0">
                                          <p:val>
                                            <p:fltVal val="0"/>
                                          </p:val>
                                        </p:tav>
                                        <p:tav tm="100000">
                                          <p:val>
                                            <p:strVal val="#ppt_h"/>
                                          </p:val>
                                        </p:tav>
                                      </p:tavLst>
                                    </p:anim>
                                    <p:anim calcmode="lin" valueType="num">
                                      <p:cBhvr>
                                        <p:cTn id="19" dur="1000" fill="hold"/>
                                        <p:tgtEl>
                                          <p:spTgt spid="7"/>
                                        </p:tgtEl>
                                        <p:attrNameLst>
                                          <p:attrName>style.rotation</p:attrName>
                                        </p:attrNameLst>
                                      </p:cBhvr>
                                      <p:tavLst>
                                        <p:tav tm="0">
                                          <p:val>
                                            <p:fltVal val="90"/>
                                          </p:val>
                                        </p:tav>
                                        <p:tav tm="100000">
                                          <p:val>
                                            <p:fltVal val="0"/>
                                          </p:val>
                                        </p:tav>
                                      </p:tavLst>
                                    </p:anim>
                                    <p:animEffect transition="in" filter="fade">
                                      <p:cBhvr>
                                        <p:cTn id="20" dur="1000"/>
                                        <p:tgtEl>
                                          <p:spTgt spid="7"/>
                                        </p:tgtEl>
                                      </p:cBhvr>
                                    </p:animEffect>
                                  </p:childTnLst>
                                  <p:subTnLst>
                                    <p:audio>
                                      <p:cMediaNode vol="3000">
                                        <p:cTn display="0" masterRel="sameClick">
                                          <p:stCondLst>
                                            <p:cond evt="begin" delay="0">
                                              <p:tn val="15"/>
                                            </p:cond>
                                          </p:stCondLst>
                                          <p:endCondLst>
                                            <p:cond evt="onStopAudio" delay="0">
                                              <p:tgtEl>
                                                <p:sldTgt/>
                                              </p:tgtEl>
                                            </p:cond>
                                          </p:endCondLst>
                                        </p:cTn>
                                        <p:tgtEl>
                                          <p:sndTgt r:embed="rId2" name="dung 12.wav"/>
                                        </p:tgtEl>
                                      </p:cMediaNode>
                                    </p:audio>
                                  </p:subTnLst>
                                </p:cTn>
                              </p:par>
                            </p:childTnLst>
                          </p:cTn>
                        </p:par>
                      </p:childTnLst>
                    </p:cTn>
                  </p:par>
                  <p:par>
                    <p:cTn id="21" fill="hold">
                      <p:stCondLst>
                        <p:cond delay="indefinite"/>
                      </p:stCondLst>
                      <p:childTnLst>
                        <p:par>
                          <p:cTn id="22" fill="hold">
                            <p:stCondLst>
                              <p:cond delay="0"/>
                            </p:stCondLst>
                            <p:childTnLst>
                              <p:par>
                                <p:cTn id="23" presetID="10" presetClass="exit" presetSubtype="0" fill="hold" nodeType="clickEffect">
                                  <p:stCondLst>
                                    <p:cond delay="0"/>
                                  </p:stCondLst>
                                  <p:childTnLst>
                                    <p:animEffect transition="out" filter="fade">
                                      <p:cBhvr>
                                        <p:cTn id="24" dur="500"/>
                                        <p:tgtEl>
                                          <p:spTgt spid="7"/>
                                        </p:tgtEl>
                                      </p:cBhvr>
                                    </p:animEffect>
                                    <p:set>
                                      <p:cBhvr>
                                        <p:cTn id="25" dur="1" fill="hold">
                                          <p:stCondLst>
                                            <p:cond delay="499"/>
                                          </p:stCondLst>
                                        </p:cTn>
                                        <p:tgtEl>
                                          <p:spTgt spid="7"/>
                                        </p:tgtEl>
                                        <p:attrNameLst>
                                          <p:attrName>style.visibility</p:attrName>
                                        </p:attrNameLst>
                                      </p:cBhvr>
                                      <p:to>
                                        <p:strVal val="hidden"/>
                                      </p:to>
                                    </p:set>
                                  </p:childTnLst>
                                </p:cTn>
                              </p:par>
                            </p:childTnLst>
                          </p:cTn>
                        </p:par>
                      </p:childTnLst>
                    </p:cTn>
                  </p:par>
                </p:childTnLst>
              </p:cTn>
              <p:nextCondLst>
                <p:cond evt="onClick" delay="0">
                  <p:tgtEl>
                    <p:spTgt spid="6"/>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89432" y="80063"/>
            <a:ext cx="2356825" cy="1865788"/>
          </a:xfrm>
          <a:prstGeom prst="rect">
            <a:avLst/>
          </a:prstGeom>
        </p:spPr>
      </p:pic>
      <p:sp>
        <p:nvSpPr>
          <p:cNvPr id="4" name="TextBox 3"/>
          <p:cNvSpPr txBox="1"/>
          <p:nvPr/>
        </p:nvSpPr>
        <p:spPr>
          <a:xfrm>
            <a:off x="1322556" y="2013465"/>
            <a:ext cx="2541106" cy="584775"/>
          </a:xfrm>
          <a:prstGeom prst="rect">
            <a:avLst/>
          </a:prstGeom>
        </p:spPr>
        <p:style>
          <a:lnRef idx="1">
            <a:schemeClr val="accent4"/>
          </a:lnRef>
          <a:fillRef idx="2">
            <a:schemeClr val="accent4"/>
          </a:fillRef>
          <a:effectRef idx="1">
            <a:schemeClr val="accent4"/>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srgbClr val="841F00"/>
                </a:solidFill>
                <a:effectLst/>
                <a:uLnTx/>
                <a:uFillTx/>
                <a:latin typeface="Arial" panose="020B0604020202020204" pitchFamily="34" charset="0"/>
                <a:ea typeface="+mn-ea"/>
                <a:cs typeface="Arial" panose="020B0604020202020204" pitchFamily="34" charset="0"/>
              </a:rPr>
              <a:t>Bài</a:t>
            </a:r>
            <a:r>
              <a:rPr kumimoji="0" lang="en-US" sz="3200" b="1" i="0" u="none" strike="noStrike" kern="1200" cap="none" spc="0" normalizeH="0" baseline="0" noProof="0" dirty="0">
                <a:ln>
                  <a:noFill/>
                </a:ln>
                <a:solidFill>
                  <a:srgbClr val="841F00"/>
                </a:solidFill>
                <a:effectLst/>
                <a:uLnTx/>
                <a:uFillTx/>
                <a:latin typeface="Arial" panose="020B0604020202020204" pitchFamily="34" charset="0"/>
                <a:ea typeface="+mn-ea"/>
                <a:cs typeface="Arial" panose="020B0604020202020204" pitchFamily="34" charset="0"/>
              </a:rPr>
              <a:t> 6( </a:t>
            </a:r>
            <a:r>
              <a:rPr kumimoji="0" lang="en-US" sz="3200" b="1" i="0" u="none" strike="noStrike" kern="1200" cap="none" spc="0" normalizeH="0" baseline="0" noProof="0" dirty="0" err="1">
                <a:ln>
                  <a:noFill/>
                </a:ln>
                <a:solidFill>
                  <a:srgbClr val="841F00"/>
                </a:solidFill>
                <a:effectLst/>
                <a:uLnTx/>
                <a:uFillTx/>
                <a:latin typeface="Arial" panose="020B0604020202020204" pitchFamily="34" charset="0"/>
                <a:ea typeface="+mn-ea"/>
                <a:cs typeface="Arial" panose="020B0604020202020204" pitchFamily="34" charset="0"/>
              </a:rPr>
              <a:t>Vở</a:t>
            </a:r>
            <a:r>
              <a:rPr kumimoji="0" lang="en-US" sz="3200" b="1" i="0" u="none" strike="noStrike" kern="1200" cap="none" spc="0" normalizeH="0" baseline="0" noProof="0" dirty="0">
                <a:ln>
                  <a:noFill/>
                </a:ln>
                <a:solidFill>
                  <a:srgbClr val="841F00"/>
                </a:solidFill>
                <a:effectLst/>
                <a:uLnTx/>
                <a:uFillTx/>
                <a:latin typeface="Arial" panose="020B0604020202020204" pitchFamily="34" charset="0"/>
                <a:ea typeface="+mn-ea"/>
                <a:cs typeface="Arial" panose="020B0604020202020204" pitchFamily="34" charset="0"/>
              </a:rPr>
              <a:t>)</a:t>
            </a:r>
          </a:p>
        </p:txBody>
      </p:sp>
      <p:pic>
        <p:nvPicPr>
          <p:cNvPr id="6" name="图片 51"/>
          <p:cNvPicPr>
            <a:picLocks noChangeAspect="1"/>
          </p:cNvPicPr>
          <p:nvPr/>
        </p:nvPicPr>
        <p:blipFill>
          <a:blip r:embed="rId4"/>
          <a:stretch>
            <a:fillRect/>
          </a:stretch>
        </p:blipFill>
        <p:spPr>
          <a:xfrm>
            <a:off x="10702343" y="5466669"/>
            <a:ext cx="664370" cy="1308553"/>
          </a:xfrm>
          <a:prstGeom prst="rect">
            <a:avLst/>
          </a:prstGeom>
        </p:spPr>
      </p:pic>
      <p:pic>
        <p:nvPicPr>
          <p:cNvPr id="7" name="Picture 6"/>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739624" y="619765"/>
            <a:ext cx="1925438" cy="1925438"/>
          </a:xfrm>
          <a:prstGeom prst="rect">
            <a:avLst/>
          </a:prstGeom>
        </p:spPr>
      </p:pic>
      <p:sp>
        <p:nvSpPr>
          <p:cNvPr id="2" name="TextBox 1"/>
          <p:cNvSpPr txBox="1"/>
          <p:nvPr/>
        </p:nvSpPr>
        <p:spPr>
          <a:xfrm>
            <a:off x="1120461" y="2951236"/>
            <a:ext cx="10246252" cy="255454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l-NL" sz="3200" b="0" i="1" u="none" strike="noStrike" kern="1200" cap="none" spc="0" normalizeH="0" baseline="0" noProof="0" dirty="0">
                <a:ln>
                  <a:noFill/>
                </a:ln>
                <a:solidFill>
                  <a:srgbClr val="841F00"/>
                </a:solidFill>
                <a:effectLst/>
                <a:uLnTx/>
                <a:uFillTx/>
                <a:latin typeface="Arial"/>
                <a:ea typeface="+mn-ea"/>
                <a:cs typeface="+mn-cs"/>
              </a:rPr>
              <a:t>a. Phòng của bạn nhỏ vương vãi đủ thứ: </a:t>
            </a:r>
            <a:r>
              <a:rPr kumimoji="0" lang="nl-NL" sz="3200" b="1" i="1" u="none" strike="noStrike" kern="1200" cap="none" spc="0" normalizeH="0" baseline="0" noProof="0" dirty="0">
                <a:ln>
                  <a:noFill/>
                </a:ln>
                <a:solidFill>
                  <a:srgbClr val="841F00"/>
                </a:solidFill>
                <a:effectLst/>
                <a:uLnTx/>
                <a:uFillTx/>
                <a:latin typeface="Arial"/>
                <a:ea typeface="+mn-ea"/>
                <a:cs typeface="+mn-cs"/>
              </a:rPr>
              <a:t>sách vở, thước kẻ, bút mực,...</a:t>
            </a:r>
            <a:endParaRPr kumimoji="0" lang="en-US" sz="3200" b="0" i="0" u="none" strike="noStrike" kern="1200" cap="none" spc="0" normalizeH="0" baseline="0" noProof="0" dirty="0">
              <a:ln>
                <a:noFill/>
              </a:ln>
              <a:solidFill>
                <a:srgbClr val="841F00"/>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l-NL" sz="3200" b="0" i="1" u="none" strike="noStrike" kern="1200" cap="none" spc="0" normalizeH="0" baseline="0" noProof="0" dirty="0">
                <a:ln>
                  <a:noFill/>
                </a:ln>
                <a:solidFill>
                  <a:srgbClr val="841F00"/>
                </a:solidFill>
                <a:effectLst/>
                <a:uLnTx/>
                <a:uFillTx/>
                <a:latin typeface="Arial"/>
                <a:ea typeface="+mn-ea"/>
                <a:cs typeface="+mn-cs"/>
              </a:rPr>
              <a:t>b. Bạn đến trường muộn vì phải tìm </a:t>
            </a:r>
            <a:r>
              <a:rPr kumimoji="0" lang="nl-NL" sz="3200" b="1" i="1" u="none" strike="noStrike" kern="1200" cap="none" spc="0" normalizeH="0" baseline="0" noProof="0" dirty="0">
                <a:ln>
                  <a:noFill/>
                </a:ln>
                <a:solidFill>
                  <a:srgbClr val="841F00"/>
                </a:solidFill>
                <a:effectLst/>
                <a:uLnTx/>
                <a:uFillTx/>
                <a:latin typeface="Arial"/>
                <a:ea typeface="+mn-ea"/>
                <a:cs typeface="+mn-cs"/>
              </a:rPr>
              <a:t>sách vở, bút, thước,...</a:t>
            </a:r>
            <a:endParaRPr kumimoji="0" lang="en-US" sz="3200" b="0" i="0" u="none" strike="noStrike" kern="1200" cap="none" spc="0" normalizeH="0" baseline="0" noProof="0" dirty="0">
              <a:ln>
                <a:noFill/>
              </a:ln>
              <a:solidFill>
                <a:srgbClr val="841F00"/>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841F00"/>
              </a:solidFill>
              <a:effectLst/>
              <a:uLnTx/>
              <a:uFillTx/>
              <a:latin typeface="Arial"/>
              <a:ea typeface="+mn-ea"/>
              <a:cs typeface="+mn-cs"/>
            </a:endParaRPr>
          </a:p>
        </p:txBody>
      </p:sp>
    </p:spTree>
    <p:extLst>
      <p:ext uri="{BB962C8B-B14F-4D97-AF65-F5344CB8AC3E}">
        <p14:creationId xmlns:p14="http://schemas.microsoft.com/office/powerpoint/2010/main" val="1169971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6"/>
                    </p:tgtEl>
                  </p:cond>
                </p:stCondLst>
                <p:endSync evt="end" delay="0">
                  <p:rtn val="all"/>
                </p:endSync>
                <p:childTnLst>
                  <p:par>
                    <p:cTn id="8" fill="hold">
                      <p:stCondLst>
                        <p:cond delay="0"/>
                      </p:stCondLst>
                      <p:childTnLst>
                        <p:par>
                          <p:cTn id="9" fill="hold">
                            <p:stCondLst>
                              <p:cond delay="0"/>
                            </p:stCondLst>
                            <p:childTnLst>
                              <p:par>
                                <p:cTn id="10" presetID="31"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1000" fill="hold"/>
                                        <p:tgtEl>
                                          <p:spTgt spid="7"/>
                                        </p:tgtEl>
                                        <p:attrNameLst>
                                          <p:attrName>ppt_w</p:attrName>
                                        </p:attrNameLst>
                                      </p:cBhvr>
                                      <p:tavLst>
                                        <p:tav tm="0">
                                          <p:val>
                                            <p:fltVal val="0"/>
                                          </p:val>
                                        </p:tav>
                                        <p:tav tm="100000">
                                          <p:val>
                                            <p:strVal val="#ppt_w"/>
                                          </p:val>
                                        </p:tav>
                                      </p:tavLst>
                                    </p:anim>
                                    <p:anim calcmode="lin" valueType="num">
                                      <p:cBhvr>
                                        <p:cTn id="13" dur="1000" fill="hold"/>
                                        <p:tgtEl>
                                          <p:spTgt spid="7"/>
                                        </p:tgtEl>
                                        <p:attrNameLst>
                                          <p:attrName>ppt_h</p:attrName>
                                        </p:attrNameLst>
                                      </p:cBhvr>
                                      <p:tavLst>
                                        <p:tav tm="0">
                                          <p:val>
                                            <p:fltVal val="0"/>
                                          </p:val>
                                        </p:tav>
                                        <p:tav tm="100000">
                                          <p:val>
                                            <p:strVal val="#ppt_h"/>
                                          </p:val>
                                        </p:tav>
                                      </p:tavLst>
                                    </p:anim>
                                    <p:anim calcmode="lin" valueType="num">
                                      <p:cBhvr>
                                        <p:cTn id="14" dur="1000" fill="hold"/>
                                        <p:tgtEl>
                                          <p:spTgt spid="7"/>
                                        </p:tgtEl>
                                        <p:attrNameLst>
                                          <p:attrName>style.rotation</p:attrName>
                                        </p:attrNameLst>
                                      </p:cBhvr>
                                      <p:tavLst>
                                        <p:tav tm="0">
                                          <p:val>
                                            <p:fltVal val="90"/>
                                          </p:val>
                                        </p:tav>
                                        <p:tav tm="100000">
                                          <p:val>
                                            <p:fltVal val="0"/>
                                          </p:val>
                                        </p:tav>
                                      </p:tavLst>
                                    </p:anim>
                                    <p:animEffect transition="in" filter="fade">
                                      <p:cBhvr>
                                        <p:cTn id="15" dur="1000"/>
                                        <p:tgtEl>
                                          <p:spTgt spid="7"/>
                                        </p:tgtEl>
                                      </p:cBhvr>
                                    </p:animEffect>
                                  </p:childTnLst>
                                  <p:subTnLst>
                                    <p:audio>
                                      <p:cMediaNode vol="3000">
                                        <p:cTn display="0" masterRel="sameClick">
                                          <p:stCondLst>
                                            <p:cond evt="begin" delay="0">
                                              <p:tn val="10"/>
                                            </p:cond>
                                          </p:stCondLst>
                                          <p:endCondLst>
                                            <p:cond evt="onStopAudio" delay="0">
                                              <p:tgtEl>
                                                <p:sldTgt/>
                                              </p:tgtEl>
                                            </p:cond>
                                          </p:endCondLst>
                                        </p:cTn>
                                        <p:tgtEl>
                                          <p:sndTgt r:embed="rId2" name="dung 12.wav"/>
                                        </p:tgtEl>
                                      </p:cMediaNode>
                                    </p:audio>
                                  </p:subTnLst>
                                </p:cTn>
                              </p:par>
                            </p:childTnLst>
                          </p:cTn>
                        </p:par>
                      </p:childTnLst>
                    </p:cTn>
                  </p:par>
                  <p:par>
                    <p:cTn id="16" fill="hold">
                      <p:stCondLst>
                        <p:cond delay="indefinite"/>
                      </p:stCondLst>
                      <p:childTnLst>
                        <p:par>
                          <p:cTn id="17" fill="hold">
                            <p:stCondLst>
                              <p:cond delay="0"/>
                            </p:stCondLst>
                            <p:childTnLst>
                              <p:par>
                                <p:cTn id="18" presetID="10" presetClass="exit" presetSubtype="0" fill="hold" nodeType="clickEffect">
                                  <p:stCondLst>
                                    <p:cond delay="0"/>
                                  </p:stCondLst>
                                  <p:childTnLst>
                                    <p:animEffect transition="out" filter="fade">
                                      <p:cBhvr>
                                        <p:cTn id="19" dur="500"/>
                                        <p:tgtEl>
                                          <p:spTgt spid="7"/>
                                        </p:tgtEl>
                                      </p:cBhvr>
                                    </p:animEffect>
                                    <p:set>
                                      <p:cBhvr>
                                        <p:cTn id="20" dur="1" fill="hold">
                                          <p:stCondLst>
                                            <p:cond delay="499"/>
                                          </p:stCondLst>
                                        </p:cTn>
                                        <p:tgtEl>
                                          <p:spTgt spid="7"/>
                                        </p:tgtEl>
                                        <p:attrNameLst>
                                          <p:attrName>style.visibility</p:attrName>
                                        </p:attrNameLst>
                                      </p:cBhvr>
                                      <p:to>
                                        <p:strVal val="hidden"/>
                                      </p:to>
                                    </p:set>
                                  </p:childTnLst>
                                </p:cTn>
                              </p:par>
                            </p:childTnLst>
                          </p:cTn>
                        </p:par>
                      </p:childTnLst>
                    </p:cTn>
                  </p:par>
                </p:childTnLst>
              </p:cTn>
              <p:nextCondLst>
                <p:cond evt="onClick" delay="0">
                  <p:tgtEl>
                    <p:spTgt spid="6"/>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descr="610654865b9c2"/>
          <p:cNvPicPr>
            <a:picLocks noChangeAspect="1"/>
          </p:cNvPicPr>
          <p:nvPr/>
        </p:nvPicPr>
        <p:blipFill>
          <a:blip r:embed="rId2"/>
          <a:stretch>
            <a:fillRect/>
          </a:stretch>
        </p:blipFill>
        <p:spPr>
          <a:xfrm>
            <a:off x="635" y="-635"/>
            <a:ext cx="12192635" cy="6858635"/>
          </a:xfrm>
          <a:prstGeom prst="rect">
            <a:avLst/>
          </a:prstGeom>
        </p:spPr>
      </p:pic>
      <p:pic>
        <p:nvPicPr>
          <p:cNvPr id="6" name="图片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2676032"/>
            <a:ext cx="12192000" cy="4181968"/>
          </a:xfrm>
          <a:prstGeom prst="rect">
            <a:avLst/>
          </a:prstGeom>
          <a:effectLst>
            <a:outerShdw blurRad="63500" sx="102000" sy="102000" algn="ctr" rotWithShape="0">
              <a:prstClr val="black">
                <a:alpha val="40000"/>
              </a:prstClr>
            </a:outerShdw>
          </a:effectLst>
        </p:spPr>
      </p:pic>
      <p:grpSp>
        <p:nvGrpSpPr>
          <p:cNvPr id="7" name="组合 6"/>
          <p:cNvGrpSpPr/>
          <p:nvPr/>
        </p:nvGrpSpPr>
        <p:grpSpPr>
          <a:xfrm>
            <a:off x="1368275" y="846818"/>
            <a:ext cx="9455449" cy="5163728"/>
            <a:chOff x="1227083" y="675833"/>
            <a:chExt cx="10162697" cy="5898322"/>
          </a:xfrm>
          <a:effectLst>
            <a:outerShdw blurRad="50800" dist="38100" dir="16200000" rotWithShape="0">
              <a:prstClr val="black">
                <a:alpha val="40000"/>
              </a:prstClr>
            </a:outerShdw>
          </a:effectLst>
        </p:grpSpPr>
        <p:sp>
          <p:nvSpPr>
            <p:cNvPr id="8" name="矩形 7"/>
            <p:cNvSpPr/>
            <p:nvPr/>
          </p:nvSpPr>
          <p:spPr>
            <a:xfrm rot="344791">
              <a:off x="1331380" y="828233"/>
              <a:ext cx="10058400" cy="5745922"/>
            </a:xfrm>
            <a:prstGeom prst="rect">
              <a:avLst/>
            </a:prstGeom>
            <a:solidFill>
              <a:srgbClr val="FE8E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sp>
          <p:nvSpPr>
            <p:cNvPr id="9" name="矩形 8"/>
            <p:cNvSpPr/>
            <p:nvPr/>
          </p:nvSpPr>
          <p:spPr>
            <a:xfrm>
              <a:off x="1227083" y="675833"/>
              <a:ext cx="10058400" cy="57459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grpSp>
      <p:pic>
        <p:nvPicPr>
          <p:cNvPr id="3" name="图片 2"/>
          <p:cNvPicPr>
            <a:picLocks noChangeAspect="1"/>
          </p:cNvPicPr>
          <p:nvPr/>
        </p:nvPicPr>
        <p:blipFill>
          <a:blip r:embed="rId4">
            <a:extLst>
              <a:ext uri="{BEBA8EAE-BF5A-486C-A8C5-ECC9F3942E4B}">
                <a14:imgProps xmlns:a14="http://schemas.microsoft.com/office/drawing/2010/main">
                  <a14:imgLayer r:embed="rId5">
                    <a14:imgEffect>
                      <a14:colorTemperature colorTemp="8800"/>
                    </a14:imgEffect>
                  </a14:imgLayer>
                </a14:imgProps>
              </a:ext>
              <a:ext uri="{28A0092B-C50C-407E-A947-70E740481C1C}">
                <a14:useLocalDpi xmlns:a14="http://schemas.microsoft.com/office/drawing/2010/main" val="0"/>
              </a:ext>
            </a:extLst>
          </a:blip>
          <a:stretch>
            <a:fillRect/>
          </a:stretch>
        </p:blipFill>
        <p:spPr>
          <a:xfrm>
            <a:off x="3571828" y="4767016"/>
            <a:ext cx="5048343" cy="2103120"/>
          </a:xfrm>
          <a:prstGeom prst="rect">
            <a:avLst/>
          </a:prstGeom>
          <a:effectLst>
            <a:outerShdw blurRad="63500" sx="102000" sy="102000" algn="ctr" rotWithShape="0">
              <a:prstClr val="black">
                <a:alpha val="40000"/>
              </a:prstClr>
            </a:outerShdw>
          </a:effectLst>
        </p:spPr>
      </p:pic>
      <p:pic>
        <p:nvPicPr>
          <p:cNvPr id="10" name="Picture 9" descr="A picture containing doll, toy&#10;&#10;Description automatically generated">
            <a:extLst>
              <a:ext uri="{FF2B5EF4-FFF2-40B4-BE49-F238E27FC236}">
                <a16:creationId xmlns:a16="http://schemas.microsoft.com/office/drawing/2014/main" id="{F90F3FA6-8E8A-4BFF-9241-7B19ACA9B6A4}"/>
              </a:ext>
            </a:extLst>
          </p:cNvPr>
          <p:cNvPicPr>
            <a:picLocks noChangeAspect="1"/>
          </p:cNvPicPr>
          <p:nvPr/>
        </p:nvPicPr>
        <p:blipFill rotWithShape="1">
          <a:blip r:embed="rId6" cstate="print">
            <a:extLst>
              <a:ext uri="{BEBA8EAE-BF5A-486C-A8C5-ECC9F3942E4B}">
                <a14:imgProps xmlns:a14="http://schemas.microsoft.com/office/drawing/2010/main">
                  <a14:imgLayer r:embed="rId7">
                    <a14:imgEffect>
                      <a14:colorTemperature colorTemp="7200"/>
                    </a14:imgEffect>
                    <a14:imgEffect>
                      <a14:brightnessContrast contrast="20000"/>
                    </a14:imgEffect>
                  </a14:imgLayer>
                </a14:imgProps>
              </a:ext>
              <a:ext uri="{28A0092B-C50C-407E-A947-70E740481C1C}">
                <a14:useLocalDpi xmlns:a14="http://schemas.microsoft.com/office/drawing/2010/main" val="0"/>
              </a:ext>
            </a:extLst>
          </a:blip>
          <a:srcRect r="9366" b="10519"/>
          <a:stretch/>
        </p:blipFill>
        <p:spPr>
          <a:xfrm>
            <a:off x="8047607" y="2766962"/>
            <a:ext cx="4143757" cy="4091038"/>
          </a:xfrm>
          <a:prstGeom prst="rect">
            <a:avLst/>
          </a:prstGeom>
          <a:effectLst>
            <a:outerShdw blurRad="63500" sx="102000" sy="102000" algn="ctr" rotWithShape="0">
              <a:prstClr val="black">
                <a:alpha val="40000"/>
              </a:prstClr>
            </a:outerShdw>
          </a:effectLst>
        </p:spPr>
      </p:pic>
      <p:pic>
        <p:nvPicPr>
          <p:cNvPr id="11" name="Picture 10">
            <a:extLst>
              <a:ext uri="{FF2B5EF4-FFF2-40B4-BE49-F238E27FC236}">
                <a16:creationId xmlns:a16="http://schemas.microsoft.com/office/drawing/2014/main" id="{6604D818-9CEF-4850-9327-DBCB1FEAB6F3}"/>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rot="20781362">
            <a:off x="-151658" y="-166616"/>
            <a:ext cx="4114800" cy="4114800"/>
          </a:xfrm>
          <a:prstGeom prst="rect">
            <a:avLst/>
          </a:prstGeom>
        </p:spPr>
      </p:pic>
      <p:pic>
        <p:nvPicPr>
          <p:cNvPr id="13" name="Picture 12">
            <a:extLst>
              <a:ext uri="{FF2B5EF4-FFF2-40B4-BE49-F238E27FC236}">
                <a16:creationId xmlns:a16="http://schemas.microsoft.com/office/drawing/2014/main" id="{4899B87E-1E3E-4754-A8E0-B6028E6A4B79}"/>
              </a:ext>
            </a:extLst>
          </p:cNvPr>
          <p:cNvPicPr>
            <a:picLocks noChangeAspect="1"/>
          </p:cNvPicPr>
          <p:nvPr/>
        </p:nvPicPr>
        <p:blipFill>
          <a:blip r:embed="rId9"/>
          <a:stretch>
            <a:fillRect/>
          </a:stretch>
        </p:blipFill>
        <p:spPr>
          <a:xfrm>
            <a:off x="3117478" y="2107214"/>
            <a:ext cx="7480223" cy="2979136"/>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500" fill="hold"/>
                                        <p:tgtEl>
                                          <p:spTgt spid="7"/>
                                        </p:tgtEl>
                                        <p:attrNameLst>
                                          <p:attrName>ppt_w</p:attrName>
                                        </p:attrNameLst>
                                      </p:cBhvr>
                                      <p:tavLst>
                                        <p:tav tm="0">
                                          <p:val>
                                            <p:fltVal val="0"/>
                                          </p:val>
                                        </p:tav>
                                        <p:tav tm="100000">
                                          <p:val>
                                            <p:strVal val="#ppt_w"/>
                                          </p:val>
                                        </p:tav>
                                      </p:tavLst>
                                    </p:anim>
                                    <p:anim calcmode="lin" valueType="num">
                                      <p:cBhvr>
                                        <p:cTn id="12" dur="500" fill="hold"/>
                                        <p:tgtEl>
                                          <p:spTgt spid="7"/>
                                        </p:tgtEl>
                                        <p:attrNameLst>
                                          <p:attrName>ppt_h</p:attrName>
                                        </p:attrNameLst>
                                      </p:cBhvr>
                                      <p:tavLst>
                                        <p:tav tm="0">
                                          <p:val>
                                            <p:fltVal val="0"/>
                                          </p:val>
                                        </p:tav>
                                        <p:tav tm="100000">
                                          <p:val>
                                            <p:strVal val="#ppt_h"/>
                                          </p:val>
                                        </p:tav>
                                      </p:tavLst>
                                    </p:anim>
                                    <p:animEffect transition="in" filter="fade">
                                      <p:cBhvr>
                                        <p:cTn id="13" dur="500"/>
                                        <p:tgtEl>
                                          <p:spTgt spid="7"/>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13"/>
                                        </p:tgtEl>
                                        <p:attrNameLst>
                                          <p:attrName>style.visibility</p:attrName>
                                        </p:attrNameLst>
                                      </p:cBhvr>
                                      <p:to>
                                        <p:strVal val="visible"/>
                                      </p:to>
                                    </p:set>
                                    <p:animEffect transition="in" filter="barn(inVertical)">
                                      <p:cBhvr>
                                        <p:cTn id="18"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descr="610654865b9c2"/>
          <p:cNvPicPr>
            <a:picLocks noChangeAspect="1"/>
          </p:cNvPicPr>
          <p:nvPr/>
        </p:nvPicPr>
        <p:blipFill>
          <a:blip r:embed="rId2"/>
          <a:stretch>
            <a:fillRect/>
          </a:stretch>
        </p:blipFill>
        <p:spPr>
          <a:xfrm>
            <a:off x="635" y="-635"/>
            <a:ext cx="12192635" cy="6858635"/>
          </a:xfrm>
          <a:prstGeom prst="rect">
            <a:avLst/>
          </a:prstGeom>
        </p:spPr>
      </p:pic>
      <p:pic>
        <p:nvPicPr>
          <p:cNvPr id="6" name="图片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2676032"/>
            <a:ext cx="12192000" cy="4181968"/>
          </a:xfrm>
          <a:prstGeom prst="rect">
            <a:avLst/>
          </a:prstGeom>
          <a:effectLst>
            <a:outerShdw blurRad="63500" sx="102000" sy="102000" algn="ctr" rotWithShape="0">
              <a:prstClr val="black">
                <a:alpha val="40000"/>
              </a:prstClr>
            </a:outerShdw>
          </a:effectLst>
        </p:spPr>
      </p:pic>
      <p:grpSp>
        <p:nvGrpSpPr>
          <p:cNvPr id="7" name="组合 6"/>
          <p:cNvGrpSpPr/>
          <p:nvPr/>
        </p:nvGrpSpPr>
        <p:grpSpPr>
          <a:xfrm>
            <a:off x="1368275" y="846818"/>
            <a:ext cx="9455449" cy="5163728"/>
            <a:chOff x="1227083" y="675833"/>
            <a:chExt cx="10162697" cy="5898322"/>
          </a:xfrm>
          <a:effectLst>
            <a:outerShdw blurRad="50800" dist="38100" dir="16200000" rotWithShape="0">
              <a:prstClr val="black">
                <a:alpha val="40000"/>
              </a:prstClr>
            </a:outerShdw>
          </a:effectLst>
        </p:grpSpPr>
        <p:sp>
          <p:nvSpPr>
            <p:cNvPr id="8" name="矩形 7"/>
            <p:cNvSpPr/>
            <p:nvPr/>
          </p:nvSpPr>
          <p:spPr>
            <a:xfrm rot="344791">
              <a:off x="1331380" y="828233"/>
              <a:ext cx="10058400" cy="5745922"/>
            </a:xfrm>
            <a:prstGeom prst="rect">
              <a:avLst/>
            </a:prstGeom>
            <a:solidFill>
              <a:srgbClr val="FE8E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sp>
          <p:nvSpPr>
            <p:cNvPr id="9" name="矩形 8"/>
            <p:cNvSpPr/>
            <p:nvPr/>
          </p:nvSpPr>
          <p:spPr>
            <a:xfrm>
              <a:off x="1227083" y="675833"/>
              <a:ext cx="10058400" cy="57459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grpSp>
      <p:pic>
        <p:nvPicPr>
          <p:cNvPr id="11" name="Picture 10">
            <a:extLst>
              <a:ext uri="{FF2B5EF4-FFF2-40B4-BE49-F238E27FC236}">
                <a16:creationId xmlns:a16="http://schemas.microsoft.com/office/drawing/2014/main" id="{6604D818-9CEF-4850-9327-DBCB1FEAB6F3}"/>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20781362">
            <a:off x="-151658" y="-166616"/>
            <a:ext cx="4114800" cy="4114800"/>
          </a:xfrm>
          <a:prstGeom prst="rect">
            <a:avLst/>
          </a:prstGeom>
        </p:spPr>
      </p:pic>
      <p:pic>
        <p:nvPicPr>
          <p:cNvPr id="12" name="Picture 11">
            <a:extLst>
              <a:ext uri="{FF2B5EF4-FFF2-40B4-BE49-F238E27FC236}">
                <a16:creationId xmlns:a16="http://schemas.microsoft.com/office/drawing/2014/main" id="{52BF3848-5ECA-4C67-840E-811552C13676}"/>
              </a:ext>
            </a:extLst>
          </p:cNvPr>
          <p:cNvPicPr>
            <a:picLocks noChangeAspect="1"/>
          </p:cNvPicPr>
          <p:nvPr/>
        </p:nvPicPr>
        <p:blipFill>
          <a:blip r:embed="rId5"/>
          <a:stretch>
            <a:fillRect/>
          </a:stretch>
        </p:blipFill>
        <p:spPr>
          <a:xfrm>
            <a:off x="3357433" y="2021205"/>
            <a:ext cx="5803895" cy="1329043"/>
          </a:xfrm>
          <a:prstGeom prst="rect">
            <a:avLst/>
          </a:prstGeom>
        </p:spPr>
      </p:pic>
      <p:pic>
        <p:nvPicPr>
          <p:cNvPr id="14" name="Picture 13" descr="A picture containing toy, doll&#10;&#10;Description automatically generated">
            <a:extLst>
              <a:ext uri="{FF2B5EF4-FFF2-40B4-BE49-F238E27FC236}">
                <a16:creationId xmlns:a16="http://schemas.microsoft.com/office/drawing/2014/main" id="{67990659-6302-4AF2-978B-2E4F850C27E6}"/>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454692" y="3416005"/>
            <a:ext cx="2828360" cy="2593607"/>
          </a:xfrm>
          <a:prstGeom prst="rect">
            <a:avLst/>
          </a:prstGeom>
        </p:spPr>
      </p:pic>
      <p:pic>
        <p:nvPicPr>
          <p:cNvPr id="15" name="Picture 14" descr="A picture containing toy, doll&#10;&#10;Description automatically generated">
            <a:extLst>
              <a:ext uri="{FF2B5EF4-FFF2-40B4-BE49-F238E27FC236}">
                <a16:creationId xmlns:a16="http://schemas.microsoft.com/office/drawing/2014/main" id="{9242177D-2B2D-47B0-85A5-8D87BECFBA7A}"/>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4114879" y="3251474"/>
            <a:ext cx="1693061" cy="2629998"/>
          </a:xfrm>
          <a:prstGeom prst="rect">
            <a:avLst/>
          </a:prstGeom>
        </p:spPr>
      </p:pic>
    </p:spTree>
    <p:extLst>
      <p:ext uri="{BB962C8B-B14F-4D97-AF65-F5344CB8AC3E}">
        <p14:creationId xmlns:p14="http://schemas.microsoft.com/office/powerpoint/2010/main" val="88396963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0-#ppt_w/2"/>
                                          </p:val>
                                        </p:tav>
                                        <p:tav tm="100000">
                                          <p:val>
                                            <p:strVal val="#ppt_x"/>
                                          </p:val>
                                        </p:tav>
                                      </p:tavLst>
                                    </p:anim>
                                    <p:anim calcmode="lin" valueType="num">
                                      <p:cBhvr additive="base">
                                        <p:cTn id="8" dur="500" fill="hold"/>
                                        <p:tgtEl>
                                          <p:spTgt spid="15"/>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500" fill="hold"/>
                                        <p:tgtEl>
                                          <p:spTgt spid="14"/>
                                        </p:tgtEl>
                                        <p:attrNameLst>
                                          <p:attrName>ppt_x</p:attrName>
                                        </p:attrNameLst>
                                      </p:cBhvr>
                                      <p:tavLst>
                                        <p:tav tm="0">
                                          <p:val>
                                            <p:strVal val="0-#ppt_w/2"/>
                                          </p:val>
                                        </p:tav>
                                        <p:tav tm="100000">
                                          <p:val>
                                            <p:strVal val="#ppt_x"/>
                                          </p:val>
                                        </p:tav>
                                      </p:tavLst>
                                    </p:anim>
                                    <p:anim calcmode="lin" valueType="num">
                                      <p:cBhvr additive="base">
                                        <p:cTn id="12" dur="500" fill="hold"/>
                                        <p:tgtEl>
                                          <p:spTgt spid="14"/>
                                        </p:tgtEl>
                                        <p:attrNameLst>
                                          <p:attrName>ppt_y</p:attrName>
                                        </p:attrNameLst>
                                      </p:cBhvr>
                                      <p:tavLst>
                                        <p:tav tm="0">
                                          <p:val>
                                            <p:strVal val="#ppt_y"/>
                                          </p:val>
                                        </p:tav>
                                        <p:tav tm="100000">
                                          <p:val>
                                            <p:strVal val="#ppt_y"/>
                                          </p:val>
                                        </p:tav>
                                      </p:tavLst>
                                    </p:anim>
                                  </p:childTnLst>
                                </p:cTn>
                              </p:par>
                              <p:par>
                                <p:cTn id="13" presetID="53" presetClass="entr" presetSubtype="16"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p:cTn id="15" dur="500" fill="hold"/>
                                        <p:tgtEl>
                                          <p:spTgt spid="12"/>
                                        </p:tgtEl>
                                        <p:attrNameLst>
                                          <p:attrName>ppt_w</p:attrName>
                                        </p:attrNameLst>
                                      </p:cBhvr>
                                      <p:tavLst>
                                        <p:tav tm="0">
                                          <p:val>
                                            <p:fltVal val="0"/>
                                          </p:val>
                                        </p:tav>
                                        <p:tav tm="100000">
                                          <p:val>
                                            <p:strVal val="#ppt_w"/>
                                          </p:val>
                                        </p:tav>
                                      </p:tavLst>
                                    </p:anim>
                                    <p:anim calcmode="lin" valueType="num">
                                      <p:cBhvr>
                                        <p:cTn id="16" dur="500" fill="hold"/>
                                        <p:tgtEl>
                                          <p:spTgt spid="12"/>
                                        </p:tgtEl>
                                        <p:attrNameLst>
                                          <p:attrName>ppt_h</p:attrName>
                                        </p:attrNameLst>
                                      </p:cBhvr>
                                      <p:tavLst>
                                        <p:tav tm="0">
                                          <p:val>
                                            <p:fltVal val="0"/>
                                          </p:val>
                                        </p:tav>
                                        <p:tav tm="100000">
                                          <p:val>
                                            <p:strVal val="#ppt_h"/>
                                          </p:val>
                                        </p:tav>
                                      </p:tavLst>
                                    </p:anim>
                                    <p:animEffect transition="in" filter="fade">
                                      <p:cBhvr>
                                        <p:cTn id="1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descr="610654865b9c2"/>
          <p:cNvPicPr>
            <a:picLocks noChangeAspect="1"/>
          </p:cNvPicPr>
          <p:nvPr/>
        </p:nvPicPr>
        <p:blipFill>
          <a:blip r:embed="rId2"/>
          <a:stretch>
            <a:fillRect/>
          </a:stretch>
        </p:blipFill>
        <p:spPr>
          <a:xfrm>
            <a:off x="635" y="-635"/>
            <a:ext cx="12192635" cy="6858635"/>
          </a:xfrm>
          <a:prstGeom prst="rect">
            <a:avLst/>
          </a:prstGeom>
        </p:spPr>
      </p:pic>
      <p:pic>
        <p:nvPicPr>
          <p:cNvPr id="6" name="图片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5" y="2676032"/>
            <a:ext cx="12192000" cy="4181968"/>
          </a:xfrm>
          <a:prstGeom prst="rect">
            <a:avLst/>
          </a:prstGeom>
          <a:effectLst>
            <a:outerShdw blurRad="63500" sx="102000" sy="102000" algn="ctr" rotWithShape="0">
              <a:prstClr val="black">
                <a:alpha val="40000"/>
              </a:prstClr>
            </a:outerShdw>
          </a:effectLst>
        </p:spPr>
      </p:pic>
      <p:pic>
        <p:nvPicPr>
          <p:cNvPr id="24" name="图片 2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flipH="1">
            <a:off x="10233173" y="2943661"/>
            <a:ext cx="1958827" cy="3914339"/>
          </a:xfrm>
          <a:prstGeom prst="rect">
            <a:avLst/>
          </a:prstGeom>
          <a:effectLst>
            <a:outerShdw blurRad="63500" sx="102000" sy="102000" algn="ctr" rotWithShape="0">
              <a:prstClr val="black">
                <a:alpha val="40000"/>
              </a:prstClr>
            </a:outerShdw>
          </a:effectLst>
        </p:spPr>
      </p:pic>
      <p:grpSp>
        <p:nvGrpSpPr>
          <p:cNvPr id="10" name="组合 57">
            <a:extLst>
              <a:ext uri="{FF2B5EF4-FFF2-40B4-BE49-F238E27FC236}">
                <a16:creationId xmlns:a16="http://schemas.microsoft.com/office/drawing/2014/main" id="{FD319B9C-6D65-45FC-A003-454DF802ACD2}"/>
              </a:ext>
            </a:extLst>
          </p:cNvPr>
          <p:cNvGrpSpPr/>
          <p:nvPr/>
        </p:nvGrpSpPr>
        <p:grpSpPr>
          <a:xfrm>
            <a:off x="400050" y="300989"/>
            <a:ext cx="11620500" cy="6318885"/>
            <a:chOff x="6380" y="1309"/>
            <a:chExt cx="7586" cy="6347"/>
          </a:xfrm>
        </p:grpSpPr>
        <p:sp>
          <p:nvSpPr>
            <p:cNvPr id="11" name="云形 56">
              <a:extLst>
                <a:ext uri="{FF2B5EF4-FFF2-40B4-BE49-F238E27FC236}">
                  <a16:creationId xmlns:a16="http://schemas.microsoft.com/office/drawing/2014/main" id="{861AF5DF-7B8E-482B-9F60-64C823ABA4F3}"/>
                </a:ext>
              </a:extLst>
            </p:cNvPr>
            <p:cNvSpPr/>
            <p:nvPr/>
          </p:nvSpPr>
          <p:spPr>
            <a:xfrm>
              <a:off x="6580" y="1509"/>
              <a:ext cx="7386" cy="6147"/>
            </a:xfrm>
            <a:prstGeom prst="cloud">
              <a:avLst/>
            </a:prstGeom>
            <a:solidFill>
              <a:srgbClr val="63C0B4"/>
            </a:solidFill>
            <a:ln w="12700" cmpd="sng">
              <a:solidFill>
                <a:srgbClr val="843C0B"/>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等线" panose="02010600030101010101" pitchFamily="2" charset="-122"/>
                <a:cs typeface="+mn-cs"/>
              </a:endParaRPr>
            </a:p>
          </p:txBody>
        </p:sp>
        <p:sp>
          <p:nvSpPr>
            <p:cNvPr id="12" name="云形 54">
              <a:extLst>
                <a:ext uri="{FF2B5EF4-FFF2-40B4-BE49-F238E27FC236}">
                  <a16:creationId xmlns:a16="http://schemas.microsoft.com/office/drawing/2014/main" id="{17841210-AC37-4243-8C9E-06714C137D74}"/>
                </a:ext>
              </a:extLst>
            </p:cNvPr>
            <p:cNvSpPr/>
            <p:nvPr/>
          </p:nvSpPr>
          <p:spPr>
            <a:xfrm>
              <a:off x="6380" y="1309"/>
              <a:ext cx="7386" cy="6147"/>
            </a:xfrm>
            <a:prstGeom prst="cloud">
              <a:avLst/>
            </a:prstGeom>
            <a:solidFill>
              <a:schemeClr val="bg1"/>
            </a:solidFill>
            <a:ln w="12700" cmpd="sng">
              <a:solidFill>
                <a:srgbClr val="843C0B"/>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等线" panose="02010600030101010101" pitchFamily="2" charset="-122"/>
                <a:cs typeface="+mn-cs"/>
              </a:endParaRPr>
            </a:p>
          </p:txBody>
        </p:sp>
      </p:grpSp>
      <p:pic>
        <p:nvPicPr>
          <p:cNvPr id="13" name="Picture 12">
            <a:extLst>
              <a:ext uri="{FF2B5EF4-FFF2-40B4-BE49-F238E27FC236}">
                <a16:creationId xmlns:a16="http://schemas.microsoft.com/office/drawing/2014/main" id="{3BF3FAB4-29A3-4E38-B682-4E5225426587}"/>
              </a:ext>
            </a:extLst>
          </p:cNvPr>
          <p:cNvPicPr>
            <a:picLocks noChangeAspect="1"/>
          </p:cNvPicPr>
          <p:nvPr/>
        </p:nvPicPr>
        <p:blipFill>
          <a:blip r:embed="rId5" cstate="print">
            <a:extLst>
              <a:ext uri="{28A0092B-C50C-407E-A947-70E740481C1C}">
                <a14:useLocalDpi xmlns:a14="http://schemas.microsoft.com/office/drawing/2010/main" val="0"/>
              </a:ext>
            </a:extLst>
          </a:blip>
          <a:srcRect l="578" t="18600" r="526" b="51863"/>
          <a:stretch>
            <a:fillRect/>
          </a:stretch>
        </p:blipFill>
        <p:spPr>
          <a:xfrm>
            <a:off x="3616827" y="1059241"/>
            <a:ext cx="4234388" cy="903199"/>
          </a:xfrm>
          <a:custGeom>
            <a:avLst/>
            <a:gdLst/>
            <a:ahLst/>
            <a:cxnLst/>
            <a:rect l="l" t="t" r="r" b="b"/>
            <a:pathLst>
              <a:path w="4234388" h="903199">
                <a:moveTo>
                  <a:pt x="3631692" y="790728"/>
                </a:moveTo>
                <a:cubicBezTo>
                  <a:pt x="3639922" y="790728"/>
                  <a:pt x="3647808" y="792213"/>
                  <a:pt x="3655352" y="795185"/>
                </a:cubicBezTo>
                <a:cubicBezTo>
                  <a:pt x="3662896" y="798157"/>
                  <a:pt x="3669640" y="802272"/>
                  <a:pt x="3675583" y="807530"/>
                </a:cubicBezTo>
                <a:cubicBezTo>
                  <a:pt x="3681527" y="812787"/>
                  <a:pt x="3686327" y="818960"/>
                  <a:pt x="3689985" y="826046"/>
                </a:cubicBezTo>
                <a:cubicBezTo>
                  <a:pt x="3693643" y="833133"/>
                  <a:pt x="3695471" y="840562"/>
                  <a:pt x="3695471" y="848335"/>
                </a:cubicBezTo>
                <a:cubicBezTo>
                  <a:pt x="3695471" y="857479"/>
                  <a:pt x="3693186" y="865823"/>
                  <a:pt x="3688613" y="873366"/>
                </a:cubicBezTo>
                <a:cubicBezTo>
                  <a:pt x="3684042" y="880910"/>
                  <a:pt x="3678327" y="887197"/>
                  <a:pt x="3671469" y="892226"/>
                </a:cubicBezTo>
                <a:cubicBezTo>
                  <a:pt x="3665982" y="895884"/>
                  <a:pt x="3660153" y="898627"/>
                  <a:pt x="3653981" y="900456"/>
                </a:cubicBezTo>
                <a:cubicBezTo>
                  <a:pt x="3647808" y="902284"/>
                  <a:pt x="3641522" y="903199"/>
                  <a:pt x="3635121" y="903199"/>
                </a:cubicBezTo>
                <a:cubicBezTo>
                  <a:pt x="3616376" y="903199"/>
                  <a:pt x="3600831" y="897027"/>
                  <a:pt x="3588487" y="884682"/>
                </a:cubicBezTo>
                <a:cubicBezTo>
                  <a:pt x="3577971" y="874167"/>
                  <a:pt x="3572713" y="861594"/>
                  <a:pt x="3572713" y="846963"/>
                </a:cubicBezTo>
                <a:cubicBezTo>
                  <a:pt x="3572713" y="830961"/>
                  <a:pt x="3579114" y="817245"/>
                  <a:pt x="3591916" y="805815"/>
                </a:cubicBezTo>
                <a:cubicBezTo>
                  <a:pt x="3603803" y="795757"/>
                  <a:pt x="3617062" y="790728"/>
                  <a:pt x="3631692" y="790728"/>
                </a:cubicBezTo>
                <a:close/>
                <a:moveTo>
                  <a:pt x="2976601" y="436169"/>
                </a:moveTo>
                <a:cubicBezTo>
                  <a:pt x="2969743" y="436169"/>
                  <a:pt x="2964485" y="437998"/>
                  <a:pt x="2960827" y="441655"/>
                </a:cubicBezTo>
                <a:cubicBezTo>
                  <a:pt x="2958541" y="444399"/>
                  <a:pt x="2956941" y="448285"/>
                  <a:pt x="2956027" y="453314"/>
                </a:cubicBezTo>
                <a:cubicBezTo>
                  <a:pt x="2955112" y="458343"/>
                  <a:pt x="2954655" y="463372"/>
                  <a:pt x="2954655" y="468402"/>
                </a:cubicBezTo>
                <a:cubicBezTo>
                  <a:pt x="2954655" y="474802"/>
                  <a:pt x="2955112" y="480860"/>
                  <a:pt x="2956027" y="486575"/>
                </a:cubicBezTo>
                <a:cubicBezTo>
                  <a:pt x="2956941" y="492290"/>
                  <a:pt x="2957855" y="496291"/>
                  <a:pt x="2958770" y="498577"/>
                </a:cubicBezTo>
                <a:cubicBezTo>
                  <a:pt x="2961970" y="504978"/>
                  <a:pt x="2969286" y="508178"/>
                  <a:pt x="2980716" y="508178"/>
                </a:cubicBezTo>
                <a:cubicBezTo>
                  <a:pt x="2985745" y="508178"/>
                  <a:pt x="2990774" y="507492"/>
                  <a:pt x="2995803" y="506121"/>
                </a:cubicBezTo>
                <a:cubicBezTo>
                  <a:pt x="3000832" y="504749"/>
                  <a:pt x="3005176" y="502692"/>
                  <a:pt x="3008833" y="499948"/>
                </a:cubicBezTo>
                <a:cubicBezTo>
                  <a:pt x="3012948" y="496748"/>
                  <a:pt x="3016377" y="492176"/>
                  <a:pt x="3019120" y="486232"/>
                </a:cubicBezTo>
                <a:cubicBezTo>
                  <a:pt x="3021864" y="480289"/>
                  <a:pt x="3023235" y="474802"/>
                  <a:pt x="3023235" y="469773"/>
                </a:cubicBezTo>
                <a:cubicBezTo>
                  <a:pt x="3023235" y="464744"/>
                  <a:pt x="3021749" y="460172"/>
                  <a:pt x="3018778" y="456057"/>
                </a:cubicBezTo>
                <a:cubicBezTo>
                  <a:pt x="3015806" y="451942"/>
                  <a:pt x="3011920" y="448399"/>
                  <a:pt x="3007119" y="445427"/>
                </a:cubicBezTo>
                <a:cubicBezTo>
                  <a:pt x="3002318" y="442455"/>
                  <a:pt x="2997175" y="440169"/>
                  <a:pt x="2991688" y="438569"/>
                </a:cubicBezTo>
                <a:cubicBezTo>
                  <a:pt x="2986202" y="436969"/>
                  <a:pt x="2981173" y="436169"/>
                  <a:pt x="2976601" y="436169"/>
                </a:cubicBezTo>
                <a:close/>
                <a:moveTo>
                  <a:pt x="584073" y="414223"/>
                </a:moveTo>
                <a:cubicBezTo>
                  <a:pt x="579044" y="414223"/>
                  <a:pt x="574243" y="415938"/>
                  <a:pt x="569671" y="419367"/>
                </a:cubicBezTo>
                <a:cubicBezTo>
                  <a:pt x="565099" y="422796"/>
                  <a:pt x="562813" y="427482"/>
                  <a:pt x="562813" y="433426"/>
                </a:cubicBezTo>
                <a:lnTo>
                  <a:pt x="562813" y="437541"/>
                </a:lnTo>
                <a:cubicBezTo>
                  <a:pt x="563728" y="443027"/>
                  <a:pt x="566014" y="446913"/>
                  <a:pt x="569671" y="449199"/>
                </a:cubicBezTo>
                <a:cubicBezTo>
                  <a:pt x="573329" y="451485"/>
                  <a:pt x="577215" y="452628"/>
                  <a:pt x="581330" y="452628"/>
                </a:cubicBezTo>
                <a:cubicBezTo>
                  <a:pt x="586359" y="452628"/>
                  <a:pt x="591274" y="451028"/>
                  <a:pt x="596075" y="447828"/>
                </a:cubicBezTo>
                <a:cubicBezTo>
                  <a:pt x="600875" y="444627"/>
                  <a:pt x="603276" y="440055"/>
                  <a:pt x="603276" y="434112"/>
                </a:cubicBezTo>
                <a:cubicBezTo>
                  <a:pt x="603276" y="433197"/>
                  <a:pt x="602818" y="430911"/>
                  <a:pt x="601904" y="427254"/>
                </a:cubicBezTo>
                <a:cubicBezTo>
                  <a:pt x="598704" y="418567"/>
                  <a:pt x="592760" y="414223"/>
                  <a:pt x="584073" y="414223"/>
                </a:cubicBezTo>
                <a:close/>
                <a:moveTo>
                  <a:pt x="571729" y="284607"/>
                </a:moveTo>
                <a:cubicBezTo>
                  <a:pt x="586359" y="284607"/>
                  <a:pt x="601218" y="285293"/>
                  <a:pt x="616306" y="286665"/>
                </a:cubicBezTo>
                <a:cubicBezTo>
                  <a:pt x="651510" y="289865"/>
                  <a:pt x="683400" y="297180"/>
                  <a:pt x="711975" y="308610"/>
                </a:cubicBezTo>
                <a:cubicBezTo>
                  <a:pt x="740550" y="320040"/>
                  <a:pt x="763067" y="337414"/>
                  <a:pt x="779526" y="360731"/>
                </a:cubicBezTo>
                <a:cubicBezTo>
                  <a:pt x="795528" y="383591"/>
                  <a:pt x="803529" y="409651"/>
                  <a:pt x="803529" y="438912"/>
                </a:cubicBezTo>
                <a:cubicBezTo>
                  <a:pt x="803529" y="452171"/>
                  <a:pt x="801929" y="464515"/>
                  <a:pt x="798728" y="475945"/>
                </a:cubicBezTo>
                <a:cubicBezTo>
                  <a:pt x="795071" y="490119"/>
                  <a:pt x="789242" y="503492"/>
                  <a:pt x="781241" y="516065"/>
                </a:cubicBezTo>
                <a:cubicBezTo>
                  <a:pt x="773240" y="528638"/>
                  <a:pt x="763524" y="539496"/>
                  <a:pt x="752094" y="548640"/>
                </a:cubicBezTo>
                <a:cubicBezTo>
                  <a:pt x="763981" y="563728"/>
                  <a:pt x="775297" y="581444"/>
                  <a:pt x="786041" y="601790"/>
                </a:cubicBezTo>
                <a:cubicBezTo>
                  <a:pt x="796786" y="622135"/>
                  <a:pt x="802843" y="643281"/>
                  <a:pt x="804215" y="665226"/>
                </a:cubicBezTo>
                <a:lnTo>
                  <a:pt x="804215" y="673456"/>
                </a:lnTo>
                <a:cubicBezTo>
                  <a:pt x="804215" y="699059"/>
                  <a:pt x="797243" y="721233"/>
                  <a:pt x="783298" y="739978"/>
                </a:cubicBezTo>
                <a:cubicBezTo>
                  <a:pt x="769354" y="758724"/>
                  <a:pt x="751637" y="770382"/>
                  <a:pt x="730149" y="774954"/>
                </a:cubicBezTo>
                <a:cubicBezTo>
                  <a:pt x="723291" y="776326"/>
                  <a:pt x="716890" y="777012"/>
                  <a:pt x="710946" y="777012"/>
                </a:cubicBezTo>
                <a:cubicBezTo>
                  <a:pt x="691744" y="777012"/>
                  <a:pt x="674827" y="771868"/>
                  <a:pt x="660197" y="761581"/>
                </a:cubicBezTo>
                <a:cubicBezTo>
                  <a:pt x="645567" y="751294"/>
                  <a:pt x="634137" y="740207"/>
                  <a:pt x="625907" y="728320"/>
                </a:cubicBezTo>
                <a:cubicBezTo>
                  <a:pt x="615391" y="713689"/>
                  <a:pt x="608076" y="697459"/>
                  <a:pt x="603961" y="679628"/>
                </a:cubicBezTo>
                <a:cubicBezTo>
                  <a:pt x="599847" y="661797"/>
                  <a:pt x="597561" y="643738"/>
                  <a:pt x="597103" y="625450"/>
                </a:cubicBezTo>
                <a:cubicBezTo>
                  <a:pt x="597103" y="619049"/>
                  <a:pt x="596646" y="613105"/>
                  <a:pt x="595732" y="607619"/>
                </a:cubicBezTo>
                <a:cubicBezTo>
                  <a:pt x="594817" y="602133"/>
                  <a:pt x="592303" y="598018"/>
                  <a:pt x="588188" y="595275"/>
                </a:cubicBezTo>
                <a:cubicBezTo>
                  <a:pt x="585902" y="593903"/>
                  <a:pt x="584073" y="593217"/>
                  <a:pt x="582702" y="593217"/>
                </a:cubicBezTo>
                <a:cubicBezTo>
                  <a:pt x="579501" y="593217"/>
                  <a:pt x="577215" y="594932"/>
                  <a:pt x="575844" y="598361"/>
                </a:cubicBezTo>
                <a:cubicBezTo>
                  <a:pt x="574472" y="601790"/>
                  <a:pt x="573786" y="605333"/>
                  <a:pt x="573786" y="608991"/>
                </a:cubicBezTo>
                <a:cubicBezTo>
                  <a:pt x="573786" y="618135"/>
                  <a:pt x="574358" y="626936"/>
                  <a:pt x="575501" y="635394"/>
                </a:cubicBezTo>
                <a:cubicBezTo>
                  <a:pt x="576644" y="643852"/>
                  <a:pt x="577215" y="652425"/>
                  <a:pt x="577215" y="661111"/>
                </a:cubicBezTo>
                <a:cubicBezTo>
                  <a:pt x="577215" y="662940"/>
                  <a:pt x="577101" y="664540"/>
                  <a:pt x="576872" y="665912"/>
                </a:cubicBezTo>
                <a:cubicBezTo>
                  <a:pt x="576644" y="667284"/>
                  <a:pt x="576529" y="668884"/>
                  <a:pt x="576529" y="670713"/>
                </a:cubicBezTo>
                <a:cubicBezTo>
                  <a:pt x="575615" y="692658"/>
                  <a:pt x="569786" y="712318"/>
                  <a:pt x="559042" y="729691"/>
                </a:cubicBezTo>
                <a:cubicBezTo>
                  <a:pt x="548297" y="747065"/>
                  <a:pt x="534238" y="759638"/>
                  <a:pt x="516865" y="767410"/>
                </a:cubicBezTo>
                <a:cubicBezTo>
                  <a:pt x="503606" y="772897"/>
                  <a:pt x="491033" y="775640"/>
                  <a:pt x="479146" y="775640"/>
                </a:cubicBezTo>
                <a:cubicBezTo>
                  <a:pt x="460858" y="775640"/>
                  <a:pt x="444284" y="770725"/>
                  <a:pt x="429425" y="760895"/>
                </a:cubicBezTo>
                <a:cubicBezTo>
                  <a:pt x="414566" y="751065"/>
                  <a:pt x="403251" y="739750"/>
                  <a:pt x="395478" y="726948"/>
                </a:cubicBezTo>
                <a:cubicBezTo>
                  <a:pt x="386334" y="711861"/>
                  <a:pt x="380276" y="695401"/>
                  <a:pt x="377305" y="677571"/>
                </a:cubicBezTo>
                <a:cubicBezTo>
                  <a:pt x="374333" y="659740"/>
                  <a:pt x="372618" y="641909"/>
                  <a:pt x="372161" y="624078"/>
                </a:cubicBezTo>
                <a:lnTo>
                  <a:pt x="372161" y="608991"/>
                </a:lnTo>
                <a:cubicBezTo>
                  <a:pt x="372161" y="587959"/>
                  <a:pt x="372618" y="567157"/>
                  <a:pt x="373533" y="546583"/>
                </a:cubicBezTo>
                <a:cubicBezTo>
                  <a:pt x="374447" y="526009"/>
                  <a:pt x="375361" y="505206"/>
                  <a:pt x="376276" y="484175"/>
                </a:cubicBezTo>
                <a:cubicBezTo>
                  <a:pt x="376733" y="468630"/>
                  <a:pt x="377305" y="453085"/>
                  <a:pt x="377990" y="437541"/>
                </a:cubicBezTo>
                <a:cubicBezTo>
                  <a:pt x="378676" y="421996"/>
                  <a:pt x="381305" y="406908"/>
                  <a:pt x="385877" y="392278"/>
                </a:cubicBezTo>
                <a:cubicBezTo>
                  <a:pt x="390906" y="375819"/>
                  <a:pt x="398564" y="360502"/>
                  <a:pt x="408851" y="346329"/>
                </a:cubicBezTo>
                <a:cubicBezTo>
                  <a:pt x="419138" y="332156"/>
                  <a:pt x="431597" y="320497"/>
                  <a:pt x="446227" y="311353"/>
                </a:cubicBezTo>
                <a:cubicBezTo>
                  <a:pt x="462229" y="301752"/>
                  <a:pt x="481089" y="294894"/>
                  <a:pt x="502806" y="290779"/>
                </a:cubicBezTo>
                <a:cubicBezTo>
                  <a:pt x="524523" y="286665"/>
                  <a:pt x="547497" y="284607"/>
                  <a:pt x="571729" y="284607"/>
                </a:cubicBezTo>
                <a:close/>
                <a:moveTo>
                  <a:pt x="3648837" y="279807"/>
                </a:moveTo>
                <a:cubicBezTo>
                  <a:pt x="3657524" y="279807"/>
                  <a:pt x="3666211" y="280035"/>
                  <a:pt x="3674897" y="280492"/>
                </a:cubicBezTo>
                <a:cubicBezTo>
                  <a:pt x="3683584" y="280950"/>
                  <a:pt x="3692271" y="281864"/>
                  <a:pt x="3700958" y="283236"/>
                </a:cubicBezTo>
                <a:cubicBezTo>
                  <a:pt x="3710559" y="284607"/>
                  <a:pt x="3720046" y="286665"/>
                  <a:pt x="3729418" y="289408"/>
                </a:cubicBezTo>
                <a:cubicBezTo>
                  <a:pt x="3738791" y="292151"/>
                  <a:pt x="3747592" y="296037"/>
                  <a:pt x="3755822" y="301066"/>
                </a:cubicBezTo>
                <a:cubicBezTo>
                  <a:pt x="3766337" y="307467"/>
                  <a:pt x="3774681" y="316154"/>
                  <a:pt x="3780854" y="327127"/>
                </a:cubicBezTo>
                <a:cubicBezTo>
                  <a:pt x="3787026" y="338100"/>
                  <a:pt x="3790569" y="349530"/>
                  <a:pt x="3791484" y="361417"/>
                </a:cubicBezTo>
                <a:cubicBezTo>
                  <a:pt x="3791484" y="362331"/>
                  <a:pt x="3791598" y="363017"/>
                  <a:pt x="3791826" y="363474"/>
                </a:cubicBezTo>
                <a:cubicBezTo>
                  <a:pt x="3792055" y="363931"/>
                  <a:pt x="3792169" y="364617"/>
                  <a:pt x="3792169" y="365532"/>
                </a:cubicBezTo>
                <a:cubicBezTo>
                  <a:pt x="3792169" y="374676"/>
                  <a:pt x="3790341" y="383705"/>
                  <a:pt x="3786683" y="392621"/>
                </a:cubicBezTo>
                <a:cubicBezTo>
                  <a:pt x="3783025" y="401536"/>
                  <a:pt x="3778110" y="409423"/>
                  <a:pt x="3771938" y="416281"/>
                </a:cubicBezTo>
                <a:cubicBezTo>
                  <a:pt x="3765766" y="423139"/>
                  <a:pt x="3758336" y="428625"/>
                  <a:pt x="3749650" y="432740"/>
                </a:cubicBezTo>
                <a:cubicBezTo>
                  <a:pt x="3740963" y="436855"/>
                  <a:pt x="3731590" y="438912"/>
                  <a:pt x="3721532" y="438912"/>
                </a:cubicBezTo>
                <a:cubicBezTo>
                  <a:pt x="3720160" y="438912"/>
                  <a:pt x="3718674" y="438912"/>
                  <a:pt x="3717074" y="438912"/>
                </a:cubicBezTo>
                <a:cubicBezTo>
                  <a:pt x="3715474" y="438912"/>
                  <a:pt x="3713760" y="438684"/>
                  <a:pt x="3711931" y="438226"/>
                </a:cubicBezTo>
                <a:cubicBezTo>
                  <a:pt x="3708273" y="437769"/>
                  <a:pt x="3704387" y="437198"/>
                  <a:pt x="3700272" y="436512"/>
                </a:cubicBezTo>
                <a:cubicBezTo>
                  <a:pt x="3696157" y="435826"/>
                  <a:pt x="3692043" y="435483"/>
                  <a:pt x="3687928" y="435483"/>
                </a:cubicBezTo>
                <a:cubicBezTo>
                  <a:pt x="3683356" y="435483"/>
                  <a:pt x="3679355" y="436169"/>
                  <a:pt x="3675926" y="437541"/>
                </a:cubicBezTo>
                <a:cubicBezTo>
                  <a:pt x="3672497" y="438912"/>
                  <a:pt x="3670097" y="441655"/>
                  <a:pt x="3668725" y="445770"/>
                </a:cubicBezTo>
                <a:cubicBezTo>
                  <a:pt x="3667811" y="448513"/>
                  <a:pt x="3667354" y="450342"/>
                  <a:pt x="3667354" y="451257"/>
                </a:cubicBezTo>
                <a:cubicBezTo>
                  <a:pt x="3667354" y="454914"/>
                  <a:pt x="3669068" y="457429"/>
                  <a:pt x="3672497" y="458800"/>
                </a:cubicBezTo>
                <a:cubicBezTo>
                  <a:pt x="3675926" y="460172"/>
                  <a:pt x="3679698" y="460858"/>
                  <a:pt x="3683813" y="460858"/>
                </a:cubicBezTo>
                <a:cubicBezTo>
                  <a:pt x="3687014" y="460858"/>
                  <a:pt x="3689528" y="460629"/>
                  <a:pt x="3691357" y="460172"/>
                </a:cubicBezTo>
                <a:cubicBezTo>
                  <a:pt x="3695014" y="459715"/>
                  <a:pt x="3698443" y="459372"/>
                  <a:pt x="3701644" y="459143"/>
                </a:cubicBezTo>
                <a:cubicBezTo>
                  <a:pt x="3704844" y="458915"/>
                  <a:pt x="3708273" y="458800"/>
                  <a:pt x="3711931" y="458800"/>
                </a:cubicBezTo>
                <a:cubicBezTo>
                  <a:pt x="3715588" y="458800"/>
                  <a:pt x="3719246" y="458915"/>
                  <a:pt x="3722903" y="459143"/>
                </a:cubicBezTo>
                <a:cubicBezTo>
                  <a:pt x="3726561" y="459372"/>
                  <a:pt x="3730219" y="459715"/>
                  <a:pt x="3733876" y="460172"/>
                </a:cubicBezTo>
                <a:cubicBezTo>
                  <a:pt x="3758565" y="462915"/>
                  <a:pt x="3775253" y="473431"/>
                  <a:pt x="3783940" y="491719"/>
                </a:cubicBezTo>
                <a:cubicBezTo>
                  <a:pt x="3788512" y="501320"/>
                  <a:pt x="3790798" y="511836"/>
                  <a:pt x="3790798" y="523266"/>
                </a:cubicBezTo>
                <a:cubicBezTo>
                  <a:pt x="3790798" y="536982"/>
                  <a:pt x="3787369" y="549669"/>
                  <a:pt x="3780511" y="561327"/>
                </a:cubicBezTo>
                <a:cubicBezTo>
                  <a:pt x="3773653" y="572986"/>
                  <a:pt x="3764966" y="581330"/>
                  <a:pt x="3754450" y="586359"/>
                </a:cubicBezTo>
                <a:cubicBezTo>
                  <a:pt x="3746678" y="590017"/>
                  <a:pt x="3737534" y="591846"/>
                  <a:pt x="3727018" y="591846"/>
                </a:cubicBezTo>
                <a:cubicBezTo>
                  <a:pt x="3720618" y="591846"/>
                  <a:pt x="3714217" y="591274"/>
                  <a:pt x="3707816" y="590131"/>
                </a:cubicBezTo>
                <a:cubicBezTo>
                  <a:pt x="3701415" y="588988"/>
                  <a:pt x="3695014" y="587731"/>
                  <a:pt x="3688613" y="586359"/>
                </a:cubicBezTo>
                <a:cubicBezTo>
                  <a:pt x="3686785" y="585902"/>
                  <a:pt x="3684042" y="585673"/>
                  <a:pt x="3680384" y="585673"/>
                </a:cubicBezTo>
                <a:cubicBezTo>
                  <a:pt x="3675812" y="585673"/>
                  <a:pt x="3672040" y="586588"/>
                  <a:pt x="3669068" y="588417"/>
                </a:cubicBezTo>
                <a:cubicBezTo>
                  <a:pt x="3666096" y="590245"/>
                  <a:pt x="3664611" y="593446"/>
                  <a:pt x="3664611" y="598018"/>
                </a:cubicBezTo>
                <a:cubicBezTo>
                  <a:pt x="3664611" y="604419"/>
                  <a:pt x="3666782" y="608876"/>
                  <a:pt x="3671126" y="611391"/>
                </a:cubicBezTo>
                <a:cubicBezTo>
                  <a:pt x="3675469" y="613905"/>
                  <a:pt x="3680612" y="615163"/>
                  <a:pt x="3686556" y="615163"/>
                </a:cubicBezTo>
                <a:cubicBezTo>
                  <a:pt x="3688842" y="615163"/>
                  <a:pt x="3691242" y="615048"/>
                  <a:pt x="3693757" y="614820"/>
                </a:cubicBezTo>
                <a:cubicBezTo>
                  <a:pt x="3696272" y="614591"/>
                  <a:pt x="3698672" y="614248"/>
                  <a:pt x="3700958" y="613791"/>
                </a:cubicBezTo>
                <a:cubicBezTo>
                  <a:pt x="3704158" y="613334"/>
                  <a:pt x="3707359" y="612991"/>
                  <a:pt x="3710559" y="612762"/>
                </a:cubicBezTo>
                <a:cubicBezTo>
                  <a:pt x="3713760" y="612534"/>
                  <a:pt x="3716731" y="612420"/>
                  <a:pt x="3719475" y="612420"/>
                </a:cubicBezTo>
                <a:cubicBezTo>
                  <a:pt x="3740049" y="612420"/>
                  <a:pt x="3756622" y="618020"/>
                  <a:pt x="3769195" y="629222"/>
                </a:cubicBezTo>
                <a:cubicBezTo>
                  <a:pt x="3781768" y="640423"/>
                  <a:pt x="3788054" y="656539"/>
                  <a:pt x="3788054" y="677571"/>
                </a:cubicBezTo>
                <a:cubicBezTo>
                  <a:pt x="3788054" y="678485"/>
                  <a:pt x="3787940" y="679285"/>
                  <a:pt x="3787712" y="679971"/>
                </a:cubicBezTo>
                <a:cubicBezTo>
                  <a:pt x="3787483" y="680657"/>
                  <a:pt x="3787369" y="681457"/>
                  <a:pt x="3787369" y="682371"/>
                </a:cubicBezTo>
                <a:cubicBezTo>
                  <a:pt x="3786454" y="699288"/>
                  <a:pt x="3782111" y="713575"/>
                  <a:pt x="3774338" y="725234"/>
                </a:cubicBezTo>
                <a:cubicBezTo>
                  <a:pt x="3766566" y="736892"/>
                  <a:pt x="3756394" y="746493"/>
                  <a:pt x="3743821" y="754037"/>
                </a:cubicBezTo>
                <a:cubicBezTo>
                  <a:pt x="3731247" y="761581"/>
                  <a:pt x="3716960" y="767067"/>
                  <a:pt x="3700958" y="770496"/>
                </a:cubicBezTo>
                <a:cubicBezTo>
                  <a:pt x="3684956" y="773925"/>
                  <a:pt x="3668039" y="775640"/>
                  <a:pt x="3650209" y="775640"/>
                </a:cubicBezTo>
                <a:cubicBezTo>
                  <a:pt x="3633292" y="775640"/>
                  <a:pt x="3616376" y="774268"/>
                  <a:pt x="3599460" y="771525"/>
                </a:cubicBezTo>
                <a:cubicBezTo>
                  <a:pt x="3585744" y="769239"/>
                  <a:pt x="3572142" y="765696"/>
                  <a:pt x="3558654" y="760895"/>
                </a:cubicBezTo>
                <a:cubicBezTo>
                  <a:pt x="3545167" y="756095"/>
                  <a:pt x="3533166" y="749122"/>
                  <a:pt x="3522650" y="739978"/>
                </a:cubicBezTo>
                <a:cubicBezTo>
                  <a:pt x="3510305" y="729463"/>
                  <a:pt x="3500590" y="715861"/>
                  <a:pt x="3493504" y="699173"/>
                </a:cubicBezTo>
                <a:cubicBezTo>
                  <a:pt x="3486417" y="682485"/>
                  <a:pt x="3480930" y="664197"/>
                  <a:pt x="3477044" y="644309"/>
                </a:cubicBezTo>
                <a:cubicBezTo>
                  <a:pt x="3473158" y="624421"/>
                  <a:pt x="3470644" y="603276"/>
                  <a:pt x="3469500" y="580873"/>
                </a:cubicBezTo>
                <a:cubicBezTo>
                  <a:pt x="3468357" y="558470"/>
                  <a:pt x="3467786" y="536067"/>
                  <a:pt x="3467786" y="513664"/>
                </a:cubicBezTo>
                <a:lnTo>
                  <a:pt x="3467786" y="473888"/>
                </a:lnTo>
                <a:cubicBezTo>
                  <a:pt x="3468243" y="439141"/>
                  <a:pt x="3471787" y="407823"/>
                  <a:pt x="3478416" y="379933"/>
                </a:cubicBezTo>
                <a:cubicBezTo>
                  <a:pt x="3485045" y="352044"/>
                  <a:pt x="3498876" y="329870"/>
                  <a:pt x="3519907" y="313411"/>
                </a:cubicBezTo>
                <a:cubicBezTo>
                  <a:pt x="3534537" y="301524"/>
                  <a:pt x="3553282" y="292951"/>
                  <a:pt x="3576142" y="287693"/>
                </a:cubicBezTo>
                <a:cubicBezTo>
                  <a:pt x="3599002" y="282435"/>
                  <a:pt x="3623234" y="279807"/>
                  <a:pt x="3648837" y="279807"/>
                </a:cubicBezTo>
                <a:close/>
                <a:moveTo>
                  <a:pt x="1877187" y="279807"/>
                </a:moveTo>
                <a:cubicBezTo>
                  <a:pt x="1885874" y="279807"/>
                  <a:pt x="1894561" y="280035"/>
                  <a:pt x="1903248" y="280492"/>
                </a:cubicBezTo>
                <a:cubicBezTo>
                  <a:pt x="1911934" y="280950"/>
                  <a:pt x="1920621" y="281864"/>
                  <a:pt x="1929308" y="283236"/>
                </a:cubicBezTo>
                <a:cubicBezTo>
                  <a:pt x="1938909" y="284607"/>
                  <a:pt x="1948396" y="286665"/>
                  <a:pt x="1957769" y="289408"/>
                </a:cubicBezTo>
                <a:cubicBezTo>
                  <a:pt x="1967141" y="292151"/>
                  <a:pt x="1975942" y="296037"/>
                  <a:pt x="1984172" y="301066"/>
                </a:cubicBezTo>
                <a:cubicBezTo>
                  <a:pt x="1994688" y="307467"/>
                  <a:pt x="2003031" y="316154"/>
                  <a:pt x="2009204" y="327127"/>
                </a:cubicBezTo>
                <a:cubicBezTo>
                  <a:pt x="2015376" y="338100"/>
                  <a:pt x="2018919" y="349530"/>
                  <a:pt x="2019834" y="361417"/>
                </a:cubicBezTo>
                <a:cubicBezTo>
                  <a:pt x="2019834" y="362331"/>
                  <a:pt x="2019948" y="363017"/>
                  <a:pt x="2020176" y="363474"/>
                </a:cubicBezTo>
                <a:cubicBezTo>
                  <a:pt x="2020405" y="363931"/>
                  <a:pt x="2020519" y="364617"/>
                  <a:pt x="2020519" y="365532"/>
                </a:cubicBezTo>
                <a:cubicBezTo>
                  <a:pt x="2020519" y="374676"/>
                  <a:pt x="2018691" y="383705"/>
                  <a:pt x="2015033" y="392621"/>
                </a:cubicBezTo>
                <a:cubicBezTo>
                  <a:pt x="2011375" y="401536"/>
                  <a:pt x="2006460" y="409423"/>
                  <a:pt x="2000288" y="416281"/>
                </a:cubicBezTo>
                <a:cubicBezTo>
                  <a:pt x="1994116" y="423139"/>
                  <a:pt x="1986687" y="428625"/>
                  <a:pt x="1978000" y="432740"/>
                </a:cubicBezTo>
                <a:cubicBezTo>
                  <a:pt x="1969313" y="436855"/>
                  <a:pt x="1959940" y="438912"/>
                  <a:pt x="1949882" y="438912"/>
                </a:cubicBezTo>
                <a:cubicBezTo>
                  <a:pt x="1948510" y="438912"/>
                  <a:pt x="1947025" y="438912"/>
                  <a:pt x="1945424" y="438912"/>
                </a:cubicBezTo>
                <a:cubicBezTo>
                  <a:pt x="1943824" y="438912"/>
                  <a:pt x="1942110" y="438684"/>
                  <a:pt x="1940281" y="438226"/>
                </a:cubicBezTo>
                <a:cubicBezTo>
                  <a:pt x="1936623" y="437769"/>
                  <a:pt x="1932737" y="437198"/>
                  <a:pt x="1928622" y="436512"/>
                </a:cubicBezTo>
                <a:cubicBezTo>
                  <a:pt x="1924507" y="435826"/>
                  <a:pt x="1920393" y="435483"/>
                  <a:pt x="1916278" y="435483"/>
                </a:cubicBezTo>
                <a:cubicBezTo>
                  <a:pt x="1911706" y="435483"/>
                  <a:pt x="1907705" y="436169"/>
                  <a:pt x="1904276" y="437541"/>
                </a:cubicBezTo>
                <a:cubicBezTo>
                  <a:pt x="1900847" y="438912"/>
                  <a:pt x="1898447" y="441655"/>
                  <a:pt x="1897075" y="445770"/>
                </a:cubicBezTo>
                <a:cubicBezTo>
                  <a:pt x="1896161" y="448513"/>
                  <a:pt x="1895704" y="450342"/>
                  <a:pt x="1895704" y="451257"/>
                </a:cubicBezTo>
                <a:cubicBezTo>
                  <a:pt x="1895704" y="454914"/>
                  <a:pt x="1897418" y="457429"/>
                  <a:pt x="1900847" y="458800"/>
                </a:cubicBezTo>
                <a:cubicBezTo>
                  <a:pt x="1904276" y="460172"/>
                  <a:pt x="1908048" y="460858"/>
                  <a:pt x="1912163" y="460858"/>
                </a:cubicBezTo>
                <a:cubicBezTo>
                  <a:pt x="1915363" y="460858"/>
                  <a:pt x="1917878" y="460629"/>
                  <a:pt x="1919707" y="460172"/>
                </a:cubicBezTo>
                <a:cubicBezTo>
                  <a:pt x="1923364" y="459715"/>
                  <a:pt x="1926794" y="459372"/>
                  <a:pt x="1929994" y="459143"/>
                </a:cubicBezTo>
                <a:cubicBezTo>
                  <a:pt x="1933194" y="458915"/>
                  <a:pt x="1936623" y="458800"/>
                  <a:pt x="1940281" y="458800"/>
                </a:cubicBezTo>
                <a:cubicBezTo>
                  <a:pt x="1943938" y="458800"/>
                  <a:pt x="1947596" y="458915"/>
                  <a:pt x="1951254" y="459143"/>
                </a:cubicBezTo>
                <a:cubicBezTo>
                  <a:pt x="1954911" y="459372"/>
                  <a:pt x="1958569" y="459715"/>
                  <a:pt x="1962226" y="460172"/>
                </a:cubicBezTo>
                <a:cubicBezTo>
                  <a:pt x="1986915" y="462915"/>
                  <a:pt x="2003603" y="473431"/>
                  <a:pt x="2012290" y="491719"/>
                </a:cubicBezTo>
                <a:cubicBezTo>
                  <a:pt x="2016862" y="501320"/>
                  <a:pt x="2019148" y="511836"/>
                  <a:pt x="2019148" y="523266"/>
                </a:cubicBezTo>
                <a:cubicBezTo>
                  <a:pt x="2019148" y="536982"/>
                  <a:pt x="2015719" y="549669"/>
                  <a:pt x="2008861" y="561327"/>
                </a:cubicBezTo>
                <a:cubicBezTo>
                  <a:pt x="2002003" y="572986"/>
                  <a:pt x="1993316" y="581330"/>
                  <a:pt x="1982800" y="586359"/>
                </a:cubicBezTo>
                <a:cubicBezTo>
                  <a:pt x="1975028" y="590017"/>
                  <a:pt x="1965884" y="591846"/>
                  <a:pt x="1955368" y="591846"/>
                </a:cubicBezTo>
                <a:cubicBezTo>
                  <a:pt x="1948968" y="591846"/>
                  <a:pt x="1942567" y="591274"/>
                  <a:pt x="1936166" y="590131"/>
                </a:cubicBezTo>
                <a:cubicBezTo>
                  <a:pt x="1929765" y="588988"/>
                  <a:pt x="1923365" y="587731"/>
                  <a:pt x="1916964" y="586359"/>
                </a:cubicBezTo>
                <a:cubicBezTo>
                  <a:pt x="1915135" y="585902"/>
                  <a:pt x="1912392" y="585673"/>
                  <a:pt x="1908734" y="585673"/>
                </a:cubicBezTo>
                <a:cubicBezTo>
                  <a:pt x="1904162" y="585673"/>
                  <a:pt x="1900390" y="586588"/>
                  <a:pt x="1897418" y="588417"/>
                </a:cubicBezTo>
                <a:cubicBezTo>
                  <a:pt x="1894447" y="590245"/>
                  <a:pt x="1892961" y="593446"/>
                  <a:pt x="1892961" y="598018"/>
                </a:cubicBezTo>
                <a:cubicBezTo>
                  <a:pt x="1892961" y="604419"/>
                  <a:pt x="1895132" y="608876"/>
                  <a:pt x="1899476" y="611391"/>
                </a:cubicBezTo>
                <a:cubicBezTo>
                  <a:pt x="1903819" y="613905"/>
                  <a:pt x="1908963" y="615163"/>
                  <a:pt x="1914906" y="615163"/>
                </a:cubicBezTo>
                <a:cubicBezTo>
                  <a:pt x="1917192" y="615163"/>
                  <a:pt x="1919593" y="615048"/>
                  <a:pt x="1922107" y="614820"/>
                </a:cubicBezTo>
                <a:cubicBezTo>
                  <a:pt x="1924622" y="614591"/>
                  <a:pt x="1927022" y="614248"/>
                  <a:pt x="1929308" y="613791"/>
                </a:cubicBezTo>
                <a:cubicBezTo>
                  <a:pt x="1932508" y="613334"/>
                  <a:pt x="1935709" y="612991"/>
                  <a:pt x="1938909" y="612762"/>
                </a:cubicBezTo>
                <a:cubicBezTo>
                  <a:pt x="1942110" y="612534"/>
                  <a:pt x="1945081" y="612420"/>
                  <a:pt x="1947825" y="612420"/>
                </a:cubicBezTo>
                <a:cubicBezTo>
                  <a:pt x="1968399" y="612420"/>
                  <a:pt x="1984972" y="618020"/>
                  <a:pt x="1997545" y="629222"/>
                </a:cubicBezTo>
                <a:cubicBezTo>
                  <a:pt x="2010118" y="640423"/>
                  <a:pt x="2016405" y="656539"/>
                  <a:pt x="2016405" y="677571"/>
                </a:cubicBezTo>
                <a:cubicBezTo>
                  <a:pt x="2016405" y="678485"/>
                  <a:pt x="2016290" y="679285"/>
                  <a:pt x="2016062" y="679971"/>
                </a:cubicBezTo>
                <a:cubicBezTo>
                  <a:pt x="2015833" y="680657"/>
                  <a:pt x="2015719" y="681457"/>
                  <a:pt x="2015719" y="682371"/>
                </a:cubicBezTo>
                <a:cubicBezTo>
                  <a:pt x="2014804" y="699288"/>
                  <a:pt x="2010461" y="713575"/>
                  <a:pt x="2002689" y="725234"/>
                </a:cubicBezTo>
                <a:cubicBezTo>
                  <a:pt x="1994916" y="736892"/>
                  <a:pt x="1984744" y="746493"/>
                  <a:pt x="1972171" y="754037"/>
                </a:cubicBezTo>
                <a:cubicBezTo>
                  <a:pt x="1959597" y="761581"/>
                  <a:pt x="1945310" y="767067"/>
                  <a:pt x="1929308" y="770496"/>
                </a:cubicBezTo>
                <a:cubicBezTo>
                  <a:pt x="1913306" y="773925"/>
                  <a:pt x="1896390" y="775640"/>
                  <a:pt x="1878559" y="775640"/>
                </a:cubicBezTo>
                <a:cubicBezTo>
                  <a:pt x="1861642" y="775640"/>
                  <a:pt x="1844726" y="774268"/>
                  <a:pt x="1827810" y="771525"/>
                </a:cubicBezTo>
                <a:cubicBezTo>
                  <a:pt x="1814094" y="769239"/>
                  <a:pt x="1800492" y="765696"/>
                  <a:pt x="1787005" y="760895"/>
                </a:cubicBezTo>
                <a:cubicBezTo>
                  <a:pt x="1773517" y="756095"/>
                  <a:pt x="1761516" y="749122"/>
                  <a:pt x="1751000" y="739978"/>
                </a:cubicBezTo>
                <a:cubicBezTo>
                  <a:pt x="1738656" y="729463"/>
                  <a:pt x="1728940" y="715861"/>
                  <a:pt x="1721854" y="699173"/>
                </a:cubicBezTo>
                <a:cubicBezTo>
                  <a:pt x="1714767" y="682485"/>
                  <a:pt x="1709281" y="664197"/>
                  <a:pt x="1705394" y="644309"/>
                </a:cubicBezTo>
                <a:cubicBezTo>
                  <a:pt x="1701508" y="624421"/>
                  <a:pt x="1698994" y="603276"/>
                  <a:pt x="1697851" y="580873"/>
                </a:cubicBezTo>
                <a:cubicBezTo>
                  <a:pt x="1696707" y="558470"/>
                  <a:pt x="1696136" y="536067"/>
                  <a:pt x="1696136" y="513664"/>
                </a:cubicBezTo>
                <a:lnTo>
                  <a:pt x="1696136" y="473888"/>
                </a:lnTo>
                <a:cubicBezTo>
                  <a:pt x="1696593" y="439141"/>
                  <a:pt x="1700137" y="407823"/>
                  <a:pt x="1706766" y="379933"/>
                </a:cubicBezTo>
                <a:cubicBezTo>
                  <a:pt x="1713395" y="352044"/>
                  <a:pt x="1727226" y="329870"/>
                  <a:pt x="1748257" y="313411"/>
                </a:cubicBezTo>
                <a:cubicBezTo>
                  <a:pt x="1762887" y="301524"/>
                  <a:pt x="1781632" y="292951"/>
                  <a:pt x="1804492" y="287693"/>
                </a:cubicBezTo>
                <a:cubicBezTo>
                  <a:pt x="1827352" y="282435"/>
                  <a:pt x="1851584" y="279807"/>
                  <a:pt x="1877187" y="279807"/>
                </a:cubicBezTo>
                <a:close/>
                <a:moveTo>
                  <a:pt x="1359484" y="279807"/>
                </a:moveTo>
                <a:cubicBezTo>
                  <a:pt x="1370457" y="279807"/>
                  <a:pt x="1381087" y="282321"/>
                  <a:pt x="1391374" y="287350"/>
                </a:cubicBezTo>
                <a:cubicBezTo>
                  <a:pt x="1401661" y="292380"/>
                  <a:pt x="1411720" y="299009"/>
                  <a:pt x="1421549" y="307239"/>
                </a:cubicBezTo>
                <a:cubicBezTo>
                  <a:pt x="1431379" y="315468"/>
                  <a:pt x="1440866" y="324726"/>
                  <a:pt x="1450010" y="335013"/>
                </a:cubicBezTo>
                <a:cubicBezTo>
                  <a:pt x="1459154" y="345300"/>
                  <a:pt x="1468298" y="355473"/>
                  <a:pt x="1477442" y="365532"/>
                </a:cubicBezTo>
                <a:cubicBezTo>
                  <a:pt x="1486586" y="355473"/>
                  <a:pt x="1495959" y="345300"/>
                  <a:pt x="1505560" y="335013"/>
                </a:cubicBezTo>
                <a:cubicBezTo>
                  <a:pt x="1515161" y="324726"/>
                  <a:pt x="1524991" y="315468"/>
                  <a:pt x="1535049" y="307239"/>
                </a:cubicBezTo>
                <a:cubicBezTo>
                  <a:pt x="1545108" y="299009"/>
                  <a:pt x="1555280" y="292380"/>
                  <a:pt x="1565567" y="287350"/>
                </a:cubicBezTo>
                <a:cubicBezTo>
                  <a:pt x="1575854" y="282321"/>
                  <a:pt x="1586027" y="279807"/>
                  <a:pt x="1596085" y="279807"/>
                </a:cubicBezTo>
                <a:cubicBezTo>
                  <a:pt x="1608430" y="279807"/>
                  <a:pt x="1620317" y="281864"/>
                  <a:pt x="1631747" y="285979"/>
                </a:cubicBezTo>
                <a:cubicBezTo>
                  <a:pt x="1643177" y="290094"/>
                  <a:pt x="1653464" y="295923"/>
                  <a:pt x="1662608" y="303467"/>
                </a:cubicBezTo>
                <a:cubicBezTo>
                  <a:pt x="1671752" y="311010"/>
                  <a:pt x="1679410" y="319812"/>
                  <a:pt x="1685582" y="329870"/>
                </a:cubicBezTo>
                <a:cubicBezTo>
                  <a:pt x="1691755" y="339928"/>
                  <a:pt x="1695526" y="350901"/>
                  <a:pt x="1696898" y="362788"/>
                </a:cubicBezTo>
                <a:cubicBezTo>
                  <a:pt x="1697355" y="364617"/>
                  <a:pt x="1697584" y="366446"/>
                  <a:pt x="1697584" y="368275"/>
                </a:cubicBezTo>
                <a:cubicBezTo>
                  <a:pt x="1697584" y="370104"/>
                  <a:pt x="1697584" y="371932"/>
                  <a:pt x="1697584" y="373761"/>
                </a:cubicBezTo>
                <a:cubicBezTo>
                  <a:pt x="1697584" y="391135"/>
                  <a:pt x="1693012" y="408394"/>
                  <a:pt x="1683868" y="425539"/>
                </a:cubicBezTo>
                <a:cubicBezTo>
                  <a:pt x="1674724" y="442684"/>
                  <a:pt x="1663523" y="460629"/>
                  <a:pt x="1650264" y="479374"/>
                </a:cubicBezTo>
                <a:lnTo>
                  <a:pt x="1580312" y="562356"/>
                </a:lnTo>
                <a:cubicBezTo>
                  <a:pt x="1580769" y="571500"/>
                  <a:pt x="1581112" y="579273"/>
                  <a:pt x="1581341" y="585673"/>
                </a:cubicBezTo>
                <a:cubicBezTo>
                  <a:pt x="1581569" y="592074"/>
                  <a:pt x="1581684" y="599389"/>
                  <a:pt x="1581684" y="607619"/>
                </a:cubicBezTo>
                <a:cubicBezTo>
                  <a:pt x="1581684" y="614020"/>
                  <a:pt x="1581455" y="621335"/>
                  <a:pt x="1580998" y="629565"/>
                </a:cubicBezTo>
                <a:cubicBezTo>
                  <a:pt x="1580541" y="637794"/>
                  <a:pt x="1579855" y="647853"/>
                  <a:pt x="1578940" y="659740"/>
                </a:cubicBezTo>
                <a:cubicBezTo>
                  <a:pt x="1578026" y="671170"/>
                  <a:pt x="1576769" y="682371"/>
                  <a:pt x="1575168" y="693344"/>
                </a:cubicBezTo>
                <a:cubicBezTo>
                  <a:pt x="1573568" y="704317"/>
                  <a:pt x="1570254" y="715061"/>
                  <a:pt x="1565224" y="725577"/>
                </a:cubicBezTo>
                <a:cubicBezTo>
                  <a:pt x="1558366" y="740207"/>
                  <a:pt x="1547508" y="753123"/>
                  <a:pt x="1532649" y="764324"/>
                </a:cubicBezTo>
                <a:cubicBezTo>
                  <a:pt x="1517790" y="775526"/>
                  <a:pt x="1500073" y="781126"/>
                  <a:pt x="1479499" y="781126"/>
                </a:cubicBezTo>
                <a:cubicBezTo>
                  <a:pt x="1474928" y="781126"/>
                  <a:pt x="1471499" y="780898"/>
                  <a:pt x="1469212" y="780441"/>
                </a:cubicBezTo>
                <a:cubicBezTo>
                  <a:pt x="1450467" y="778155"/>
                  <a:pt x="1434465" y="771639"/>
                  <a:pt x="1421206" y="760895"/>
                </a:cubicBezTo>
                <a:cubicBezTo>
                  <a:pt x="1407948" y="750151"/>
                  <a:pt x="1397432" y="737921"/>
                  <a:pt x="1389660" y="724205"/>
                </a:cubicBezTo>
                <a:cubicBezTo>
                  <a:pt x="1381887" y="710489"/>
                  <a:pt x="1376401" y="691515"/>
                  <a:pt x="1373200" y="667284"/>
                </a:cubicBezTo>
                <a:cubicBezTo>
                  <a:pt x="1370000" y="643052"/>
                  <a:pt x="1368400" y="616992"/>
                  <a:pt x="1368400" y="589102"/>
                </a:cubicBezTo>
                <a:cubicBezTo>
                  <a:pt x="1368400" y="582702"/>
                  <a:pt x="1368400" y="576644"/>
                  <a:pt x="1368400" y="570929"/>
                </a:cubicBezTo>
                <a:cubicBezTo>
                  <a:pt x="1368400" y="565214"/>
                  <a:pt x="1368628" y="559156"/>
                  <a:pt x="1369086" y="552755"/>
                </a:cubicBezTo>
                <a:cubicBezTo>
                  <a:pt x="1358570" y="542239"/>
                  <a:pt x="1348169" y="530581"/>
                  <a:pt x="1337882" y="517779"/>
                </a:cubicBezTo>
                <a:cubicBezTo>
                  <a:pt x="1327595" y="504978"/>
                  <a:pt x="1317651" y="492176"/>
                  <a:pt x="1308049" y="479374"/>
                </a:cubicBezTo>
                <a:cubicBezTo>
                  <a:pt x="1294333" y="460629"/>
                  <a:pt x="1282560" y="442455"/>
                  <a:pt x="1272731" y="424853"/>
                </a:cubicBezTo>
                <a:cubicBezTo>
                  <a:pt x="1262901" y="407251"/>
                  <a:pt x="1257986" y="389763"/>
                  <a:pt x="1257986" y="372390"/>
                </a:cubicBezTo>
                <a:cubicBezTo>
                  <a:pt x="1257986" y="368275"/>
                  <a:pt x="1258215" y="365074"/>
                  <a:pt x="1258672" y="362788"/>
                </a:cubicBezTo>
                <a:cubicBezTo>
                  <a:pt x="1260044" y="350901"/>
                  <a:pt x="1263815" y="339928"/>
                  <a:pt x="1269988" y="329870"/>
                </a:cubicBezTo>
                <a:cubicBezTo>
                  <a:pt x="1276160" y="319812"/>
                  <a:pt x="1283818" y="311010"/>
                  <a:pt x="1292962" y="303467"/>
                </a:cubicBezTo>
                <a:cubicBezTo>
                  <a:pt x="1302106" y="295923"/>
                  <a:pt x="1312393" y="290094"/>
                  <a:pt x="1323823" y="285979"/>
                </a:cubicBezTo>
                <a:cubicBezTo>
                  <a:pt x="1335253" y="281864"/>
                  <a:pt x="1347140" y="279807"/>
                  <a:pt x="1359484" y="279807"/>
                </a:cubicBezTo>
                <a:close/>
                <a:moveTo>
                  <a:pt x="4135907" y="279121"/>
                </a:moveTo>
                <a:cubicBezTo>
                  <a:pt x="4149167" y="279121"/>
                  <a:pt x="4162540" y="282092"/>
                  <a:pt x="4176027" y="288036"/>
                </a:cubicBezTo>
                <a:cubicBezTo>
                  <a:pt x="4189514" y="293980"/>
                  <a:pt x="4200144" y="301752"/>
                  <a:pt x="4207916" y="311353"/>
                </a:cubicBezTo>
                <a:cubicBezTo>
                  <a:pt x="4218432" y="324155"/>
                  <a:pt x="4225405" y="338100"/>
                  <a:pt x="4228833" y="353187"/>
                </a:cubicBezTo>
                <a:cubicBezTo>
                  <a:pt x="4232262" y="368275"/>
                  <a:pt x="4233977" y="385877"/>
                  <a:pt x="4233977" y="405994"/>
                </a:cubicBezTo>
                <a:lnTo>
                  <a:pt x="4233977" y="412852"/>
                </a:lnTo>
                <a:cubicBezTo>
                  <a:pt x="4233977" y="430225"/>
                  <a:pt x="4234091" y="447828"/>
                  <a:pt x="4234320" y="465658"/>
                </a:cubicBezTo>
                <a:cubicBezTo>
                  <a:pt x="4234549" y="483489"/>
                  <a:pt x="4234206" y="501091"/>
                  <a:pt x="4233291" y="518465"/>
                </a:cubicBezTo>
                <a:cubicBezTo>
                  <a:pt x="4232377" y="540411"/>
                  <a:pt x="4231348" y="561670"/>
                  <a:pt x="4230205" y="582244"/>
                </a:cubicBezTo>
                <a:cubicBezTo>
                  <a:pt x="4229062" y="602818"/>
                  <a:pt x="4227119" y="623621"/>
                  <a:pt x="4224376" y="644652"/>
                </a:cubicBezTo>
                <a:cubicBezTo>
                  <a:pt x="4222090" y="661569"/>
                  <a:pt x="4218889" y="678142"/>
                  <a:pt x="4214774" y="694373"/>
                </a:cubicBezTo>
                <a:cubicBezTo>
                  <a:pt x="4210660" y="710603"/>
                  <a:pt x="4204716" y="725119"/>
                  <a:pt x="4196944" y="737921"/>
                </a:cubicBezTo>
                <a:cubicBezTo>
                  <a:pt x="4189171" y="750723"/>
                  <a:pt x="4178999" y="761010"/>
                  <a:pt x="4166426" y="768782"/>
                </a:cubicBezTo>
                <a:cubicBezTo>
                  <a:pt x="4153853" y="776554"/>
                  <a:pt x="4137736" y="780441"/>
                  <a:pt x="4118077" y="780441"/>
                </a:cubicBezTo>
                <a:cubicBezTo>
                  <a:pt x="4102075" y="780441"/>
                  <a:pt x="4088473" y="778840"/>
                  <a:pt x="4077272" y="775640"/>
                </a:cubicBezTo>
                <a:cubicBezTo>
                  <a:pt x="4066070" y="772440"/>
                  <a:pt x="4056355" y="767296"/>
                  <a:pt x="4048125" y="760209"/>
                </a:cubicBezTo>
                <a:cubicBezTo>
                  <a:pt x="4039895" y="753123"/>
                  <a:pt x="4032809" y="743979"/>
                  <a:pt x="4026865" y="732777"/>
                </a:cubicBezTo>
                <a:cubicBezTo>
                  <a:pt x="4020922" y="721576"/>
                  <a:pt x="4015435" y="707974"/>
                  <a:pt x="4010406" y="691972"/>
                </a:cubicBezTo>
                <a:cubicBezTo>
                  <a:pt x="4008577" y="686943"/>
                  <a:pt x="4006520" y="680542"/>
                  <a:pt x="4004234" y="672770"/>
                </a:cubicBezTo>
                <a:cubicBezTo>
                  <a:pt x="4001948" y="664998"/>
                  <a:pt x="3999433" y="657111"/>
                  <a:pt x="3996690" y="649110"/>
                </a:cubicBezTo>
                <a:cubicBezTo>
                  <a:pt x="3993947" y="641109"/>
                  <a:pt x="3990975" y="633565"/>
                  <a:pt x="3987775" y="626478"/>
                </a:cubicBezTo>
                <a:cubicBezTo>
                  <a:pt x="3984574" y="619392"/>
                  <a:pt x="3981145" y="614020"/>
                  <a:pt x="3977488" y="610362"/>
                </a:cubicBezTo>
                <a:cubicBezTo>
                  <a:pt x="3975659" y="608533"/>
                  <a:pt x="3974287" y="607619"/>
                  <a:pt x="3973373" y="607619"/>
                </a:cubicBezTo>
                <a:cubicBezTo>
                  <a:pt x="3971087" y="607619"/>
                  <a:pt x="3969372" y="609219"/>
                  <a:pt x="3968229" y="612420"/>
                </a:cubicBezTo>
                <a:cubicBezTo>
                  <a:pt x="3967087" y="615620"/>
                  <a:pt x="3966515" y="619735"/>
                  <a:pt x="3966515" y="624764"/>
                </a:cubicBezTo>
                <a:lnTo>
                  <a:pt x="3967201" y="641909"/>
                </a:lnTo>
                <a:lnTo>
                  <a:pt x="3967201" y="646710"/>
                </a:lnTo>
                <a:cubicBezTo>
                  <a:pt x="3967201" y="658597"/>
                  <a:pt x="3966972" y="670484"/>
                  <a:pt x="3966515" y="682371"/>
                </a:cubicBezTo>
                <a:cubicBezTo>
                  <a:pt x="3966058" y="694258"/>
                  <a:pt x="3964686" y="705460"/>
                  <a:pt x="3962400" y="715975"/>
                </a:cubicBezTo>
                <a:cubicBezTo>
                  <a:pt x="3958743" y="734263"/>
                  <a:pt x="3950970" y="749122"/>
                  <a:pt x="3939083" y="760552"/>
                </a:cubicBezTo>
                <a:cubicBezTo>
                  <a:pt x="3927196" y="771982"/>
                  <a:pt x="3910279" y="777697"/>
                  <a:pt x="3888334" y="777697"/>
                </a:cubicBezTo>
                <a:cubicBezTo>
                  <a:pt x="3862273" y="777697"/>
                  <a:pt x="3841814" y="770611"/>
                  <a:pt x="3826955" y="756438"/>
                </a:cubicBezTo>
                <a:cubicBezTo>
                  <a:pt x="3812096" y="742264"/>
                  <a:pt x="3802609" y="723976"/>
                  <a:pt x="3798494" y="701574"/>
                </a:cubicBezTo>
                <a:cubicBezTo>
                  <a:pt x="3795294" y="683743"/>
                  <a:pt x="3793350" y="664883"/>
                  <a:pt x="3792665" y="644995"/>
                </a:cubicBezTo>
                <a:cubicBezTo>
                  <a:pt x="3791979" y="625107"/>
                  <a:pt x="3791636" y="604876"/>
                  <a:pt x="3791636" y="584302"/>
                </a:cubicBezTo>
                <a:lnTo>
                  <a:pt x="3791636" y="557556"/>
                </a:lnTo>
                <a:lnTo>
                  <a:pt x="3791636" y="523951"/>
                </a:lnTo>
                <a:cubicBezTo>
                  <a:pt x="3791636" y="497434"/>
                  <a:pt x="3792436" y="470230"/>
                  <a:pt x="3794036" y="442341"/>
                </a:cubicBezTo>
                <a:cubicBezTo>
                  <a:pt x="3795637" y="414452"/>
                  <a:pt x="3799866" y="389077"/>
                  <a:pt x="3806724" y="366217"/>
                </a:cubicBezTo>
                <a:cubicBezTo>
                  <a:pt x="3813582" y="343357"/>
                  <a:pt x="3824097" y="324612"/>
                  <a:pt x="3838270" y="309982"/>
                </a:cubicBezTo>
                <a:cubicBezTo>
                  <a:pt x="3852444" y="295351"/>
                  <a:pt x="3872332" y="288036"/>
                  <a:pt x="3897935" y="288036"/>
                </a:cubicBezTo>
                <a:cubicBezTo>
                  <a:pt x="3913480" y="288036"/>
                  <a:pt x="3926396" y="289979"/>
                  <a:pt x="3936683" y="293865"/>
                </a:cubicBezTo>
                <a:cubicBezTo>
                  <a:pt x="3946970" y="297752"/>
                  <a:pt x="3956914" y="303810"/>
                  <a:pt x="3966515" y="312039"/>
                </a:cubicBezTo>
                <a:cubicBezTo>
                  <a:pt x="3977945" y="322098"/>
                  <a:pt x="3986860" y="334442"/>
                  <a:pt x="3993261" y="349072"/>
                </a:cubicBezTo>
                <a:cubicBezTo>
                  <a:pt x="3999662" y="363703"/>
                  <a:pt x="4005263" y="378790"/>
                  <a:pt x="4010063" y="394335"/>
                </a:cubicBezTo>
                <a:cubicBezTo>
                  <a:pt x="4014864" y="409880"/>
                  <a:pt x="4020007" y="425082"/>
                  <a:pt x="4025494" y="439941"/>
                </a:cubicBezTo>
                <a:cubicBezTo>
                  <a:pt x="4030980" y="454800"/>
                  <a:pt x="4038981" y="467259"/>
                  <a:pt x="4049497" y="477317"/>
                </a:cubicBezTo>
                <a:cubicBezTo>
                  <a:pt x="4050411" y="478231"/>
                  <a:pt x="4051097" y="478689"/>
                  <a:pt x="4051554" y="478689"/>
                </a:cubicBezTo>
                <a:cubicBezTo>
                  <a:pt x="4052926" y="478689"/>
                  <a:pt x="4053954" y="477660"/>
                  <a:pt x="4054640" y="475602"/>
                </a:cubicBezTo>
                <a:cubicBezTo>
                  <a:pt x="4055326" y="473545"/>
                  <a:pt x="4056012" y="471030"/>
                  <a:pt x="4056698" y="468059"/>
                </a:cubicBezTo>
                <a:cubicBezTo>
                  <a:pt x="4057383" y="465087"/>
                  <a:pt x="4057841" y="462001"/>
                  <a:pt x="4058069" y="458800"/>
                </a:cubicBezTo>
                <a:cubicBezTo>
                  <a:pt x="4058298" y="455600"/>
                  <a:pt x="4058412" y="453085"/>
                  <a:pt x="4058412" y="451257"/>
                </a:cubicBezTo>
                <a:lnTo>
                  <a:pt x="4058412" y="444399"/>
                </a:lnTo>
                <a:cubicBezTo>
                  <a:pt x="4058412" y="433426"/>
                  <a:pt x="4058526" y="422567"/>
                  <a:pt x="4058755" y="411823"/>
                </a:cubicBezTo>
                <a:cubicBezTo>
                  <a:pt x="4058984" y="401079"/>
                  <a:pt x="4059098" y="389992"/>
                  <a:pt x="4059098" y="378562"/>
                </a:cubicBezTo>
                <a:cubicBezTo>
                  <a:pt x="4059098" y="360731"/>
                  <a:pt x="4060927" y="345186"/>
                  <a:pt x="4064584" y="331927"/>
                </a:cubicBezTo>
                <a:cubicBezTo>
                  <a:pt x="4068242" y="318669"/>
                  <a:pt x="4075328" y="307239"/>
                  <a:pt x="4085844" y="297637"/>
                </a:cubicBezTo>
                <a:cubicBezTo>
                  <a:pt x="4092702" y="291237"/>
                  <a:pt x="4100475" y="286550"/>
                  <a:pt x="4109161" y="283578"/>
                </a:cubicBezTo>
                <a:cubicBezTo>
                  <a:pt x="4117848" y="280607"/>
                  <a:pt x="4126764" y="279121"/>
                  <a:pt x="4135907" y="279121"/>
                </a:cubicBezTo>
                <a:close/>
                <a:moveTo>
                  <a:pt x="2364257" y="279121"/>
                </a:moveTo>
                <a:cubicBezTo>
                  <a:pt x="2377516" y="279121"/>
                  <a:pt x="2390889" y="282092"/>
                  <a:pt x="2404377" y="288036"/>
                </a:cubicBezTo>
                <a:cubicBezTo>
                  <a:pt x="2417864" y="293980"/>
                  <a:pt x="2428494" y="301752"/>
                  <a:pt x="2436266" y="311353"/>
                </a:cubicBezTo>
                <a:cubicBezTo>
                  <a:pt x="2446782" y="324155"/>
                  <a:pt x="2453754" y="338100"/>
                  <a:pt x="2457183" y="353187"/>
                </a:cubicBezTo>
                <a:cubicBezTo>
                  <a:pt x="2460612" y="368275"/>
                  <a:pt x="2462327" y="385877"/>
                  <a:pt x="2462327" y="405994"/>
                </a:cubicBezTo>
                <a:lnTo>
                  <a:pt x="2462327" y="412852"/>
                </a:lnTo>
                <a:cubicBezTo>
                  <a:pt x="2462327" y="430225"/>
                  <a:pt x="2462441" y="447828"/>
                  <a:pt x="2462670" y="465658"/>
                </a:cubicBezTo>
                <a:cubicBezTo>
                  <a:pt x="2462898" y="483489"/>
                  <a:pt x="2462556" y="501091"/>
                  <a:pt x="2461641" y="518465"/>
                </a:cubicBezTo>
                <a:cubicBezTo>
                  <a:pt x="2460727" y="540411"/>
                  <a:pt x="2459698" y="561670"/>
                  <a:pt x="2458555" y="582244"/>
                </a:cubicBezTo>
                <a:cubicBezTo>
                  <a:pt x="2457412" y="602818"/>
                  <a:pt x="2455469" y="623621"/>
                  <a:pt x="2452726" y="644652"/>
                </a:cubicBezTo>
                <a:cubicBezTo>
                  <a:pt x="2450440" y="661569"/>
                  <a:pt x="2447239" y="678142"/>
                  <a:pt x="2443125" y="694373"/>
                </a:cubicBezTo>
                <a:cubicBezTo>
                  <a:pt x="2439010" y="710603"/>
                  <a:pt x="2433066" y="725119"/>
                  <a:pt x="2425294" y="737921"/>
                </a:cubicBezTo>
                <a:cubicBezTo>
                  <a:pt x="2417521" y="750723"/>
                  <a:pt x="2407349" y="761010"/>
                  <a:pt x="2394776" y="768782"/>
                </a:cubicBezTo>
                <a:cubicBezTo>
                  <a:pt x="2382202" y="776554"/>
                  <a:pt x="2366086" y="780441"/>
                  <a:pt x="2346427" y="780441"/>
                </a:cubicBezTo>
                <a:cubicBezTo>
                  <a:pt x="2330425" y="780441"/>
                  <a:pt x="2316823" y="778840"/>
                  <a:pt x="2305622" y="775640"/>
                </a:cubicBezTo>
                <a:cubicBezTo>
                  <a:pt x="2294420" y="772440"/>
                  <a:pt x="2284705" y="767296"/>
                  <a:pt x="2276475" y="760209"/>
                </a:cubicBezTo>
                <a:cubicBezTo>
                  <a:pt x="2268245" y="753123"/>
                  <a:pt x="2261159" y="743979"/>
                  <a:pt x="2255215" y="732777"/>
                </a:cubicBezTo>
                <a:cubicBezTo>
                  <a:pt x="2249272" y="721576"/>
                  <a:pt x="2243785" y="707974"/>
                  <a:pt x="2238756" y="691972"/>
                </a:cubicBezTo>
                <a:cubicBezTo>
                  <a:pt x="2236927" y="686943"/>
                  <a:pt x="2234870" y="680542"/>
                  <a:pt x="2232584" y="672770"/>
                </a:cubicBezTo>
                <a:cubicBezTo>
                  <a:pt x="2230298" y="664998"/>
                  <a:pt x="2227783" y="657111"/>
                  <a:pt x="2225040" y="649110"/>
                </a:cubicBezTo>
                <a:cubicBezTo>
                  <a:pt x="2222297" y="641109"/>
                  <a:pt x="2219325" y="633565"/>
                  <a:pt x="2216125" y="626478"/>
                </a:cubicBezTo>
                <a:cubicBezTo>
                  <a:pt x="2212924" y="619392"/>
                  <a:pt x="2209495" y="614020"/>
                  <a:pt x="2205838" y="610362"/>
                </a:cubicBezTo>
                <a:cubicBezTo>
                  <a:pt x="2204009" y="608533"/>
                  <a:pt x="2202637" y="607619"/>
                  <a:pt x="2201723" y="607619"/>
                </a:cubicBezTo>
                <a:cubicBezTo>
                  <a:pt x="2199437" y="607619"/>
                  <a:pt x="2197722" y="609219"/>
                  <a:pt x="2196579" y="612420"/>
                </a:cubicBezTo>
                <a:cubicBezTo>
                  <a:pt x="2195437" y="615620"/>
                  <a:pt x="2194865" y="619735"/>
                  <a:pt x="2194865" y="624764"/>
                </a:cubicBezTo>
                <a:lnTo>
                  <a:pt x="2195551" y="641909"/>
                </a:lnTo>
                <a:lnTo>
                  <a:pt x="2195551" y="646710"/>
                </a:lnTo>
                <a:cubicBezTo>
                  <a:pt x="2195551" y="658597"/>
                  <a:pt x="2195322" y="670484"/>
                  <a:pt x="2194865" y="682371"/>
                </a:cubicBezTo>
                <a:cubicBezTo>
                  <a:pt x="2194408" y="694258"/>
                  <a:pt x="2193036" y="705460"/>
                  <a:pt x="2190750" y="715975"/>
                </a:cubicBezTo>
                <a:cubicBezTo>
                  <a:pt x="2187093" y="734263"/>
                  <a:pt x="2179320" y="749122"/>
                  <a:pt x="2167433" y="760552"/>
                </a:cubicBezTo>
                <a:cubicBezTo>
                  <a:pt x="2155546" y="771982"/>
                  <a:pt x="2138629" y="777697"/>
                  <a:pt x="2116684" y="777697"/>
                </a:cubicBezTo>
                <a:cubicBezTo>
                  <a:pt x="2090623" y="777697"/>
                  <a:pt x="2070164" y="770611"/>
                  <a:pt x="2055305" y="756438"/>
                </a:cubicBezTo>
                <a:cubicBezTo>
                  <a:pt x="2040446" y="742264"/>
                  <a:pt x="2030959" y="723976"/>
                  <a:pt x="2026844" y="701574"/>
                </a:cubicBezTo>
                <a:cubicBezTo>
                  <a:pt x="2023644" y="683743"/>
                  <a:pt x="2021700" y="664883"/>
                  <a:pt x="2021015" y="644995"/>
                </a:cubicBezTo>
                <a:cubicBezTo>
                  <a:pt x="2020329" y="625107"/>
                  <a:pt x="2019986" y="604876"/>
                  <a:pt x="2019986" y="584302"/>
                </a:cubicBezTo>
                <a:lnTo>
                  <a:pt x="2019986" y="557556"/>
                </a:lnTo>
                <a:lnTo>
                  <a:pt x="2019986" y="523951"/>
                </a:lnTo>
                <a:cubicBezTo>
                  <a:pt x="2019986" y="497434"/>
                  <a:pt x="2020786" y="470230"/>
                  <a:pt x="2022386" y="442341"/>
                </a:cubicBezTo>
                <a:cubicBezTo>
                  <a:pt x="2023987" y="414452"/>
                  <a:pt x="2028215" y="389077"/>
                  <a:pt x="2035073" y="366217"/>
                </a:cubicBezTo>
                <a:cubicBezTo>
                  <a:pt x="2041932" y="343357"/>
                  <a:pt x="2052447" y="324612"/>
                  <a:pt x="2066620" y="309982"/>
                </a:cubicBezTo>
                <a:cubicBezTo>
                  <a:pt x="2080794" y="295351"/>
                  <a:pt x="2100682" y="288036"/>
                  <a:pt x="2126285" y="288036"/>
                </a:cubicBezTo>
                <a:cubicBezTo>
                  <a:pt x="2141830" y="288036"/>
                  <a:pt x="2154746" y="289979"/>
                  <a:pt x="2165033" y="293865"/>
                </a:cubicBezTo>
                <a:cubicBezTo>
                  <a:pt x="2175320" y="297752"/>
                  <a:pt x="2185264" y="303810"/>
                  <a:pt x="2194865" y="312039"/>
                </a:cubicBezTo>
                <a:cubicBezTo>
                  <a:pt x="2206295" y="322098"/>
                  <a:pt x="2215210" y="334442"/>
                  <a:pt x="2221611" y="349072"/>
                </a:cubicBezTo>
                <a:cubicBezTo>
                  <a:pt x="2228012" y="363703"/>
                  <a:pt x="2233613" y="378790"/>
                  <a:pt x="2238413" y="394335"/>
                </a:cubicBezTo>
                <a:cubicBezTo>
                  <a:pt x="2243214" y="409880"/>
                  <a:pt x="2248357" y="425082"/>
                  <a:pt x="2253844" y="439941"/>
                </a:cubicBezTo>
                <a:cubicBezTo>
                  <a:pt x="2259330" y="454800"/>
                  <a:pt x="2267331" y="467259"/>
                  <a:pt x="2277847" y="477317"/>
                </a:cubicBezTo>
                <a:cubicBezTo>
                  <a:pt x="2278761" y="478231"/>
                  <a:pt x="2279447" y="478689"/>
                  <a:pt x="2279904" y="478689"/>
                </a:cubicBezTo>
                <a:cubicBezTo>
                  <a:pt x="2281276" y="478689"/>
                  <a:pt x="2282304" y="477660"/>
                  <a:pt x="2282990" y="475602"/>
                </a:cubicBezTo>
                <a:cubicBezTo>
                  <a:pt x="2283676" y="473545"/>
                  <a:pt x="2284362" y="471030"/>
                  <a:pt x="2285048" y="468059"/>
                </a:cubicBezTo>
                <a:cubicBezTo>
                  <a:pt x="2285733" y="465087"/>
                  <a:pt x="2286191" y="462001"/>
                  <a:pt x="2286419" y="458800"/>
                </a:cubicBezTo>
                <a:cubicBezTo>
                  <a:pt x="2286648" y="455600"/>
                  <a:pt x="2286762" y="453085"/>
                  <a:pt x="2286762" y="451257"/>
                </a:cubicBezTo>
                <a:lnTo>
                  <a:pt x="2286762" y="444399"/>
                </a:lnTo>
                <a:cubicBezTo>
                  <a:pt x="2286762" y="433426"/>
                  <a:pt x="2286876" y="422567"/>
                  <a:pt x="2287105" y="411823"/>
                </a:cubicBezTo>
                <a:cubicBezTo>
                  <a:pt x="2287334" y="401079"/>
                  <a:pt x="2287448" y="389992"/>
                  <a:pt x="2287448" y="378562"/>
                </a:cubicBezTo>
                <a:cubicBezTo>
                  <a:pt x="2287448" y="360731"/>
                  <a:pt x="2289277" y="345186"/>
                  <a:pt x="2292934" y="331927"/>
                </a:cubicBezTo>
                <a:cubicBezTo>
                  <a:pt x="2296592" y="318669"/>
                  <a:pt x="2303679" y="307239"/>
                  <a:pt x="2314194" y="297637"/>
                </a:cubicBezTo>
                <a:cubicBezTo>
                  <a:pt x="2321052" y="291237"/>
                  <a:pt x="2328825" y="286550"/>
                  <a:pt x="2337511" y="283578"/>
                </a:cubicBezTo>
                <a:cubicBezTo>
                  <a:pt x="2346198" y="280607"/>
                  <a:pt x="2355113" y="279121"/>
                  <a:pt x="2364257" y="279121"/>
                </a:cubicBezTo>
                <a:close/>
                <a:moveTo>
                  <a:pt x="3353715" y="277063"/>
                </a:moveTo>
                <a:cubicBezTo>
                  <a:pt x="3366059" y="277063"/>
                  <a:pt x="3377946" y="279235"/>
                  <a:pt x="3389376" y="283578"/>
                </a:cubicBezTo>
                <a:cubicBezTo>
                  <a:pt x="3400806" y="287922"/>
                  <a:pt x="3411093" y="294437"/>
                  <a:pt x="3420237" y="303124"/>
                </a:cubicBezTo>
                <a:cubicBezTo>
                  <a:pt x="3434410" y="316840"/>
                  <a:pt x="3443669" y="333985"/>
                  <a:pt x="3448012" y="354559"/>
                </a:cubicBezTo>
                <a:cubicBezTo>
                  <a:pt x="3452355" y="375133"/>
                  <a:pt x="3454984" y="398221"/>
                  <a:pt x="3455899" y="423825"/>
                </a:cubicBezTo>
                <a:cubicBezTo>
                  <a:pt x="3457270" y="456743"/>
                  <a:pt x="3457956" y="489890"/>
                  <a:pt x="3457956" y="523266"/>
                </a:cubicBezTo>
                <a:cubicBezTo>
                  <a:pt x="3457956" y="545211"/>
                  <a:pt x="3457613" y="567042"/>
                  <a:pt x="3456928" y="588759"/>
                </a:cubicBezTo>
                <a:cubicBezTo>
                  <a:pt x="3456242" y="610476"/>
                  <a:pt x="3454984" y="632308"/>
                  <a:pt x="3453156" y="654253"/>
                </a:cubicBezTo>
                <a:cubicBezTo>
                  <a:pt x="3452241" y="665683"/>
                  <a:pt x="3450984" y="676885"/>
                  <a:pt x="3449384" y="687858"/>
                </a:cubicBezTo>
                <a:cubicBezTo>
                  <a:pt x="3447783" y="698830"/>
                  <a:pt x="3444469" y="709575"/>
                  <a:pt x="3439440" y="720090"/>
                </a:cubicBezTo>
                <a:cubicBezTo>
                  <a:pt x="3432582" y="734721"/>
                  <a:pt x="3421723" y="747636"/>
                  <a:pt x="3406864" y="758838"/>
                </a:cubicBezTo>
                <a:cubicBezTo>
                  <a:pt x="3392005" y="770039"/>
                  <a:pt x="3374289" y="775640"/>
                  <a:pt x="3353715" y="775640"/>
                </a:cubicBezTo>
                <a:cubicBezTo>
                  <a:pt x="3349143" y="775640"/>
                  <a:pt x="3345713" y="775411"/>
                  <a:pt x="3343427" y="774954"/>
                </a:cubicBezTo>
                <a:cubicBezTo>
                  <a:pt x="3324682" y="772668"/>
                  <a:pt x="3308680" y="766153"/>
                  <a:pt x="3295422" y="755409"/>
                </a:cubicBezTo>
                <a:cubicBezTo>
                  <a:pt x="3282163" y="744665"/>
                  <a:pt x="3271647" y="732435"/>
                  <a:pt x="3263875" y="718719"/>
                </a:cubicBezTo>
                <a:cubicBezTo>
                  <a:pt x="3254731" y="701345"/>
                  <a:pt x="3248787" y="681228"/>
                  <a:pt x="3246044" y="658368"/>
                </a:cubicBezTo>
                <a:cubicBezTo>
                  <a:pt x="3243301" y="635508"/>
                  <a:pt x="3241929" y="611734"/>
                  <a:pt x="3241929" y="587045"/>
                </a:cubicBezTo>
                <a:cubicBezTo>
                  <a:pt x="3241929" y="573786"/>
                  <a:pt x="3242043" y="560642"/>
                  <a:pt x="3242272" y="547611"/>
                </a:cubicBezTo>
                <a:cubicBezTo>
                  <a:pt x="3242501" y="534581"/>
                  <a:pt x="3242844" y="521665"/>
                  <a:pt x="3243301" y="508864"/>
                </a:cubicBezTo>
                <a:cubicBezTo>
                  <a:pt x="3243758" y="489204"/>
                  <a:pt x="3244329" y="469202"/>
                  <a:pt x="3245015" y="448856"/>
                </a:cubicBezTo>
                <a:cubicBezTo>
                  <a:pt x="3245701" y="428511"/>
                  <a:pt x="3247416" y="409080"/>
                  <a:pt x="3250159" y="390563"/>
                </a:cubicBezTo>
                <a:cubicBezTo>
                  <a:pt x="3252902" y="372047"/>
                  <a:pt x="3257245" y="355016"/>
                  <a:pt x="3263189" y="339471"/>
                </a:cubicBezTo>
                <a:cubicBezTo>
                  <a:pt x="3269133" y="323926"/>
                  <a:pt x="3278048" y="310896"/>
                  <a:pt x="3289935" y="300381"/>
                </a:cubicBezTo>
                <a:cubicBezTo>
                  <a:pt x="3298622" y="292608"/>
                  <a:pt x="3308452" y="286779"/>
                  <a:pt x="3319425" y="282893"/>
                </a:cubicBezTo>
                <a:cubicBezTo>
                  <a:pt x="3330397" y="279006"/>
                  <a:pt x="3341827" y="277063"/>
                  <a:pt x="3353715" y="277063"/>
                </a:cubicBezTo>
                <a:close/>
                <a:moveTo>
                  <a:pt x="2903906" y="272949"/>
                </a:moveTo>
                <a:cubicBezTo>
                  <a:pt x="2918079" y="272949"/>
                  <a:pt x="2931795" y="273291"/>
                  <a:pt x="2945054" y="273977"/>
                </a:cubicBezTo>
                <a:cubicBezTo>
                  <a:pt x="2958313" y="274663"/>
                  <a:pt x="2970200" y="275235"/>
                  <a:pt x="2980716" y="275692"/>
                </a:cubicBezTo>
                <a:cubicBezTo>
                  <a:pt x="3014091" y="276606"/>
                  <a:pt x="3045409" y="281978"/>
                  <a:pt x="3074670" y="291808"/>
                </a:cubicBezTo>
                <a:cubicBezTo>
                  <a:pt x="3103931" y="301638"/>
                  <a:pt x="3131134" y="317526"/>
                  <a:pt x="3156280" y="339471"/>
                </a:cubicBezTo>
                <a:cubicBezTo>
                  <a:pt x="3181426" y="361417"/>
                  <a:pt x="3201543" y="387706"/>
                  <a:pt x="3216631" y="418338"/>
                </a:cubicBezTo>
                <a:cubicBezTo>
                  <a:pt x="3231718" y="448971"/>
                  <a:pt x="3239948" y="480975"/>
                  <a:pt x="3241319" y="514350"/>
                </a:cubicBezTo>
                <a:lnTo>
                  <a:pt x="3241319" y="523951"/>
                </a:lnTo>
                <a:cubicBezTo>
                  <a:pt x="3241319" y="556870"/>
                  <a:pt x="3234576" y="588874"/>
                  <a:pt x="3221088" y="619963"/>
                </a:cubicBezTo>
                <a:cubicBezTo>
                  <a:pt x="3207601" y="651053"/>
                  <a:pt x="3188970" y="678256"/>
                  <a:pt x="3165196" y="701574"/>
                </a:cubicBezTo>
                <a:cubicBezTo>
                  <a:pt x="3140507" y="725348"/>
                  <a:pt x="3113646" y="743522"/>
                  <a:pt x="3084614" y="756095"/>
                </a:cubicBezTo>
                <a:cubicBezTo>
                  <a:pt x="3055582" y="768668"/>
                  <a:pt x="3024150" y="774954"/>
                  <a:pt x="2990317" y="774954"/>
                </a:cubicBezTo>
                <a:lnTo>
                  <a:pt x="2984830" y="774954"/>
                </a:lnTo>
                <a:lnTo>
                  <a:pt x="2971114" y="774954"/>
                </a:lnTo>
                <a:cubicBezTo>
                  <a:pt x="2955112" y="774954"/>
                  <a:pt x="2940711" y="775297"/>
                  <a:pt x="2927909" y="775983"/>
                </a:cubicBezTo>
                <a:cubicBezTo>
                  <a:pt x="2915107" y="776669"/>
                  <a:pt x="2902077" y="777012"/>
                  <a:pt x="2888818" y="777012"/>
                </a:cubicBezTo>
                <a:cubicBezTo>
                  <a:pt x="2876474" y="777012"/>
                  <a:pt x="2863215" y="776326"/>
                  <a:pt x="2849042" y="774954"/>
                </a:cubicBezTo>
                <a:cubicBezTo>
                  <a:pt x="2830297" y="772668"/>
                  <a:pt x="2814638" y="766725"/>
                  <a:pt x="2802065" y="757123"/>
                </a:cubicBezTo>
                <a:cubicBezTo>
                  <a:pt x="2789492" y="747522"/>
                  <a:pt x="2780005" y="735406"/>
                  <a:pt x="2773604" y="720776"/>
                </a:cubicBezTo>
                <a:cubicBezTo>
                  <a:pt x="2769489" y="711632"/>
                  <a:pt x="2766746" y="697230"/>
                  <a:pt x="2765374" y="677571"/>
                </a:cubicBezTo>
                <a:cubicBezTo>
                  <a:pt x="2764003" y="657911"/>
                  <a:pt x="2763317" y="632308"/>
                  <a:pt x="2763317" y="600761"/>
                </a:cubicBezTo>
                <a:lnTo>
                  <a:pt x="2763317" y="582930"/>
                </a:lnTo>
                <a:cubicBezTo>
                  <a:pt x="2758745" y="581559"/>
                  <a:pt x="2755087" y="579958"/>
                  <a:pt x="2752344" y="578130"/>
                </a:cubicBezTo>
                <a:cubicBezTo>
                  <a:pt x="2742743" y="573100"/>
                  <a:pt x="2734171" y="565442"/>
                  <a:pt x="2726627" y="555155"/>
                </a:cubicBezTo>
                <a:cubicBezTo>
                  <a:pt x="2719083" y="544868"/>
                  <a:pt x="2715311" y="532410"/>
                  <a:pt x="2715311" y="517779"/>
                </a:cubicBezTo>
                <a:cubicBezTo>
                  <a:pt x="2715311" y="502234"/>
                  <a:pt x="2719083" y="489090"/>
                  <a:pt x="2726627" y="478346"/>
                </a:cubicBezTo>
                <a:cubicBezTo>
                  <a:pt x="2734171" y="467601"/>
                  <a:pt x="2742971" y="459486"/>
                  <a:pt x="2753030" y="454000"/>
                </a:cubicBezTo>
                <a:cubicBezTo>
                  <a:pt x="2754859" y="453085"/>
                  <a:pt x="2756573" y="452171"/>
                  <a:pt x="2758173" y="451257"/>
                </a:cubicBezTo>
                <a:cubicBezTo>
                  <a:pt x="2759774" y="450342"/>
                  <a:pt x="2761717" y="449428"/>
                  <a:pt x="2764003" y="448513"/>
                </a:cubicBezTo>
                <a:cubicBezTo>
                  <a:pt x="2764003" y="435712"/>
                  <a:pt x="2764460" y="421881"/>
                  <a:pt x="2765374" y="407022"/>
                </a:cubicBezTo>
                <a:cubicBezTo>
                  <a:pt x="2766289" y="392163"/>
                  <a:pt x="2767775" y="377876"/>
                  <a:pt x="2769832" y="364160"/>
                </a:cubicBezTo>
                <a:cubicBezTo>
                  <a:pt x="2771889" y="350444"/>
                  <a:pt x="2774633" y="338100"/>
                  <a:pt x="2778062" y="327127"/>
                </a:cubicBezTo>
                <a:cubicBezTo>
                  <a:pt x="2781491" y="316154"/>
                  <a:pt x="2785948" y="307924"/>
                  <a:pt x="2791435" y="302438"/>
                </a:cubicBezTo>
                <a:cubicBezTo>
                  <a:pt x="2803322" y="290551"/>
                  <a:pt x="2819552" y="282664"/>
                  <a:pt x="2840127" y="278778"/>
                </a:cubicBezTo>
                <a:cubicBezTo>
                  <a:pt x="2860701" y="274892"/>
                  <a:pt x="2881960" y="272949"/>
                  <a:pt x="2903906" y="272949"/>
                </a:cubicBezTo>
                <a:close/>
                <a:moveTo>
                  <a:pt x="1136752" y="272949"/>
                </a:moveTo>
                <a:cubicBezTo>
                  <a:pt x="1152297" y="272949"/>
                  <a:pt x="1167156" y="276263"/>
                  <a:pt x="1181329" y="282893"/>
                </a:cubicBezTo>
                <a:cubicBezTo>
                  <a:pt x="1195502" y="289522"/>
                  <a:pt x="1207161" y="298552"/>
                  <a:pt x="1216305" y="309982"/>
                </a:cubicBezTo>
                <a:cubicBezTo>
                  <a:pt x="1227277" y="323241"/>
                  <a:pt x="1234478" y="338671"/>
                  <a:pt x="1237907" y="356273"/>
                </a:cubicBezTo>
                <a:cubicBezTo>
                  <a:pt x="1241336" y="373875"/>
                  <a:pt x="1243051" y="393192"/>
                  <a:pt x="1243051" y="414223"/>
                </a:cubicBezTo>
                <a:cubicBezTo>
                  <a:pt x="1243051" y="419253"/>
                  <a:pt x="1243051" y="424282"/>
                  <a:pt x="1243051" y="429311"/>
                </a:cubicBezTo>
                <a:cubicBezTo>
                  <a:pt x="1243051" y="434340"/>
                  <a:pt x="1242822" y="439369"/>
                  <a:pt x="1242365" y="444399"/>
                </a:cubicBezTo>
                <a:cubicBezTo>
                  <a:pt x="1241451" y="469087"/>
                  <a:pt x="1240536" y="494005"/>
                  <a:pt x="1239622" y="519151"/>
                </a:cubicBezTo>
                <a:cubicBezTo>
                  <a:pt x="1238707" y="544297"/>
                  <a:pt x="1236536" y="568528"/>
                  <a:pt x="1233107" y="591846"/>
                </a:cubicBezTo>
                <a:cubicBezTo>
                  <a:pt x="1229678" y="615163"/>
                  <a:pt x="1224648" y="636994"/>
                  <a:pt x="1218019" y="657339"/>
                </a:cubicBezTo>
                <a:cubicBezTo>
                  <a:pt x="1211390" y="677685"/>
                  <a:pt x="1202131" y="695401"/>
                  <a:pt x="1190244" y="710489"/>
                </a:cubicBezTo>
                <a:cubicBezTo>
                  <a:pt x="1174242" y="730606"/>
                  <a:pt x="1153325" y="746379"/>
                  <a:pt x="1127494" y="757809"/>
                </a:cubicBezTo>
                <a:cubicBezTo>
                  <a:pt x="1101662" y="769239"/>
                  <a:pt x="1072058" y="774954"/>
                  <a:pt x="1038682" y="774954"/>
                </a:cubicBezTo>
                <a:lnTo>
                  <a:pt x="1032510" y="774954"/>
                </a:lnTo>
                <a:cubicBezTo>
                  <a:pt x="989991" y="774040"/>
                  <a:pt x="952386" y="764553"/>
                  <a:pt x="919696" y="746493"/>
                </a:cubicBezTo>
                <a:cubicBezTo>
                  <a:pt x="887006" y="728434"/>
                  <a:pt x="861975" y="705003"/>
                  <a:pt x="844601" y="676199"/>
                </a:cubicBezTo>
                <a:cubicBezTo>
                  <a:pt x="830885" y="653796"/>
                  <a:pt x="821741" y="629336"/>
                  <a:pt x="817169" y="602818"/>
                </a:cubicBezTo>
                <a:cubicBezTo>
                  <a:pt x="812597" y="576301"/>
                  <a:pt x="810311" y="547497"/>
                  <a:pt x="810311" y="516408"/>
                </a:cubicBezTo>
                <a:cubicBezTo>
                  <a:pt x="810311" y="507721"/>
                  <a:pt x="810425" y="499034"/>
                  <a:pt x="810654" y="490347"/>
                </a:cubicBezTo>
                <a:cubicBezTo>
                  <a:pt x="810882" y="481660"/>
                  <a:pt x="811225" y="472745"/>
                  <a:pt x="811683" y="463601"/>
                </a:cubicBezTo>
                <a:cubicBezTo>
                  <a:pt x="812597" y="449428"/>
                  <a:pt x="813397" y="435369"/>
                  <a:pt x="814083" y="421424"/>
                </a:cubicBezTo>
                <a:cubicBezTo>
                  <a:pt x="814769" y="407480"/>
                  <a:pt x="816712" y="393649"/>
                  <a:pt x="819912" y="379933"/>
                </a:cubicBezTo>
                <a:cubicBezTo>
                  <a:pt x="824484" y="358902"/>
                  <a:pt x="832371" y="340043"/>
                  <a:pt x="843572" y="323355"/>
                </a:cubicBezTo>
                <a:cubicBezTo>
                  <a:pt x="854774" y="306667"/>
                  <a:pt x="869290" y="293980"/>
                  <a:pt x="887121" y="285293"/>
                </a:cubicBezTo>
                <a:cubicBezTo>
                  <a:pt x="901294" y="278435"/>
                  <a:pt x="915696" y="275006"/>
                  <a:pt x="930326" y="275006"/>
                </a:cubicBezTo>
                <a:cubicBezTo>
                  <a:pt x="947242" y="275006"/>
                  <a:pt x="962787" y="279121"/>
                  <a:pt x="976960" y="287350"/>
                </a:cubicBezTo>
                <a:cubicBezTo>
                  <a:pt x="991134" y="295580"/>
                  <a:pt x="1002335" y="306324"/>
                  <a:pt x="1010565" y="319583"/>
                </a:cubicBezTo>
                <a:cubicBezTo>
                  <a:pt x="1016508" y="329184"/>
                  <a:pt x="1020623" y="339585"/>
                  <a:pt x="1022909" y="350787"/>
                </a:cubicBezTo>
                <a:cubicBezTo>
                  <a:pt x="1025195" y="361988"/>
                  <a:pt x="1026338" y="373304"/>
                  <a:pt x="1026338" y="384734"/>
                </a:cubicBezTo>
                <a:cubicBezTo>
                  <a:pt x="1026338" y="387477"/>
                  <a:pt x="1026338" y="390335"/>
                  <a:pt x="1026338" y="393306"/>
                </a:cubicBezTo>
                <a:cubicBezTo>
                  <a:pt x="1026338" y="396278"/>
                  <a:pt x="1026109" y="399136"/>
                  <a:pt x="1025652" y="401879"/>
                </a:cubicBezTo>
                <a:cubicBezTo>
                  <a:pt x="1023823" y="421081"/>
                  <a:pt x="1020966" y="440398"/>
                  <a:pt x="1017080" y="459829"/>
                </a:cubicBezTo>
                <a:cubicBezTo>
                  <a:pt x="1013194" y="479260"/>
                  <a:pt x="1011250" y="499263"/>
                  <a:pt x="1011250" y="519837"/>
                </a:cubicBezTo>
                <a:cubicBezTo>
                  <a:pt x="1011250" y="525780"/>
                  <a:pt x="1011593" y="531609"/>
                  <a:pt x="1012279" y="537324"/>
                </a:cubicBezTo>
                <a:cubicBezTo>
                  <a:pt x="1012965" y="543039"/>
                  <a:pt x="1013765" y="549097"/>
                  <a:pt x="1014679" y="555498"/>
                </a:cubicBezTo>
                <a:cubicBezTo>
                  <a:pt x="1015594" y="560527"/>
                  <a:pt x="1017080" y="565328"/>
                  <a:pt x="1019137" y="569900"/>
                </a:cubicBezTo>
                <a:cubicBezTo>
                  <a:pt x="1021194" y="574472"/>
                  <a:pt x="1024052" y="577901"/>
                  <a:pt x="1027710" y="580187"/>
                </a:cubicBezTo>
                <a:cubicBezTo>
                  <a:pt x="1031367" y="582473"/>
                  <a:pt x="1034339" y="583616"/>
                  <a:pt x="1036625" y="583616"/>
                </a:cubicBezTo>
                <a:cubicBezTo>
                  <a:pt x="1043026" y="583616"/>
                  <a:pt x="1047826" y="580187"/>
                  <a:pt x="1051027" y="573329"/>
                </a:cubicBezTo>
                <a:cubicBezTo>
                  <a:pt x="1054227" y="566471"/>
                  <a:pt x="1056285" y="560070"/>
                  <a:pt x="1057199" y="554127"/>
                </a:cubicBezTo>
                <a:cubicBezTo>
                  <a:pt x="1058571" y="544068"/>
                  <a:pt x="1059256" y="533553"/>
                  <a:pt x="1059256" y="522580"/>
                </a:cubicBezTo>
                <a:cubicBezTo>
                  <a:pt x="1059256" y="497434"/>
                  <a:pt x="1057199" y="472631"/>
                  <a:pt x="1053084" y="448170"/>
                </a:cubicBezTo>
                <a:cubicBezTo>
                  <a:pt x="1048969" y="423710"/>
                  <a:pt x="1046683" y="399136"/>
                  <a:pt x="1046226" y="374447"/>
                </a:cubicBezTo>
                <a:lnTo>
                  <a:pt x="1046226" y="370332"/>
                </a:lnTo>
                <a:cubicBezTo>
                  <a:pt x="1046226" y="362103"/>
                  <a:pt x="1046683" y="353987"/>
                  <a:pt x="1047598" y="345986"/>
                </a:cubicBezTo>
                <a:cubicBezTo>
                  <a:pt x="1048512" y="337985"/>
                  <a:pt x="1050798" y="330099"/>
                  <a:pt x="1054456" y="322326"/>
                </a:cubicBezTo>
                <a:cubicBezTo>
                  <a:pt x="1061314" y="306324"/>
                  <a:pt x="1072744" y="293980"/>
                  <a:pt x="1088746" y="285293"/>
                </a:cubicBezTo>
                <a:cubicBezTo>
                  <a:pt x="1096518" y="280721"/>
                  <a:pt x="1104405" y="277521"/>
                  <a:pt x="1112406" y="275692"/>
                </a:cubicBezTo>
                <a:cubicBezTo>
                  <a:pt x="1120407" y="273863"/>
                  <a:pt x="1128522" y="272949"/>
                  <a:pt x="1136752" y="272949"/>
                </a:cubicBezTo>
                <a:close/>
                <a:moveTo>
                  <a:pt x="206426" y="223571"/>
                </a:moveTo>
                <a:cubicBezTo>
                  <a:pt x="235230" y="223571"/>
                  <a:pt x="262204" y="225857"/>
                  <a:pt x="287350" y="230429"/>
                </a:cubicBezTo>
                <a:cubicBezTo>
                  <a:pt x="312496" y="235001"/>
                  <a:pt x="331470" y="242316"/>
                  <a:pt x="344272" y="252375"/>
                </a:cubicBezTo>
                <a:cubicBezTo>
                  <a:pt x="358445" y="262890"/>
                  <a:pt x="368732" y="276378"/>
                  <a:pt x="375133" y="292837"/>
                </a:cubicBezTo>
                <a:cubicBezTo>
                  <a:pt x="381534" y="309296"/>
                  <a:pt x="384734" y="325984"/>
                  <a:pt x="384734" y="342900"/>
                </a:cubicBezTo>
                <a:cubicBezTo>
                  <a:pt x="384734" y="354330"/>
                  <a:pt x="383362" y="365417"/>
                  <a:pt x="380619" y="376161"/>
                </a:cubicBezTo>
                <a:cubicBezTo>
                  <a:pt x="377876" y="386906"/>
                  <a:pt x="373875" y="396393"/>
                  <a:pt x="368618" y="404622"/>
                </a:cubicBezTo>
                <a:cubicBezTo>
                  <a:pt x="363360" y="412852"/>
                  <a:pt x="356959" y="419481"/>
                  <a:pt x="349415" y="424510"/>
                </a:cubicBezTo>
                <a:cubicBezTo>
                  <a:pt x="341871" y="429540"/>
                  <a:pt x="333528" y="432054"/>
                  <a:pt x="324384" y="432054"/>
                </a:cubicBezTo>
                <a:cubicBezTo>
                  <a:pt x="318440" y="432054"/>
                  <a:pt x="312954" y="431140"/>
                  <a:pt x="307924" y="429311"/>
                </a:cubicBezTo>
                <a:cubicBezTo>
                  <a:pt x="306096" y="428854"/>
                  <a:pt x="304610" y="428511"/>
                  <a:pt x="303467" y="428282"/>
                </a:cubicBezTo>
                <a:cubicBezTo>
                  <a:pt x="302324" y="428054"/>
                  <a:pt x="301066" y="427939"/>
                  <a:pt x="299695" y="427939"/>
                </a:cubicBezTo>
                <a:cubicBezTo>
                  <a:pt x="294208" y="427939"/>
                  <a:pt x="290208" y="429997"/>
                  <a:pt x="287693" y="434112"/>
                </a:cubicBezTo>
                <a:cubicBezTo>
                  <a:pt x="285179" y="438226"/>
                  <a:pt x="283921" y="443713"/>
                  <a:pt x="283921" y="450571"/>
                </a:cubicBezTo>
                <a:cubicBezTo>
                  <a:pt x="283921" y="451485"/>
                  <a:pt x="284036" y="452628"/>
                  <a:pt x="284264" y="454000"/>
                </a:cubicBezTo>
                <a:cubicBezTo>
                  <a:pt x="284493" y="455371"/>
                  <a:pt x="284607" y="456514"/>
                  <a:pt x="284607" y="457429"/>
                </a:cubicBezTo>
                <a:cubicBezTo>
                  <a:pt x="285829" y="476631"/>
                  <a:pt x="287049" y="495834"/>
                  <a:pt x="288267" y="515036"/>
                </a:cubicBezTo>
                <a:cubicBezTo>
                  <a:pt x="289485" y="534238"/>
                  <a:pt x="290094" y="553669"/>
                  <a:pt x="290094" y="573329"/>
                </a:cubicBezTo>
                <a:cubicBezTo>
                  <a:pt x="290094" y="586588"/>
                  <a:pt x="289638" y="599961"/>
                  <a:pt x="288727" y="613448"/>
                </a:cubicBezTo>
                <a:cubicBezTo>
                  <a:pt x="287816" y="626936"/>
                  <a:pt x="286222" y="640766"/>
                  <a:pt x="283943" y="654939"/>
                </a:cubicBezTo>
                <a:cubicBezTo>
                  <a:pt x="281664" y="669112"/>
                  <a:pt x="278019" y="683286"/>
                  <a:pt x="273007" y="697459"/>
                </a:cubicBezTo>
                <a:cubicBezTo>
                  <a:pt x="267996" y="711632"/>
                  <a:pt x="261617" y="724548"/>
                  <a:pt x="253869" y="736206"/>
                </a:cubicBezTo>
                <a:cubicBezTo>
                  <a:pt x="246122" y="747865"/>
                  <a:pt x="236894" y="757352"/>
                  <a:pt x="226186" y="764667"/>
                </a:cubicBezTo>
                <a:cubicBezTo>
                  <a:pt x="215477" y="771982"/>
                  <a:pt x="203286" y="775640"/>
                  <a:pt x="189613" y="775640"/>
                </a:cubicBezTo>
                <a:cubicBezTo>
                  <a:pt x="186877" y="775640"/>
                  <a:pt x="184029" y="775411"/>
                  <a:pt x="181067" y="774954"/>
                </a:cubicBezTo>
                <a:cubicBezTo>
                  <a:pt x="178106" y="774497"/>
                  <a:pt x="175033" y="773811"/>
                  <a:pt x="171847" y="772897"/>
                </a:cubicBezTo>
                <a:cubicBezTo>
                  <a:pt x="159995" y="770154"/>
                  <a:pt x="149513" y="765353"/>
                  <a:pt x="140402" y="758495"/>
                </a:cubicBezTo>
                <a:cubicBezTo>
                  <a:pt x="131290" y="751637"/>
                  <a:pt x="123201" y="743293"/>
                  <a:pt x="116136" y="733463"/>
                </a:cubicBezTo>
                <a:cubicBezTo>
                  <a:pt x="109071" y="723633"/>
                  <a:pt x="103259" y="712661"/>
                  <a:pt x="98702" y="700545"/>
                </a:cubicBezTo>
                <a:cubicBezTo>
                  <a:pt x="94144" y="688429"/>
                  <a:pt x="90501" y="675970"/>
                  <a:pt x="87772" y="663169"/>
                </a:cubicBezTo>
                <a:cubicBezTo>
                  <a:pt x="85950" y="654939"/>
                  <a:pt x="84811" y="647167"/>
                  <a:pt x="84354" y="639852"/>
                </a:cubicBezTo>
                <a:cubicBezTo>
                  <a:pt x="83896" y="632536"/>
                  <a:pt x="83668" y="625450"/>
                  <a:pt x="83668" y="618592"/>
                </a:cubicBezTo>
                <a:cubicBezTo>
                  <a:pt x="83668" y="603504"/>
                  <a:pt x="84925" y="589445"/>
                  <a:pt x="87440" y="576415"/>
                </a:cubicBezTo>
                <a:cubicBezTo>
                  <a:pt x="89954" y="563385"/>
                  <a:pt x="92583" y="550355"/>
                  <a:pt x="95326" y="537324"/>
                </a:cubicBezTo>
                <a:cubicBezTo>
                  <a:pt x="98070" y="524294"/>
                  <a:pt x="100698" y="510921"/>
                  <a:pt x="103213" y="497205"/>
                </a:cubicBezTo>
                <a:cubicBezTo>
                  <a:pt x="105728" y="483489"/>
                  <a:pt x="106985" y="468859"/>
                  <a:pt x="106985" y="453314"/>
                </a:cubicBezTo>
                <a:cubicBezTo>
                  <a:pt x="106985" y="451028"/>
                  <a:pt x="106871" y="448742"/>
                  <a:pt x="106642" y="446456"/>
                </a:cubicBezTo>
                <a:cubicBezTo>
                  <a:pt x="106413" y="444170"/>
                  <a:pt x="106299" y="441884"/>
                  <a:pt x="106299" y="439598"/>
                </a:cubicBezTo>
                <a:cubicBezTo>
                  <a:pt x="105385" y="428625"/>
                  <a:pt x="102756" y="421424"/>
                  <a:pt x="98412" y="417995"/>
                </a:cubicBezTo>
                <a:cubicBezTo>
                  <a:pt x="94069" y="414566"/>
                  <a:pt x="88697" y="412852"/>
                  <a:pt x="82296" y="412852"/>
                </a:cubicBezTo>
                <a:cubicBezTo>
                  <a:pt x="77724" y="412852"/>
                  <a:pt x="72924" y="413309"/>
                  <a:pt x="67894" y="414223"/>
                </a:cubicBezTo>
                <a:cubicBezTo>
                  <a:pt x="62865" y="415138"/>
                  <a:pt x="57836" y="415595"/>
                  <a:pt x="52807" y="415595"/>
                </a:cubicBezTo>
                <a:cubicBezTo>
                  <a:pt x="50521" y="415595"/>
                  <a:pt x="47092" y="415138"/>
                  <a:pt x="42520" y="414223"/>
                </a:cubicBezTo>
                <a:cubicBezTo>
                  <a:pt x="28804" y="410566"/>
                  <a:pt x="18288" y="402908"/>
                  <a:pt x="10973" y="391249"/>
                </a:cubicBezTo>
                <a:cubicBezTo>
                  <a:pt x="3658" y="379590"/>
                  <a:pt x="0" y="365303"/>
                  <a:pt x="0" y="348387"/>
                </a:cubicBezTo>
                <a:cubicBezTo>
                  <a:pt x="0" y="347015"/>
                  <a:pt x="114" y="345529"/>
                  <a:pt x="343" y="343929"/>
                </a:cubicBezTo>
                <a:cubicBezTo>
                  <a:pt x="572" y="342329"/>
                  <a:pt x="686" y="340843"/>
                  <a:pt x="686" y="339471"/>
                </a:cubicBezTo>
                <a:cubicBezTo>
                  <a:pt x="4344" y="291465"/>
                  <a:pt x="25832" y="259690"/>
                  <a:pt x="65151" y="244145"/>
                </a:cubicBezTo>
                <a:cubicBezTo>
                  <a:pt x="82525" y="237744"/>
                  <a:pt x="103785" y="232715"/>
                  <a:pt x="128931" y="229057"/>
                </a:cubicBezTo>
                <a:cubicBezTo>
                  <a:pt x="154077" y="225400"/>
                  <a:pt x="179908" y="223571"/>
                  <a:pt x="206426" y="223571"/>
                </a:cubicBezTo>
                <a:close/>
                <a:moveTo>
                  <a:pt x="3641293" y="123444"/>
                </a:moveTo>
                <a:lnTo>
                  <a:pt x="3644036" y="123444"/>
                </a:lnTo>
                <a:cubicBezTo>
                  <a:pt x="3655009" y="123444"/>
                  <a:pt x="3668268" y="128016"/>
                  <a:pt x="3683813" y="137160"/>
                </a:cubicBezTo>
                <a:cubicBezTo>
                  <a:pt x="3699358" y="146304"/>
                  <a:pt x="3713531" y="157734"/>
                  <a:pt x="3726333" y="171450"/>
                </a:cubicBezTo>
                <a:cubicBezTo>
                  <a:pt x="3739134" y="185166"/>
                  <a:pt x="3748735" y="199911"/>
                  <a:pt x="3755136" y="215684"/>
                </a:cubicBezTo>
                <a:cubicBezTo>
                  <a:pt x="3761537" y="231458"/>
                  <a:pt x="3761308" y="245745"/>
                  <a:pt x="3754450" y="258547"/>
                </a:cubicBezTo>
                <a:cubicBezTo>
                  <a:pt x="3750793" y="264948"/>
                  <a:pt x="3746221" y="269520"/>
                  <a:pt x="3740734" y="272263"/>
                </a:cubicBezTo>
                <a:cubicBezTo>
                  <a:pt x="3735248" y="275006"/>
                  <a:pt x="3729990" y="276378"/>
                  <a:pt x="3724961" y="276378"/>
                </a:cubicBezTo>
                <a:cubicBezTo>
                  <a:pt x="3718103" y="276378"/>
                  <a:pt x="3711016" y="274663"/>
                  <a:pt x="3703701" y="271234"/>
                </a:cubicBezTo>
                <a:cubicBezTo>
                  <a:pt x="3696386" y="267805"/>
                  <a:pt x="3689071" y="263119"/>
                  <a:pt x="3681755" y="257175"/>
                </a:cubicBezTo>
                <a:cubicBezTo>
                  <a:pt x="3674440" y="251232"/>
                  <a:pt x="3667468" y="244374"/>
                  <a:pt x="3660839" y="236601"/>
                </a:cubicBezTo>
                <a:cubicBezTo>
                  <a:pt x="3654209" y="228829"/>
                  <a:pt x="3648151" y="220828"/>
                  <a:pt x="3642665" y="212598"/>
                </a:cubicBezTo>
                <a:cubicBezTo>
                  <a:pt x="3637178" y="220828"/>
                  <a:pt x="3631006" y="228829"/>
                  <a:pt x="3624148" y="236601"/>
                </a:cubicBezTo>
                <a:cubicBezTo>
                  <a:pt x="3617290" y="244374"/>
                  <a:pt x="3610204" y="251232"/>
                  <a:pt x="3602888" y="257175"/>
                </a:cubicBezTo>
                <a:cubicBezTo>
                  <a:pt x="3595573" y="263119"/>
                  <a:pt x="3588258" y="267805"/>
                  <a:pt x="3580943" y="271234"/>
                </a:cubicBezTo>
                <a:cubicBezTo>
                  <a:pt x="3573628" y="274663"/>
                  <a:pt x="3566541" y="276378"/>
                  <a:pt x="3559683" y="276378"/>
                </a:cubicBezTo>
                <a:cubicBezTo>
                  <a:pt x="3547796" y="276378"/>
                  <a:pt x="3538195" y="270663"/>
                  <a:pt x="3530879" y="259233"/>
                </a:cubicBezTo>
                <a:cubicBezTo>
                  <a:pt x="3523107" y="245974"/>
                  <a:pt x="3522421" y="231458"/>
                  <a:pt x="3528822" y="215684"/>
                </a:cubicBezTo>
                <a:cubicBezTo>
                  <a:pt x="3535223" y="199911"/>
                  <a:pt x="3544938" y="185166"/>
                  <a:pt x="3557968" y="171450"/>
                </a:cubicBezTo>
                <a:cubicBezTo>
                  <a:pt x="3570999" y="157734"/>
                  <a:pt x="3585401" y="146304"/>
                  <a:pt x="3601174" y="137160"/>
                </a:cubicBezTo>
                <a:cubicBezTo>
                  <a:pt x="3616947" y="128016"/>
                  <a:pt x="3630320" y="123444"/>
                  <a:pt x="3641293" y="123444"/>
                </a:cubicBezTo>
                <a:close/>
                <a:moveTo>
                  <a:pt x="1869643" y="123444"/>
                </a:moveTo>
                <a:lnTo>
                  <a:pt x="1872387" y="123444"/>
                </a:lnTo>
                <a:cubicBezTo>
                  <a:pt x="1883359" y="123444"/>
                  <a:pt x="1896618" y="128016"/>
                  <a:pt x="1912163" y="137160"/>
                </a:cubicBezTo>
                <a:cubicBezTo>
                  <a:pt x="1927708" y="146304"/>
                  <a:pt x="1941881" y="157734"/>
                  <a:pt x="1954683" y="171450"/>
                </a:cubicBezTo>
                <a:cubicBezTo>
                  <a:pt x="1967484" y="185166"/>
                  <a:pt x="1977086" y="199911"/>
                  <a:pt x="1983486" y="215684"/>
                </a:cubicBezTo>
                <a:cubicBezTo>
                  <a:pt x="1989887" y="231458"/>
                  <a:pt x="1989658" y="245745"/>
                  <a:pt x="1982800" y="258547"/>
                </a:cubicBezTo>
                <a:cubicBezTo>
                  <a:pt x="1979143" y="264948"/>
                  <a:pt x="1974571" y="269520"/>
                  <a:pt x="1969084" y="272263"/>
                </a:cubicBezTo>
                <a:cubicBezTo>
                  <a:pt x="1963598" y="275006"/>
                  <a:pt x="1958340" y="276378"/>
                  <a:pt x="1953311" y="276378"/>
                </a:cubicBezTo>
                <a:cubicBezTo>
                  <a:pt x="1946453" y="276378"/>
                  <a:pt x="1939366" y="274663"/>
                  <a:pt x="1932051" y="271234"/>
                </a:cubicBezTo>
                <a:cubicBezTo>
                  <a:pt x="1924736" y="267805"/>
                  <a:pt x="1917421" y="263119"/>
                  <a:pt x="1910106" y="257175"/>
                </a:cubicBezTo>
                <a:cubicBezTo>
                  <a:pt x="1902790" y="251232"/>
                  <a:pt x="1895818" y="244374"/>
                  <a:pt x="1889189" y="236601"/>
                </a:cubicBezTo>
                <a:cubicBezTo>
                  <a:pt x="1882559" y="228829"/>
                  <a:pt x="1876501" y="220828"/>
                  <a:pt x="1871015" y="212598"/>
                </a:cubicBezTo>
                <a:cubicBezTo>
                  <a:pt x="1865529" y="220828"/>
                  <a:pt x="1859356" y="228829"/>
                  <a:pt x="1852498" y="236601"/>
                </a:cubicBezTo>
                <a:cubicBezTo>
                  <a:pt x="1845640" y="244374"/>
                  <a:pt x="1838554" y="251232"/>
                  <a:pt x="1831239" y="257175"/>
                </a:cubicBezTo>
                <a:cubicBezTo>
                  <a:pt x="1823923" y="263119"/>
                  <a:pt x="1816608" y="267805"/>
                  <a:pt x="1809293" y="271234"/>
                </a:cubicBezTo>
                <a:cubicBezTo>
                  <a:pt x="1801978" y="274663"/>
                  <a:pt x="1794891" y="276378"/>
                  <a:pt x="1788033" y="276378"/>
                </a:cubicBezTo>
                <a:cubicBezTo>
                  <a:pt x="1776146" y="276378"/>
                  <a:pt x="1766545" y="270663"/>
                  <a:pt x="1759230" y="259233"/>
                </a:cubicBezTo>
                <a:cubicBezTo>
                  <a:pt x="1751457" y="245974"/>
                  <a:pt x="1750771" y="231458"/>
                  <a:pt x="1757172" y="215684"/>
                </a:cubicBezTo>
                <a:cubicBezTo>
                  <a:pt x="1763573" y="199911"/>
                  <a:pt x="1773289" y="185166"/>
                  <a:pt x="1786319" y="171450"/>
                </a:cubicBezTo>
                <a:cubicBezTo>
                  <a:pt x="1799349" y="157734"/>
                  <a:pt x="1813751" y="146304"/>
                  <a:pt x="1829524" y="137160"/>
                </a:cubicBezTo>
                <a:cubicBezTo>
                  <a:pt x="1845297" y="128016"/>
                  <a:pt x="1858671" y="123444"/>
                  <a:pt x="1869643" y="123444"/>
                </a:cubicBezTo>
                <a:close/>
                <a:moveTo>
                  <a:pt x="1934109" y="0"/>
                </a:moveTo>
                <a:cubicBezTo>
                  <a:pt x="1943710" y="0"/>
                  <a:pt x="1954226" y="4458"/>
                  <a:pt x="1965655" y="13373"/>
                </a:cubicBezTo>
                <a:cubicBezTo>
                  <a:pt x="1977086" y="22289"/>
                  <a:pt x="1987601" y="33376"/>
                  <a:pt x="1997202" y="46635"/>
                </a:cubicBezTo>
                <a:cubicBezTo>
                  <a:pt x="2006803" y="59893"/>
                  <a:pt x="2014804" y="74295"/>
                  <a:pt x="2021205" y="89840"/>
                </a:cubicBezTo>
                <a:cubicBezTo>
                  <a:pt x="2027606" y="105385"/>
                  <a:pt x="2030806" y="120015"/>
                  <a:pt x="2030806" y="133731"/>
                </a:cubicBezTo>
                <a:cubicBezTo>
                  <a:pt x="2030806" y="149276"/>
                  <a:pt x="2027835" y="159563"/>
                  <a:pt x="2021891" y="164592"/>
                </a:cubicBezTo>
                <a:cubicBezTo>
                  <a:pt x="2020519" y="166421"/>
                  <a:pt x="2018919" y="167564"/>
                  <a:pt x="2017090" y="168021"/>
                </a:cubicBezTo>
                <a:cubicBezTo>
                  <a:pt x="2015261" y="168478"/>
                  <a:pt x="2013204" y="168936"/>
                  <a:pt x="2010918" y="169393"/>
                </a:cubicBezTo>
                <a:lnTo>
                  <a:pt x="2008175" y="169393"/>
                </a:lnTo>
                <a:cubicBezTo>
                  <a:pt x="2000403" y="169393"/>
                  <a:pt x="1990344" y="166421"/>
                  <a:pt x="1978000" y="160477"/>
                </a:cubicBezTo>
                <a:cubicBezTo>
                  <a:pt x="1965655" y="154534"/>
                  <a:pt x="1953654" y="146418"/>
                  <a:pt x="1941995" y="136131"/>
                </a:cubicBezTo>
                <a:cubicBezTo>
                  <a:pt x="1930337" y="125844"/>
                  <a:pt x="1920164" y="113614"/>
                  <a:pt x="1911477" y="99441"/>
                </a:cubicBezTo>
                <a:cubicBezTo>
                  <a:pt x="1902790" y="85268"/>
                  <a:pt x="1898447" y="70180"/>
                  <a:pt x="1898447" y="54178"/>
                </a:cubicBezTo>
                <a:cubicBezTo>
                  <a:pt x="1898447" y="43663"/>
                  <a:pt x="1901419" y="31318"/>
                  <a:pt x="1907362" y="17145"/>
                </a:cubicBezTo>
                <a:cubicBezTo>
                  <a:pt x="1910563" y="11202"/>
                  <a:pt x="1914563" y="6858"/>
                  <a:pt x="1919364" y="4115"/>
                </a:cubicBezTo>
                <a:cubicBezTo>
                  <a:pt x="1924164" y="1372"/>
                  <a:pt x="1929079" y="0"/>
                  <a:pt x="1934109" y="0"/>
                </a:cubicBezTo>
                <a:close/>
              </a:path>
            </a:pathLst>
          </a:custGeom>
        </p:spPr>
      </p:pic>
      <p:pic>
        <p:nvPicPr>
          <p:cNvPr id="14" name="Picture 13">
            <a:extLst>
              <a:ext uri="{FF2B5EF4-FFF2-40B4-BE49-F238E27FC236}">
                <a16:creationId xmlns:a16="http://schemas.microsoft.com/office/drawing/2014/main" id="{233EF640-B78D-448E-85BA-162C7AD4A89E}"/>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3300701" y="1619822"/>
            <a:ext cx="5024150" cy="2344799"/>
          </a:xfrm>
          <a:prstGeom prst="rect">
            <a:avLst/>
          </a:prstGeom>
        </p:spPr>
      </p:pic>
      <p:sp>
        <p:nvSpPr>
          <p:cNvPr id="3" name="TextBox 2">
            <a:extLst>
              <a:ext uri="{FF2B5EF4-FFF2-40B4-BE49-F238E27FC236}">
                <a16:creationId xmlns:a16="http://schemas.microsoft.com/office/drawing/2014/main" id="{7589046D-94C0-4D28-9BC4-68003BEE75FD}"/>
              </a:ext>
            </a:extLst>
          </p:cNvPr>
          <p:cNvSpPr txBox="1"/>
          <p:nvPr/>
        </p:nvSpPr>
        <p:spPr>
          <a:xfrm>
            <a:off x="1257300" y="4010025"/>
            <a:ext cx="9163050" cy="1200329"/>
          </a:xfrm>
          <a:prstGeom prst="rect">
            <a:avLst/>
          </a:prstGeom>
          <a:noFill/>
        </p:spPr>
        <p:txBody>
          <a:bodyPr wrap="square" rtlCol="0">
            <a:spAutoFit/>
          </a:bodyPr>
          <a:lstStyle/>
          <a:p>
            <a:pPr algn="ctr"/>
            <a:r>
              <a:rPr lang="en-US" sz="3600" b="1" dirty="0" err="1">
                <a:solidFill>
                  <a:srgbClr val="FF0000"/>
                </a:solidFill>
                <a:latin typeface="Calibri" panose="020F0502020204030204" pitchFamily="34" charset="0"/>
                <a:cs typeface="Calibri" panose="020F0502020204030204" pitchFamily="34" charset="0"/>
              </a:rPr>
              <a:t>Mỗi</a:t>
            </a:r>
            <a:r>
              <a:rPr lang="en-US" sz="3600" b="1" dirty="0">
                <a:solidFill>
                  <a:srgbClr val="FF0000"/>
                </a:solidFill>
                <a:latin typeface="Calibri" panose="020F0502020204030204" pitchFamily="34" charset="0"/>
                <a:cs typeface="Calibri" panose="020F0502020204030204" pitchFamily="34" charset="0"/>
              </a:rPr>
              <a:t> </a:t>
            </a:r>
            <a:r>
              <a:rPr lang="en-US" sz="3600" b="1" dirty="0" err="1">
                <a:solidFill>
                  <a:srgbClr val="FF0000"/>
                </a:solidFill>
                <a:latin typeface="Calibri" panose="020F0502020204030204" pitchFamily="34" charset="0"/>
                <a:cs typeface="Calibri" panose="020F0502020204030204" pitchFamily="34" charset="0"/>
              </a:rPr>
              <a:t>em</a:t>
            </a:r>
            <a:r>
              <a:rPr lang="en-US" sz="3600" b="1" dirty="0">
                <a:solidFill>
                  <a:srgbClr val="FF0000"/>
                </a:solidFill>
                <a:latin typeface="Calibri" panose="020F0502020204030204" pitchFamily="34" charset="0"/>
                <a:cs typeface="Calibri" panose="020F0502020204030204" pitchFamily="34" charset="0"/>
              </a:rPr>
              <a:t> </a:t>
            </a:r>
            <a:r>
              <a:rPr lang="en-US" sz="3600" b="1" dirty="0" err="1">
                <a:solidFill>
                  <a:srgbClr val="FF0000"/>
                </a:solidFill>
                <a:latin typeface="Calibri" panose="020F0502020204030204" pitchFamily="34" charset="0"/>
                <a:cs typeface="Calibri" panose="020F0502020204030204" pitchFamily="34" charset="0"/>
              </a:rPr>
              <a:t>đặt</a:t>
            </a:r>
            <a:r>
              <a:rPr lang="en-US" sz="3600" b="1" dirty="0">
                <a:solidFill>
                  <a:srgbClr val="FF0000"/>
                </a:solidFill>
                <a:latin typeface="Calibri" panose="020F0502020204030204" pitchFamily="34" charset="0"/>
                <a:cs typeface="Calibri" panose="020F0502020204030204" pitchFamily="34" charset="0"/>
              </a:rPr>
              <a:t> </a:t>
            </a:r>
            <a:r>
              <a:rPr lang="en-US" sz="3600" b="1" dirty="0" err="1">
                <a:solidFill>
                  <a:srgbClr val="FF0000"/>
                </a:solidFill>
                <a:latin typeface="Calibri" panose="020F0502020204030204" pitchFamily="34" charset="0"/>
                <a:cs typeface="Calibri" panose="020F0502020204030204" pitchFamily="34" charset="0"/>
              </a:rPr>
              <a:t>một</a:t>
            </a:r>
            <a:r>
              <a:rPr lang="en-US" sz="3600" b="1" dirty="0">
                <a:solidFill>
                  <a:srgbClr val="FF0000"/>
                </a:solidFill>
                <a:latin typeface="Calibri" panose="020F0502020204030204" pitchFamily="34" charset="0"/>
                <a:cs typeface="Calibri" panose="020F0502020204030204" pitchFamily="34" charset="0"/>
              </a:rPr>
              <a:t> </a:t>
            </a:r>
            <a:r>
              <a:rPr lang="en-US" sz="3600" b="1" dirty="0" err="1">
                <a:solidFill>
                  <a:srgbClr val="FF0000"/>
                </a:solidFill>
                <a:latin typeface="Calibri" panose="020F0502020204030204" pitchFamily="34" charset="0"/>
                <a:cs typeface="Calibri" panose="020F0502020204030204" pitchFamily="34" charset="0"/>
              </a:rPr>
              <a:t>câu</a:t>
            </a:r>
            <a:r>
              <a:rPr lang="en-US" sz="3600" b="1" dirty="0">
                <a:solidFill>
                  <a:srgbClr val="FF0000"/>
                </a:solidFill>
                <a:latin typeface="Calibri" panose="020F0502020204030204" pitchFamily="34" charset="0"/>
                <a:cs typeface="Calibri" panose="020F0502020204030204" pitchFamily="34" charset="0"/>
              </a:rPr>
              <a:t> </a:t>
            </a:r>
            <a:r>
              <a:rPr lang="en-US" sz="3600" b="1" dirty="0" err="1">
                <a:solidFill>
                  <a:srgbClr val="FF0000"/>
                </a:solidFill>
                <a:latin typeface="Calibri" panose="020F0502020204030204" pitchFamily="34" charset="0"/>
                <a:cs typeface="Calibri" panose="020F0502020204030204" pitchFamily="34" charset="0"/>
              </a:rPr>
              <a:t>kể</a:t>
            </a:r>
            <a:r>
              <a:rPr lang="en-US" sz="3600" b="1" dirty="0">
                <a:solidFill>
                  <a:srgbClr val="FF0000"/>
                </a:solidFill>
                <a:latin typeface="Calibri" panose="020F0502020204030204" pitchFamily="34" charset="0"/>
                <a:cs typeface="Calibri" panose="020F0502020204030204" pitchFamily="34" charset="0"/>
              </a:rPr>
              <a:t>, </a:t>
            </a:r>
            <a:r>
              <a:rPr lang="en-US" sz="3600" b="1" dirty="0" err="1">
                <a:solidFill>
                  <a:srgbClr val="FF0000"/>
                </a:solidFill>
                <a:latin typeface="Calibri" panose="020F0502020204030204" pitchFamily="34" charset="0"/>
                <a:cs typeface="Calibri" panose="020F0502020204030204" pitchFamily="34" charset="0"/>
              </a:rPr>
              <a:t>câu</a:t>
            </a:r>
            <a:r>
              <a:rPr lang="en-US" sz="3600" b="1" dirty="0">
                <a:solidFill>
                  <a:srgbClr val="FF0000"/>
                </a:solidFill>
                <a:latin typeface="Calibri" panose="020F0502020204030204" pitchFamily="34" charset="0"/>
                <a:cs typeface="Calibri" panose="020F0502020204030204" pitchFamily="34" charset="0"/>
              </a:rPr>
              <a:t> </a:t>
            </a:r>
            <a:r>
              <a:rPr lang="en-US" sz="3600" b="1" dirty="0" err="1">
                <a:solidFill>
                  <a:srgbClr val="FF0000"/>
                </a:solidFill>
                <a:latin typeface="Calibri" panose="020F0502020204030204" pitchFamily="34" charset="0"/>
                <a:cs typeface="Calibri" panose="020F0502020204030204" pitchFamily="34" charset="0"/>
              </a:rPr>
              <a:t>hỏi</a:t>
            </a:r>
            <a:r>
              <a:rPr lang="en-US" sz="3600" b="1" dirty="0">
                <a:solidFill>
                  <a:srgbClr val="FF0000"/>
                </a:solidFill>
                <a:latin typeface="Calibri" panose="020F0502020204030204" pitchFamily="34" charset="0"/>
                <a:cs typeface="Calibri" panose="020F0502020204030204" pitchFamily="34" charset="0"/>
              </a:rPr>
              <a:t>, </a:t>
            </a:r>
            <a:r>
              <a:rPr lang="en-US" sz="3600" b="1" dirty="0" err="1">
                <a:solidFill>
                  <a:srgbClr val="FF0000"/>
                </a:solidFill>
                <a:latin typeface="Calibri" panose="020F0502020204030204" pitchFamily="34" charset="0"/>
                <a:cs typeface="Calibri" panose="020F0502020204030204" pitchFamily="34" charset="0"/>
              </a:rPr>
              <a:t>câu</a:t>
            </a:r>
            <a:r>
              <a:rPr lang="en-US" sz="3600" b="1" dirty="0">
                <a:solidFill>
                  <a:srgbClr val="FF0000"/>
                </a:solidFill>
                <a:latin typeface="Calibri" panose="020F0502020204030204" pitchFamily="34" charset="0"/>
                <a:cs typeface="Calibri" panose="020F0502020204030204" pitchFamily="34" charset="0"/>
              </a:rPr>
              <a:t> </a:t>
            </a:r>
            <a:r>
              <a:rPr lang="en-US" sz="3600" b="1" dirty="0" err="1">
                <a:solidFill>
                  <a:srgbClr val="FF0000"/>
                </a:solidFill>
                <a:latin typeface="Calibri" panose="020F0502020204030204" pitchFamily="34" charset="0"/>
                <a:cs typeface="Calibri" panose="020F0502020204030204" pitchFamily="34" charset="0"/>
              </a:rPr>
              <a:t>cảm</a:t>
            </a:r>
            <a:r>
              <a:rPr lang="en-US" sz="3600" b="1" dirty="0">
                <a:solidFill>
                  <a:srgbClr val="FF0000"/>
                </a:solidFill>
                <a:latin typeface="Calibri" panose="020F0502020204030204" pitchFamily="34" charset="0"/>
                <a:cs typeface="Calibri" panose="020F0502020204030204" pitchFamily="34" charset="0"/>
              </a:rPr>
              <a:t> </a:t>
            </a:r>
            <a:r>
              <a:rPr lang="en-US" sz="3600" b="1" dirty="0" err="1">
                <a:solidFill>
                  <a:srgbClr val="FF0000"/>
                </a:solidFill>
                <a:latin typeface="Calibri" panose="020F0502020204030204" pitchFamily="34" charset="0"/>
                <a:cs typeface="Calibri" panose="020F0502020204030204" pitchFamily="34" charset="0"/>
              </a:rPr>
              <a:t>hoặc</a:t>
            </a:r>
            <a:r>
              <a:rPr lang="en-US" sz="3600" b="1" dirty="0">
                <a:solidFill>
                  <a:srgbClr val="FF0000"/>
                </a:solidFill>
                <a:latin typeface="Calibri" panose="020F0502020204030204" pitchFamily="34" charset="0"/>
                <a:cs typeface="Calibri" panose="020F0502020204030204" pitchFamily="34" charset="0"/>
              </a:rPr>
              <a:t> </a:t>
            </a:r>
            <a:r>
              <a:rPr lang="en-US" sz="3600" b="1" dirty="0" err="1">
                <a:solidFill>
                  <a:srgbClr val="FF0000"/>
                </a:solidFill>
                <a:latin typeface="Calibri" panose="020F0502020204030204" pitchFamily="34" charset="0"/>
                <a:cs typeface="Calibri" panose="020F0502020204030204" pitchFamily="34" charset="0"/>
              </a:rPr>
              <a:t>câu</a:t>
            </a:r>
            <a:r>
              <a:rPr lang="en-US" sz="3600" b="1" dirty="0">
                <a:solidFill>
                  <a:srgbClr val="FF0000"/>
                </a:solidFill>
                <a:latin typeface="Calibri" panose="020F0502020204030204" pitchFamily="34" charset="0"/>
                <a:cs typeface="Calibri" panose="020F0502020204030204" pitchFamily="34" charset="0"/>
              </a:rPr>
              <a:t> </a:t>
            </a:r>
            <a:r>
              <a:rPr lang="en-US" sz="3600" b="1" dirty="0" err="1">
                <a:solidFill>
                  <a:srgbClr val="FF0000"/>
                </a:solidFill>
                <a:latin typeface="Calibri" panose="020F0502020204030204" pitchFamily="34" charset="0"/>
                <a:cs typeface="Calibri" panose="020F0502020204030204" pitchFamily="34" charset="0"/>
              </a:rPr>
              <a:t>khiến</a:t>
            </a:r>
            <a:r>
              <a:rPr lang="en-US" sz="3600" b="1" dirty="0">
                <a:solidFill>
                  <a:srgbClr val="FF0000"/>
                </a:solidFill>
                <a:latin typeface="Calibri" panose="020F0502020204030204" pitchFamily="34" charset="0"/>
                <a:cs typeface="Calibri" panose="020F0502020204030204" pitchFamily="34" charset="0"/>
              </a:rPr>
              <a:t> </a:t>
            </a:r>
            <a:r>
              <a:rPr lang="en-US" sz="3600" b="1" dirty="0" err="1">
                <a:solidFill>
                  <a:srgbClr val="FF0000"/>
                </a:solidFill>
                <a:latin typeface="Calibri" panose="020F0502020204030204" pitchFamily="34" charset="0"/>
                <a:cs typeface="Calibri" panose="020F0502020204030204" pitchFamily="34" charset="0"/>
              </a:rPr>
              <a:t>về</a:t>
            </a:r>
            <a:r>
              <a:rPr lang="en-US" sz="3600" b="1" dirty="0">
                <a:solidFill>
                  <a:srgbClr val="FF0000"/>
                </a:solidFill>
                <a:latin typeface="Calibri" panose="020F0502020204030204" pitchFamily="34" charset="0"/>
                <a:cs typeface="Calibri" panose="020F0502020204030204" pitchFamily="34" charset="0"/>
              </a:rPr>
              <a:t> </a:t>
            </a:r>
            <a:r>
              <a:rPr lang="en-US" sz="3600" b="1" dirty="0" err="1">
                <a:solidFill>
                  <a:srgbClr val="FF0000"/>
                </a:solidFill>
                <a:latin typeface="Calibri" panose="020F0502020204030204" pitchFamily="34" charset="0"/>
                <a:cs typeface="Calibri" panose="020F0502020204030204" pitchFamily="34" charset="0"/>
              </a:rPr>
              <a:t>bạn</a:t>
            </a:r>
            <a:r>
              <a:rPr lang="en-US" sz="3600" b="1" dirty="0">
                <a:solidFill>
                  <a:srgbClr val="FF0000"/>
                </a:solidFill>
                <a:latin typeface="Calibri" panose="020F0502020204030204" pitchFamily="34" charset="0"/>
                <a:cs typeface="Calibri" panose="020F0502020204030204" pitchFamily="34" charset="0"/>
              </a:rPr>
              <a:t> </a:t>
            </a:r>
            <a:r>
              <a:rPr lang="en-US" sz="3600" b="1" dirty="0" err="1">
                <a:solidFill>
                  <a:srgbClr val="FF0000"/>
                </a:solidFill>
                <a:latin typeface="Calibri" panose="020F0502020204030204" pitchFamily="34" charset="0"/>
                <a:cs typeface="Calibri" panose="020F0502020204030204" pitchFamily="34" charset="0"/>
              </a:rPr>
              <a:t>bên</a:t>
            </a:r>
            <a:r>
              <a:rPr lang="en-US" sz="3600" b="1" dirty="0">
                <a:solidFill>
                  <a:srgbClr val="FF0000"/>
                </a:solidFill>
                <a:latin typeface="Calibri" panose="020F0502020204030204" pitchFamily="34" charset="0"/>
                <a:cs typeface="Calibri" panose="020F0502020204030204" pitchFamily="34" charset="0"/>
              </a:rPr>
              <a:t> </a:t>
            </a:r>
            <a:r>
              <a:rPr lang="en-US" sz="3600" b="1" dirty="0" err="1">
                <a:solidFill>
                  <a:srgbClr val="FF0000"/>
                </a:solidFill>
                <a:latin typeface="Calibri" panose="020F0502020204030204" pitchFamily="34" charset="0"/>
                <a:cs typeface="Calibri" panose="020F0502020204030204" pitchFamily="34" charset="0"/>
              </a:rPr>
              <a:t>cạnh</a:t>
            </a:r>
            <a:r>
              <a:rPr lang="en-US" sz="3600" b="1" dirty="0">
                <a:solidFill>
                  <a:srgbClr val="FF0000"/>
                </a:solidFill>
                <a:latin typeface="Calibri" panose="020F0502020204030204" pitchFamily="34" charset="0"/>
                <a:cs typeface="Calibri" panose="020F0502020204030204" pitchFamily="34" charset="0"/>
              </a:rPr>
              <a:t> </a:t>
            </a:r>
            <a:r>
              <a:rPr lang="en-US" sz="3600" b="1" dirty="0" err="1">
                <a:solidFill>
                  <a:srgbClr val="FF0000"/>
                </a:solidFill>
                <a:latin typeface="Calibri" panose="020F0502020204030204" pitchFamily="34" charset="0"/>
                <a:cs typeface="Calibri" panose="020F0502020204030204" pitchFamily="34" charset="0"/>
              </a:rPr>
              <a:t>mình</a:t>
            </a:r>
            <a:r>
              <a:rPr lang="en-US" sz="3600" b="1" dirty="0">
                <a:solidFill>
                  <a:srgbClr val="FF0000"/>
                </a:solidFill>
                <a:latin typeface="Calibri" panose="020F0502020204030204" pitchFamily="34" charset="0"/>
                <a:cs typeface="Calibri" panose="020F0502020204030204" pitchFamily="34" charset="0"/>
              </a:rPr>
              <a:t>.</a:t>
            </a:r>
          </a:p>
        </p:txBody>
      </p:sp>
    </p:spTree>
    <p:extLst>
      <p:ext uri="{BB962C8B-B14F-4D97-AF65-F5344CB8AC3E}">
        <p14:creationId xmlns:p14="http://schemas.microsoft.com/office/powerpoint/2010/main" val="119996153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heel(1)">
                                      <p:cBhvr>
                                        <p:cTn id="7" dur="1000"/>
                                        <p:tgtEl>
                                          <p:spTgt spid="10"/>
                                        </p:tgtEl>
                                      </p:cBhvr>
                                    </p:animEffect>
                                  </p:childTnLst>
                                </p:cTn>
                              </p:par>
                              <p:par>
                                <p:cTn id="8" presetID="55" presetClass="entr" presetSubtype="0" fill="hold" nodeType="withEffect">
                                  <p:stCondLst>
                                    <p:cond delay="0"/>
                                  </p:stCondLst>
                                  <p:childTnLst>
                                    <p:set>
                                      <p:cBhvr>
                                        <p:cTn id="9" dur="1" fill="hold">
                                          <p:stCondLst>
                                            <p:cond delay="0"/>
                                          </p:stCondLst>
                                        </p:cTn>
                                        <p:tgtEl>
                                          <p:spTgt spid="13"/>
                                        </p:tgtEl>
                                        <p:attrNameLst>
                                          <p:attrName>style.visibility</p:attrName>
                                        </p:attrNameLst>
                                      </p:cBhvr>
                                      <p:to>
                                        <p:strVal val="visible"/>
                                      </p:to>
                                    </p:set>
                                    <p:anim calcmode="lin" valueType="num">
                                      <p:cBhvr>
                                        <p:cTn id="10" dur="500" fill="hold"/>
                                        <p:tgtEl>
                                          <p:spTgt spid="13"/>
                                        </p:tgtEl>
                                        <p:attrNameLst>
                                          <p:attrName>ppt_w</p:attrName>
                                        </p:attrNameLst>
                                      </p:cBhvr>
                                      <p:tavLst>
                                        <p:tav tm="0">
                                          <p:val>
                                            <p:strVal val="#ppt_w*0.70"/>
                                          </p:val>
                                        </p:tav>
                                        <p:tav tm="100000">
                                          <p:val>
                                            <p:strVal val="#ppt_w"/>
                                          </p:val>
                                        </p:tav>
                                      </p:tavLst>
                                    </p:anim>
                                    <p:anim calcmode="lin" valueType="num">
                                      <p:cBhvr>
                                        <p:cTn id="11" dur="500" fill="hold"/>
                                        <p:tgtEl>
                                          <p:spTgt spid="13"/>
                                        </p:tgtEl>
                                        <p:attrNameLst>
                                          <p:attrName>ppt_h</p:attrName>
                                        </p:attrNameLst>
                                      </p:cBhvr>
                                      <p:tavLst>
                                        <p:tav tm="0">
                                          <p:val>
                                            <p:strVal val="#ppt_h"/>
                                          </p:val>
                                        </p:tav>
                                        <p:tav tm="100000">
                                          <p:val>
                                            <p:strVal val="#ppt_h"/>
                                          </p:val>
                                        </p:tav>
                                      </p:tavLst>
                                    </p:anim>
                                    <p:animEffect transition="in" filter="fade">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3">
                                            <p:txEl>
                                              <p:pRg st="0" end="0"/>
                                            </p:txEl>
                                          </p:spTgt>
                                        </p:tgtEl>
                                        <p:attrNameLst>
                                          <p:attrName>style.visibility</p:attrName>
                                        </p:attrNameLst>
                                      </p:cBhvr>
                                      <p:to>
                                        <p:strVal val="visible"/>
                                      </p:to>
                                    </p:set>
                                    <p:animEffect transition="in" filter="barn(inVertical)">
                                      <p:cBhvr>
                                        <p:cTn id="17"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descr="610654865b9c2"/>
          <p:cNvPicPr>
            <a:picLocks noChangeAspect="1"/>
          </p:cNvPicPr>
          <p:nvPr/>
        </p:nvPicPr>
        <p:blipFill>
          <a:blip r:embed="rId3"/>
          <a:stretch>
            <a:fillRect/>
          </a:stretch>
        </p:blipFill>
        <p:spPr>
          <a:xfrm>
            <a:off x="182" y="0"/>
            <a:ext cx="12192635" cy="6858000"/>
          </a:xfrm>
          <a:prstGeom prst="rect">
            <a:avLst/>
          </a:prstGeom>
        </p:spPr>
      </p:pic>
      <p:grpSp>
        <p:nvGrpSpPr>
          <p:cNvPr id="32" name="组合 31"/>
          <p:cNvGrpSpPr/>
          <p:nvPr/>
        </p:nvGrpSpPr>
        <p:grpSpPr>
          <a:xfrm>
            <a:off x="1584388" y="752495"/>
            <a:ext cx="7938098" cy="4862829"/>
            <a:chOff x="1227083" y="675833"/>
            <a:chExt cx="10162697" cy="5898322"/>
          </a:xfrm>
          <a:effectLst>
            <a:outerShdw blurRad="50800" dist="38100" dir="16200000" rotWithShape="0">
              <a:prstClr val="black">
                <a:alpha val="40000"/>
              </a:prstClr>
            </a:outerShdw>
          </a:effectLst>
        </p:grpSpPr>
        <p:sp>
          <p:nvSpPr>
            <p:cNvPr id="34" name="矩形 33"/>
            <p:cNvSpPr/>
            <p:nvPr/>
          </p:nvSpPr>
          <p:spPr>
            <a:xfrm rot="344791">
              <a:off x="1331381" y="828233"/>
              <a:ext cx="10058399" cy="5745922"/>
            </a:xfrm>
            <a:prstGeom prst="rect">
              <a:avLst/>
            </a:prstGeom>
            <a:solidFill>
              <a:srgbClr val="FE8E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sp>
          <p:nvSpPr>
            <p:cNvPr id="31" name="矩形 30"/>
            <p:cNvSpPr/>
            <p:nvPr/>
          </p:nvSpPr>
          <p:spPr>
            <a:xfrm>
              <a:off x="1227083" y="675833"/>
              <a:ext cx="10058399" cy="57459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grpSp>
      <p:pic>
        <p:nvPicPr>
          <p:cNvPr id="6" name="图片 5" descr="610654865b9c2"/>
          <p:cNvPicPr>
            <a:picLocks noChangeAspect="1"/>
          </p:cNvPicPr>
          <p:nvPr/>
        </p:nvPicPr>
        <p:blipFill>
          <a:blip r:embed="rId4"/>
          <a:stretch>
            <a:fillRect/>
          </a:stretch>
        </p:blipFill>
        <p:spPr>
          <a:xfrm>
            <a:off x="-817" y="2362106"/>
            <a:ext cx="12192635" cy="4502150"/>
          </a:xfrm>
          <a:prstGeom prst="rect">
            <a:avLst/>
          </a:prstGeom>
          <a:effectLst>
            <a:outerShdw blurRad="63500" sx="102000" sy="102000" algn="ctr" rotWithShape="0">
              <a:prstClr val="black">
                <a:alpha val="40000"/>
              </a:prstClr>
            </a:outerShdw>
          </a:effectLst>
        </p:spPr>
      </p:pic>
      <p:pic>
        <p:nvPicPr>
          <p:cNvPr id="7" name="图片 6" descr="54ref"/>
          <p:cNvPicPr>
            <a:picLocks noChangeAspect="1"/>
          </p:cNvPicPr>
          <p:nvPr/>
        </p:nvPicPr>
        <p:blipFill>
          <a:blip r:embed="rId5"/>
          <a:stretch>
            <a:fillRect/>
          </a:stretch>
        </p:blipFill>
        <p:spPr>
          <a:xfrm>
            <a:off x="7857580" y="4234160"/>
            <a:ext cx="2766695" cy="2074545"/>
          </a:xfrm>
          <a:prstGeom prst="rect">
            <a:avLst/>
          </a:prstGeom>
          <a:effectLst>
            <a:outerShdw blurRad="63500" sx="102000" sy="102000" algn="ctr" rotWithShape="0">
              <a:prstClr val="black">
                <a:alpha val="40000"/>
              </a:prstClr>
            </a:outerShdw>
          </a:effectLst>
        </p:spPr>
      </p:pic>
      <p:pic>
        <p:nvPicPr>
          <p:cNvPr id="16" name="图片 15"/>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0624275" y="37631"/>
            <a:ext cx="1588100" cy="1710690"/>
          </a:xfrm>
          <a:prstGeom prst="rect">
            <a:avLst/>
          </a:prstGeom>
          <a:effectLst>
            <a:outerShdw blurRad="63500" sx="102000" sy="102000" algn="ctr" rotWithShape="0">
              <a:prstClr val="black">
                <a:alpha val="40000"/>
              </a:prstClr>
            </a:outerShdw>
          </a:effectLst>
        </p:spPr>
      </p:pic>
      <p:pic>
        <p:nvPicPr>
          <p:cNvPr id="24" name="图片 2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918490" y="746239"/>
            <a:ext cx="1727420" cy="1097672"/>
          </a:xfrm>
          <a:prstGeom prst="rect">
            <a:avLst/>
          </a:prstGeom>
          <a:effectLst>
            <a:outerShdw blurRad="63500" sx="102000" sy="102000" algn="ctr" rotWithShape="0">
              <a:prstClr val="black">
                <a:alpha val="40000"/>
              </a:prstClr>
            </a:outerShdw>
          </a:effectLst>
        </p:spPr>
      </p:pic>
      <p:pic>
        <p:nvPicPr>
          <p:cNvPr id="12" name="图片 15">
            <a:extLst>
              <a:ext uri="{FF2B5EF4-FFF2-40B4-BE49-F238E27FC236}">
                <a16:creationId xmlns:a16="http://schemas.microsoft.com/office/drawing/2014/main" id="{434B24DB-4006-4606-9772-AB79C2578902}"/>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flipH="1">
            <a:off x="31502" y="19785"/>
            <a:ext cx="1588100" cy="1710690"/>
          </a:xfrm>
          <a:prstGeom prst="rect">
            <a:avLst/>
          </a:prstGeom>
          <a:effectLst>
            <a:outerShdw blurRad="63500" sx="102000" sy="102000" algn="ctr" rotWithShape="0">
              <a:prstClr val="black">
                <a:alpha val="40000"/>
              </a:prstClr>
            </a:outerShdw>
          </a:effectLst>
        </p:spPr>
      </p:pic>
      <p:pic>
        <p:nvPicPr>
          <p:cNvPr id="2" name="Picture 1">
            <a:extLst>
              <a:ext uri="{FF2B5EF4-FFF2-40B4-BE49-F238E27FC236}">
                <a16:creationId xmlns:a16="http://schemas.microsoft.com/office/drawing/2014/main" id="{F465CD23-A4F0-4385-B91F-79DA2D8A0289}"/>
              </a:ext>
            </a:extLst>
          </p:cNvPr>
          <p:cNvPicPr>
            <a:picLocks noChangeAspect="1"/>
          </p:cNvPicPr>
          <p:nvPr/>
        </p:nvPicPr>
        <p:blipFill>
          <a:blip r:embed="rId8"/>
          <a:stretch>
            <a:fillRect/>
          </a:stretch>
        </p:blipFill>
        <p:spPr>
          <a:xfrm>
            <a:off x="2110064" y="1985270"/>
            <a:ext cx="6809822" cy="2792210"/>
          </a:xfrm>
          <a:prstGeom prst="rect">
            <a:avLst/>
          </a:prstGeom>
        </p:spPr>
      </p:pic>
    </p:spTree>
    <p:extLst>
      <p:ext uri="{BB962C8B-B14F-4D97-AF65-F5344CB8AC3E}">
        <p14:creationId xmlns:p14="http://schemas.microsoft.com/office/powerpoint/2010/main" val="217674950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9862"/>
        <p:cNvGrpSpPr/>
        <p:nvPr/>
      </p:nvGrpSpPr>
      <p:grpSpPr>
        <a:xfrm>
          <a:off x="0" y="0"/>
          <a:ext cx="0" cy="0"/>
          <a:chOff x="0" y="0"/>
          <a:chExt cx="0" cy="0"/>
        </a:xfrm>
      </p:grpSpPr>
      <p:sp>
        <p:nvSpPr>
          <p:cNvPr id="9863" name="Google Shape;9863;p62"/>
          <p:cNvSpPr/>
          <p:nvPr/>
        </p:nvSpPr>
        <p:spPr>
          <a:xfrm>
            <a:off x="12879201" y="2997075"/>
            <a:ext cx="31947" cy="31947"/>
          </a:xfrm>
          <a:custGeom>
            <a:avLst/>
            <a:gdLst/>
            <a:ahLst/>
            <a:cxnLst/>
            <a:rect l="l" t="t" r="r" b="b"/>
            <a:pathLst>
              <a:path w="1302" h="1302" extrusionOk="0">
                <a:moveTo>
                  <a:pt x="667" y="0"/>
                </a:moveTo>
                <a:cubicBezTo>
                  <a:pt x="300" y="0"/>
                  <a:pt x="0" y="267"/>
                  <a:pt x="0" y="634"/>
                </a:cubicBezTo>
                <a:cubicBezTo>
                  <a:pt x="0" y="1001"/>
                  <a:pt x="300" y="1301"/>
                  <a:pt x="667" y="1301"/>
                </a:cubicBezTo>
                <a:cubicBezTo>
                  <a:pt x="1001" y="1301"/>
                  <a:pt x="1301" y="1001"/>
                  <a:pt x="1301" y="634"/>
                </a:cubicBezTo>
                <a:cubicBezTo>
                  <a:pt x="1301" y="267"/>
                  <a:pt x="1001" y="0"/>
                  <a:pt x="667"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9864" name="Google Shape;9864;p62"/>
          <p:cNvSpPr/>
          <p:nvPr/>
        </p:nvSpPr>
        <p:spPr>
          <a:xfrm>
            <a:off x="12920128" y="3294999"/>
            <a:ext cx="38473" cy="38499"/>
          </a:xfrm>
          <a:custGeom>
            <a:avLst/>
            <a:gdLst/>
            <a:ahLst/>
            <a:cxnLst/>
            <a:rect l="l" t="t" r="r" b="b"/>
            <a:pathLst>
              <a:path w="1568" h="1569" extrusionOk="0">
                <a:moveTo>
                  <a:pt x="801" y="0"/>
                </a:moveTo>
                <a:cubicBezTo>
                  <a:pt x="367" y="0"/>
                  <a:pt x="0" y="334"/>
                  <a:pt x="0" y="768"/>
                </a:cubicBezTo>
                <a:cubicBezTo>
                  <a:pt x="0" y="1201"/>
                  <a:pt x="367" y="1568"/>
                  <a:pt x="801" y="1568"/>
                </a:cubicBezTo>
                <a:cubicBezTo>
                  <a:pt x="1234" y="1568"/>
                  <a:pt x="1568" y="1201"/>
                  <a:pt x="1568" y="768"/>
                </a:cubicBezTo>
                <a:cubicBezTo>
                  <a:pt x="1568" y="334"/>
                  <a:pt x="1234" y="0"/>
                  <a:pt x="801"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9865" name="Google Shape;9865;p62"/>
          <p:cNvSpPr/>
          <p:nvPr/>
        </p:nvSpPr>
        <p:spPr>
          <a:xfrm>
            <a:off x="12784244" y="3180413"/>
            <a:ext cx="13937" cy="13127"/>
          </a:xfrm>
          <a:custGeom>
            <a:avLst/>
            <a:gdLst/>
            <a:ahLst/>
            <a:cxnLst/>
            <a:rect l="l" t="t" r="r" b="b"/>
            <a:pathLst>
              <a:path w="568" h="535" extrusionOk="0">
                <a:moveTo>
                  <a:pt x="301" y="0"/>
                </a:moveTo>
                <a:cubicBezTo>
                  <a:pt x="134" y="0"/>
                  <a:pt x="1" y="101"/>
                  <a:pt x="1" y="267"/>
                </a:cubicBezTo>
                <a:cubicBezTo>
                  <a:pt x="1" y="434"/>
                  <a:pt x="134" y="534"/>
                  <a:pt x="301" y="534"/>
                </a:cubicBezTo>
                <a:cubicBezTo>
                  <a:pt x="434" y="534"/>
                  <a:pt x="568" y="434"/>
                  <a:pt x="568" y="267"/>
                </a:cubicBezTo>
                <a:cubicBezTo>
                  <a:pt x="568" y="101"/>
                  <a:pt x="434" y="0"/>
                  <a:pt x="301"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9866" name="Google Shape;9866;p62"/>
          <p:cNvSpPr/>
          <p:nvPr/>
        </p:nvSpPr>
        <p:spPr>
          <a:xfrm>
            <a:off x="12305436" y="3040457"/>
            <a:ext cx="49956" cy="49956"/>
          </a:xfrm>
          <a:custGeom>
            <a:avLst/>
            <a:gdLst/>
            <a:ahLst/>
            <a:cxnLst/>
            <a:rect l="l" t="t" r="r" b="b"/>
            <a:pathLst>
              <a:path w="2036" h="2036" extrusionOk="0">
                <a:moveTo>
                  <a:pt x="1035" y="0"/>
                </a:moveTo>
                <a:cubicBezTo>
                  <a:pt x="468" y="0"/>
                  <a:pt x="1" y="467"/>
                  <a:pt x="1" y="1034"/>
                </a:cubicBezTo>
                <a:cubicBezTo>
                  <a:pt x="1" y="1602"/>
                  <a:pt x="468" y="2035"/>
                  <a:pt x="1035" y="2035"/>
                </a:cubicBezTo>
                <a:cubicBezTo>
                  <a:pt x="1602" y="2035"/>
                  <a:pt x="2036" y="1602"/>
                  <a:pt x="2036" y="1034"/>
                </a:cubicBezTo>
                <a:cubicBezTo>
                  <a:pt x="2036" y="467"/>
                  <a:pt x="1602" y="0"/>
                  <a:pt x="1035"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grpSp>
        <p:nvGrpSpPr>
          <p:cNvPr id="6" name="Group 5"/>
          <p:cNvGrpSpPr/>
          <p:nvPr/>
        </p:nvGrpSpPr>
        <p:grpSpPr>
          <a:xfrm>
            <a:off x="2485971" y="398472"/>
            <a:ext cx="5096097" cy="584775"/>
            <a:chOff x="3226203" y="398472"/>
            <a:chExt cx="5096097" cy="584775"/>
          </a:xfrm>
        </p:grpSpPr>
        <p:grpSp>
          <p:nvGrpSpPr>
            <p:cNvPr id="1147" name="Google Shape;7898;p32"/>
            <p:cNvGrpSpPr/>
            <p:nvPr/>
          </p:nvGrpSpPr>
          <p:grpSpPr>
            <a:xfrm>
              <a:off x="3226203" y="452348"/>
              <a:ext cx="5096097" cy="477025"/>
              <a:chOff x="2023945" y="2856088"/>
              <a:chExt cx="5096097" cy="477025"/>
            </a:xfrm>
          </p:grpSpPr>
          <p:sp>
            <p:nvSpPr>
              <p:cNvPr id="1148" name="Google Shape;7899;p32"/>
              <p:cNvSpPr/>
              <p:nvPr/>
            </p:nvSpPr>
            <p:spPr>
              <a:xfrm>
                <a:off x="202394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endParaRPr>
                  <a:solidFill>
                    <a:srgbClr val="841F00"/>
                  </a:solidFill>
                </a:endParaRPr>
              </a:p>
            </p:txBody>
          </p:sp>
          <p:sp>
            <p:nvSpPr>
              <p:cNvPr id="1149" name="Google Shape;7900;p32"/>
              <p:cNvSpPr/>
              <p:nvPr/>
            </p:nvSpPr>
            <p:spPr>
              <a:xfrm>
                <a:off x="474939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endParaRPr>
                  <a:solidFill>
                    <a:srgbClr val="841F00"/>
                  </a:solidFill>
                </a:endParaRPr>
              </a:p>
            </p:txBody>
          </p:sp>
          <p:sp>
            <p:nvSpPr>
              <p:cNvPr id="1150" name="Google Shape;7901;p32"/>
              <p:cNvSpPr/>
              <p:nvPr/>
            </p:nvSpPr>
            <p:spPr>
              <a:xfrm>
                <a:off x="3512770"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endParaRPr>
                  <a:solidFill>
                    <a:srgbClr val="841F00"/>
                  </a:solidFill>
                </a:endParaRPr>
              </a:p>
            </p:txBody>
          </p:sp>
        </p:grpSp>
        <p:sp>
          <p:nvSpPr>
            <p:cNvPr id="3" name="Rectangle 2"/>
            <p:cNvSpPr/>
            <p:nvPr/>
          </p:nvSpPr>
          <p:spPr>
            <a:xfrm>
              <a:off x="3620656" y="398472"/>
              <a:ext cx="4307192" cy="584775"/>
            </a:xfrm>
            <a:prstGeom prst="rect">
              <a:avLst/>
            </a:prstGeom>
          </p:spPr>
          <p:txBody>
            <a:bodyPr wrap="square">
              <a:spAutoFit/>
            </a:bodyPr>
            <a:lstStyle/>
            <a:p>
              <a:pPr algn="ctr"/>
              <a:r>
                <a:rPr lang="en-US" sz="3200" b="1">
                  <a:solidFill>
                    <a:srgbClr val="1F684C">
                      <a:lumMod val="75000"/>
                    </a:srgbClr>
                  </a:solidFill>
                </a:rPr>
                <a:t>YÊU CẦU CẦN ĐẠT</a:t>
              </a:r>
            </a:p>
          </p:txBody>
        </p:sp>
      </p:grpSp>
      <p:grpSp>
        <p:nvGrpSpPr>
          <p:cNvPr id="4" name="Group 3"/>
          <p:cNvGrpSpPr/>
          <p:nvPr/>
        </p:nvGrpSpPr>
        <p:grpSpPr>
          <a:xfrm>
            <a:off x="611548" y="1469217"/>
            <a:ext cx="967607" cy="925673"/>
            <a:chOff x="775056" y="1261008"/>
            <a:chExt cx="759837" cy="637628"/>
          </a:xfrm>
        </p:grpSpPr>
        <p:sp>
          <p:nvSpPr>
            <p:cNvPr id="1153" name="Google Shape;7930;p34"/>
            <p:cNvSpPr/>
            <p:nvPr/>
          </p:nvSpPr>
          <p:spPr>
            <a:xfrm rot="1213492">
              <a:off x="823452" y="1261008"/>
              <a:ext cx="711441" cy="637628"/>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endParaRPr>
                <a:solidFill>
                  <a:srgbClr val="841F00"/>
                </a:solidFill>
              </a:endParaRPr>
            </a:p>
          </p:txBody>
        </p:sp>
        <p:sp>
          <p:nvSpPr>
            <p:cNvPr id="1154" name="Google Shape;7931;p34"/>
            <p:cNvSpPr/>
            <p:nvPr/>
          </p:nvSpPr>
          <p:spPr>
            <a:xfrm rot="1213492">
              <a:off x="775056" y="1261008"/>
              <a:ext cx="711441" cy="637628"/>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a:solidFill>
                  <a:srgbClr val="841F00"/>
                </a:solidFill>
              </a:endParaRPr>
            </a:p>
          </p:txBody>
        </p:sp>
      </p:grpSp>
      <p:sp>
        <p:nvSpPr>
          <p:cNvPr id="1155" name="Google Shape;7935;p34"/>
          <p:cNvSpPr txBox="1">
            <a:spLocks noGrp="1"/>
          </p:cNvSpPr>
          <p:nvPr>
            <p:ph type="title" idx="4294967295"/>
          </p:nvPr>
        </p:nvSpPr>
        <p:spPr>
          <a:xfrm>
            <a:off x="658446" y="1678441"/>
            <a:ext cx="722400" cy="387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200" b="1">
                <a:solidFill>
                  <a:schemeClr val="tx1">
                    <a:lumMod val="60000"/>
                    <a:lumOff val="40000"/>
                  </a:schemeClr>
                </a:solidFill>
              </a:rPr>
              <a:t>1</a:t>
            </a:r>
            <a:endParaRPr sz="3200" b="1">
              <a:solidFill>
                <a:schemeClr val="tx1">
                  <a:lumMod val="60000"/>
                  <a:lumOff val="40000"/>
                </a:schemeClr>
              </a:solidFill>
            </a:endParaRPr>
          </a:p>
        </p:txBody>
      </p:sp>
      <p:sp>
        <p:nvSpPr>
          <p:cNvPr id="5" name="Rounded Rectangle 4"/>
          <p:cNvSpPr/>
          <p:nvPr/>
        </p:nvSpPr>
        <p:spPr>
          <a:xfrm>
            <a:off x="1566051" y="1154401"/>
            <a:ext cx="7487797" cy="1936012"/>
          </a:xfrm>
          <a:prstGeom prst="roundRect">
            <a:avLst/>
          </a:prstGeom>
          <a:noFill/>
          <a:ln w="9525" cap="flat" cmpd="sng" algn="ctr">
            <a:solidFill>
              <a:schemeClr val="accent6"/>
            </a:solidFill>
            <a:prstDash val="solid"/>
            <a:round/>
            <a:headEnd type="none" w="med" len="med"/>
            <a:tailEnd type="none" w="med" len="med"/>
          </a:ln>
        </p:spPr>
        <p:style>
          <a:lnRef idx="0">
            <a:scrgbClr r="0" g="0" b="0"/>
          </a:lnRef>
          <a:fillRef idx="0">
            <a:scrgbClr r="0" g="0" b="0"/>
          </a:fillRef>
          <a:effectRef idx="0">
            <a:scrgbClr r="0" g="0" b="0"/>
          </a:effectRef>
          <a:fontRef idx="minor">
            <a:schemeClr val="accent6"/>
          </a:fontRef>
        </p:style>
        <p:txBody>
          <a:bodyPr rtlCol="0" anchor="ctr"/>
          <a:lstStyle/>
          <a:p>
            <a:pPr algn="just"/>
            <a:r>
              <a:rPr lang="en-US" sz="2400" dirty="0">
                <a:solidFill>
                  <a:srgbClr val="C00000"/>
                </a:solidFill>
              </a:rPr>
              <a:t>. </a:t>
            </a:r>
          </a:p>
        </p:txBody>
      </p:sp>
      <p:sp>
        <p:nvSpPr>
          <p:cNvPr id="1158" name="Rounded Rectangle 1157"/>
          <p:cNvSpPr/>
          <p:nvPr/>
        </p:nvSpPr>
        <p:spPr>
          <a:xfrm>
            <a:off x="1628265" y="4873037"/>
            <a:ext cx="7487796" cy="935335"/>
          </a:xfrm>
          <a:prstGeom prst="roundRect">
            <a:avLst/>
          </a:prstGeom>
          <a:noFill/>
          <a:ln w="9525" cap="flat" cmpd="sng" algn="ctr">
            <a:solidFill>
              <a:schemeClr val="accent6"/>
            </a:solidFill>
            <a:prstDash val="solid"/>
            <a:round/>
            <a:headEnd type="none" w="med" len="med"/>
            <a:tailEnd type="none" w="med" len="med"/>
          </a:ln>
        </p:spPr>
        <p:style>
          <a:lnRef idx="0">
            <a:scrgbClr r="0" g="0" b="0"/>
          </a:lnRef>
          <a:fillRef idx="0">
            <a:scrgbClr r="0" g="0" b="0"/>
          </a:fillRef>
          <a:effectRef idx="0">
            <a:scrgbClr r="0" g="0" b="0"/>
          </a:effectRef>
          <a:fontRef idx="minor">
            <a:schemeClr val="accent6"/>
          </a:fontRef>
        </p:style>
        <p:txBody>
          <a:bodyPr rtlCol="0" anchor="ctr"/>
          <a:lstStyle/>
          <a:p>
            <a:endParaRPr lang="en-US" sz="2400" dirty="0">
              <a:solidFill>
                <a:srgbClr val="C00000"/>
              </a:solidFill>
            </a:endParaRPr>
          </a:p>
        </p:txBody>
      </p:sp>
      <p:grpSp>
        <p:nvGrpSpPr>
          <p:cNvPr id="1159" name="Group 1158"/>
          <p:cNvGrpSpPr/>
          <p:nvPr/>
        </p:nvGrpSpPr>
        <p:grpSpPr>
          <a:xfrm>
            <a:off x="590212" y="3305661"/>
            <a:ext cx="967607" cy="925673"/>
            <a:chOff x="775056" y="1261008"/>
            <a:chExt cx="759837" cy="637628"/>
          </a:xfrm>
        </p:grpSpPr>
        <p:sp>
          <p:nvSpPr>
            <p:cNvPr id="1160" name="Google Shape;7930;p34"/>
            <p:cNvSpPr/>
            <p:nvPr/>
          </p:nvSpPr>
          <p:spPr>
            <a:xfrm rot="1213492">
              <a:off x="823452" y="1261008"/>
              <a:ext cx="711441" cy="637628"/>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endParaRPr>
                <a:solidFill>
                  <a:srgbClr val="841F00"/>
                </a:solidFill>
              </a:endParaRPr>
            </a:p>
          </p:txBody>
        </p:sp>
        <p:sp>
          <p:nvSpPr>
            <p:cNvPr id="1161" name="Google Shape;7931;p34"/>
            <p:cNvSpPr/>
            <p:nvPr/>
          </p:nvSpPr>
          <p:spPr>
            <a:xfrm rot="1213492">
              <a:off x="775056" y="1261008"/>
              <a:ext cx="711441" cy="637628"/>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a:solidFill>
                  <a:srgbClr val="841F00"/>
                </a:solidFill>
              </a:endParaRPr>
            </a:p>
          </p:txBody>
        </p:sp>
      </p:grpSp>
      <p:sp>
        <p:nvSpPr>
          <p:cNvPr id="1162" name="Google Shape;7935;p34"/>
          <p:cNvSpPr txBox="1">
            <a:spLocks noGrp="1"/>
          </p:cNvSpPr>
          <p:nvPr>
            <p:ph type="title" idx="4294967295"/>
          </p:nvPr>
        </p:nvSpPr>
        <p:spPr>
          <a:xfrm>
            <a:off x="637110" y="3514885"/>
            <a:ext cx="722400" cy="387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200" b="1" dirty="0">
                <a:solidFill>
                  <a:schemeClr val="tx1">
                    <a:lumMod val="60000"/>
                    <a:lumOff val="40000"/>
                  </a:schemeClr>
                </a:solidFill>
              </a:rPr>
              <a:t>2</a:t>
            </a:r>
            <a:endParaRPr sz="3200" b="1" dirty="0">
              <a:solidFill>
                <a:schemeClr val="tx1">
                  <a:lumMod val="60000"/>
                  <a:lumOff val="40000"/>
                </a:schemeClr>
              </a:solidFill>
            </a:endParaRPr>
          </a:p>
        </p:txBody>
      </p:sp>
      <p:pic>
        <p:nvPicPr>
          <p:cNvPr id="22" name="Picture 2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562391" y="1726788"/>
            <a:ext cx="2356825" cy="1865788"/>
          </a:xfrm>
          <a:prstGeom prst="rect">
            <a:avLst/>
          </a:prstGeom>
        </p:spPr>
      </p:pic>
      <p:sp>
        <p:nvSpPr>
          <p:cNvPr id="2" name="Rectangle 1"/>
          <p:cNvSpPr/>
          <p:nvPr/>
        </p:nvSpPr>
        <p:spPr>
          <a:xfrm>
            <a:off x="1711230" y="1341153"/>
            <a:ext cx="7342618" cy="1938992"/>
          </a:xfrm>
          <a:prstGeom prst="rect">
            <a:avLst/>
          </a:prstGeom>
        </p:spPr>
        <p:txBody>
          <a:bodyPr wrap="square">
            <a:spAutoFit/>
          </a:bodyPr>
          <a:lstStyle/>
          <a:p>
            <a:r>
              <a:rPr lang="en-US" sz="2400" b="1" dirty="0">
                <a:solidFill>
                  <a:srgbClr val="841F00"/>
                </a:solidFill>
              </a:rPr>
              <a:t> </a:t>
            </a:r>
            <a:r>
              <a:rPr lang="en-US" sz="2400" dirty="0" err="1">
                <a:solidFill>
                  <a:srgbClr val="841F00"/>
                </a:solidFill>
              </a:rPr>
              <a:t>Đọc</a:t>
            </a:r>
            <a:r>
              <a:rPr lang="en-US" sz="2400" dirty="0">
                <a:solidFill>
                  <a:srgbClr val="841F00"/>
                </a:solidFill>
              </a:rPr>
              <a:t> </a:t>
            </a:r>
            <a:r>
              <a:rPr lang="en-US" sz="2400" dirty="0" err="1">
                <a:solidFill>
                  <a:srgbClr val="841F00"/>
                </a:solidFill>
              </a:rPr>
              <a:t>đúng</a:t>
            </a:r>
            <a:r>
              <a:rPr lang="en-US" sz="2400" dirty="0">
                <a:solidFill>
                  <a:srgbClr val="841F00"/>
                </a:solidFill>
              </a:rPr>
              <a:t> </a:t>
            </a:r>
            <a:r>
              <a:rPr lang="en-US" sz="2400" dirty="0" err="1">
                <a:solidFill>
                  <a:srgbClr val="841F00"/>
                </a:solidFill>
              </a:rPr>
              <a:t>từ</a:t>
            </a:r>
            <a:r>
              <a:rPr lang="en-US" sz="2400" dirty="0">
                <a:solidFill>
                  <a:srgbClr val="841F00"/>
                </a:solidFill>
              </a:rPr>
              <a:t>, </a:t>
            </a:r>
            <a:r>
              <a:rPr lang="en-US" sz="2400" dirty="0" err="1">
                <a:solidFill>
                  <a:srgbClr val="841F00"/>
                </a:solidFill>
              </a:rPr>
              <a:t>câu</a:t>
            </a:r>
            <a:r>
              <a:rPr lang="en-US" sz="2400" dirty="0">
                <a:solidFill>
                  <a:srgbClr val="841F00"/>
                </a:solidFill>
              </a:rPr>
              <a:t>, </a:t>
            </a:r>
            <a:r>
              <a:rPr lang="en-US" sz="2400" dirty="0" err="1">
                <a:solidFill>
                  <a:srgbClr val="841F00"/>
                </a:solidFill>
              </a:rPr>
              <a:t>đoạn</a:t>
            </a:r>
            <a:r>
              <a:rPr lang="en-US" sz="2400" dirty="0">
                <a:solidFill>
                  <a:srgbClr val="841F00"/>
                </a:solidFill>
              </a:rPr>
              <a:t>, </a:t>
            </a:r>
            <a:r>
              <a:rPr lang="en-US" sz="2400" dirty="0" err="1">
                <a:solidFill>
                  <a:srgbClr val="841F00"/>
                </a:solidFill>
              </a:rPr>
              <a:t>bài</a:t>
            </a:r>
            <a:r>
              <a:rPr lang="en-US" sz="2400" dirty="0">
                <a:solidFill>
                  <a:srgbClr val="841F00"/>
                </a:solidFill>
              </a:rPr>
              <a:t> </a:t>
            </a:r>
            <a:r>
              <a:rPr lang="en-US" sz="2400" dirty="0" err="1">
                <a:solidFill>
                  <a:srgbClr val="841F00"/>
                </a:solidFill>
              </a:rPr>
              <a:t>theo</a:t>
            </a:r>
            <a:r>
              <a:rPr lang="en-US" sz="2400" dirty="0">
                <a:solidFill>
                  <a:srgbClr val="841F00"/>
                </a:solidFill>
              </a:rPr>
              <a:t> </a:t>
            </a:r>
            <a:r>
              <a:rPr lang="en-US" sz="2400" dirty="0" err="1">
                <a:solidFill>
                  <a:srgbClr val="841F00"/>
                </a:solidFill>
              </a:rPr>
              <a:t>yêu</a:t>
            </a:r>
            <a:r>
              <a:rPr lang="en-US" sz="2400" dirty="0">
                <a:solidFill>
                  <a:srgbClr val="841F00"/>
                </a:solidFill>
              </a:rPr>
              <a:t> </a:t>
            </a:r>
            <a:r>
              <a:rPr lang="en-US" sz="2400" dirty="0" err="1">
                <a:solidFill>
                  <a:srgbClr val="841F00"/>
                </a:solidFill>
              </a:rPr>
              <a:t>cầu</a:t>
            </a:r>
            <a:r>
              <a:rPr lang="en-US" sz="2400" dirty="0">
                <a:solidFill>
                  <a:srgbClr val="841F00"/>
                </a:solidFill>
              </a:rPr>
              <a:t>, </a:t>
            </a:r>
            <a:r>
              <a:rPr lang="en-US" sz="2400" dirty="0" err="1">
                <a:solidFill>
                  <a:srgbClr val="841F00"/>
                </a:solidFill>
              </a:rPr>
              <a:t>nêu</a:t>
            </a:r>
            <a:r>
              <a:rPr lang="en-US" sz="2400" dirty="0">
                <a:solidFill>
                  <a:srgbClr val="841F00"/>
                </a:solidFill>
              </a:rPr>
              <a:t> </a:t>
            </a:r>
            <a:r>
              <a:rPr lang="en-US" sz="2400" dirty="0" err="1">
                <a:solidFill>
                  <a:srgbClr val="841F00"/>
                </a:solidFill>
              </a:rPr>
              <a:t>được</a:t>
            </a:r>
            <a:r>
              <a:rPr lang="en-US" sz="2400" dirty="0">
                <a:solidFill>
                  <a:srgbClr val="841F00"/>
                </a:solidFill>
              </a:rPr>
              <a:t> </a:t>
            </a:r>
            <a:r>
              <a:rPr lang="en-US" sz="2400" dirty="0" err="1">
                <a:solidFill>
                  <a:srgbClr val="841F00"/>
                </a:solidFill>
              </a:rPr>
              <a:t>tên</a:t>
            </a:r>
            <a:r>
              <a:rPr lang="en-US" sz="2400" dirty="0">
                <a:solidFill>
                  <a:srgbClr val="841F00"/>
                </a:solidFill>
              </a:rPr>
              <a:t> </a:t>
            </a:r>
            <a:r>
              <a:rPr lang="en-US" sz="2400" dirty="0" err="1">
                <a:solidFill>
                  <a:srgbClr val="841F00"/>
                </a:solidFill>
              </a:rPr>
              <a:t>bài</a:t>
            </a:r>
            <a:r>
              <a:rPr lang="en-US" sz="2400" dirty="0">
                <a:solidFill>
                  <a:srgbClr val="841F00"/>
                </a:solidFill>
              </a:rPr>
              <a:t> </a:t>
            </a:r>
            <a:r>
              <a:rPr lang="en-US" sz="2400" dirty="0" err="1">
                <a:solidFill>
                  <a:srgbClr val="841F00"/>
                </a:solidFill>
              </a:rPr>
              <a:t>thơ</a:t>
            </a:r>
            <a:r>
              <a:rPr lang="en-US" sz="2400" dirty="0">
                <a:solidFill>
                  <a:srgbClr val="841F00"/>
                </a:solidFill>
              </a:rPr>
              <a:t>, </a:t>
            </a:r>
            <a:r>
              <a:rPr lang="en-US" sz="2400" dirty="0" err="1">
                <a:solidFill>
                  <a:srgbClr val="841F00"/>
                </a:solidFill>
              </a:rPr>
              <a:t>đọc</a:t>
            </a:r>
            <a:r>
              <a:rPr lang="en-US" sz="2400" dirty="0">
                <a:solidFill>
                  <a:srgbClr val="841F00"/>
                </a:solidFill>
              </a:rPr>
              <a:t> </a:t>
            </a:r>
            <a:r>
              <a:rPr lang="en-US" sz="2400" dirty="0" err="1">
                <a:solidFill>
                  <a:srgbClr val="841F00"/>
                </a:solidFill>
              </a:rPr>
              <a:t>thuộc</a:t>
            </a:r>
            <a:r>
              <a:rPr lang="en-US" sz="2400" dirty="0">
                <a:solidFill>
                  <a:srgbClr val="841F00"/>
                </a:solidFill>
              </a:rPr>
              <a:t> </a:t>
            </a:r>
            <a:r>
              <a:rPr lang="en-US" sz="2400" dirty="0" err="1">
                <a:solidFill>
                  <a:srgbClr val="841F00"/>
                </a:solidFill>
              </a:rPr>
              <a:t>một</a:t>
            </a:r>
            <a:r>
              <a:rPr lang="en-US" sz="2400" dirty="0">
                <a:solidFill>
                  <a:srgbClr val="841F00"/>
                </a:solidFill>
              </a:rPr>
              <a:t> </a:t>
            </a:r>
            <a:r>
              <a:rPr lang="en-US" sz="2400" dirty="0" err="1">
                <a:solidFill>
                  <a:srgbClr val="841F00"/>
                </a:solidFill>
              </a:rPr>
              <a:t>đoạn</a:t>
            </a:r>
            <a:r>
              <a:rPr lang="en-US" sz="2400" dirty="0">
                <a:solidFill>
                  <a:srgbClr val="841F00"/>
                </a:solidFill>
              </a:rPr>
              <a:t> </a:t>
            </a:r>
            <a:r>
              <a:rPr lang="en-US" sz="2400" dirty="0" err="1">
                <a:solidFill>
                  <a:srgbClr val="841F00"/>
                </a:solidFill>
              </a:rPr>
              <a:t>trong</a:t>
            </a:r>
            <a:r>
              <a:rPr lang="en-US" sz="2400" dirty="0">
                <a:solidFill>
                  <a:srgbClr val="841F00"/>
                </a:solidFill>
              </a:rPr>
              <a:t> </a:t>
            </a:r>
            <a:r>
              <a:rPr lang="en-US" sz="2400" dirty="0" err="1">
                <a:solidFill>
                  <a:srgbClr val="841F00"/>
                </a:solidFill>
              </a:rPr>
              <a:t>bài</a:t>
            </a:r>
            <a:r>
              <a:rPr lang="en-US" sz="2400" dirty="0">
                <a:solidFill>
                  <a:srgbClr val="841F00"/>
                </a:solidFill>
              </a:rPr>
              <a:t>, </a:t>
            </a:r>
            <a:r>
              <a:rPr lang="en-US" sz="2400" dirty="0" err="1">
                <a:solidFill>
                  <a:srgbClr val="841F00"/>
                </a:solidFill>
              </a:rPr>
              <a:t>bước</a:t>
            </a:r>
            <a:r>
              <a:rPr lang="en-US" sz="2400" dirty="0">
                <a:solidFill>
                  <a:srgbClr val="841F00"/>
                </a:solidFill>
              </a:rPr>
              <a:t> </a:t>
            </a:r>
            <a:r>
              <a:rPr lang="en-US" sz="2400" dirty="0" err="1">
                <a:solidFill>
                  <a:srgbClr val="841F00"/>
                </a:solidFill>
              </a:rPr>
              <a:t>đầu</a:t>
            </a:r>
            <a:r>
              <a:rPr lang="en-US" sz="2400" dirty="0">
                <a:solidFill>
                  <a:srgbClr val="841F00"/>
                </a:solidFill>
              </a:rPr>
              <a:t> </a:t>
            </a:r>
            <a:r>
              <a:rPr lang="en-US" sz="2400" dirty="0" err="1">
                <a:solidFill>
                  <a:srgbClr val="841F00"/>
                </a:solidFill>
              </a:rPr>
              <a:t>biết</a:t>
            </a:r>
            <a:r>
              <a:rPr lang="en-US" sz="2400" dirty="0">
                <a:solidFill>
                  <a:srgbClr val="841F00"/>
                </a:solidFill>
              </a:rPr>
              <a:t> </a:t>
            </a:r>
            <a:r>
              <a:rPr lang="en-US" sz="2400" dirty="0" err="1">
                <a:solidFill>
                  <a:srgbClr val="841F00"/>
                </a:solidFill>
              </a:rPr>
              <a:t>đọc</a:t>
            </a:r>
            <a:r>
              <a:rPr lang="en-US" sz="2400" dirty="0">
                <a:solidFill>
                  <a:srgbClr val="841F00"/>
                </a:solidFill>
              </a:rPr>
              <a:t> </a:t>
            </a:r>
            <a:r>
              <a:rPr lang="en-US" sz="2400" dirty="0" err="1">
                <a:solidFill>
                  <a:srgbClr val="841F00"/>
                </a:solidFill>
              </a:rPr>
              <a:t>diễn</a:t>
            </a:r>
            <a:r>
              <a:rPr lang="en-US" sz="2400" dirty="0">
                <a:solidFill>
                  <a:srgbClr val="841F00"/>
                </a:solidFill>
              </a:rPr>
              <a:t> </a:t>
            </a:r>
            <a:r>
              <a:rPr lang="en-US" sz="2400" dirty="0" err="1">
                <a:solidFill>
                  <a:srgbClr val="841F00"/>
                </a:solidFill>
              </a:rPr>
              <a:t>cảm</a:t>
            </a:r>
            <a:r>
              <a:rPr lang="en-US" sz="2400" dirty="0">
                <a:solidFill>
                  <a:srgbClr val="841F00"/>
                </a:solidFill>
              </a:rPr>
              <a:t> </a:t>
            </a:r>
            <a:r>
              <a:rPr lang="en-US" sz="2400" dirty="0" err="1">
                <a:solidFill>
                  <a:srgbClr val="841F00"/>
                </a:solidFill>
              </a:rPr>
              <a:t>bài</a:t>
            </a:r>
            <a:r>
              <a:rPr lang="en-US" sz="2400" dirty="0">
                <a:solidFill>
                  <a:srgbClr val="841F00"/>
                </a:solidFill>
              </a:rPr>
              <a:t> </a:t>
            </a:r>
            <a:r>
              <a:rPr lang="en-US" sz="2400" dirty="0" err="1">
                <a:solidFill>
                  <a:srgbClr val="841F00"/>
                </a:solidFill>
              </a:rPr>
              <a:t>thơ</a:t>
            </a:r>
            <a:r>
              <a:rPr lang="en-US" sz="2400" dirty="0">
                <a:solidFill>
                  <a:srgbClr val="841F00"/>
                </a:solidFill>
              </a:rPr>
              <a:t> </a:t>
            </a:r>
            <a:r>
              <a:rPr lang="en-US" sz="2400" dirty="0" err="1">
                <a:solidFill>
                  <a:srgbClr val="841F00"/>
                </a:solidFill>
              </a:rPr>
              <a:t>với</a:t>
            </a:r>
            <a:r>
              <a:rPr lang="en-US" sz="2400" dirty="0">
                <a:solidFill>
                  <a:srgbClr val="841F00"/>
                </a:solidFill>
              </a:rPr>
              <a:t> </a:t>
            </a:r>
            <a:r>
              <a:rPr lang="en-US" sz="2400" dirty="0" err="1">
                <a:solidFill>
                  <a:srgbClr val="841F00"/>
                </a:solidFill>
              </a:rPr>
              <a:t>ngữ</a:t>
            </a:r>
            <a:r>
              <a:rPr lang="en-US" sz="2400" dirty="0">
                <a:solidFill>
                  <a:srgbClr val="841F00"/>
                </a:solidFill>
              </a:rPr>
              <a:t> </a:t>
            </a:r>
            <a:r>
              <a:rPr lang="en-US" sz="2400" dirty="0" err="1">
                <a:solidFill>
                  <a:srgbClr val="841F00"/>
                </a:solidFill>
              </a:rPr>
              <a:t>điệu</a:t>
            </a:r>
            <a:r>
              <a:rPr lang="en-US" sz="2400" dirty="0">
                <a:solidFill>
                  <a:srgbClr val="841F00"/>
                </a:solidFill>
              </a:rPr>
              <a:t> </a:t>
            </a:r>
            <a:r>
              <a:rPr lang="en-US" sz="2400" dirty="0" err="1">
                <a:solidFill>
                  <a:srgbClr val="841F00"/>
                </a:solidFill>
              </a:rPr>
              <a:t>phù</a:t>
            </a:r>
            <a:r>
              <a:rPr lang="en-US" sz="2400" dirty="0">
                <a:solidFill>
                  <a:srgbClr val="841F00"/>
                </a:solidFill>
              </a:rPr>
              <a:t> </a:t>
            </a:r>
            <a:r>
              <a:rPr lang="en-US" sz="2400" dirty="0" err="1">
                <a:solidFill>
                  <a:srgbClr val="841F00"/>
                </a:solidFill>
              </a:rPr>
              <a:t>hợp</a:t>
            </a:r>
            <a:r>
              <a:rPr lang="en-US" sz="2400" dirty="0">
                <a:solidFill>
                  <a:srgbClr val="841F00"/>
                </a:solidFill>
              </a:rPr>
              <a:t>, </a:t>
            </a:r>
            <a:r>
              <a:rPr lang="en-US" sz="2400" dirty="0" err="1">
                <a:solidFill>
                  <a:srgbClr val="841F00"/>
                </a:solidFill>
              </a:rPr>
              <a:t>đúng</a:t>
            </a:r>
            <a:r>
              <a:rPr lang="en-US" sz="2400" dirty="0">
                <a:solidFill>
                  <a:srgbClr val="841F00"/>
                </a:solidFill>
              </a:rPr>
              <a:t> </a:t>
            </a:r>
            <a:r>
              <a:rPr lang="en-US" sz="2400" dirty="0" err="1">
                <a:solidFill>
                  <a:srgbClr val="841F00"/>
                </a:solidFill>
              </a:rPr>
              <a:t>tốc</a:t>
            </a:r>
            <a:r>
              <a:rPr lang="en-US" sz="2400" dirty="0">
                <a:solidFill>
                  <a:srgbClr val="841F00"/>
                </a:solidFill>
              </a:rPr>
              <a:t> </a:t>
            </a:r>
            <a:r>
              <a:rPr lang="en-US" sz="2400" dirty="0" err="1">
                <a:solidFill>
                  <a:srgbClr val="841F00"/>
                </a:solidFill>
              </a:rPr>
              <a:t>độ</a:t>
            </a:r>
            <a:r>
              <a:rPr lang="en-US" sz="2400" dirty="0">
                <a:solidFill>
                  <a:srgbClr val="841F00"/>
                </a:solidFill>
              </a:rPr>
              <a:t>, </a:t>
            </a:r>
            <a:r>
              <a:rPr lang="en-US" sz="2400" dirty="0" err="1">
                <a:solidFill>
                  <a:srgbClr val="841F00"/>
                </a:solidFill>
              </a:rPr>
              <a:t>ngắt</a:t>
            </a:r>
            <a:r>
              <a:rPr lang="en-US" sz="2400" dirty="0">
                <a:solidFill>
                  <a:srgbClr val="841F00"/>
                </a:solidFill>
              </a:rPr>
              <a:t> </a:t>
            </a:r>
            <a:r>
              <a:rPr lang="en-US" sz="2400" dirty="0" err="1">
                <a:solidFill>
                  <a:srgbClr val="841F00"/>
                </a:solidFill>
              </a:rPr>
              <a:t>nghỉ</a:t>
            </a:r>
            <a:r>
              <a:rPr lang="en-US" sz="2400" dirty="0">
                <a:solidFill>
                  <a:srgbClr val="841F00"/>
                </a:solidFill>
              </a:rPr>
              <a:t> </a:t>
            </a:r>
            <a:r>
              <a:rPr lang="en-US" sz="2400" dirty="0" err="1">
                <a:solidFill>
                  <a:srgbClr val="841F00"/>
                </a:solidFill>
              </a:rPr>
              <a:t>hơi</a:t>
            </a:r>
            <a:r>
              <a:rPr lang="en-US" sz="2400" dirty="0">
                <a:solidFill>
                  <a:srgbClr val="841F00"/>
                </a:solidFill>
              </a:rPr>
              <a:t> </a:t>
            </a:r>
            <a:r>
              <a:rPr lang="en-US" sz="2400" dirty="0" err="1">
                <a:solidFill>
                  <a:srgbClr val="841F00"/>
                </a:solidFill>
              </a:rPr>
              <a:t>đúng</a:t>
            </a:r>
            <a:r>
              <a:rPr lang="en-US" sz="2400" dirty="0">
                <a:solidFill>
                  <a:srgbClr val="841F00"/>
                </a:solidFill>
              </a:rPr>
              <a:t>.</a:t>
            </a:r>
          </a:p>
          <a:p>
            <a:endParaRPr lang="en-US" sz="2400" dirty="0">
              <a:solidFill>
                <a:srgbClr val="841F00"/>
              </a:solidFill>
            </a:endParaRPr>
          </a:p>
        </p:txBody>
      </p:sp>
      <p:sp>
        <p:nvSpPr>
          <p:cNvPr id="7" name="Rectangle 6"/>
          <p:cNvSpPr/>
          <p:nvPr/>
        </p:nvSpPr>
        <p:spPr>
          <a:xfrm>
            <a:off x="1845919" y="4925205"/>
            <a:ext cx="6731003" cy="830997"/>
          </a:xfrm>
          <a:prstGeom prst="rect">
            <a:avLst/>
          </a:prstGeom>
        </p:spPr>
        <p:txBody>
          <a:bodyPr wrap="square">
            <a:spAutoFit/>
          </a:bodyPr>
          <a:lstStyle/>
          <a:p>
            <a:r>
              <a:rPr lang="en-US" sz="2000" b="1" dirty="0">
                <a:solidFill>
                  <a:srgbClr val="841F00"/>
                </a:solidFill>
              </a:rPr>
              <a:t> </a:t>
            </a:r>
            <a:r>
              <a:rPr lang="en-US" sz="2400" dirty="0">
                <a:solidFill>
                  <a:srgbClr val="841F00"/>
                </a:solidFill>
              </a:rPr>
              <a:t> </a:t>
            </a:r>
            <a:r>
              <a:rPr lang="en-US" sz="2400" dirty="0" err="1">
                <a:solidFill>
                  <a:srgbClr val="841F00"/>
                </a:solidFill>
              </a:rPr>
              <a:t>Vận</a:t>
            </a:r>
            <a:r>
              <a:rPr lang="en-US" sz="2400" dirty="0">
                <a:solidFill>
                  <a:srgbClr val="841F00"/>
                </a:solidFill>
              </a:rPr>
              <a:t> </a:t>
            </a:r>
            <a:r>
              <a:rPr lang="en-US" sz="2400" dirty="0" err="1">
                <a:solidFill>
                  <a:srgbClr val="841F00"/>
                </a:solidFill>
              </a:rPr>
              <a:t>dụng</a:t>
            </a:r>
            <a:r>
              <a:rPr lang="en-US" sz="2400" dirty="0">
                <a:solidFill>
                  <a:srgbClr val="841F00"/>
                </a:solidFill>
              </a:rPr>
              <a:t> </a:t>
            </a:r>
            <a:r>
              <a:rPr lang="en-US" sz="2400" dirty="0" err="1">
                <a:solidFill>
                  <a:srgbClr val="841F00"/>
                </a:solidFill>
              </a:rPr>
              <a:t>từ</a:t>
            </a:r>
            <a:r>
              <a:rPr lang="en-US" sz="2400" dirty="0">
                <a:solidFill>
                  <a:srgbClr val="841F00"/>
                </a:solidFill>
              </a:rPr>
              <a:t> </a:t>
            </a:r>
            <a:r>
              <a:rPr lang="en-US" sz="2400" dirty="0" err="1">
                <a:solidFill>
                  <a:srgbClr val="841F00"/>
                </a:solidFill>
              </a:rPr>
              <a:t>ngữ</a:t>
            </a:r>
            <a:r>
              <a:rPr lang="en-US" sz="2400" dirty="0">
                <a:solidFill>
                  <a:srgbClr val="841F00"/>
                </a:solidFill>
              </a:rPr>
              <a:t> </a:t>
            </a:r>
            <a:r>
              <a:rPr lang="en-US" sz="2400" dirty="0" err="1">
                <a:solidFill>
                  <a:srgbClr val="841F00"/>
                </a:solidFill>
              </a:rPr>
              <a:t>chỉ</a:t>
            </a:r>
            <a:r>
              <a:rPr lang="en-US" sz="2400" dirty="0">
                <a:solidFill>
                  <a:srgbClr val="841F00"/>
                </a:solidFill>
              </a:rPr>
              <a:t> </a:t>
            </a:r>
            <a:r>
              <a:rPr lang="en-US" sz="2400" dirty="0" err="1">
                <a:solidFill>
                  <a:srgbClr val="841F00"/>
                </a:solidFill>
              </a:rPr>
              <a:t>tình</a:t>
            </a:r>
            <a:r>
              <a:rPr lang="en-US" sz="2400" dirty="0">
                <a:solidFill>
                  <a:srgbClr val="841F00"/>
                </a:solidFill>
              </a:rPr>
              <a:t> </a:t>
            </a:r>
            <a:r>
              <a:rPr lang="en-US" sz="2400" dirty="0" err="1">
                <a:solidFill>
                  <a:srgbClr val="841F00"/>
                </a:solidFill>
              </a:rPr>
              <a:t>cảm</a:t>
            </a:r>
            <a:r>
              <a:rPr lang="en-US" sz="2400" dirty="0">
                <a:solidFill>
                  <a:srgbClr val="841F00"/>
                </a:solidFill>
              </a:rPr>
              <a:t>, </a:t>
            </a:r>
            <a:r>
              <a:rPr lang="en-US" sz="2400" dirty="0" err="1">
                <a:solidFill>
                  <a:srgbClr val="841F00"/>
                </a:solidFill>
              </a:rPr>
              <a:t>cảm</a:t>
            </a:r>
            <a:r>
              <a:rPr lang="en-US" sz="2400" dirty="0">
                <a:solidFill>
                  <a:srgbClr val="841F00"/>
                </a:solidFill>
              </a:rPr>
              <a:t> </a:t>
            </a:r>
            <a:r>
              <a:rPr lang="en-US" sz="2400" dirty="0" err="1">
                <a:solidFill>
                  <a:srgbClr val="841F00"/>
                </a:solidFill>
              </a:rPr>
              <a:t>xúc</a:t>
            </a:r>
            <a:r>
              <a:rPr lang="en-US" sz="2400" dirty="0">
                <a:solidFill>
                  <a:srgbClr val="841F00"/>
                </a:solidFill>
              </a:rPr>
              <a:t> </a:t>
            </a:r>
            <a:r>
              <a:rPr lang="en-US" sz="2400" dirty="0" err="1">
                <a:solidFill>
                  <a:srgbClr val="841F00"/>
                </a:solidFill>
              </a:rPr>
              <a:t>vào</a:t>
            </a:r>
            <a:r>
              <a:rPr lang="en-US" sz="2400" dirty="0">
                <a:solidFill>
                  <a:srgbClr val="841F00"/>
                </a:solidFill>
              </a:rPr>
              <a:t> </a:t>
            </a:r>
            <a:r>
              <a:rPr lang="en-US" sz="2400" dirty="0" err="1">
                <a:solidFill>
                  <a:srgbClr val="841F00"/>
                </a:solidFill>
              </a:rPr>
              <a:t>viết</a:t>
            </a:r>
            <a:r>
              <a:rPr lang="en-US" sz="2400" dirty="0">
                <a:solidFill>
                  <a:srgbClr val="841F00"/>
                </a:solidFill>
              </a:rPr>
              <a:t> </a:t>
            </a:r>
            <a:r>
              <a:rPr lang="en-US" sz="2400" dirty="0" err="1">
                <a:solidFill>
                  <a:srgbClr val="841F00"/>
                </a:solidFill>
              </a:rPr>
              <a:t>văn</a:t>
            </a:r>
            <a:r>
              <a:rPr lang="en-US" sz="2000" dirty="0">
                <a:solidFill>
                  <a:srgbClr val="841F00"/>
                </a:solidFill>
              </a:rPr>
              <a:t>.</a:t>
            </a:r>
          </a:p>
        </p:txBody>
      </p:sp>
      <p:sp>
        <p:nvSpPr>
          <p:cNvPr id="25" name="Rounded Rectangle 24"/>
          <p:cNvSpPr/>
          <p:nvPr/>
        </p:nvSpPr>
        <p:spPr>
          <a:xfrm>
            <a:off x="1628267" y="3444512"/>
            <a:ext cx="7487794" cy="1038507"/>
          </a:xfrm>
          <a:prstGeom prst="roundRect">
            <a:avLst/>
          </a:prstGeom>
          <a:noFill/>
          <a:ln w="9525" cap="flat" cmpd="sng" algn="ctr">
            <a:solidFill>
              <a:schemeClr val="accent6"/>
            </a:solidFill>
            <a:prstDash val="solid"/>
            <a:round/>
            <a:headEnd type="none" w="med" len="med"/>
            <a:tailEnd type="none" w="med" len="med"/>
          </a:ln>
        </p:spPr>
        <p:style>
          <a:lnRef idx="0">
            <a:scrgbClr r="0" g="0" b="0"/>
          </a:lnRef>
          <a:fillRef idx="0">
            <a:scrgbClr r="0" g="0" b="0"/>
          </a:fillRef>
          <a:effectRef idx="0">
            <a:scrgbClr r="0" g="0" b="0"/>
          </a:effectRef>
          <a:fontRef idx="minor">
            <a:schemeClr val="accent6"/>
          </a:fontRef>
        </p:style>
        <p:txBody>
          <a:bodyPr rtlCol="0" anchor="ctr"/>
          <a:lstStyle/>
          <a:p>
            <a:r>
              <a:rPr lang="en-US" sz="2400" dirty="0">
                <a:solidFill>
                  <a:srgbClr val="841F00"/>
                </a:solidFill>
              </a:rPr>
              <a:t>  </a:t>
            </a:r>
            <a:r>
              <a:rPr lang="en-US" sz="2400" dirty="0" err="1">
                <a:solidFill>
                  <a:srgbClr val="841F00"/>
                </a:solidFill>
              </a:rPr>
              <a:t>Tìm</a:t>
            </a:r>
            <a:r>
              <a:rPr lang="en-US" sz="2400" dirty="0">
                <a:solidFill>
                  <a:srgbClr val="841F00"/>
                </a:solidFill>
              </a:rPr>
              <a:t> </a:t>
            </a:r>
            <a:r>
              <a:rPr lang="en-US" sz="2400" dirty="0" err="1">
                <a:solidFill>
                  <a:srgbClr val="841F00"/>
                </a:solidFill>
              </a:rPr>
              <a:t>được</a:t>
            </a:r>
            <a:r>
              <a:rPr lang="en-US" sz="2400" dirty="0">
                <a:solidFill>
                  <a:srgbClr val="841F00"/>
                </a:solidFill>
              </a:rPr>
              <a:t> </a:t>
            </a:r>
            <a:r>
              <a:rPr lang="en-US" sz="2400" dirty="0" err="1">
                <a:solidFill>
                  <a:srgbClr val="841F00"/>
                </a:solidFill>
              </a:rPr>
              <a:t>từ</a:t>
            </a:r>
            <a:r>
              <a:rPr lang="en-US" sz="2400" dirty="0">
                <a:solidFill>
                  <a:srgbClr val="841F00"/>
                </a:solidFill>
              </a:rPr>
              <a:t> </a:t>
            </a:r>
            <a:r>
              <a:rPr lang="en-US" sz="2400" dirty="0" err="1">
                <a:solidFill>
                  <a:srgbClr val="841F00"/>
                </a:solidFill>
              </a:rPr>
              <a:t>ngữ</a:t>
            </a:r>
            <a:r>
              <a:rPr lang="en-US" sz="2400" dirty="0">
                <a:solidFill>
                  <a:srgbClr val="841F00"/>
                </a:solidFill>
              </a:rPr>
              <a:t> </a:t>
            </a:r>
            <a:r>
              <a:rPr lang="en-US" sz="2400" dirty="0" err="1">
                <a:solidFill>
                  <a:srgbClr val="841F00"/>
                </a:solidFill>
              </a:rPr>
              <a:t>chỉ</a:t>
            </a:r>
            <a:r>
              <a:rPr lang="en-US" sz="2400" dirty="0">
                <a:solidFill>
                  <a:srgbClr val="841F00"/>
                </a:solidFill>
              </a:rPr>
              <a:t> </a:t>
            </a:r>
            <a:r>
              <a:rPr lang="en-US" sz="2400" dirty="0" err="1">
                <a:solidFill>
                  <a:srgbClr val="841F00"/>
                </a:solidFill>
              </a:rPr>
              <a:t>tình</a:t>
            </a:r>
            <a:r>
              <a:rPr lang="en-US" sz="2400" dirty="0">
                <a:solidFill>
                  <a:srgbClr val="841F00"/>
                </a:solidFill>
              </a:rPr>
              <a:t> </a:t>
            </a:r>
            <a:r>
              <a:rPr lang="en-US" sz="2400" dirty="0" err="1">
                <a:solidFill>
                  <a:srgbClr val="841F00"/>
                </a:solidFill>
              </a:rPr>
              <a:t>cảm</a:t>
            </a:r>
            <a:r>
              <a:rPr lang="en-US" sz="2400" dirty="0">
                <a:solidFill>
                  <a:srgbClr val="841F00"/>
                </a:solidFill>
              </a:rPr>
              <a:t>, </a:t>
            </a:r>
            <a:r>
              <a:rPr lang="en-US" sz="2400" dirty="0" err="1">
                <a:solidFill>
                  <a:srgbClr val="841F00"/>
                </a:solidFill>
              </a:rPr>
              <a:t>cảm</a:t>
            </a:r>
            <a:r>
              <a:rPr lang="en-US" sz="2400" dirty="0">
                <a:solidFill>
                  <a:srgbClr val="841F00"/>
                </a:solidFill>
              </a:rPr>
              <a:t> </a:t>
            </a:r>
            <a:r>
              <a:rPr lang="en-US" sz="2400" dirty="0" err="1">
                <a:solidFill>
                  <a:srgbClr val="841F00"/>
                </a:solidFill>
              </a:rPr>
              <a:t>xúc</a:t>
            </a:r>
            <a:r>
              <a:rPr lang="en-US" sz="2400" dirty="0">
                <a:solidFill>
                  <a:srgbClr val="841F00"/>
                </a:solidFill>
              </a:rPr>
              <a:t> </a:t>
            </a:r>
            <a:r>
              <a:rPr lang="en-US" sz="2400" dirty="0" err="1">
                <a:solidFill>
                  <a:srgbClr val="841F00"/>
                </a:solidFill>
              </a:rPr>
              <a:t>trong</a:t>
            </a:r>
            <a:r>
              <a:rPr lang="en-US" sz="2400" dirty="0">
                <a:solidFill>
                  <a:srgbClr val="841F00"/>
                </a:solidFill>
              </a:rPr>
              <a:t> </a:t>
            </a:r>
            <a:r>
              <a:rPr lang="en-US" sz="2400" dirty="0" err="1">
                <a:solidFill>
                  <a:srgbClr val="841F00"/>
                </a:solidFill>
              </a:rPr>
              <a:t>bài</a:t>
            </a:r>
            <a:endParaRPr lang="en-US" sz="2400" dirty="0">
              <a:solidFill>
                <a:srgbClr val="841F00"/>
              </a:solidFill>
            </a:endParaRPr>
          </a:p>
        </p:txBody>
      </p:sp>
      <p:grpSp>
        <p:nvGrpSpPr>
          <p:cNvPr id="26" name="Group 25"/>
          <p:cNvGrpSpPr/>
          <p:nvPr/>
        </p:nvGrpSpPr>
        <p:grpSpPr>
          <a:xfrm>
            <a:off x="541101" y="4778361"/>
            <a:ext cx="967607" cy="925673"/>
            <a:chOff x="775056" y="1261008"/>
            <a:chExt cx="759837" cy="637628"/>
          </a:xfrm>
        </p:grpSpPr>
        <p:sp>
          <p:nvSpPr>
            <p:cNvPr id="27" name="Google Shape;7930;p34"/>
            <p:cNvSpPr/>
            <p:nvPr/>
          </p:nvSpPr>
          <p:spPr>
            <a:xfrm rot="1213492">
              <a:off x="823452" y="1261008"/>
              <a:ext cx="711441" cy="637628"/>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endParaRPr>
                <a:solidFill>
                  <a:srgbClr val="841F00"/>
                </a:solidFill>
              </a:endParaRPr>
            </a:p>
          </p:txBody>
        </p:sp>
        <p:sp>
          <p:nvSpPr>
            <p:cNvPr id="28" name="Google Shape;7931;p34"/>
            <p:cNvSpPr/>
            <p:nvPr/>
          </p:nvSpPr>
          <p:spPr>
            <a:xfrm rot="1213492">
              <a:off x="775056" y="1261008"/>
              <a:ext cx="711441" cy="637628"/>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a:solidFill>
                  <a:srgbClr val="841F00"/>
                </a:solidFill>
              </a:endParaRPr>
            </a:p>
          </p:txBody>
        </p:sp>
      </p:grpSp>
      <p:sp>
        <p:nvSpPr>
          <p:cNvPr id="29" name="Google Shape;7935;p34"/>
          <p:cNvSpPr txBox="1">
            <a:spLocks noGrp="1"/>
          </p:cNvSpPr>
          <p:nvPr>
            <p:ph type="title" idx="4294967295"/>
          </p:nvPr>
        </p:nvSpPr>
        <p:spPr>
          <a:xfrm>
            <a:off x="587999" y="4987585"/>
            <a:ext cx="722400" cy="387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3200" b="1" dirty="0">
                <a:solidFill>
                  <a:schemeClr val="tx1">
                    <a:lumMod val="60000"/>
                    <a:lumOff val="40000"/>
                  </a:schemeClr>
                </a:solidFill>
              </a:rPr>
              <a:t>3</a:t>
            </a:r>
            <a:endParaRPr sz="3200" b="1" dirty="0">
              <a:solidFill>
                <a:schemeClr val="tx1">
                  <a:lumMod val="60000"/>
                  <a:lumOff val="40000"/>
                </a:schemeClr>
              </a:solidFill>
            </a:endParaRPr>
          </a:p>
        </p:txBody>
      </p:sp>
    </p:spTree>
    <p:extLst>
      <p:ext uri="{BB962C8B-B14F-4D97-AF65-F5344CB8AC3E}">
        <p14:creationId xmlns:p14="http://schemas.microsoft.com/office/powerpoint/2010/main" val="1491057082"/>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ircle(in)">
                                      <p:cBhvr>
                                        <p:cTn id="7" dur="2000"/>
                                        <p:tgtEl>
                                          <p:spTgt spid="6"/>
                                        </p:tgtEl>
                                      </p:cBhvr>
                                    </p:animEffect>
                                  </p:childTnLst>
                                </p:cTn>
                              </p:par>
                              <p:par>
                                <p:cTn id="8" presetID="13" presetClass="entr" presetSubtype="16" fill="hold" grpId="0" nodeType="withEffect">
                                  <p:stCondLst>
                                    <p:cond delay="0"/>
                                  </p:stCondLst>
                                  <p:childTnLst>
                                    <p:set>
                                      <p:cBhvr>
                                        <p:cTn id="9" dur="1" fill="hold">
                                          <p:stCondLst>
                                            <p:cond delay="0"/>
                                          </p:stCondLst>
                                        </p:cTn>
                                        <p:tgtEl>
                                          <p:spTgt spid="1155"/>
                                        </p:tgtEl>
                                        <p:attrNameLst>
                                          <p:attrName>style.visibility</p:attrName>
                                        </p:attrNameLst>
                                      </p:cBhvr>
                                      <p:to>
                                        <p:strVal val="visible"/>
                                      </p:to>
                                    </p:set>
                                    <p:animEffect transition="in" filter="plus(in)">
                                      <p:cBhvr>
                                        <p:cTn id="10" dur="2000"/>
                                        <p:tgtEl>
                                          <p:spTgt spid="1155"/>
                                        </p:tgtEl>
                                      </p:cBhvr>
                                    </p:animEffect>
                                  </p:childTnLst>
                                </p:cTn>
                              </p:par>
                              <p:par>
                                <p:cTn id="11" presetID="13" presetClass="entr" presetSubtype="16" fill="hold" nodeType="with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plus(in)">
                                      <p:cBhvr>
                                        <p:cTn id="13" dur="2000"/>
                                        <p:tgtEl>
                                          <p:spTgt spid="4"/>
                                        </p:tgtEl>
                                      </p:cBhvr>
                                    </p:animEffect>
                                  </p:childTnLst>
                                </p:cTn>
                              </p:par>
                              <p:par>
                                <p:cTn id="14" presetID="13" presetClass="entr" presetSubtype="16" fill="hold" grpId="0" nodeType="with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plus(in)">
                                      <p:cBhvr>
                                        <p:cTn id="16" dur="2000"/>
                                        <p:tgtEl>
                                          <p:spTgt spid="5"/>
                                        </p:tgtEl>
                                      </p:cBhvr>
                                    </p:animEffect>
                                  </p:childTnLst>
                                </p:cTn>
                              </p:par>
                              <p:par>
                                <p:cTn id="17" presetID="13" presetClass="entr" presetSubtype="16" fill="hold" grpId="0" nodeType="withEffect">
                                  <p:stCondLst>
                                    <p:cond delay="0"/>
                                  </p:stCondLst>
                                  <p:childTnLst>
                                    <p:set>
                                      <p:cBhvr>
                                        <p:cTn id="18" dur="1" fill="hold">
                                          <p:stCondLst>
                                            <p:cond delay="0"/>
                                          </p:stCondLst>
                                        </p:cTn>
                                        <p:tgtEl>
                                          <p:spTgt spid="1162"/>
                                        </p:tgtEl>
                                        <p:attrNameLst>
                                          <p:attrName>style.visibility</p:attrName>
                                        </p:attrNameLst>
                                      </p:cBhvr>
                                      <p:to>
                                        <p:strVal val="visible"/>
                                      </p:to>
                                    </p:set>
                                    <p:animEffect transition="in" filter="plus(in)">
                                      <p:cBhvr>
                                        <p:cTn id="19" dur="2000"/>
                                        <p:tgtEl>
                                          <p:spTgt spid="1162"/>
                                        </p:tgtEl>
                                      </p:cBhvr>
                                    </p:animEffect>
                                  </p:childTnLst>
                                </p:cTn>
                              </p:par>
                              <p:par>
                                <p:cTn id="20" presetID="13" presetClass="entr" presetSubtype="16" fill="hold" nodeType="withEffect">
                                  <p:stCondLst>
                                    <p:cond delay="0"/>
                                  </p:stCondLst>
                                  <p:childTnLst>
                                    <p:set>
                                      <p:cBhvr>
                                        <p:cTn id="21" dur="1" fill="hold">
                                          <p:stCondLst>
                                            <p:cond delay="0"/>
                                          </p:stCondLst>
                                        </p:cTn>
                                        <p:tgtEl>
                                          <p:spTgt spid="1159"/>
                                        </p:tgtEl>
                                        <p:attrNameLst>
                                          <p:attrName>style.visibility</p:attrName>
                                        </p:attrNameLst>
                                      </p:cBhvr>
                                      <p:to>
                                        <p:strVal val="visible"/>
                                      </p:to>
                                    </p:set>
                                    <p:animEffect transition="in" filter="plus(in)">
                                      <p:cBhvr>
                                        <p:cTn id="22" dur="2000"/>
                                        <p:tgtEl>
                                          <p:spTgt spid="1159"/>
                                        </p:tgtEl>
                                      </p:cBhvr>
                                    </p:animEffect>
                                  </p:childTnLst>
                                </p:cTn>
                              </p:par>
                              <p:par>
                                <p:cTn id="23" presetID="13" presetClass="entr" presetSubtype="16" fill="hold" grpId="0" nodeType="withEffect">
                                  <p:stCondLst>
                                    <p:cond delay="0"/>
                                  </p:stCondLst>
                                  <p:childTnLst>
                                    <p:set>
                                      <p:cBhvr>
                                        <p:cTn id="24" dur="1" fill="hold">
                                          <p:stCondLst>
                                            <p:cond delay="0"/>
                                          </p:stCondLst>
                                        </p:cTn>
                                        <p:tgtEl>
                                          <p:spTgt spid="1158"/>
                                        </p:tgtEl>
                                        <p:attrNameLst>
                                          <p:attrName>style.visibility</p:attrName>
                                        </p:attrNameLst>
                                      </p:cBhvr>
                                      <p:to>
                                        <p:strVal val="visible"/>
                                      </p:to>
                                    </p:set>
                                    <p:animEffect transition="in" filter="plus(in)">
                                      <p:cBhvr>
                                        <p:cTn id="25" dur="2000"/>
                                        <p:tgtEl>
                                          <p:spTgt spid="1158"/>
                                        </p:tgtEl>
                                      </p:cBhvr>
                                    </p:animEffect>
                                  </p:childTnLst>
                                </p:cTn>
                              </p:par>
                              <p:par>
                                <p:cTn id="26" presetID="16" presetClass="entr" presetSubtype="21" fill="hold" nodeType="withEffect">
                                  <p:stCondLst>
                                    <p:cond delay="0"/>
                                  </p:stCondLst>
                                  <p:childTnLst>
                                    <p:set>
                                      <p:cBhvr>
                                        <p:cTn id="27" dur="1" fill="hold">
                                          <p:stCondLst>
                                            <p:cond delay="0"/>
                                          </p:stCondLst>
                                        </p:cTn>
                                        <p:tgtEl>
                                          <p:spTgt spid="22"/>
                                        </p:tgtEl>
                                        <p:attrNameLst>
                                          <p:attrName>style.visibility</p:attrName>
                                        </p:attrNameLst>
                                      </p:cBhvr>
                                      <p:to>
                                        <p:strVal val="visible"/>
                                      </p:to>
                                    </p:set>
                                    <p:animEffect transition="in" filter="barn(inVertical)">
                                      <p:cBhvr>
                                        <p:cTn id="28" dur="1000"/>
                                        <p:tgtEl>
                                          <p:spTgt spid="22"/>
                                        </p:tgtEl>
                                      </p:cBhvr>
                                    </p:animEffect>
                                  </p:childTnLst>
                                </p:cTn>
                              </p:par>
                              <p:par>
                                <p:cTn id="29" presetID="13" presetClass="entr" presetSubtype="16" fill="hold" grpId="0" nodeType="with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plus(in)">
                                      <p:cBhvr>
                                        <p:cTn id="31" dur="2000"/>
                                        <p:tgtEl>
                                          <p:spTgt spid="25"/>
                                        </p:tgtEl>
                                      </p:cBhvr>
                                    </p:animEffect>
                                  </p:childTnLst>
                                </p:cTn>
                              </p:par>
                              <p:par>
                                <p:cTn id="32" presetID="13" presetClass="entr" presetSubtype="16" fill="hold" grpId="0" nodeType="withEffect">
                                  <p:stCondLst>
                                    <p:cond delay="0"/>
                                  </p:stCondLst>
                                  <p:childTnLst>
                                    <p:set>
                                      <p:cBhvr>
                                        <p:cTn id="33" dur="1" fill="hold">
                                          <p:stCondLst>
                                            <p:cond delay="0"/>
                                          </p:stCondLst>
                                        </p:cTn>
                                        <p:tgtEl>
                                          <p:spTgt spid="29"/>
                                        </p:tgtEl>
                                        <p:attrNameLst>
                                          <p:attrName>style.visibility</p:attrName>
                                        </p:attrNameLst>
                                      </p:cBhvr>
                                      <p:to>
                                        <p:strVal val="visible"/>
                                      </p:to>
                                    </p:set>
                                    <p:animEffect transition="in" filter="plus(in)">
                                      <p:cBhvr>
                                        <p:cTn id="34" dur="2000"/>
                                        <p:tgtEl>
                                          <p:spTgt spid="29"/>
                                        </p:tgtEl>
                                      </p:cBhvr>
                                    </p:animEffect>
                                  </p:childTnLst>
                                </p:cTn>
                              </p:par>
                              <p:par>
                                <p:cTn id="35" presetID="13" presetClass="entr" presetSubtype="16" fill="hold"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plus(in)">
                                      <p:cBhvr>
                                        <p:cTn id="37" dur="20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5" grpId="0"/>
      <p:bldP spid="5" grpId="0" animBg="1"/>
      <p:bldP spid="1158" grpId="0" animBg="1"/>
      <p:bldP spid="1162" grpId="0"/>
      <p:bldP spid="25" grpId="0" animBg="1"/>
      <p:bldP spid="29"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descr="610654865b9c2"/>
          <p:cNvPicPr>
            <a:picLocks noChangeAspect="1"/>
          </p:cNvPicPr>
          <p:nvPr/>
        </p:nvPicPr>
        <p:blipFill>
          <a:blip r:embed="rId2"/>
          <a:stretch>
            <a:fillRect/>
          </a:stretch>
        </p:blipFill>
        <p:spPr>
          <a:xfrm>
            <a:off x="635" y="-635"/>
            <a:ext cx="12192635" cy="6858635"/>
          </a:xfrm>
          <a:prstGeom prst="rect">
            <a:avLst/>
          </a:prstGeom>
        </p:spPr>
      </p:pic>
      <p:pic>
        <p:nvPicPr>
          <p:cNvPr id="6" name="图片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5" y="2676032"/>
            <a:ext cx="12192000" cy="4181968"/>
          </a:xfrm>
          <a:prstGeom prst="rect">
            <a:avLst/>
          </a:prstGeom>
          <a:effectLst>
            <a:outerShdw blurRad="63500" sx="102000" sy="102000" algn="ctr" rotWithShape="0">
              <a:prstClr val="black">
                <a:alpha val="40000"/>
              </a:prstClr>
            </a:outerShdw>
          </a:effectLst>
        </p:spPr>
      </p:pic>
      <p:grpSp>
        <p:nvGrpSpPr>
          <p:cNvPr id="2" name="组合 1"/>
          <p:cNvGrpSpPr/>
          <p:nvPr/>
        </p:nvGrpSpPr>
        <p:grpSpPr>
          <a:xfrm>
            <a:off x="665011" y="247650"/>
            <a:ext cx="10860708" cy="6343649"/>
            <a:chOff x="756891" y="721391"/>
            <a:chExt cx="10860708" cy="5525785"/>
          </a:xfrm>
          <a:effectLst>
            <a:outerShdw blurRad="50800" dist="38100" dir="16200000" rotWithShape="0">
              <a:prstClr val="black">
                <a:alpha val="40000"/>
              </a:prstClr>
            </a:outerShdw>
          </a:effectLst>
        </p:grpSpPr>
        <p:sp>
          <p:nvSpPr>
            <p:cNvPr id="8" name="矩形 7"/>
            <p:cNvSpPr/>
            <p:nvPr/>
          </p:nvSpPr>
          <p:spPr>
            <a:xfrm rot="206665">
              <a:off x="953671" y="745599"/>
              <a:ext cx="10663928" cy="5501577"/>
            </a:xfrm>
            <a:prstGeom prst="rect">
              <a:avLst/>
            </a:prstGeom>
            <a:solidFill>
              <a:srgbClr val="FE8E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sp>
          <p:nvSpPr>
            <p:cNvPr id="9" name="矩形 8"/>
            <p:cNvSpPr/>
            <p:nvPr/>
          </p:nvSpPr>
          <p:spPr>
            <a:xfrm>
              <a:off x="756891" y="721391"/>
              <a:ext cx="10678218" cy="550157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grpSp>
      <p:pic>
        <p:nvPicPr>
          <p:cNvPr id="24" name="图片 2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flipH="1">
            <a:off x="10233173" y="2943661"/>
            <a:ext cx="1958827" cy="3914339"/>
          </a:xfrm>
          <a:prstGeom prst="rect">
            <a:avLst/>
          </a:prstGeom>
          <a:effectLst>
            <a:outerShdw blurRad="63500" sx="102000" sy="102000" algn="ctr" rotWithShape="0">
              <a:prstClr val="black">
                <a:alpha val="40000"/>
              </a:prstClr>
            </a:outerShdw>
          </a:effectLst>
        </p:spPr>
      </p:pic>
      <p:sp>
        <p:nvSpPr>
          <p:cNvPr id="29" name="TextBox 28">
            <a:extLst>
              <a:ext uri="{FF2B5EF4-FFF2-40B4-BE49-F238E27FC236}">
                <a16:creationId xmlns:a16="http://schemas.microsoft.com/office/drawing/2014/main" id="{2C91287F-6FD2-412A-95A7-21632CCE99C7}"/>
              </a:ext>
            </a:extLst>
          </p:cNvPr>
          <p:cNvSpPr txBox="1"/>
          <p:nvPr/>
        </p:nvSpPr>
        <p:spPr>
          <a:xfrm>
            <a:off x="1312602" y="255716"/>
            <a:ext cx="9574473" cy="1077218"/>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US" sz="3200" b="1" dirty="0">
                <a:solidFill>
                  <a:srgbClr val="00B050"/>
                </a:solidFill>
                <a:latin typeface="Calibri"/>
              </a:rPr>
              <a:t>1. </a:t>
            </a:r>
            <a:r>
              <a:rPr lang="en-US" sz="3200" b="1" dirty="0" err="1">
                <a:solidFill>
                  <a:srgbClr val="00B050"/>
                </a:solidFill>
                <a:latin typeface="Calibri"/>
              </a:rPr>
              <a:t>Đọc</a:t>
            </a:r>
            <a:r>
              <a:rPr lang="en-US" sz="3200" b="1" dirty="0">
                <a:solidFill>
                  <a:srgbClr val="00B050"/>
                </a:solidFill>
                <a:latin typeface="Calibri"/>
              </a:rPr>
              <a:t> </a:t>
            </a:r>
            <a:r>
              <a:rPr lang="en-US" sz="3200" b="1" dirty="0" err="1">
                <a:solidFill>
                  <a:srgbClr val="00B050"/>
                </a:solidFill>
                <a:latin typeface="Calibri"/>
              </a:rPr>
              <a:t>các</a:t>
            </a:r>
            <a:r>
              <a:rPr lang="en-US" sz="3200" b="1" dirty="0">
                <a:solidFill>
                  <a:srgbClr val="00B050"/>
                </a:solidFill>
                <a:latin typeface="Calibri"/>
              </a:rPr>
              <a:t> </a:t>
            </a:r>
            <a:r>
              <a:rPr lang="en-US" sz="3200" b="1" dirty="0" err="1">
                <a:solidFill>
                  <a:srgbClr val="00B050"/>
                </a:solidFill>
                <a:latin typeface="Calibri"/>
              </a:rPr>
              <a:t>khổ</a:t>
            </a:r>
            <a:r>
              <a:rPr lang="en-US" sz="3200" b="1" dirty="0">
                <a:solidFill>
                  <a:srgbClr val="00B050"/>
                </a:solidFill>
                <a:latin typeface="Calibri"/>
              </a:rPr>
              <a:t> </a:t>
            </a:r>
            <a:r>
              <a:rPr lang="en-US" sz="3200" b="1" dirty="0" err="1">
                <a:solidFill>
                  <a:srgbClr val="00B050"/>
                </a:solidFill>
                <a:latin typeface="Calibri"/>
              </a:rPr>
              <a:t>thơ</a:t>
            </a:r>
            <a:r>
              <a:rPr lang="en-US" sz="3200" b="1" dirty="0">
                <a:solidFill>
                  <a:srgbClr val="00B050"/>
                </a:solidFill>
                <a:latin typeface="Calibri"/>
              </a:rPr>
              <a:t> </a:t>
            </a:r>
            <a:r>
              <a:rPr lang="en-US" sz="3200" b="1" dirty="0" err="1">
                <a:solidFill>
                  <a:srgbClr val="00B050"/>
                </a:solidFill>
                <a:latin typeface="Calibri"/>
              </a:rPr>
              <a:t>dưới</a:t>
            </a:r>
            <a:r>
              <a:rPr lang="en-US" sz="3200" b="1" dirty="0">
                <a:solidFill>
                  <a:srgbClr val="00B050"/>
                </a:solidFill>
                <a:latin typeface="Calibri"/>
              </a:rPr>
              <a:t> </a:t>
            </a:r>
            <a:r>
              <a:rPr lang="en-US" sz="3200" b="1" dirty="0" err="1">
                <a:solidFill>
                  <a:srgbClr val="00B050"/>
                </a:solidFill>
                <a:latin typeface="Calibri"/>
              </a:rPr>
              <a:t>đây</a:t>
            </a:r>
            <a:r>
              <a:rPr lang="en-US" sz="3200" b="1" dirty="0">
                <a:solidFill>
                  <a:srgbClr val="00B050"/>
                </a:solidFill>
                <a:latin typeface="Calibri"/>
              </a:rPr>
              <a:t> </a:t>
            </a:r>
            <a:r>
              <a:rPr lang="en-US" sz="3200" b="1" dirty="0" err="1">
                <a:solidFill>
                  <a:srgbClr val="00B050"/>
                </a:solidFill>
                <a:latin typeface="Calibri"/>
              </a:rPr>
              <a:t>và</a:t>
            </a:r>
            <a:r>
              <a:rPr lang="en-US" sz="3200" b="1" dirty="0">
                <a:solidFill>
                  <a:srgbClr val="00B050"/>
                </a:solidFill>
                <a:latin typeface="Calibri"/>
              </a:rPr>
              <a:t> </a:t>
            </a:r>
            <a:r>
              <a:rPr lang="en-US" sz="3200" b="1" dirty="0" err="1">
                <a:solidFill>
                  <a:srgbClr val="00B050"/>
                </a:solidFill>
                <a:latin typeface="Calibri"/>
              </a:rPr>
              <a:t>nêu</a:t>
            </a:r>
            <a:r>
              <a:rPr lang="en-US" sz="3200" b="1" dirty="0">
                <a:solidFill>
                  <a:srgbClr val="00B050"/>
                </a:solidFill>
                <a:latin typeface="Calibri"/>
              </a:rPr>
              <a:t> </a:t>
            </a:r>
            <a:r>
              <a:rPr lang="en-US" sz="3200" b="1" dirty="0" err="1">
                <a:solidFill>
                  <a:srgbClr val="00B050"/>
                </a:solidFill>
                <a:latin typeface="Calibri"/>
              </a:rPr>
              <a:t>tên</a:t>
            </a:r>
            <a:r>
              <a:rPr lang="en-US" sz="3200" b="1" dirty="0">
                <a:solidFill>
                  <a:srgbClr val="00B050"/>
                </a:solidFill>
                <a:latin typeface="Calibri"/>
              </a:rPr>
              <a:t> </a:t>
            </a:r>
            <a:r>
              <a:rPr lang="en-US" sz="3200" b="1" dirty="0" err="1">
                <a:solidFill>
                  <a:srgbClr val="00B050"/>
                </a:solidFill>
                <a:latin typeface="Calibri"/>
              </a:rPr>
              <a:t>bài</a:t>
            </a:r>
            <a:r>
              <a:rPr lang="en-US" sz="3200" b="1" dirty="0">
                <a:solidFill>
                  <a:srgbClr val="00B050"/>
                </a:solidFill>
                <a:latin typeface="Calibri"/>
              </a:rPr>
              <a:t> </a:t>
            </a:r>
            <a:r>
              <a:rPr lang="en-US" sz="3200" b="1" dirty="0" err="1">
                <a:solidFill>
                  <a:srgbClr val="00B050"/>
                </a:solidFill>
                <a:latin typeface="Calibri"/>
              </a:rPr>
              <a:t>thơ</a:t>
            </a:r>
            <a:r>
              <a:rPr lang="en-US" sz="3200" b="1" dirty="0">
                <a:solidFill>
                  <a:srgbClr val="00B050"/>
                </a:solidFill>
                <a:latin typeface="Calibri"/>
              </a:rPr>
              <a:t> </a:t>
            </a:r>
            <a:r>
              <a:rPr lang="en-US" sz="3200" b="1" dirty="0" err="1">
                <a:solidFill>
                  <a:srgbClr val="00B050"/>
                </a:solidFill>
                <a:latin typeface="Calibri"/>
              </a:rPr>
              <a:t>chứa</a:t>
            </a:r>
            <a:r>
              <a:rPr lang="en-US" sz="3200" b="1" dirty="0">
                <a:solidFill>
                  <a:srgbClr val="00B050"/>
                </a:solidFill>
                <a:latin typeface="Calibri"/>
              </a:rPr>
              <a:t> </a:t>
            </a:r>
            <a:r>
              <a:rPr lang="en-US" sz="3200" b="1" dirty="0" err="1">
                <a:solidFill>
                  <a:srgbClr val="00B050"/>
                </a:solidFill>
                <a:latin typeface="Calibri"/>
              </a:rPr>
              <a:t>khổ</a:t>
            </a:r>
            <a:r>
              <a:rPr lang="en-US" sz="3200" b="1" dirty="0">
                <a:solidFill>
                  <a:srgbClr val="00B050"/>
                </a:solidFill>
                <a:latin typeface="Calibri"/>
              </a:rPr>
              <a:t> </a:t>
            </a:r>
            <a:r>
              <a:rPr lang="en-US" sz="3200" b="1" dirty="0" err="1">
                <a:solidFill>
                  <a:srgbClr val="00B050"/>
                </a:solidFill>
                <a:latin typeface="Calibri"/>
              </a:rPr>
              <a:t>thơ</a:t>
            </a:r>
            <a:r>
              <a:rPr lang="en-US" sz="3200" b="1" dirty="0">
                <a:solidFill>
                  <a:srgbClr val="00B050"/>
                </a:solidFill>
                <a:latin typeface="Calibri"/>
              </a:rPr>
              <a:t> </a:t>
            </a:r>
            <a:r>
              <a:rPr lang="en-US" sz="3200" b="1" dirty="0" err="1">
                <a:solidFill>
                  <a:srgbClr val="00B050"/>
                </a:solidFill>
                <a:latin typeface="Calibri"/>
              </a:rPr>
              <a:t>đó</a:t>
            </a:r>
            <a:endParaRPr kumimoji="0" lang="en-US" sz="3200" b="1" i="0" u="none" strike="noStrike" kern="1200" cap="none" spc="0" normalizeH="0" baseline="0" noProof="0" dirty="0">
              <a:ln>
                <a:noFill/>
              </a:ln>
              <a:solidFill>
                <a:srgbClr val="00B050"/>
              </a:solidFill>
              <a:effectLst/>
              <a:uLnTx/>
              <a:uFillTx/>
              <a:latin typeface="Calibri"/>
            </a:endParaRPr>
          </a:p>
        </p:txBody>
      </p:sp>
      <p:pic>
        <p:nvPicPr>
          <p:cNvPr id="15" name="Picture 4" descr="Rainbow Sticker for iOS &amp;amp; Android | GIPHY">
            <a:extLst>
              <a:ext uri="{FF2B5EF4-FFF2-40B4-BE49-F238E27FC236}">
                <a16:creationId xmlns:a16="http://schemas.microsoft.com/office/drawing/2014/main" id="{970C0537-8268-4D8B-8387-C97FDCF122A8}"/>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55526" y="-340794"/>
            <a:ext cx="1799932" cy="1799932"/>
          </a:xfrm>
          <a:prstGeom prst="rect">
            <a:avLst/>
          </a:prstGeom>
          <a:noFill/>
          <a:effectLst>
            <a:outerShdw blurRad="63500" sx="102000" sy="102000" algn="ctr" rotWithShape="0">
              <a:prstClr val="black">
                <a:alpha val="40000"/>
              </a:prstClr>
            </a:outerShdw>
          </a:effectLst>
          <a:extLst>
            <a:ext uri="{909E8E84-426E-40DD-AFC4-6F175D3DCCD1}">
              <a14:hiddenFill xmlns:a14="http://schemas.microsoft.com/office/drawing/2010/main">
                <a:solidFill>
                  <a:srgbClr val="FFFFFF"/>
                </a:solidFill>
              </a14:hiddenFill>
            </a:ext>
          </a:extLst>
        </p:spPr>
      </p:pic>
      <p:pic>
        <p:nvPicPr>
          <p:cNvPr id="5" name="Picture 4">
            <a:extLst>
              <a:ext uri="{FF2B5EF4-FFF2-40B4-BE49-F238E27FC236}">
                <a16:creationId xmlns:a16="http://schemas.microsoft.com/office/drawing/2014/main" id="{9356DA48-CC98-4A7B-B8BB-EED202EAA9AB}"/>
              </a:ext>
            </a:extLst>
          </p:cNvPr>
          <p:cNvPicPr>
            <a:picLocks noChangeAspect="1"/>
          </p:cNvPicPr>
          <p:nvPr/>
        </p:nvPicPr>
        <p:blipFill>
          <a:blip r:embed="rId6"/>
          <a:stretch>
            <a:fillRect/>
          </a:stretch>
        </p:blipFill>
        <p:spPr>
          <a:xfrm>
            <a:off x="1652587" y="1276350"/>
            <a:ext cx="8539163" cy="1823309"/>
          </a:xfrm>
          <a:prstGeom prst="rect">
            <a:avLst/>
          </a:prstGeom>
        </p:spPr>
      </p:pic>
      <p:pic>
        <p:nvPicPr>
          <p:cNvPr id="10" name="Picture 9">
            <a:extLst>
              <a:ext uri="{FF2B5EF4-FFF2-40B4-BE49-F238E27FC236}">
                <a16:creationId xmlns:a16="http://schemas.microsoft.com/office/drawing/2014/main" id="{CF1FA981-70FF-48FD-B898-2CFBD5CA1DFC}"/>
              </a:ext>
            </a:extLst>
          </p:cNvPr>
          <p:cNvPicPr>
            <a:picLocks noChangeAspect="1"/>
          </p:cNvPicPr>
          <p:nvPr/>
        </p:nvPicPr>
        <p:blipFill>
          <a:blip r:embed="rId7"/>
          <a:stretch>
            <a:fillRect/>
          </a:stretch>
        </p:blipFill>
        <p:spPr>
          <a:xfrm>
            <a:off x="2505074" y="3068928"/>
            <a:ext cx="7286625" cy="3373912"/>
          </a:xfrm>
          <a:prstGeom prst="rect">
            <a:avLst/>
          </a:prstGeom>
        </p:spPr>
      </p:pic>
    </p:spTree>
    <p:extLst>
      <p:ext uri="{BB962C8B-B14F-4D97-AF65-F5344CB8AC3E}">
        <p14:creationId xmlns:p14="http://schemas.microsoft.com/office/powerpoint/2010/main" val="391854538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6" presetClass="entr" presetSubtype="0" fill="hold" grpId="0" nodeType="withEffect">
                                  <p:stCondLst>
                                    <p:cond delay="0"/>
                                  </p:stCondLst>
                                  <p:iterate type="lt">
                                    <p:tmPct val="10000"/>
                                  </p:iterate>
                                  <p:childTnLst>
                                    <p:set>
                                      <p:cBhvr>
                                        <p:cTn id="6" dur="1" fill="hold">
                                          <p:stCondLst>
                                            <p:cond delay="0"/>
                                          </p:stCondLst>
                                        </p:cTn>
                                        <p:tgtEl>
                                          <p:spTgt spid="29"/>
                                        </p:tgtEl>
                                        <p:attrNameLst>
                                          <p:attrName>style.visibility</p:attrName>
                                        </p:attrNameLst>
                                      </p:cBhvr>
                                      <p:to>
                                        <p:strVal val="visible"/>
                                      </p:to>
                                    </p:set>
                                    <p:anim by="(-#ppt_w*2)" calcmode="lin" valueType="num">
                                      <p:cBhvr rctx="PPT">
                                        <p:cTn id="7" dur="250" autoRev="1" fill="hold">
                                          <p:stCondLst>
                                            <p:cond delay="0"/>
                                          </p:stCondLst>
                                        </p:cTn>
                                        <p:tgtEl>
                                          <p:spTgt spid="29"/>
                                        </p:tgtEl>
                                        <p:attrNameLst>
                                          <p:attrName>ppt_w</p:attrName>
                                        </p:attrNameLst>
                                      </p:cBhvr>
                                    </p:anim>
                                    <p:anim by="(#ppt_w*0.50)" calcmode="lin" valueType="num">
                                      <p:cBhvr>
                                        <p:cTn id="8" dur="250" decel="50000" autoRev="1" fill="hold">
                                          <p:stCondLst>
                                            <p:cond delay="0"/>
                                          </p:stCondLst>
                                        </p:cTn>
                                        <p:tgtEl>
                                          <p:spTgt spid="29"/>
                                        </p:tgtEl>
                                        <p:attrNameLst>
                                          <p:attrName>ppt_x</p:attrName>
                                        </p:attrNameLst>
                                      </p:cBhvr>
                                    </p:anim>
                                    <p:anim from="(-#ppt_h/2)" to="(#ppt_y)" calcmode="lin" valueType="num">
                                      <p:cBhvr>
                                        <p:cTn id="9" dur="500" fill="hold">
                                          <p:stCondLst>
                                            <p:cond delay="0"/>
                                          </p:stCondLst>
                                        </p:cTn>
                                        <p:tgtEl>
                                          <p:spTgt spid="29"/>
                                        </p:tgtEl>
                                        <p:attrNameLst>
                                          <p:attrName>ppt_y</p:attrName>
                                        </p:attrNameLst>
                                      </p:cBhvr>
                                    </p:anim>
                                    <p:animRot by="21600000">
                                      <p:cBhvr>
                                        <p:cTn id="10" dur="500" fill="hold">
                                          <p:stCondLst>
                                            <p:cond delay="0"/>
                                          </p:stCondLst>
                                        </p:cTn>
                                        <p:tgtEl>
                                          <p:spTgt spid="29"/>
                                        </p:tgtEl>
                                        <p:attrNameLst>
                                          <p:attrName>r</p:attrName>
                                        </p:attrNameLst>
                                      </p:cBhvr>
                                    </p:animRot>
                                  </p:childTnLst>
                                </p:cTn>
                              </p:par>
                            </p:childTnLst>
                          </p:cTn>
                        </p:par>
                        <p:par>
                          <p:cTn id="11" fill="hold">
                            <p:stCondLst>
                              <p:cond delay="2800"/>
                            </p:stCondLst>
                            <p:childTnLst>
                              <p:par>
                                <p:cTn id="12" presetID="22" presetClass="entr" presetSubtype="8" fill="hold" nodeType="afterEffect">
                                  <p:stCondLst>
                                    <p:cond delay="0"/>
                                  </p:stCondLst>
                                  <p:childTnLst>
                                    <p:set>
                                      <p:cBhvr>
                                        <p:cTn id="13" dur="1" fill="hold">
                                          <p:stCondLst>
                                            <p:cond delay="0"/>
                                          </p:stCondLst>
                                        </p:cTn>
                                        <p:tgtEl>
                                          <p:spTgt spid="15"/>
                                        </p:tgtEl>
                                        <p:attrNameLst>
                                          <p:attrName>style.visibility</p:attrName>
                                        </p:attrNameLst>
                                      </p:cBhvr>
                                      <p:to>
                                        <p:strVal val="visible"/>
                                      </p:to>
                                    </p:set>
                                    <p:animEffect transition="in" filter="wipe(left)">
                                      <p:cBhvr>
                                        <p:cTn id="14" dur="500"/>
                                        <p:tgtEl>
                                          <p:spTgt spid="15"/>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nodeType="click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wipe(down)">
                                      <p:cBhvr>
                                        <p:cTn id="19" dur="500"/>
                                        <p:tgtEl>
                                          <p:spTgt spid="10"/>
                                        </p:tgtEl>
                                      </p:cBhvr>
                                    </p:animEffect>
                                  </p:childTnLst>
                                </p:cTn>
                              </p:par>
                              <p:par>
                                <p:cTn id="20" presetID="22" presetClass="entr" presetSubtype="4" fill="hold" nodeType="with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wipe(down)">
                                      <p:cBhvr>
                                        <p:cTn id="2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A blue sky with clouds&#10;&#10;Description automatically generated with medium confidence">
            <a:extLst>
              <a:ext uri="{FF2B5EF4-FFF2-40B4-BE49-F238E27FC236}">
                <a16:creationId xmlns:a16="http://schemas.microsoft.com/office/drawing/2014/main" id="{1B1B2C71-7C36-842E-24B8-F948448E9655}"/>
              </a:ext>
            </a:extLst>
          </p:cNvPr>
          <p:cNvPicPr>
            <a:picLocks noGrp="1" noRot="1" noChangeAspect="1" noMove="1" noResize="1" noEditPoints="1" noAdjustHandles="1" noChangeArrowheads="1" noChangeShapeType="1" noCrop="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pic>
        <p:nvPicPr>
          <p:cNvPr id="30" name="Picture 29" descr="Background pattern&#10;&#10;Description automatically generated">
            <a:extLst>
              <a:ext uri="{FF2B5EF4-FFF2-40B4-BE49-F238E27FC236}">
                <a16:creationId xmlns:a16="http://schemas.microsoft.com/office/drawing/2014/main" id="{4B981B85-9A58-1273-6E47-C30E84D2E8CA}"/>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27000" y="-132977"/>
            <a:ext cx="12446000" cy="6995558"/>
          </a:xfrm>
          <a:prstGeom prst="rect">
            <a:avLst/>
          </a:prstGeom>
        </p:spPr>
      </p:pic>
      <p:sp>
        <p:nvSpPr>
          <p:cNvPr id="2" name="Rectangle: Rounded Corners 1">
            <a:extLst>
              <a:ext uri="{FF2B5EF4-FFF2-40B4-BE49-F238E27FC236}">
                <a16:creationId xmlns:a16="http://schemas.microsoft.com/office/drawing/2014/main" id="{10D8D153-D7C8-6B08-2F83-C505D9A74EC3}"/>
              </a:ext>
            </a:extLst>
          </p:cNvPr>
          <p:cNvSpPr/>
          <p:nvPr/>
        </p:nvSpPr>
        <p:spPr>
          <a:xfrm>
            <a:off x="2651923" y="1267536"/>
            <a:ext cx="7162415" cy="4419212"/>
          </a:xfrm>
          <a:prstGeom prst="roundRect">
            <a:avLst>
              <a:gd name="adj" fmla="val 8096"/>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TextBox 2">
            <a:extLst>
              <a:ext uri="{FF2B5EF4-FFF2-40B4-BE49-F238E27FC236}">
                <a16:creationId xmlns:a16="http://schemas.microsoft.com/office/drawing/2014/main" id="{AF5DA954-1A40-9A74-871D-CDB6677D07BF}"/>
              </a:ext>
            </a:extLst>
          </p:cNvPr>
          <p:cNvSpPr txBox="1"/>
          <p:nvPr/>
        </p:nvSpPr>
        <p:spPr>
          <a:xfrm>
            <a:off x="4707088" y="1701086"/>
            <a:ext cx="3327400"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ED7D31"/>
                </a:solidFill>
                <a:effectLst/>
                <a:uLnTx/>
                <a:uFillTx/>
                <a:ea typeface="+mn-ea"/>
                <a:cs typeface="+mn-cs"/>
              </a:rPr>
              <a:t>LUẬT CHƠI</a:t>
            </a:r>
          </a:p>
        </p:txBody>
      </p:sp>
      <p:pic>
        <p:nvPicPr>
          <p:cNvPr id="6" name="Picture 5" descr="A picture containing toy&#10;&#10;Description automatically generated">
            <a:extLst>
              <a:ext uri="{FF2B5EF4-FFF2-40B4-BE49-F238E27FC236}">
                <a16:creationId xmlns:a16="http://schemas.microsoft.com/office/drawing/2014/main" id="{45B95575-7650-6C5B-0BC4-6941126593C0}"/>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704673" y="0"/>
            <a:ext cx="2674728" cy="2674431"/>
          </a:xfrm>
          <a:prstGeom prst="rect">
            <a:avLst/>
          </a:prstGeom>
        </p:spPr>
      </p:pic>
      <p:sp>
        <p:nvSpPr>
          <p:cNvPr id="4" name="TextBox 3">
            <a:extLst>
              <a:ext uri="{FF2B5EF4-FFF2-40B4-BE49-F238E27FC236}">
                <a16:creationId xmlns:a16="http://schemas.microsoft.com/office/drawing/2014/main" id="{98A3A748-01CC-299D-69BB-5ABAEC85AD28}"/>
              </a:ext>
            </a:extLst>
          </p:cNvPr>
          <p:cNvSpPr txBox="1"/>
          <p:nvPr/>
        </p:nvSpPr>
        <p:spPr>
          <a:xfrm>
            <a:off x="2831673" y="2408972"/>
            <a:ext cx="6802914" cy="2308324"/>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err="1">
                <a:ln>
                  <a:noFill/>
                </a:ln>
                <a:solidFill>
                  <a:prstClr val="black"/>
                </a:solidFill>
                <a:effectLst/>
                <a:uLnTx/>
                <a:uFillTx/>
              </a:rPr>
              <a:t>Có</a:t>
            </a:r>
            <a:r>
              <a:rPr kumimoji="0" lang="en-US" sz="3600" b="1" i="0" u="none" strike="noStrike" kern="1200" cap="none" spc="0" normalizeH="0" baseline="0" noProof="0" dirty="0">
                <a:ln>
                  <a:noFill/>
                </a:ln>
                <a:solidFill>
                  <a:prstClr val="black"/>
                </a:solidFill>
                <a:effectLst/>
                <a:uLnTx/>
                <a:uFillTx/>
              </a:rPr>
              <a:t> </a:t>
            </a:r>
            <a:r>
              <a:rPr kumimoji="0" lang="en-US" sz="3600" b="1" i="0" u="none" strike="noStrike" kern="1200" cap="none" spc="0" normalizeH="0" baseline="0" noProof="0" dirty="0" err="1">
                <a:ln>
                  <a:noFill/>
                </a:ln>
                <a:solidFill>
                  <a:prstClr val="black"/>
                </a:solidFill>
                <a:effectLst/>
                <a:uLnTx/>
                <a:uFillTx/>
              </a:rPr>
              <a:t>tổng</a:t>
            </a:r>
            <a:r>
              <a:rPr kumimoji="0" lang="en-US" sz="3600" b="1" i="0" u="none" strike="noStrike" kern="1200" cap="none" spc="0" normalizeH="0" baseline="0" noProof="0" dirty="0">
                <a:ln>
                  <a:noFill/>
                </a:ln>
                <a:solidFill>
                  <a:prstClr val="black"/>
                </a:solidFill>
                <a:effectLst/>
                <a:uLnTx/>
                <a:uFillTx/>
              </a:rPr>
              <a:t> </a:t>
            </a:r>
            <a:r>
              <a:rPr kumimoji="0" lang="en-US" sz="3600" b="1" i="0" u="none" strike="noStrike" kern="1200" cap="none" spc="0" normalizeH="0" baseline="0" noProof="0" dirty="0" err="1">
                <a:ln>
                  <a:noFill/>
                </a:ln>
                <a:solidFill>
                  <a:prstClr val="black"/>
                </a:solidFill>
                <a:effectLst/>
                <a:uLnTx/>
                <a:uFillTx/>
              </a:rPr>
              <a:t>cộng</a:t>
            </a:r>
            <a:r>
              <a:rPr kumimoji="0" lang="en-US" sz="3600" b="1" i="0" u="none" strike="noStrike" kern="1200" cap="none" spc="0" normalizeH="0" baseline="0" noProof="0" dirty="0">
                <a:ln>
                  <a:noFill/>
                </a:ln>
                <a:solidFill>
                  <a:prstClr val="black"/>
                </a:solidFill>
                <a:effectLst/>
                <a:uLnTx/>
                <a:uFillTx/>
              </a:rPr>
              <a:t> 8 </a:t>
            </a:r>
            <a:r>
              <a:rPr kumimoji="0" lang="en-US" sz="3600" b="1" i="0" u="none" strike="noStrike" kern="1200" cap="none" spc="0" normalizeH="0" baseline="0" noProof="0" dirty="0" err="1">
                <a:ln>
                  <a:noFill/>
                </a:ln>
                <a:solidFill>
                  <a:prstClr val="black"/>
                </a:solidFill>
                <a:effectLst/>
                <a:uLnTx/>
                <a:uFillTx/>
              </a:rPr>
              <a:t>quả</a:t>
            </a:r>
            <a:r>
              <a:rPr kumimoji="0" lang="en-US" sz="3600" b="1" i="0" u="none" strike="noStrike" kern="1200" cap="none" spc="0" normalizeH="0" baseline="0" noProof="0" dirty="0">
                <a:ln>
                  <a:noFill/>
                </a:ln>
                <a:solidFill>
                  <a:prstClr val="black"/>
                </a:solidFill>
                <a:effectLst/>
                <a:uLnTx/>
                <a:uFillTx/>
              </a:rPr>
              <a:t> </a:t>
            </a:r>
            <a:r>
              <a:rPr kumimoji="0" lang="en-US" sz="3600" b="1" i="0" u="none" strike="noStrike" kern="1200" cap="none" spc="0" normalizeH="0" baseline="0" noProof="0" dirty="0" err="1">
                <a:ln>
                  <a:noFill/>
                </a:ln>
                <a:solidFill>
                  <a:prstClr val="black"/>
                </a:solidFill>
                <a:effectLst/>
                <a:uLnTx/>
                <a:uFillTx/>
              </a:rPr>
              <a:t>táo</a:t>
            </a:r>
            <a:r>
              <a:rPr kumimoji="0" lang="en-US" sz="3600" b="1" i="0" u="none" strike="noStrike" kern="1200" cap="none" spc="0" normalizeH="0" baseline="0" noProof="0" dirty="0">
                <a:ln>
                  <a:noFill/>
                </a:ln>
                <a:solidFill>
                  <a:prstClr val="black"/>
                </a:solidFill>
                <a:effectLst/>
                <a:uLnTx/>
                <a:uFillTx/>
              </a:rPr>
              <a:t> </a:t>
            </a:r>
            <a:r>
              <a:rPr kumimoji="0" lang="en-US" sz="3600" b="1" i="0" u="none" strike="noStrike" kern="1200" cap="none" spc="0" normalizeH="0" baseline="0" noProof="0" dirty="0" err="1">
                <a:ln>
                  <a:noFill/>
                </a:ln>
                <a:solidFill>
                  <a:prstClr val="black"/>
                </a:solidFill>
                <a:effectLst/>
                <a:uLnTx/>
                <a:uFillTx/>
              </a:rPr>
              <a:t>trên</a:t>
            </a:r>
            <a:r>
              <a:rPr kumimoji="0" lang="en-US" sz="3600" b="1" i="0" u="none" strike="noStrike" kern="1200" cap="none" spc="0" normalizeH="0" baseline="0" noProof="0" dirty="0">
                <a:ln>
                  <a:noFill/>
                </a:ln>
                <a:solidFill>
                  <a:prstClr val="black"/>
                </a:solidFill>
                <a:effectLst/>
                <a:uLnTx/>
                <a:uFillTx/>
              </a:rPr>
              <a:t> </a:t>
            </a:r>
            <a:r>
              <a:rPr kumimoji="0" lang="en-US" sz="3600" b="1" i="0" u="none" strike="noStrike" kern="1200" cap="none" spc="0" normalizeH="0" baseline="0" noProof="0" dirty="0" err="1">
                <a:ln>
                  <a:noFill/>
                </a:ln>
                <a:solidFill>
                  <a:prstClr val="black"/>
                </a:solidFill>
                <a:effectLst/>
                <a:uLnTx/>
                <a:uFillTx/>
              </a:rPr>
              <a:t>cây</a:t>
            </a:r>
            <a:r>
              <a:rPr kumimoji="0" lang="en-US" sz="3600" b="1" i="0" u="none" strike="noStrike" kern="1200" cap="none" spc="0" normalizeH="0" baseline="0" noProof="0" dirty="0">
                <a:ln>
                  <a:noFill/>
                </a:ln>
                <a:solidFill>
                  <a:prstClr val="black"/>
                </a:solidFill>
                <a:effectLst/>
                <a:uLnTx/>
                <a:uFillTx/>
              </a:rPr>
              <a:t>, </a:t>
            </a:r>
            <a:r>
              <a:rPr kumimoji="0" lang="en-US" sz="3600" b="1" i="0" u="none" strike="noStrike" kern="1200" cap="none" spc="0" normalizeH="0" baseline="0" noProof="0" dirty="0" err="1">
                <a:ln>
                  <a:noFill/>
                </a:ln>
                <a:solidFill>
                  <a:prstClr val="black"/>
                </a:solidFill>
                <a:effectLst/>
                <a:uLnTx/>
                <a:uFillTx/>
              </a:rPr>
              <a:t>mỗi</a:t>
            </a:r>
            <a:r>
              <a:rPr kumimoji="0" lang="en-US" sz="3600" b="1" i="0" u="none" strike="noStrike" kern="1200" cap="none" spc="0" normalizeH="0" baseline="0" noProof="0" dirty="0">
                <a:ln>
                  <a:noFill/>
                </a:ln>
                <a:solidFill>
                  <a:prstClr val="black"/>
                </a:solidFill>
                <a:effectLst/>
                <a:uLnTx/>
                <a:uFillTx/>
              </a:rPr>
              <a:t> </a:t>
            </a:r>
            <a:r>
              <a:rPr kumimoji="0" lang="en-US" sz="3600" b="1" i="0" u="none" strike="noStrike" kern="1200" cap="none" spc="0" normalizeH="0" baseline="0" noProof="0" dirty="0" err="1">
                <a:ln>
                  <a:noFill/>
                </a:ln>
                <a:solidFill>
                  <a:prstClr val="black"/>
                </a:solidFill>
                <a:effectLst/>
                <a:uLnTx/>
                <a:uFillTx/>
              </a:rPr>
              <a:t>quả</a:t>
            </a:r>
            <a:r>
              <a:rPr kumimoji="0" lang="en-US" sz="3600" b="1" i="0" u="none" strike="noStrike" kern="1200" cap="none" spc="0" normalizeH="0" baseline="0" noProof="0" dirty="0">
                <a:ln>
                  <a:noFill/>
                </a:ln>
                <a:solidFill>
                  <a:prstClr val="black"/>
                </a:solidFill>
                <a:effectLst/>
                <a:uLnTx/>
                <a:uFillTx/>
              </a:rPr>
              <a:t> </a:t>
            </a:r>
            <a:r>
              <a:rPr kumimoji="0" lang="en-US" sz="3600" b="1" i="0" u="none" strike="noStrike" kern="1200" cap="none" spc="0" normalizeH="0" baseline="0" noProof="0" dirty="0" err="1">
                <a:ln>
                  <a:noFill/>
                </a:ln>
                <a:solidFill>
                  <a:prstClr val="black"/>
                </a:solidFill>
                <a:effectLst/>
                <a:uLnTx/>
                <a:uFillTx/>
              </a:rPr>
              <a:t>tương</a:t>
            </a:r>
            <a:r>
              <a:rPr kumimoji="0" lang="en-US" sz="3600" b="1" i="0" u="none" strike="noStrike" kern="1200" cap="none" spc="0" normalizeH="0" baseline="0" noProof="0" dirty="0">
                <a:ln>
                  <a:noFill/>
                </a:ln>
                <a:solidFill>
                  <a:prstClr val="black"/>
                </a:solidFill>
                <a:effectLst/>
                <a:uLnTx/>
                <a:uFillTx/>
              </a:rPr>
              <a:t> </a:t>
            </a:r>
            <a:r>
              <a:rPr kumimoji="0" lang="en-US" sz="3600" b="1" i="0" u="none" strike="noStrike" kern="1200" cap="none" spc="0" normalizeH="0" baseline="0" noProof="0" dirty="0" err="1">
                <a:ln>
                  <a:noFill/>
                </a:ln>
                <a:solidFill>
                  <a:prstClr val="black"/>
                </a:solidFill>
                <a:effectLst/>
                <a:uLnTx/>
                <a:uFillTx/>
              </a:rPr>
              <a:t>ứng</a:t>
            </a:r>
            <a:r>
              <a:rPr kumimoji="0" lang="en-US" sz="3600" b="1" i="0" u="none" strike="noStrike" kern="1200" cap="none" spc="0" normalizeH="0" baseline="0" noProof="0" dirty="0">
                <a:ln>
                  <a:noFill/>
                </a:ln>
                <a:solidFill>
                  <a:prstClr val="black"/>
                </a:solidFill>
                <a:effectLst/>
                <a:uLnTx/>
                <a:uFillTx/>
              </a:rPr>
              <a:t> </a:t>
            </a:r>
            <a:r>
              <a:rPr kumimoji="0" lang="en-US" sz="3600" b="1" i="0" u="none" strike="noStrike" kern="1200" cap="none" spc="0" normalizeH="0" baseline="0" noProof="0" dirty="0" err="1">
                <a:ln>
                  <a:noFill/>
                </a:ln>
                <a:solidFill>
                  <a:prstClr val="black"/>
                </a:solidFill>
                <a:effectLst/>
                <a:uLnTx/>
                <a:uFillTx/>
              </a:rPr>
              <a:t>với</a:t>
            </a:r>
            <a:r>
              <a:rPr kumimoji="0" lang="en-US" sz="3600" b="1" i="0" u="none" strike="noStrike" kern="1200" cap="none" spc="0" normalizeH="0" baseline="0" noProof="0" dirty="0">
                <a:ln>
                  <a:noFill/>
                </a:ln>
                <a:solidFill>
                  <a:prstClr val="black"/>
                </a:solidFill>
                <a:effectLst/>
                <a:uLnTx/>
                <a:uFillTx/>
              </a:rPr>
              <a:t> </a:t>
            </a:r>
            <a:r>
              <a:rPr kumimoji="0" lang="en-US" sz="3600" b="1" i="0" u="none" strike="noStrike" kern="1200" cap="none" spc="0" normalizeH="0" baseline="0" noProof="0" dirty="0" err="1">
                <a:ln>
                  <a:noFill/>
                </a:ln>
                <a:solidFill>
                  <a:prstClr val="black"/>
                </a:solidFill>
                <a:effectLst/>
                <a:uLnTx/>
                <a:uFillTx/>
              </a:rPr>
              <a:t>một</a:t>
            </a:r>
            <a:r>
              <a:rPr kumimoji="0" lang="en-US" sz="3600" b="1" i="0" u="none" strike="noStrike" kern="1200" cap="none" spc="0" normalizeH="0" baseline="0" noProof="0" dirty="0">
                <a:ln>
                  <a:noFill/>
                </a:ln>
                <a:solidFill>
                  <a:prstClr val="black"/>
                </a:solidFill>
                <a:effectLst/>
                <a:uLnTx/>
                <a:uFillTx/>
              </a:rPr>
              <a:t> </a:t>
            </a:r>
            <a:r>
              <a:rPr kumimoji="0" lang="en-US" sz="3600" b="1" i="0" u="none" strike="noStrike" kern="1200" cap="none" spc="0" normalizeH="0" baseline="0" noProof="0" dirty="0" err="1">
                <a:ln>
                  <a:noFill/>
                </a:ln>
                <a:solidFill>
                  <a:prstClr val="black"/>
                </a:solidFill>
                <a:effectLst/>
                <a:uLnTx/>
                <a:uFillTx/>
              </a:rPr>
              <a:t>câu</a:t>
            </a:r>
            <a:r>
              <a:rPr kumimoji="0" lang="en-US" sz="3600" b="1" i="0" u="none" strike="noStrike" kern="1200" cap="none" spc="0" normalizeH="0" baseline="0" noProof="0" dirty="0">
                <a:ln>
                  <a:noFill/>
                </a:ln>
                <a:solidFill>
                  <a:prstClr val="black"/>
                </a:solidFill>
                <a:effectLst/>
                <a:uLnTx/>
                <a:uFillTx/>
              </a:rPr>
              <a:t> </a:t>
            </a:r>
            <a:r>
              <a:rPr kumimoji="0" lang="en-US" sz="3600" b="1" i="0" u="none" strike="noStrike" kern="1200" cap="none" spc="0" normalizeH="0" baseline="0" noProof="0" dirty="0" err="1">
                <a:ln>
                  <a:noFill/>
                </a:ln>
                <a:solidFill>
                  <a:prstClr val="black"/>
                </a:solidFill>
                <a:effectLst/>
                <a:uLnTx/>
                <a:uFillTx/>
              </a:rPr>
              <a:t>hỏi</a:t>
            </a:r>
            <a:r>
              <a:rPr lang="en-US" sz="3600" b="1" dirty="0">
                <a:solidFill>
                  <a:prstClr val="black"/>
                </a:solidFill>
              </a:rPr>
              <a:t>, </a:t>
            </a:r>
            <a:r>
              <a:rPr kumimoji="0" lang="en-US" sz="3600" b="1" i="0" u="none" strike="noStrike" kern="1200" cap="none" spc="0" normalizeH="0" baseline="0" noProof="0" dirty="0" err="1">
                <a:ln>
                  <a:noFill/>
                </a:ln>
                <a:solidFill>
                  <a:prstClr val="black"/>
                </a:solidFill>
                <a:effectLst/>
                <a:uLnTx/>
                <a:uFillTx/>
              </a:rPr>
              <a:t>trả</a:t>
            </a:r>
            <a:r>
              <a:rPr kumimoji="0" lang="en-US" sz="3600" b="1" i="0" u="none" strike="noStrike" kern="1200" cap="none" spc="0" normalizeH="0" baseline="0" noProof="0" dirty="0">
                <a:ln>
                  <a:noFill/>
                </a:ln>
                <a:solidFill>
                  <a:prstClr val="black"/>
                </a:solidFill>
                <a:effectLst/>
                <a:uLnTx/>
                <a:uFillTx/>
              </a:rPr>
              <a:t> </a:t>
            </a:r>
            <a:r>
              <a:rPr kumimoji="0" lang="en-US" sz="3600" b="1" i="0" u="none" strike="noStrike" kern="1200" cap="none" spc="0" normalizeH="0" baseline="0" noProof="0" dirty="0" err="1">
                <a:ln>
                  <a:noFill/>
                </a:ln>
                <a:solidFill>
                  <a:prstClr val="black"/>
                </a:solidFill>
                <a:effectLst/>
                <a:uLnTx/>
                <a:uFillTx/>
              </a:rPr>
              <a:t>lời</a:t>
            </a:r>
            <a:r>
              <a:rPr kumimoji="0" lang="en-US" sz="3600" b="1" i="0" u="none" strike="noStrike" kern="1200" cap="none" spc="0" normalizeH="0" baseline="0" noProof="0" dirty="0">
                <a:ln>
                  <a:noFill/>
                </a:ln>
                <a:solidFill>
                  <a:prstClr val="black"/>
                </a:solidFill>
                <a:effectLst/>
                <a:uLnTx/>
                <a:uFillTx/>
              </a:rPr>
              <a:t> </a:t>
            </a:r>
            <a:r>
              <a:rPr kumimoji="0" lang="en-US" sz="3600" b="1" i="0" u="none" strike="noStrike" kern="1200" cap="none" spc="0" normalizeH="0" baseline="0" noProof="0" dirty="0" err="1">
                <a:ln>
                  <a:noFill/>
                </a:ln>
                <a:solidFill>
                  <a:prstClr val="black"/>
                </a:solidFill>
                <a:effectLst/>
                <a:uLnTx/>
                <a:uFillTx/>
              </a:rPr>
              <a:t>đúng</a:t>
            </a:r>
            <a:r>
              <a:rPr kumimoji="0" lang="en-US" sz="3600" b="1" i="0" u="none" strike="noStrike" kern="1200" cap="none" spc="0" normalizeH="0" baseline="0" noProof="0" dirty="0">
                <a:ln>
                  <a:noFill/>
                </a:ln>
                <a:solidFill>
                  <a:prstClr val="black"/>
                </a:solidFill>
                <a:effectLst/>
                <a:uLnTx/>
                <a:uFillTx/>
              </a:rPr>
              <a:t> </a:t>
            </a:r>
            <a:r>
              <a:rPr kumimoji="0" lang="en-US" sz="3600" b="1" i="0" u="none" strike="noStrike" kern="1200" cap="none" spc="0" normalizeH="0" baseline="0" noProof="0" dirty="0" err="1">
                <a:ln>
                  <a:noFill/>
                </a:ln>
                <a:solidFill>
                  <a:prstClr val="black"/>
                </a:solidFill>
                <a:effectLst/>
                <a:uLnTx/>
                <a:uFillTx/>
              </a:rPr>
              <a:t>các</a:t>
            </a:r>
            <a:r>
              <a:rPr kumimoji="0" lang="en-US" sz="3600" b="1" i="0" u="none" strike="noStrike" kern="1200" cap="none" spc="0" normalizeH="0" baseline="0" noProof="0" dirty="0">
                <a:ln>
                  <a:noFill/>
                </a:ln>
                <a:solidFill>
                  <a:prstClr val="black"/>
                </a:solidFill>
                <a:effectLst/>
                <a:uLnTx/>
                <a:uFillTx/>
              </a:rPr>
              <a:t> </a:t>
            </a:r>
            <a:r>
              <a:rPr kumimoji="0" lang="en-US" sz="3600" b="1" i="0" u="none" strike="noStrike" kern="1200" cap="none" spc="0" normalizeH="0" baseline="0" noProof="0" dirty="0" err="1">
                <a:ln>
                  <a:noFill/>
                </a:ln>
                <a:solidFill>
                  <a:prstClr val="black"/>
                </a:solidFill>
                <a:effectLst/>
                <a:uLnTx/>
                <a:uFillTx/>
              </a:rPr>
              <a:t>em</a:t>
            </a:r>
            <a:r>
              <a:rPr kumimoji="0" lang="en-US" sz="3600" b="1" i="0" u="none" strike="noStrike" kern="1200" cap="none" spc="0" normalizeH="0" baseline="0" noProof="0" dirty="0">
                <a:ln>
                  <a:noFill/>
                </a:ln>
                <a:solidFill>
                  <a:prstClr val="black"/>
                </a:solidFill>
                <a:effectLst/>
                <a:uLnTx/>
                <a:uFillTx/>
              </a:rPr>
              <a:t> </a:t>
            </a:r>
            <a:r>
              <a:rPr kumimoji="0" lang="en-US" sz="3600" b="1" i="0" u="none" strike="noStrike" kern="1200" cap="none" spc="0" normalizeH="0" baseline="0" noProof="0" dirty="0" err="1">
                <a:ln>
                  <a:noFill/>
                </a:ln>
                <a:solidFill>
                  <a:prstClr val="black"/>
                </a:solidFill>
                <a:effectLst/>
                <a:uLnTx/>
                <a:uFillTx/>
              </a:rPr>
              <a:t>sẽ</a:t>
            </a:r>
            <a:r>
              <a:rPr kumimoji="0" lang="en-US" sz="3600" b="1" i="0" u="none" strike="noStrike" kern="1200" cap="none" spc="0" normalizeH="0" baseline="0" noProof="0" dirty="0">
                <a:ln>
                  <a:noFill/>
                </a:ln>
                <a:solidFill>
                  <a:prstClr val="black"/>
                </a:solidFill>
                <a:effectLst/>
                <a:uLnTx/>
                <a:uFillTx/>
              </a:rPr>
              <a:t> </a:t>
            </a:r>
            <a:r>
              <a:rPr kumimoji="0" lang="en-US" sz="3600" b="1" i="0" u="none" strike="noStrike" kern="1200" cap="none" spc="0" normalizeH="0" baseline="0" noProof="0" dirty="0" err="1">
                <a:ln>
                  <a:noFill/>
                </a:ln>
                <a:solidFill>
                  <a:prstClr val="black"/>
                </a:solidFill>
                <a:effectLst/>
                <a:uLnTx/>
                <a:uFillTx/>
              </a:rPr>
              <a:t>giúp</a:t>
            </a:r>
            <a:r>
              <a:rPr kumimoji="0" lang="en-US" sz="3600" b="1" i="0" u="none" strike="noStrike" kern="1200" cap="none" spc="0" normalizeH="0" baseline="0" noProof="0" dirty="0">
                <a:ln>
                  <a:noFill/>
                </a:ln>
                <a:solidFill>
                  <a:prstClr val="black"/>
                </a:solidFill>
                <a:effectLst/>
                <a:uLnTx/>
                <a:uFillTx/>
              </a:rPr>
              <a:t> </a:t>
            </a:r>
            <a:r>
              <a:rPr kumimoji="0" lang="en-US" sz="3600" b="1" i="0" u="none" strike="noStrike" kern="1200" cap="none" spc="0" normalizeH="0" baseline="0" noProof="0" dirty="0" err="1">
                <a:ln>
                  <a:noFill/>
                </a:ln>
                <a:solidFill>
                  <a:prstClr val="black"/>
                </a:solidFill>
                <a:effectLst/>
                <a:uLnTx/>
                <a:uFillTx/>
              </a:rPr>
              <a:t>bạn</a:t>
            </a:r>
            <a:r>
              <a:rPr kumimoji="0" lang="en-US" sz="3600" b="1" i="0" u="none" strike="noStrike" kern="1200" cap="none" spc="0" normalizeH="0" baseline="0" noProof="0" dirty="0">
                <a:ln>
                  <a:noFill/>
                </a:ln>
                <a:solidFill>
                  <a:prstClr val="black"/>
                </a:solidFill>
                <a:effectLst/>
                <a:uLnTx/>
                <a:uFillTx/>
              </a:rPr>
              <a:t> </a:t>
            </a:r>
            <a:r>
              <a:rPr kumimoji="0" lang="en-US" sz="3600" b="1" i="0" u="none" strike="noStrike" kern="1200" cap="none" spc="0" normalizeH="0" baseline="0" noProof="0" dirty="0" err="1">
                <a:ln>
                  <a:noFill/>
                </a:ln>
                <a:solidFill>
                  <a:prstClr val="black"/>
                </a:solidFill>
                <a:effectLst/>
                <a:uLnTx/>
                <a:uFillTx/>
              </a:rPr>
              <a:t>nhỏ</a:t>
            </a:r>
            <a:r>
              <a:rPr kumimoji="0" lang="en-US" sz="3600" b="1" i="0" u="none" strike="noStrike" kern="1200" cap="none" spc="0" normalizeH="0" baseline="0" noProof="0" dirty="0">
                <a:ln>
                  <a:noFill/>
                </a:ln>
                <a:solidFill>
                  <a:prstClr val="black"/>
                </a:solidFill>
                <a:effectLst/>
                <a:uLnTx/>
                <a:uFillTx/>
              </a:rPr>
              <a:t> </a:t>
            </a:r>
            <a:r>
              <a:rPr kumimoji="0" lang="en-US" sz="3600" b="1" i="0" u="none" strike="noStrike" kern="1200" cap="none" spc="0" normalizeH="0" baseline="0" noProof="0" dirty="0" err="1">
                <a:ln>
                  <a:noFill/>
                </a:ln>
                <a:solidFill>
                  <a:prstClr val="black"/>
                </a:solidFill>
                <a:effectLst/>
                <a:uLnTx/>
                <a:uFillTx/>
              </a:rPr>
              <a:t>hái</a:t>
            </a:r>
            <a:r>
              <a:rPr kumimoji="0" lang="en-US" sz="3600" b="1" i="0" u="none" strike="noStrike" kern="1200" cap="none" spc="0" normalizeH="0" baseline="0" noProof="0" dirty="0">
                <a:ln>
                  <a:noFill/>
                </a:ln>
                <a:solidFill>
                  <a:prstClr val="black"/>
                </a:solidFill>
                <a:effectLst/>
                <a:uLnTx/>
                <a:uFillTx/>
              </a:rPr>
              <a:t> </a:t>
            </a:r>
            <a:r>
              <a:rPr kumimoji="0" lang="en-US" sz="3600" b="1" i="0" u="none" strike="noStrike" kern="1200" cap="none" spc="0" normalizeH="0" baseline="0" noProof="0" dirty="0" err="1">
                <a:ln>
                  <a:noFill/>
                </a:ln>
                <a:solidFill>
                  <a:prstClr val="black"/>
                </a:solidFill>
                <a:effectLst/>
                <a:uLnTx/>
                <a:uFillTx/>
              </a:rPr>
              <a:t>một</a:t>
            </a:r>
            <a:r>
              <a:rPr kumimoji="0" lang="en-US" sz="3600" b="1" i="0" u="none" strike="noStrike" kern="1200" cap="none" spc="0" normalizeH="0" baseline="0" noProof="0" dirty="0">
                <a:ln>
                  <a:noFill/>
                </a:ln>
                <a:solidFill>
                  <a:prstClr val="black"/>
                </a:solidFill>
                <a:effectLst/>
                <a:uLnTx/>
                <a:uFillTx/>
              </a:rPr>
              <a:t> </a:t>
            </a:r>
            <a:r>
              <a:rPr kumimoji="0" lang="en-US" sz="3600" b="1" i="0" u="none" strike="noStrike" kern="1200" cap="none" spc="0" normalizeH="0" baseline="0" noProof="0" dirty="0" err="1">
                <a:ln>
                  <a:noFill/>
                </a:ln>
                <a:solidFill>
                  <a:prstClr val="black"/>
                </a:solidFill>
                <a:effectLst/>
                <a:uLnTx/>
                <a:uFillTx/>
              </a:rPr>
              <a:t>quả</a:t>
            </a:r>
            <a:r>
              <a:rPr kumimoji="0" lang="en-US" sz="3600" b="1" i="0" u="none" strike="noStrike" kern="1200" cap="none" spc="0" normalizeH="0" baseline="0" noProof="0" dirty="0">
                <a:ln>
                  <a:noFill/>
                </a:ln>
                <a:solidFill>
                  <a:prstClr val="black"/>
                </a:solidFill>
                <a:effectLst/>
                <a:uLnTx/>
                <a:uFillTx/>
              </a:rPr>
              <a:t> </a:t>
            </a:r>
            <a:r>
              <a:rPr kumimoji="0" lang="en-US" sz="3600" b="1" i="0" u="none" strike="noStrike" kern="1200" cap="none" spc="0" normalizeH="0" baseline="0" noProof="0" dirty="0" err="1">
                <a:ln>
                  <a:noFill/>
                </a:ln>
                <a:solidFill>
                  <a:prstClr val="black"/>
                </a:solidFill>
                <a:effectLst/>
                <a:uLnTx/>
                <a:uFillTx/>
              </a:rPr>
              <a:t>táo</a:t>
            </a:r>
            <a:r>
              <a:rPr kumimoji="0" lang="en-US" sz="3600" b="1" i="0" u="none" strike="noStrike" kern="1200" cap="none" spc="0" normalizeH="0" baseline="0" noProof="0" dirty="0">
                <a:ln>
                  <a:noFill/>
                </a:ln>
                <a:solidFill>
                  <a:prstClr val="black"/>
                </a:solidFill>
                <a:effectLst/>
                <a:uLnTx/>
                <a:uFillTx/>
              </a:rPr>
              <a:t>.</a:t>
            </a:r>
          </a:p>
        </p:txBody>
      </p:sp>
      <p:sp>
        <p:nvSpPr>
          <p:cNvPr id="8" name="TEXT TRÒ CHƠI HÁI TRÁI">
            <a:extLst>
              <a:ext uri="{FF2B5EF4-FFF2-40B4-BE49-F238E27FC236}">
                <a16:creationId xmlns:a16="http://schemas.microsoft.com/office/drawing/2014/main" id="{1DDF022E-BE0C-4A44-9896-871179C0BBB9}"/>
              </a:ext>
            </a:extLst>
          </p:cNvPr>
          <p:cNvSpPr txBox="1"/>
          <p:nvPr/>
        </p:nvSpPr>
        <p:spPr>
          <a:xfrm>
            <a:off x="1768935" y="660675"/>
            <a:ext cx="7167090" cy="1107996"/>
          </a:xfrm>
          <a:prstGeom prst="rect">
            <a:avLst/>
          </a:prstGeom>
          <a:noFill/>
        </p:spPr>
        <p:txBody>
          <a:bodyPr wrap="none" rtlCol="0">
            <a:prstTxWarp prst="textArchUp">
              <a:avLst>
                <a:gd name="adj" fmla="val 11038552"/>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600" b="1" i="0" u="none" strike="noStrike" kern="1200" cap="none" spc="0" normalizeH="0" baseline="0" noProof="0" dirty="0">
                <a:ln w="28575">
                  <a:solidFill>
                    <a:prstClr val="white"/>
                  </a:solidFill>
                </a:ln>
                <a:solidFill>
                  <a:srgbClr val="ED7D31"/>
                </a:solidFill>
                <a:effectLst/>
                <a:uLnTx/>
                <a:uFillTx/>
                <a:ea typeface="+mn-ea"/>
                <a:cs typeface="+mn-cs"/>
              </a:rPr>
              <a:t>TRÒ CHƠI HÁI TRÁI </a:t>
            </a:r>
          </a:p>
        </p:txBody>
      </p:sp>
    </p:spTree>
    <p:extLst>
      <p:ext uri="{BB962C8B-B14F-4D97-AF65-F5344CB8AC3E}">
        <p14:creationId xmlns:p14="http://schemas.microsoft.com/office/powerpoint/2010/main" val="66205527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ircle(in)">
                                      <p:cBhvr>
                                        <p:cTn id="7" dur="2000"/>
                                        <p:tgtEl>
                                          <p:spTgt spid="2"/>
                                        </p:tgtEl>
                                      </p:cBhvr>
                                    </p:animEffect>
                                  </p:childTnLst>
                                </p:cTn>
                              </p:par>
                              <p:par>
                                <p:cTn id="8" presetID="2" presetClass="entr" presetSubtype="1" fill="hold" nodeType="withEffect">
                                  <p:stCondLst>
                                    <p:cond delay="1500"/>
                                  </p:stCondLst>
                                  <p:childTnLst>
                                    <p:set>
                                      <p:cBhvr>
                                        <p:cTn id="9" dur="1" fill="hold">
                                          <p:stCondLst>
                                            <p:cond delay="0"/>
                                          </p:stCondLst>
                                        </p:cTn>
                                        <p:tgtEl>
                                          <p:spTgt spid="6"/>
                                        </p:tgtEl>
                                        <p:attrNameLst>
                                          <p:attrName>style.visibility</p:attrName>
                                        </p:attrNameLst>
                                      </p:cBhvr>
                                      <p:to>
                                        <p:strVal val="visible"/>
                                      </p:to>
                                    </p:set>
                                    <p:anim calcmode="lin" valueType="num">
                                      <p:cBhvr additive="base">
                                        <p:cTn id="10" dur="1000" fill="hold"/>
                                        <p:tgtEl>
                                          <p:spTgt spid="6"/>
                                        </p:tgtEl>
                                        <p:attrNameLst>
                                          <p:attrName>ppt_x</p:attrName>
                                        </p:attrNameLst>
                                      </p:cBhvr>
                                      <p:tavLst>
                                        <p:tav tm="0">
                                          <p:val>
                                            <p:strVal val="#ppt_x"/>
                                          </p:val>
                                        </p:tav>
                                        <p:tav tm="100000">
                                          <p:val>
                                            <p:strVal val="#ppt_x"/>
                                          </p:val>
                                        </p:tav>
                                      </p:tavLst>
                                    </p:anim>
                                    <p:anim calcmode="lin" valueType="num">
                                      <p:cBhvr additive="base">
                                        <p:cTn id="11" dur="1000" fill="hold"/>
                                        <p:tgtEl>
                                          <p:spTgt spid="6"/>
                                        </p:tgtEl>
                                        <p:attrNameLst>
                                          <p:attrName>ppt_y</p:attrName>
                                        </p:attrNameLst>
                                      </p:cBhvr>
                                      <p:tavLst>
                                        <p:tav tm="0">
                                          <p:val>
                                            <p:strVal val="0-#ppt_h/2"/>
                                          </p:val>
                                        </p:tav>
                                        <p:tav tm="100000">
                                          <p:val>
                                            <p:strVal val="#ppt_y"/>
                                          </p:val>
                                        </p:tav>
                                      </p:tavLst>
                                    </p:anim>
                                  </p:childTnLst>
                                </p:cTn>
                              </p:par>
                              <p:par>
                                <p:cTn id="12" presetID="16" presetClass="entr" presetSubtype="21" fill="hold" grpId="0" nodeType="withEffect">
                                  <p:stCondLst>
                                    <p:cond delay="2500"/>
                                  </p:stCondLst>
                                  <p:childTnLst>
                                    <p:set>
                                      <p:cBhvr>
                                        <p:cTn id="13" dur="1" fill="hold">
                                          <p:stCondLst>
                                            <p:cond delay="0"/>
                                          </p:stCondLst>
                                        </p:cTn>
                                        <p:tgtEl>
                                          <p:spTgt spid="3"/>
                                        </p:tgtEl>
                                        <p:attrNameLst>
                                          <p:attrName>style.visibility</p:attrName>
                                        </p:attrNameLst>
                                      </p:cBhvr>
                                      <p:to>
                                        <p:strVal val="visible"/>
                                      </p:to>
                                    </p:set>
                                    <p:animEffect transition="in" filter="barn(inVertical)">
                                      <p:cBhvr>
                                        <p:cTn id="14" dur="500"/>
                                        <p:tgtEl>
                                          <p:spTgt spid="3"/>
                                        </p:tgtEl>
                                      </p:cBhvr>
                                    </p:animEffect>
                                  </p:childTnLst>
                                </p:cTn>
                              </p:par>
                              <p:par>
                                <p:cTn id="15" presetID="31" presetClass="entr" presetSubtype="0" fill="hold" grpId="0" nodeType="withEffect">
                                  <p:stCondLst>
                                    <p:cond delay="3750"/>
                                  </p:stCondLst>
                                  <p:childTnLst>
                                    <p:set>
                                      <p:cBhvr>
                                        <p:cTn id="16" dur="1" fill="hold">
                                          <p:stCondLst>
                                            <p:cond delay="0"/>
                                          </p:stCondLst>
                                        </p:cTn>
                                        <p:tgtEl>
                                          <p:spTgt spid="4"/>
                                        </p:tgtEl>
                                        <p:attrNameLst>
                                          <p:attrName>style.visibility</p:attrName>
                                        </p:attrNameLst>
                                      </p:cBhvr>
                                      <p:to>
                                        <p:strVal val="visible"/>
                                      </p:to>
                                    </p:set>
                                    <p:anim calcmode="lin" valueType="num">
                                      <p:cBhvr>
                                        <p:cTn id="17" dur="2250" fill="hold"/>
                                        <p:tgtEl>
                                          <p:spTgt spid="4"/>
                                        </p:tgtEl>
                                        <p:attrNameLst>
                                          <p:attrName>ppt_w</p:attrName>
                                        </p:attrNameLst>
                                      </p:cBhvr>
                                      <p:tavLst>
                                        <p:tav tm="0">
                                          <p:val>
                                            <p:fltVal val="0"/>
                                          </p:val>
                                        </p:tav>
                                        <p:tav tm="100000">
                                          <p:val>
                                            <p:strVal val="#ppt_w"/>
                                          </p:val>
                                        </p:tav>
                                      </p:tavLst>
                                    </p:anim>
                                    <p:anim calcmode="lin" valueType="num">
                                      <p:cBhvr>
                                        <p:cTn id="18" dur="2250" fill="hold"/>
                                        <p:tgtEl>
                                          <p:spTgt spid="4"/>
                                        </p:tgtEl>
                                        <p:attrNameLst>
                                          <p:attrName>ppt_h</p:attrName>
                                        </p:attrNameLst>
                                      </p:cBhvr>
                                      <p:tavLst>
                                        <p:tav tm="0">
                                          <p:val>
                                            <p:fltVal val="0"/>
                                          </p:val>
                                        </p:tav>
                                        <p:tav tm="100000">
                                          <p:val>
                                            <p:strVal val="#ppt_h"/>
                                          </p:val>
                                        </p:tav>
                                      </p:tavLst>
                                    </p:anim>
                                    <p:anim calcmode="lin" valueType="num">
                                      <p:cBhvr>
                                        <p:cTn id="19" dur="2250" fill="hold"/>
                                        <p:tgtEl>
                                          <p:spTgt spid="4"/>
                                        </p:tgtEl>
                                        <p:attrNameLst>
                                          <p:attrName>style.rotation</p:attrName>
                                        </p:attrNameLst>
                                      </p:cBhvr>
                                      <p:tavLst>
                                        <p:tav tm="0">
                                          <p:val>
                                            <p:fltVal val="90"/>
                                          </p:val>
                                        </p:tav>
                                        <p:tav tm="100000">
                                          <p:val>
                                            <p:fltVal val="0"/>
                                          </p:val>
                                        </p:tav>
                                      </p:tavLst>
                                    </p:anim>
                                    <p:animEffect transition="in" filter="fade">
                                      <p:cBhvr>
                                        <p:cTn id="20" dur="2250"/>
                                        <p:tgtEl>
                                          <p:spTgt spid="4"/>
                                        </p:tgtEl>
                                      </p:cBhvr>
                                    </p:animEffect>
                                  </p:childTnLst>
                                </p:cTn>
                              </p:par>
                            </p:childTnLst>
                          </p:cTn>
                        </p:par>
                      </p:childTnLst>
                    </p:cTn>
                  </p:par>
                  <p:par>
                    <p:cTn id="21" fill="hold">
                      <p:stCondLst>
                        <p:cond delay="indefinite"/>
                      </p:stCondLst>
                      <p:childTnLst>
                        <p:par>
                          <p:cTn id="22" fill="hold">
                            <p:stCondLst>
                              <p:cond delay="0"/>
                            </p:stCondLst>
                            <p:childTnLst>
                              <p:par>
                                <p:cTn id="23" presetID="42" presetClass="entr" presetSubtype="0"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1000"/>
                                        <p:tgtEl>
                                          <p:spTgt spid="8"/>
                                        </p:tgtEl>
                                      </p:cBhvr>
                                    </p:animEffect>
                                    <p:anim calcmode="lin" valueType="num">
                                      <p:cBhvr>
                                        <p:cTn id="26" dur="1000" fill="hold"/>
                                        <p:tgtEl>
                                          <p:spTgt spid="8"/>
                                        </p:tgtEl>
                                        <p:attrNameLst>
                                          <p:attrName>ppt_x</p:attrName>
                                        </p:attrNameLst>
                                      </p:cBhvr>
                                      <p:tavLst>
                                        <p:tav tm="0">
                                          <p:val>
                                            <p:strVal val="#ppt_x"/>
                                          </p:val>
                                        </p:tav>
                                        <p:tav tm="100000">
                                          <p:val>
                                            <p:strVal val="#ppt_x"/>
                                          </p:val>
                                        </p:tav>
                                      </p:tavLst>
                                    </p:anim>
                                    <p:anim calcmode="lin" valueType="num">
                                      <p:cBhvr>
                                        <p:cTn id="27"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P spid="4" grpId="0"/>
      <p:bldP spid="8"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Hình nền" descr="A picture containing text&#10;&#10;Description automatically generated">
            <a:extLst>
              <a:ext uri="{FF2B5EF4-FFF2-40B4-BE49-F238E27FC236}">
                <a16:creationId xmlns:a16="http://schemas.microsoft.com/office/drawing/2014/main" id="{6CCB60C3-5240-4043-6913-D8545F9C11D5}"/>
              </a:ext>
            </a:extLst>
          </p:cNvPr>
          <p:cNvPicPr>
            <a:picLocks noGrp="1" noRot="1" noChangeAspect="1" noMove="1" noResize="1" noEditPoints="1" noAdjustHandles="1" noChangeArrowheads="1" noChangeShapeType="1" noCrop="1"/>
          </p:cNvPicPr>
          <p:nvPr>
            <p:ph idx="1"/>
          </p:nvPr>
        </p:nvPicPr>
        <p:blipFill>
          <a:blip r:embed="rId2">
            <a:extLst>
              <a:ext uri="{28A0092B-C50C-407E-A947-70E740481C1C}">
                <a14:useLocalDpi xmlns:a14="http://schemas.microsoft.com/office/drawing/2010/main" val="0"/>
              </a:ext>
            </a:extLst>
          </a:blip>
          <a:stretch>
            <a:fillRect/>
          </a:stretch>
        </p:blipFill>
        <p:spPr>
          <a:xfrm>
            <a:off x="-1" y="0"/>
            <a:ext cx="12190613" cy="6858000"/>
          </a:xfrm>
        </p:spPr>
      </p:pic>
      <p:pic>
        <p:nvPicPr>
          <p:cNvPr id="7" name="Hình nền 2" descr="A picture containing text&#10;&#10;Description automatically generated">
            <a:extLst>
              <a:ext uri="{FF2B5EF4-FFF2-40B4-BE49-F238E27FC236}">
                <a16:creationId xmlns:a16="http://schemas.microsoft.com/office/drawing/2014/main" id="{CB766BFB-D82C-D196-FDD6-1D747B7BC89D}"/>
              </a:ext>
            </a:extLst>
          </p:cNvPr>
          <p:cNvPicPr>
            <a:picLocks noGrp="1" noRot="1" noChangeAspect="1" noMove="1" noResize="1" noEditPoints="1" noAdjustHandles="1" noChangeArrowheads="1" noChangeShapeType="1" noCrop="1"/>
          </p:cNvPicPr>
          <p:nvPr/>
        </p:nvPicPr>
        <p:blipFill>
          <a:blip r:embed="rId3">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pic>
        <p:nvPicPr>
          <p:cNvPr id="11" name="Cây táo" descr="Icon&#10;&#10;Description automatically generated">
            <a:extLst>
              <a:ext uri="{FF2B5EF4-FFF2-40B4-BE49-F238E27FC236}">
                <a16:creationId xmlns:a16="http://schemas.microsoft.com/office/drawing/2014/main" id="{1D2BC29D-6C18-F4ED-61C8-1B7012B9ED4B}"/>
              </a:ext>
            </a:extLst>
          </p:cNvPr>
          <p:cNvPicPr>
            <a:picLocks noChangeAspect="1"/>
          </p:cNvPicPr>
          <p:nvPr/>
        </p:nvPicPr>
        <p:blipFill rotWithShape="1">
          <a:blip r:embed="rId4">
            <a:extLst>
              <a:ext uri="{28A0092B-C50C-407E-A947-70E740481C1C}">
                <a14:useLocalDpi xmlns:a14="http://schemas.microsoft.com/office/drawing/2010/main" val="0"/>
              </a:ext>
            </a:extLst>
          </a:blip>
          <a:srcRect l="8078" t="8320" r="6300" b="6381"/>
          <a:stretch/>
        </p:blipFill>
        <p:spPr>
          <a:xfrm>
            <a:off x="6095305" y="748286"/>
            <a:ext cx="6094612" cy="6071613"/>
          </a:xfrm>
          <a:prstGeom prst="rect">
            <a:avLst/>
          </a:prstGeom>
        </p:spPr>
      </p:pic>
      <p:pic>
        <p:nvPicPr>
          <p:cNvPr id="16" name="Picture 15" descr="Icon&#10;&#10;Description automatically generated">
            <a:extLst>
              <a:ext uri="{FF2B5EF4-FFF2-40B4-BE49-F238E27FC236}">
                <a16:creationId xmlns:a16="http://schemas.microsoft.com/office/drawing/2014/main" id="{3E718AAA-28E0-6114-59A1-63266D05ED1D}"/>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770035" y="4477138"/>
            <a:ext cx="2737965" cy="2368229"/>
          </a:xfrm>
          <a:prstGeom prst="rect">
            <a:avLst/>
          </a:prstGeom>
        </p:spPr>
      </p:pic>
      <p:pic>
        <p:nvPicPr>
          <p:cNvPr id="10" name="Trái táo số 1">
            <a:hlinkClick r:id="rId6" action="ppaction://hlinksldjump"/>
            <a:extLst>
              <a:ext uri="{FF2B5EF4-FFF2-40B4-BE49-F238E27FC236}">
                <a16:creationId xmlns:a16="http://schemas.microsoft.com/office/drawing/2014/main" id="{123F34E1-6064-84E5-46F8-63F899097F7E}"/>
              </a:ext>
            </a:extLst>
          </p:cNvPr>
          <p:cNvPicPr>
            <a:picLocks noChangeAspect="1"/>
          </p:cNvPicPr>
          <p:nvPr/>
        </p:nvPicPr>
        <p:blipFill>
          <a:blip r:embed="rId7"/>
          <a:stretch>
            <a:fillRect/>
          </a:stretch>
        </p:blipFill>
        <p:spPr>
          <a:xfrm>
            <a:off x="6822813" y="2301563"/>
            <a:ext cx="762066" cy="847417"/>
          </a:xfrm>
          <a:prstGeom prst="rect">
            <a:avLst/>
          </a:prstGeom>
        </p:spPr>
      </p:pic>
      <p:pic>
        <p:nvPicPr>
          <p:cNvPr id="12" name="Trái táo số 2">
            <a:hlinkClick r:id="rId8" action="ppaction://hlinksldjump"/>
            <a:extLst>
              <a:ext uri="{FF2B5EF4-FFF2-40B4-BE49-F238E27FC236}">
                <a16:creationId xmlns:a16="http://schemas.microsoft.com/office/drawing/2014/main" id="{1516F9DA-4A5B-DA72-ABA8-27AB699B5A21}"/>
              </a:ext>
            </a:extLst>
          </p:cNvPr>
          <p:cNvPicPr>
            <a:picLocks noChangeAspect="1"/>
          </p:cNvPicPr>
          <p:nvPr/>
        </p:nvPicPr>
        <p:blipFill>
          <a:blip r:embed="rId9"/>
          <a:stretch>
            <a:fillRect/>
          </a:stretch>
        </p:blipFill>
        <p:spPr>
          <a:xfrm>
            <a:off x="6709868" y="3199916"/>
            <a:ext cx="762066" cy="853514"/>
          </a:xfrm>
          <a:prstGeom prst="rect">
            <a:avLst/>
          </a:prstGeom>
        </p:spPr>
      </p:pic>
      <p:pic>
        <p:nvPicPr>
          <p:cNvPr id="45" name="Trái táo số 3">
            <a:hlinkClick r:id="rId10" action="ppaction://hlinksldjump"/>
            <a:extLst>
              <a:ext uri="{FF2B5EF4-FFF2-40B4-BE49-F238E27FC236}">
                <a16:creationId xmlns:a16="http://schemas.microsoft.com/office/drawing/2014/main" id="{A4B5DA6F-7E1E-709C-0E91-C3A2D5F8ACB2}"/>
              </a:ext>
            </a:extLst>
          </p:cNvPr>
          <p:cNvPicPr>
            <a:picLocks noChangeAspect="1"/>
          </p:cNvPicPr>
          <p:nvPr/>
        </p:nvPicPr>
        <p:blipFill>
          <a:blip r:embed="rId11"/>
          <a:stretch>
            <a:fillRect/>
          </a:stretch>
        </p:blipFill>
        <p:spPr>
          <a:xfrm>
            <a:off x="8312880" y="3199916"/>
            <a:ext cx="755970" cy="847417"/>
          </a:xfrm>
          <a:prstGeom prst="rect">
            <a:avLst/>
          </a:prstGeom>
        </p:spPr>
      </p:pic>
      <p:pic>
        <p:nvPicPr>
          <p:cNvPr id="46" name="Trái táo số 4">
            <a:hlinkClick r:id="rId12" action="ppaction://hlinksldjump"/>
            <a:extLst>
              <a:ext uri="{FF2B5EF4-FFF2-40B4-BE49-F238E27FC236}">
                <a16:creationId xmlns:a16="http://schemas.microsoft.com/office/drawing/2014/main" id="{901E138C-9DC8-665D-1405-36BB1F3E8C6A}"/>
              </a:ext>
            </a:extLst>
          </p:cNvPr>
          <p:cNvPicPr>
            <a:picLocks noChangeAspect="1"/>
          </p:cNvPicPr>
          <p:nvPr/>
        </p:nvPicPr>
        <p:blipFill>
          <a:blip r:embed="rId13"/>
          <a:stretch>
            <a:fillRect/>
          </a:stretch>
        </p:blipFill>
        <p:spPr>
          <a:xfrm>
            <a:off x="9474151" y="3005291"/>
            <a:ext cx="762066" cy="847417"/>
          </a:xfrm>
          <a:prstGeom prst="rect">
            <a:avLst/>
          </a:prstGeom>
        </p:spPr>
      </p:pic>
      <p:pic>
        <p:nvPicPr>
          <p:cNvPr id="3" name="Trái táo số 5">
            <a:hlinkClick r:id="rId14" action="ppaction://hlinksldjump"/>
            <a:extLst>
              <a:ext uri="{FF2B5EF4-FFF2-40B4-BE49-F238E27FC236}">
                <a16:creationId xmlns:a16="http://schemas.microsoft.com/office/drawing/2014/main" id="{E4E46158-9A63-C503-2AF8-27824BEB3B3C}"/>
              </a:ext>
            </a:extLst>
          </p:cNvPr>
          <p:cNvPicPr>
            <a:picLocks noChangeAspect="1"/>
          </p:cNvPicPr>
          <p:nvPr/>
        </p:nvPicPr>
        <p:blipFill>
          <a:blip r:embed="rId15"/>
          <a:stretch>
            <a:fillRect/>
          </a:stretch>
        </p:blipFill>
        <p:spPr>
          <a:xfrm>
            <a:off x="8613984" y="1779608"/>
            <a:ext cx="762066" cy="847417"/>
          </a:xfrm>
          <a:prstGeom prst="rect">
            <a:avLst/>
          </a:prstGeom>
        </p:spPr>
      </p:pic>
      <p:pic>
        <p:nvPicPr>
          <p:cNvPr id="13" name="Trái táo số 6">
            <a:hlinkClick r:id="rId16" action="ppaction://hlinksldjump"/>
            <a:extLst>
              <a:ext uri="{FF2B5EF4-FFF2-40B4-BE49-F238E27FC236}">
                <a16:creationId xmlns:a16="http://schemas.microsoft.com/office/drawing/2014/main" id="{F632CABA-AB18-D2AB-02CA-99CDB4455BAF}"/>
              </a:ext>
            </a:extLst>
          </p:cNvPr>
          <p:cNvPicPr>
            <a:picLocks noChangeAspect="1"/>
          </p:cNvPicPr>
          <p:nvPr/>
        </p:nvPicPr>
        <p:blipFill>
          <a:blip r:embed="rId17"/>
          <a:stretch>
            <a:fillRect/>
          </a:stretch>
        </p:blipFill>
        <p:spPr>
          <a:xfrm>
            <a:off x="10341969" y="2362994"/>
            <a:ext cx="762066" cy="847417"/>
          </a:xfrm>
          <a:prstGeom prst="rect">
            <a:avLst/>
          </a:prstGeom>
        </p:spPr>
      </p:pic>
      <p:pic>
        <p:nvPicPr>
          <p:cNvPr id="17" name="Trái táo số 7">
            <a:hlinkClick r:id="rId18" action="ppaction://hlinksldjump"/>
            <a:extLst>
              <a:ext uri="{FF2B5EF4-FFF2-40B4-BE49-F238E27FC236}">
                <a16:creationId xmlns:a16="http://schemas.microsoft.com/office/drawing/2014/main" id="{AD9B389E-7446-4F23-A837-615B9CDE378F}"/>
              </a:ext>
            </a:extLst>
          </p:cNvPr>
          <p:cNvPicPr>
            <a:picLocks noChangeAspect="1"/>
          </p:cNvPicPr>
          <p:nvPr/>
        </p:nvPicPr>
        <p:blipFill>
          <a:blip r:embed="rId19"/>
          <a:stretch>
            <a:fillRect/>
          </a:stretch>
        </p:blipFill>
        <p:spPr>
          <a:xfrm>
            <a:off x="10429727" y="3623624"/>
            <a:ext cx="762066" cy="853514"/>
          </a:xfrm>
          <a:prstGeom prst="rect">
            <a:avLst/>
          </a:prstGeom>
        </p:spPr>
      </p:pic>
      <p:pic>
        <p:nvPicPr>
          <p:cNvPr id="18" name="Trái táo số 8">
            <a:hlinkClick r:id="rId20" action="ppaction://hlinksldjump"/>
            <a:extLst>
              <a:ext uri="{FF2B5EF4-FFF2-40B4-BE49-F238E27FC236}">
                <a16:creationId xmlns:a16="http://schemas.microsoft.com/office/drawing/2014/main" id="{238A1EAF-A68E-62E3-19F7-8BEB46A5FAE3}"/>
              </a:ext>
            </a:extLst>
          </p:cNvPr>
          <p:cNvPicPr>
            <a:picLocks noChangeAspect="1"/>
          </p:cNvPicPr>
          <p:nvPr/>
        </p:nvPicPr>
        <p:blipFill>
          <a:blip r:embed="rId21"/>
          <a:stretch>
            <a:fillRect/>
          </a:stretch>
        </p:blipFill>
        <p:spPr>
          <a:xfrm>
            <a:off x="9843361" y="1434314"/>
            <a:ext cx="755970" cy="847417"/>
          </a:xfrm>
          <a:prstGeom prst="rect">
            <a:avLst/>
          </a:prstGeom>
        </p:spPr>
      </p:pic>
      <p:pic>
        <p:nvPicPr>
          <p:cNvPr id="9" name="Picture 8" descr="A picture containing text&#10;&#10;Description automatically generated">
            <a:extLst>
              <a:ext uri="{FF2B5EF4-FFF2-40B4-BE49-F238E27FC236}">
                <a16:creationId xmlns:a16="http://schemas.microsoft.com/office/drawing/2014/main" id="{4EE3BAF3-3A90-65AF-AA51-AD10F3F788E0}"/>
              </a:ext>
            </a:extLst>
          </p:cNvPr>
          <p:cNvPicPr>
            <a:picLocks noChangeAspect="1"/>
          </p:cNvPicPr>
          <p:nvPr/>
        </p:nvPicPr>
        <p:blipFill rotWithShape="1">
          <a:blip r:embed="rId22" cstate="print">
            <a:extLst>
              <a:ext uri="{28A0092B-C50C-407E-A947-70E740481C1C}">
                <a14:useLocalDpi xmlns:a14="http://schemas.microsoft.com/office/drawing/2010/main" val="0"/>
              </a:ext>
            </a:extLst>
          </a:blip>
          <a:srcRect l="25413" r="22352"/>
          <a:stretch/>
        </p:blipFill>
        <p:spPr>
          <a:xfrm rot="190983">
            <a:off x="1472020" y="2643662"/>
            <a:ext cx="3486362" cy="4232506"/>
          </a:xfrm>
          <a:prstGeom prst="rect">
            <a:avLst/>
          </a:prstGeom>
        </p:spPr>
      </p:pic>
      <p:grpSp>
        <p:nvGrpSpPr>
          <p:cNvPr id="20" name="Nhóm cỏ cây">
            <a:extLst>
              <a:ext uri="{FF2B5EF4-FFF2-40B4-BE49-F238E27FC236}">
                <a16:creationId xmlns:a16="http://schemas.microsoft.com/office/drawing/2014/main" id="{DD408CC0-C982-D5BB-4BF4-7AE3EE738E1C}"/>
              </a:ext>
            </a:extLst>
          </p:cNvPr>
          <p:cNvGrpSpPr/>
          <p:nvPr/>
        </p:nvGrpSpPr>
        <p:grpSpPr>
          <a:xfrm>
            <a:off x="38455" y="5207001"/>
            <a:ext cx="12192000" cy="1650999"/>
            <a:chOff x="0" y="5207000"/>
            <a:chExt cx="12192000" cy="1650999"/>
          </a:xfrm>
        </p:grpSpPr>
        <p:pic>
          <p:nvPicPr>
            <p:cNvPr id="21" name="Cây cỏ 1">
              <a:extLst>
                <a:ext uri="{FF2B5EF4-FFF2-40B4-BE49-F238E27FC236}">
                  <a16:creationId xmlns:a16="http://schemas.microsoft.com/office/drawing/2014/main" id="{03B168E8-6412-827F-C6B5-4E807A847A59}"/>
                </a:ext>
              </a:extLst>
            </p:cNvPr>
            <p:cNvPicPr>
              <a:picLocks noChangeAspect="1"/>
            </p:cNvPicPr>
            <p:nvPr/>
          </p:nvPicPr>
          <p:blipFill>
            <a:blip r:embed="rId23">
              <a:extLst>
                <a:ext uri="{28A0092B-C50C-407E-A947-70E740481C1C}">
                  <a14:useLocalDpi xmlns:a14="http://schemas.microsoft.com/office/drawing/2010/main" val="0"/>
                </a:ext>
              </a:extLst>
            </a:blip>
            <a:stretch>
              <a:fillRect/>
            </a:stretch>
          </p:blipFill>
          <p:spPr>
            <a:xfrm>
              <a:off x="9931400" y="5310502"/>
              <a:ext cx="2260600" cy="1547497"/>
            </a:xfrm>
            <a:prstGeom prst="rect">
              <a:avLst/>
            </a:prstGeom>
          </p:spPr>
        </p:pic>
        <p:pic>
          <p:nvPicPr>
            <p:cNvPr id="22" name="Cây cỏ 2">
              <a:extLst>
                <a:ext uri="{FF2B5EF4-FFF2-40B4-BE49-F238E27FC236}">
                  <a16:creationId xmlns:a16="http://schemas.microsoft.com/office/drawing/2014/main" id="{A4E6B2B5-EB7E-9E88-E26E-48D7C4E84E2A}"/>
                </a:ext>
              </a:extLst>
            </p:cNvPr>
            <p:cNvPicPr>
              <a:picLocks noChangeAspect="1"/>
            </p:cNvPicPr>
            <p:nvPr/>
          </p:nvPicPr>
          <p:blipFill>
            <a:blip r:embed="rId24" cstate="print">
              <a:extLst>
                <a:ext uri="{28A0092B-C50C-407E-A947-70E740481C1C}">
                  <a14:useLocalDpi xmlns:a14="http://schemas.microsoft.com/office/drawing/2010/main" val="0"/>
                </a:ext>
              </a:extLst>
            </a:blip>
            <a:stretch>
              <a:fillRect/>
            </a:stretch>
          </p:blipFill>
          <p:spPr>
            <a:xfrm>
              <a:off x="0" y="5207000"/>
              <a:ext cx="2679319" cy="1650999"/>
            </a:xfrm>
            <a:prstGeom prst="rect">
              <a:avLst/>
            </a:prstGeom>
          </p:spPr>
        </p:pic>
        <p:pic>
          <p:nvPicPr>
            <p:cNvPr id="23" name="Bông 1">
              <a:extLst>
                <a:ext uri="{FF2B5EF4-FFF2-40B4-BE49-F238E27FC236}">
                  <a16:creationId xmlns:a16="http://schemas.microsoft.com/office/drawing/2014/main" id="{2947F39A-BA99-04C2-288A-FD8B2DB2CE1A}"/>
                </a:ext>
              </a:extLst>
            </p:cNvPr>
            <p:cNvPicPr>
              <a:picLocks noChangeAspect="1"/>
            </p:cNvPicPr>
            <p:nvPr/>
          </p:nvPicPr>
          <p:blipFill>
            <a:blip r:embed="rId25" cstate="print">
              <a:extLst>
                <a:ext uri="{28A0092B-C50C-407E-A947-70E740481C1C}">
                  <a14:useLocalDpi xmlns:a14="http://schemas.microsoft.com/office/drawing/2010/main" val="0"/>
                </a:ext>
              </a:extLst>
            </a:blip>
            <a:srcRect r="90765" b="62852"/>
            <a:stretch>
              <a:fillRect/>
            </a:stretch>
          </p:blipFill>
          <p:spPr>
            <a:xfrm>
              <a:off x="176806" y="5490093"/>
              <a:ext cx="425329" cy="383030"/>
            </a:xfrm>
            <a:custGeom>
              <a:avLst/>
              <a:gdLst>
                <a:gd name="connsiteX0" fmla="*/ 0 w 655948"/>
                <a:gd name="connsiteY0" fmla="*/ 0 h 590714"/>
                <a:gd name="connsiteX1" fmla="*/ 655948 w 655948"/>
                <a:gd name="connsiteY1" fmla="*/ 0 h 590714"/>
                <a:gd name="connsiteX2" fmla="*/ 655948 w 655948"/>
                <a:gd name="connsiteY2" fmla="*/ 590714 h 590714"/>
                <a:gd name="connsiteX3" fmla="*/ 0 w 655948"/>
                <a:gd name="connsiteY3" fmla="*/ 590714 h 590714"/>
                <a:gd name="connsiteX4" fmla="*/ 0 w 655948"/>
                <a:gd name="connsiteY4" fmla="*/ 0 h 590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948" h="590714">
                  <a:moveTo>
                    <a:pt x="0" y="0"/>
                  </a:moveTo>
                  <a:lnTo>
                    <a:pt x="655948" y="0"/>
                  </a:lnTo>
                  <a:lnTo>
                    <a:pt x="655948" y="590714"/>
                  </a:lnTo>
                  <a:lnTo>
                    <a:pt x="0" y="590714"/>
                  </a:lnTo>
                  <a:lnTo>
                    <a:pt x="0" y="0"/>
                  </a:lnTo>
                  <a:close/>
                </a:path>
              </a:pathLst>
            </a:custGeom>
          </p:spPr>
        </p:pic>
        <p:pic>
          <p:nvPicPr>
            <p:cNvPr id="24" name="ông">
              <a:extLst>
                <a:ext uri="{FF2B5EF4-FFF2-40B4-BE49-F238E27FC236}">
                  <a16:creationId xmlns:a16="http://schemas.microsoft.com/office/drawing/2014/main" id="{77EDD642-1315-8631-9C48-D1AAB806ED40}"/>
                </a:ext>
              </a:extLst>
            </p:cNvPr>
            <p:cNvPicPr>
              <a:picLocks noChangeAspect="1"/>
            </p:cNvPicPr>
            <p:nvPr/>
          </p:nvPicPr>
          <p:blipFill>
            <a:blip r:embed="rId26" cstate="print">
              <a:extLst>
                <a:ext uri="{28A0092B-C50C-407E-A947-70E740481C1C}">
                  <a14:useLocalDpi xmlns:a14="http://schemas.microsoft.com/office/drawing/2010/main" val="0"/>
                </a:ext>
              </a:extLst>
            </a:blip>
            <a:srcRect l="90765" t="12558" b="40721"/>
            <a:stretch>
              <a:fillRect/>
            </a:stretch>
          </p:blipFill>
          <p:spPr>
            <a:xfrm>
              <a:off x="3665159" y="5663129"/>
              <a:ext cx="388851" cy="440426"/>
            </a:xfrm>
            <a:custGeom>
              <a:avLst/>
              <a:gdLst>
                <a:gd name="connsiteX0" fmla="*/ 0 w 655948"/>
                <a:gd name="connsiteY0" fmla="*/ 0 h 742950"/>
                <a:gd name="connsiteX1" fmla="*/ 655948 w 655948"/>
                <a:gd name="connsiteY1" fmla="*/ 0 h 742950"/>
                <a:gd name="connsiteX2" fmla="*/ 655948 w 655948"/>
                <a:gd name="connsiteY2" fmla="*/ 742950 h 742950"/>
                <a:gd name="connsiteX3" fmla="*/ 0 w 655948"/>
                <a:gd name="connsiteY3" fmla="*/ 742950 h 742950"/>
                <a:gd name="connsiteX4" fmla="*/ 0 w 655948"/>
                <a:gd name="connsiteY4" fmla="*/ 0 h 742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948" h="742950">
                  <a:moveTo>
                    <a:pt x="0" y="0"/>
                  </a:moveTo>
                  <a:lnTo>
                    <a:pt x="655948" y="0"/>
                  </a:lnTo>
                  <a:lnTo>
                    <a:pt x="655948" y="742950"/>
                  </a:lnTo>
                  <a:lnTo>
                    <a:pt x="0" y="742950"/>
                  </a:lnTo>
                  <a:lnTo>
                    <a:pt x="0" y="0"/>
                  </a:lnTo>
                  <a:close/>
                </a:path>
              </a:pathLst>
            </a:custGeom>
          </p:spPr>
        </p:pic>
        <p:pic>
          <p:nvPicPr>
            <p:cNvPr id="25" name="Cỏ cây 3">
              <a:extLst>
                <a:ext uri="{FF2B5EF4-FFF2-40B4-BE49-F238E27FC236}">
                  <a16:creationId xmlns:a16="http://schemas.microsoft.com/office/drawing/2014/main" id="{350AE6A7-F7E2-1804-25CC-EFA4438C9CC3}"/>
                </a:ext>
              </a:extLst>
            </p:cNvPr>
            <p:cNvPicPr>
              <a:picLocks noChangeAspect="1"/>
            </p:cNvPicPr>
            <p:nvPr/>
          </p:nvPicPr>
          <p:blipFill>
            <a:blip r:embed="rId27">
              <a:extLst>
                <a:ext uri="{28A0092B-C50C-407E-A947-70E740481C1C}">
                  <a14:useLocalDpi xmlns:a14="http://schemas.microsoft.com/office/drawing/2010/main" val="0"/>
                </a:ext>
              </a:extLst>
            </a:blip>
            <a:stretch>
              <a:fillRect/>
            </a:stretch>
          </p:blipFill>
          <p:spPr>
            <a:xfrm>
              <a:off x="2768600" y="5901249"/>
              <a:ext cx="3451875" cy="956750"/>
            </a:xfrm>
            <a:prstGeom prst="rect">
              <a:avLst/>
            </a:prstGeom>
          </p:spPr>
        </p:pic>
        <p:pic>
          <p:nvPicPr>
            <p:cNvPr id="26" name="Cỏ cây 4">
              <a:extLst>
                <a:ext uri="{FF2B5EF4-FFF2-40B4-BE49-F238E27FC236}">
                  <a16:creationId xmlns:a16="http://schemas.microsoft.com/office/drawing/2014/main" id="{44853ED4-8635-0F35-1B5B-E6F1167F809E}"/>
                </a:ext>
              </a:extLst>
            </p:cNvPr>
            <p:cNvPicPr>
              <a:picLocks noChangeAspect="1"/>
            </p:cNvPicPr>
            <p:nvPr/>
          </p:nvPicPr>
          <p:blipFill>
            <a:blip r:embed="rId28" cstate="print">
              <a:extLst>
                <a:ext uri="{28A0092B-C50C-407E-A947-70E740481C1C}">
                  <a14:useLocalDpi xmlns:a14="http://schemas.microsoft.com/office/drawing/2010/main" val="0"/>
                </a:ext>
              </a:extLst>
            </a:blip>
            <a:stretch>
              <a:fillRect/>
            </a:stretch>
          </p:blipFill>
          <p:spPr>
            <a:xfrm>
              <a:off x="6663689" y="5952293"/>
              <a:ext cx="3267329" cy="905706"/>
            </a:xfrm>
            <a:prstGeom prst="rect">
              <a:avLst/>
            </a:prstGeom>
          </p:spPr>
        </p:pic>
        <p:pic>
          <p:nvPicPr>
            <p:cNvPr id="27" name="Cỏ cây 5">
              <a:extLst>
                <a:ext uri="{FF2B5EF4-FFF2-40B4-BE49-F238E27FC236}">
                  <a16:creationId xmlns:a16="http://schemas.microsoft.com/office/drawing/2014/main" id="{A43D2F42-AAEA-E2B2-A8BC-92A69DA64F20}"/>
                </a:ext>
              </a:extLst>
            </p:cNvPr>
            <p:cNvPicPr>
              <a:picLocks noChangeAspect="1"/>
            </p:cNvPicPr>
            <p:nvPr/>
          </p:nvPicPr>
          <p:blipFill>
            <a:blip r:embed="rId29" cstate="print">
              <a:extLst>
                <a:ext uri="{28A0092B-C50C-407E-A947-70E740481C1C}">
                  <a14:useLocalDpi xmlns:a14="http://schemas.microsoft.com/office/drawing/2010/main" val="0"/>
                </a:ext>
              </a:extLst>
            </a:blip>
            <a:srcRect l="24814" t="59279" r="64244"/>
            <a:stretch>
              <a:fillRect/>
            </a:stretch>
          </p:blipFill>
          <p:spPr>
            <a:xfrm>
              <a:off x="1081651" y="5952293"/>
              <a:ext cx="475557" cy="396198"/>
            </a:xfrm>
            <a:custGeom>
              <a:avLst/>
              <a:gdLst>
                <a:gd name="connsiteX0" fmla="*/ 0 w 777240"/>
                <a:gd name="connsiteY0" fmla="*/ 0 h 647537"/>
                <a:gd name="connsiteX1" fmla="*/ 777240 w 777240"/>
                <a:gd name="connsiteY1" fmla="*/ 0 h 647537"/>
                <a:gd name="connsiteX2" fmla="*/ 777240 w 777240"/>
                <a:gd name="connsiteY2" fmla="*/ 647537 h 647537"/>
                <a:gd name="connsiteX3" fmla="*/ 0 w 777240"/>
                <a:gd name="connsiteY3" fmla="*/ 647537 h 647537"/>
                <a:gd name="connsiteX4" fmla="*/ 0 w 777240"/>
                <a:gd name="connsiteY4" fmla="*/ 0 h 647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240" h="647537">
                  <a:moveTo>
                    <a:pt x="0" y="0"/>
                  </a:moveTo>
                  <a:lnTo>
                    <a:pt x="777240" y="0"/>
                  </a:lnTo>
                  <a:lnTo>
                    <a:pt x="777240" y="647537"/>
                  </a:lnTo>
                  <a:lnTo>
                    <a:pt x="0" y="647537"/>
                  </a:lnTo>
                  <a:lnTo>
                    <a:pt x="0" y="0"/>
                  </a:lnTo>
                  <a:close/>
                </a:path>
              </a:pathLst>
            </a:custGeom>
          </p:spPr>
        </p:pic>
      </p:grpSp>
      <p:pic>
        <p:nvPicPr>
          <p:cNvPr id="30" name="Picture 29" descr="Icon&#10;&#10;Description automatically generated">
            <a:extLst>
              <a:ext uri="{FF2B5EF4-FFF2-40B4-BE49-F238E27FC236}">
                <a16:creationId xmlns:a16="http://schemas.microsoft.com/office/drawing/2014/main" id="{F26FF083-76EF-0E3A-DA00-E4BA12C418A0}"/>
              </a:ext>
            </a:extLst>
          </p:cNvPr>
          <p:cNvPicPr>
            <a:picLocks noChangeAspect="1"/>
          </p:cNvPicPr>
          <p:nvPr/>
        </p:nvPicPr>
        <p:blipFill>
          <a:blip r:embed="rId30" cstate="print">
            <a:extLst>
              <a:ext uri="{28A0092B-C50C-407E-A947-70E740481C1C}">
                <a14:useLocalDpi xmlns:a14="http://schemas.microsoft.com/office/drawing/2010/main" val="0"/>
              </a:ext>
            </a:extLst>
          </a:blip>
          <a:stretch>
            <a:fillRect/>
          </a:stretch>
        </p:blipFill>
        <p:spPr>
          <a:xfrm>
            <a:off x="612109" y="111696"/>
            <a:ext cx="2228611" cy="2228611"/>
          </a:xfrm>
          <a:prstGeom prst="rect">
            <a:avLst/>
          </a:prstGeom>
        </p:spPr>
      </p:pic>
      <p:sp>
        <p:nvSpPr>
          <p:cNvPr id="2" name="Rectangle: Rounded Corners 1">
            <a:hlinkClick r:id="rId31" action="ppaction://hlinksldjump"/>
            <a:extLst>
              <a:ext uri="{FF2B5EF4-FFF2-40B4-BE49-F238E27FC236}">
                <a16:creationId xmlns:a16="http://schemas.microsoft.com/office/drawing/2014/main" id="{493E362A-50E7-4DAD-9926-024F46F179AD}"/>
              </a:ext>
            </a:extLst>
          </p:cNvPr>
          <p:cNvSpPr/>
          <p:nvPr/>
        </p:nvSpPr>
        <p:spPr>
          <a:xfrm>
            <a:off x="10553700" y="114300"/>
            <a:ext cx="1457325" cy="47625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t>Học</a:t>
            </a:r>
            <a:r>
              <a:rPr lang="en-US" dirty="0"/>
              <a:t> </a:t>
            </a:r>
            <a:r>
              <a:rPr lang="en-US" dirty="0" err="1"/>
              <a:t>tiếp</a:t>
            </a:r>
            <a:endParaRPr lang="en-US" dirty="0"/>
          </a:p>
        </p:txBody>
      </p:sp>
    </p:spTree>
    <p:extLst>
      <p:ext uri="{BB962C8B-B14F-4D97-AF65-F5344CB8AC3E}">
        <p14:creationId xmlns:p14="http://schemas.microsoft.com/office/powerpoint/2010/main" val="371082586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1000"/>
                                        <p:tgtEl>
                                          <p:spTgt spid="20"/>
                                        </p:tgtEl>
                                      </p:cBhvr>
                                    </p:animEffect>
                                    <p:anim calcmode="lin" valueType="num">
                                      <p:cBhvr>
                                        <p:cTn id="8" dur="1000" fill="hold"/>
                                        <p:tgtEl>
                                          <p:spTgt spid="20"/>
                                        </p:tgtEl>
                                        <p:attrNameLst>
                                          <p:attrName>ppt_x</p:attrName>
                                        </p:attrNameLst>
                                      </p:cBhvr>
                                      <p:tavLst>
                                        <p:tav tm="0">
                                          <p:val>
                                            <p:strVal val="#ppt_x"/>
                                          </p:val>
                                        </p:tav>
                                        <p:tav tm="100000">
                                          <p:val>
                                            <p:strVal val="#ppt_x"/>
                                          </p:val>
                                        </p:tav>
                                      </p:tavLst>
                                    </p:anim>
                                    <p:anim calcmode="lin" valueType="num">
                                      <p:cBhvr>
                                        <p:cTn id="9" dur="1000" fill="hold"/>
                                        <p:tgtEl>
                                          <p:spTgt spid="20"/>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50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600"/>
                                        <p:tgtEl>
                                          <p:spTgt spid="11"/>
                                        </p:tgtEl>
                                      </p:cBhvr>
                                    </p:animEffect>
                                    <p:anim calcmode="lin" valueType="num">
                                      <p:cBhvr>
                                        <p:cTn id="13" dur="600" fill="hold"/>
                                        <p:tgtEl>
                                          <p:spTgt spid="11"/>
                                        </p:tgtEl>
                                        <p:attrNameLst>
                                          <p:attrName>ppt_x</p:attrName>
                                        </p:attrNameLst>
                                      </p:cBhvr>
                                      <p:tavLst>
                                        <p:tav tm="0">
                                          <p:val>
                                            <p:strVal val="#ppt_x"/>
                                          </p:val>
                                        </p:tav>
                                        <p:tav tm="100000">
                                          <p:val>
                                            <p:strVal val="#ppt_x"/>
                                          </p:val>
                                        </p:tav>
                                      </p:tavLst>
                                    </p:anim>
                                    <p:anim calcmode="lin" valueType="num">
                                      <p:cBhvr>
                                        <p:cTn id="14" dur="600" fill="hold"/>
                                        <p:tgtEl>
                                          <p:spTgt spid="11"/>
                                        </p:tgtEl>
                                        <p:attrNameLst>
                                          <p:attrName>ppt_y</p:attrName>
                                        </p:attrNameLst>
                                      </p:cBhvr>
                                      <p:tavLst>
                                        <p:tav tm="0">
                                          <p:val>
                                            <p:strVal val="#ppt_y+.1"/>
                                          </p:val>
                                        </p:tav>
                                        <p:tav tm="100000">
                                          <p:val>
                                            <p:strVal val="#ppt_y"/>
                                          </p:val>
                                        </p:tav>
                                      </p:tavLst>
                                    </p:anim>
                                  </p:childTnLst>
                                </p:cTn>
                              </p:par>
                              <p:par>
                                <p:cTn id="15" presetID="10" presetClass="entr" presetSubtype="0" fill="hold" nodeType="withEffect">
                                  <p:stCondLst>
                                    <p:cond delay="70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par>
                                <p:cTn id="18" presetID="10" presetClass="entr" presetSubtype="0" fill="hold" nodeType="withEffect">
                                  <p:stCondLst>
                                    <p:cond delay="130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500"/>
                                        <p:tgtEl>
                                          <p:spTgt spid="12"/>
                                        </p:tgtEl>
                                      </p:cBhvr>
                                    </p:animEffect>
                                  </p:childTnLst>
                                </p:cTn>
                              </p:par>
                              <p:par>
                                <p:cTn id="21" presetID="10" presetClass="entr" presetSubtype="0" fill="hold" nodeType="withEffect">
                                  <p:stCondLst>
                                    <p:cond delay="1800"/>
                                  </p:stCondLst>
                                  <p:childTnLst>
                                    <p:set>
                                      <p:cBhvr>
                                        <p:cTn id="22" dur="1" fill="hold">
                                          <p:stCondLst>
                                            <p:cond delay="0"/>
                                          </p:stCondLst>
                                        </p:cTn>
                                        <p:tgtEl>
                                          <p:spTgt spid="45"/>
                                        </p:tgtEl>
                                        <p:attrNameLst>
                                          <p:attrName>style.visibility</p:attrName>
                                        </p:attrNameLst>
                                      </p:cBhvr>
                                      <p:to>
                                        <p:strVal val="visible"/>
                                      </p:to>
                                    </p:set>
                                    <p:animEffect transition="in" filter="fade">
                                      <p:cBhvr>
                                        <p:cTn id="23" dur="500"/>
                                        <p:tgtEl>
                                          <p:spTgt spid="45"/>
                                        </p:tgtEl>
                                      </p:cBhvr>
                                    </p:animEffect>
                                  </p:childTnLst>
                                </p:cTn>
                              </p:par>
                              <p:par>
                                <p:cTn id="24" presetID="10" presetClass="entr" presetSubtype="0" fill="hold" nodeType="withEffect">
                                  <p:stCondLst>
                                    <p:cond delay="2200"/>
                                  </p:stCondLst>
                                  <p:childTnLst>
                                    <p:set>
                                      <p:cBhvr>
                                        <p:cTn id="25" dur="1" fill="hold">
                                          <p:stCondLst>
                                            <p:cond delay="0"/>
                                          </p:stCondLst>
                                        </p:cTn>
                                        <p:tgtEl>
                                          <p:spTgt spid="46"/>
                                        </p:tgtEl>
                                        <p:attrNameLst>
                                          <p:attrName>style.visibility</p:attrName>
                                        </p:attrNameLst>
                                      </p:cBhvr>
                                      <p:to>
                                        <p:strVal val="visible"/>
                                      </p:to>
                                    </p:set>
                                    <p:animEffect transition="in" filter="fade">
                                      <p:cBhvr>
                                        <p:cTn id="26" dur="500"/>
                                        <p:tgtEl>
                                          <p:spTgt spid="46"/>
                                        </p:tgtEl>
                                      </p:cBhvr>
                                    </p:animEffect>
                                  </p:childTnLst>
                                </p:cTn>
                              </p:par>
                              <p:par>
                                <p:cTn id="27" presetID="10" presetClass="entr" presetSubtype="0" fill="hold" nodeType="withEffect">
                                  <p:stCondLst>
                                    <p:cond delay="2600"/>
                                  </p:stCondLst>
                                  <p:childTnLst>
                                    <p:set>
                                      <p:cBhvr>
                                        <p:cTn id="28" dur="1" fill="hold">
                                          <p:stCondLst>
                                            <p:cond delay="0"/>
                                          </p:stCondLst>
                                        </p:cTn>
                                        <p:tgtEl>
                                          <p:spTgt spid="3"/>
                                        </p:tgtEl>
                                        <p:attrNameLst>
                                          <p:attrName>style.visibility</p:attrName>
                                        </p:attrNameLst>
                                      </p:cBhvr>
                                      <p:to>
                                        <p:strVal val="visible"/>
                                      </p:to>
                                    </p:set>
                                    <p:animEffect transition="in" filter="fade">
                                      <p:cBhvr>
                                        <p:cTn id="29" dur="500"/>
                                        <p:tgtEl>
                                          <p:spTgt spid="3"/>
                                        </p:tgtEl>
                                      </p:cBhvr>
                                    </p:animEffect>
                                  </p:childTnLst>
                                </p:cTn>
                              </p:par>
                              <p:par>
                                <p:cTn id="30" presetID="10" presetClass="entr" presetSubtype="0" fill="hold" nodeType="withEffect">
                                  <p:stCondLst>
                                    <p:cond delay="3000"/>
                                  </p:stCondLst>
                                  <p:childTnLst>
                                    <p:set>
                                      <p:cBhvr>
                                        <p:cTn id="31" dur="1" fill="hold">
                                          <p:stCondLst>
                                            <p:cond delay="0"/>
                                          </p:stCondLst>
                                        </p:cTn>
                                        <p:tgtEl>
                                          <p:spTgt spid="13"/>
                                        </p:tgtEl>
                                        <p:attrNameLst>
                                          <p:attrName>style.visibility</p:attrName>
                                        </p:attrNameLst>
                                      </p:cBhvr>
                                      <p:to>
                                        <p:strVal val="visible"/>
                                      </p:to>
                                    </p:set>
                                    <p:animEffect transition="in" filter="fade">
                                      <p:cBhvr>
                                        <p:cTn id="32" dur="500"/>
                                        <p:tgtEl>
                                          <p:spTgt spid="13"/>
                                        </p:tgtEl>
                                      </p:cBhvr>
                                    </p:animEffect>
                                  </p:childTnLst>
                                </p:cTn>
                              </p:par>
                              <p:par>
                                <p:cTn id="33" presetID="10" presetClass="entr" presetSubtype="0" fill="hold" nodeType="withEffect">
                                  <p:stCondLst>
                                    <p:cond delay="3300"/>
                                  </p:stCondLst>
                                  <p:childTnLst>
                                    <p:set>
                                      <p:cBhvr>
                                        <p:cTn id="34" dur="1" fill="hold">
                                          <p:stCondLst>
                                            <p:cond delay="0"/>
                                          </p:stCondLst>
                                        </p:cTn>
                                        <p:tgtEl>
                                          <p:spTgt spid="17"/>
                                        </p:tgtEl>
                                        <p:attrNameLst>
                                          <p:attrName>style.visibility</p:attrName>
                                        </p:attrNameLst>
                                      </p:cBhvr>
                                      <p:to>
                                        <p:strVal val="visible"/>
                                      </p:to>
                                    </p:set>
                                    <p:animEffect transition="in" filter="fade">
                                      <p:cBhvr>
                                        <p:cTn id="35" dur="500"/>
                                        <p:tgtEl>
                                          <p:spTgt spid="17"/>
                                        </p:tgtEl>
                                      </p:cBhvr>
                                    </p:animEffect>
                                  </p:childTnLst>
                                </p:cTn>
                              </p:par>
                              <p:par>
                                <p:cTn id="36" presetID="10" presetClass="entr" presetSubtype="0" fill="hold" nodeType="withEffect">
                                  <p:stCondLst>
                                    <p:cond delay="3700"/>
                                  </p:stCondLst>
                                  <p:childTnLst>
                                    <p:set>
                                      <p:cBhvr>
                                        <p:cTn id="37" dur="1" fill="hold">
                                          <p:stCondLst>
                                            <p:cond delay="0"/>
                                          </p:stCondLst>
                                        </p:cTn>
                                        <p:tgtEl>
                                          <p:spTgt spid="18"/>
                                        </p:tgtEl>
                                        <p:attrNameLst>
                                          <p:attrName>style.visibility</p:attrName>
                                        </p:attrNameLst>
                                      </p:cBhvr>
                                      <p:to>
                                        <p:strVal val="visible"/>
                                      </p:to>
                                    </p:set>
                                    <p:animEffect transition="in" filter="fade">
                                      <p:cBhvr>
                                        <p:cTn id="38" dur="500"/>
                                        <p:tgtEl>
                                          <p:spTgt spid="18"/>
                                        </p:tgtEl>
                                      </p:cBhvr>
                                    </p:animEffect>
                                  </p:childTnLst>
                                </p:cTn>
                              </p:par>
                              <p:par>
                                <p:cTn id="39" presetID="22" presetClass="entr" presetSubtype="4" fill="hold" nodeType="withEffect">
                                  <p:stCondLst>
                                    <p:cond delay="6000"/>
                                  </p:stCondLst>
                                  <p:childTnLst>
                                    <p:set>
                                      <p:cBhvr>
                                        <p:cTn id="40" dur="1" fill="hold">
                                          <p:stCondLst>
                                            <p:cond delay="0"/>
                                          </p:stCondLst>
                                        </p:cTn>
                                        <p:tgtEl>
                                          <p:spTgt spid="9"/>
                                        </p:tgtEl>
                                        <p:attrNameLst>
                                          <p:attrName>style.visibility</p:attrName>
                                        </p:attrNameLst>
                                      </p:cBhvr>
                                      <p:to>
                                        <p:strVal val="visible"/>
                                      </p:to>
                                    </p:set>
                                    <p:animEffect transition="in" filter="wipe(down)">
                                      <p:cBhvr>
                                        <p:cTn id="41" dur="1750"/>
                                        <p:tgtEl>
                                          <p:spTgt spid="9"/>
                                        </p:tgtEl>
                                      </p:cBhvr>
                                    </p:animEffect>
                                  </p:childTnLst>
                                </p:cTn>
                              </p:par>
                              <p:par>
                                <p:cTn id="42" presetID="47" presetClass="entr" presetSubtype="0" fill="hold" nodeType="withEffect">
                                  <p:stCondLst>
                                    <p:cond delay="700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1000"/>
                                        <p:tgtEl>
                                          <p:spTgt spid="30"/>
                                        </p:tgtEl>
                                      </p:cBhvr>
                                    </p:animEffect>
                                    <p:anim calcmode="lin" valueType="num">
                                      <p:cBhvr>
                                        <p:cTn id="45" dur="1000" fill="hold"/>
                                        <p:tgtEl>
                                          <p:spTgt spid="30"/>
                                        </p:tgtEl>
                                        <p:attrNameLst>
                                          <p:attrName>ppt_x</p:attrName>
                                        </p:attrNameLst>
                                      </p:cBhvr>
                                      <p:tavLst>
                                        <p:tav tm="0">
                                          <p:val>
                                            <p:strVal val="#ppt_x"/>
                                          </p:val>
                                        </p:tav>
                                        <p:tav tm="100000">
                                          <p:val>
                                            <p:strVal val="#ppt_x"/>
                                          </p:val>
                                        </p:tav>
                                      </p:tavLst>
                                    </p:anim>
                                    <p:anim calcmode="lin" valueType="num">
                                      <p:cBhvr>
                                        <p:cTn id="46" dur="1000" fill="hold"/>
                                        <p:tgtEl>
                                          <p:spTgt spid="30"/>
                                        </p:tgtEl>
                                        <p:attrNameLst>
                                          <p:attrName>ppt_y</p:attrName>
                                        </p:attrNameLst>
                                      </p:cBhvr>
                                      <p:tavLst>
                                        <p:tav tm="0">
                                          <p:val>
                                            <p:strVal val="#ppt_y-.1"/>
                                          </p:val>
                                        </p:tav>
                                        <p:tav tm="100000">
                                          <p:val>
                                            <p:strVal val="#ppt_y"/>
                                          </p:val>
                                        </p:tav>
                                      </p:tavLst>
                                    </p:anim>
                                  </p:childTnLst>
                                </p:cTn>
                              </p:par>
                              <p:par>
                                <p:cTn id="47" presetID="6" presetClass="entr" presetSubtype="16" fill="hold" nodeType="withEffect">
                                  <p:stCondLst>
                                    <p:cond delay="7750"/>
                                  </p:stCondLst>
                                  <p:childTnLst>
                                    <p:set>
                                      <p:cBhvr>
                                        <p:cTn id="48" dur="1" fill="hold">
                                          <p:stCondLst>
                                            <p:cond delay="0"/>
                                          </p:stCondLst>
                                        </p:cTn>
                                        <p:tgtEl>
                                          <p:spTgt spid="16"/>
                                        </p:tgtEl>
                                        <p:attrNameLst>
                                          <p:attrName>style.visibility</p:attrName>
                                        </p:attrNameLst>
                                      </p:cBhvr>
                                      <p:to>
                                        <p:strVal val="visible"/>
                                      </p:to>
                                    </p:set>
                                    <p:animEffect transition="in" filter="circle(in)">
                                      <p:cBhvr>
                                        <p:cTn id="49" dur="2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50" restart="whenNotActive" fill="hold" evtFilter="cancelBubble" nodeType="interactiveSeq">
                <p:stCondLst>
                  <p:cond evt="onClick" delay="0">
                    <p:tgtEl>
                      <p:spTgt spid="10"/>
                    </p:tgtEl>
                  </p:cond>
                </p:stCondLst>
                <p:endSync evt="end" delay="0">
                  <p:rtn val="all"/>
                </p:endSync>
                <p:childTnLst>
                  <p:par>
                    <p:cTn id="51" fill="hold">
                      <p:stCondLst>
                        <p:cond delay="0"/>
                      </p:stCondLst>
                      <p:childTnLst>
                        <p:par>
                          <p:cTn id="52" fill="hold">
                            <p:stCondLst>
                              <p:cond delay="0"/>
                            </p:stCondLst>
                            <p:childTnLst>
                              <p:par>
                                <p:cTn id="53" presetID="62" presetClass="path" presetSubtype="0" accel="50000" decel="50000" fill="hold" nodeType="clickEffect">
                                  <p:stCondLst>
                                    <p:cond delay="0"/>
                                  </p:stCondLst>
                                  <p:childTnLst>
                                    <p:animMotion origin="layout" path="M 4.58333E-6 -3.7037E-6 L -0.01159 -3.7037E-6 L -0.01159 0.0669 L -0.02318 0.0669 L -0.02318 0.13403 L -0.03464 0.13403 L -0.03464 0.20116 L -0.04623 0.20116 L -0.04623 0.26829 L -0.05769 0.26829 L -0.05769 0.33542 L -0.06928 0.33542 L -0.06928 0.40255 L -0.08073 0.40255 L -0.08073 0.46991 " pathEditMode="relative" rAng="0" ptsTypes="AAAAAAAAAAAAAAA">
                                      <p:cBhvr>
                                        <p:cTn id="54" dur="2000" fill="hold"/>
                                        <p:tgtEl>
                                          <p:spTgt spid="10"/>
                                        </p:tgtEl>
                                        <p:attrNameLst>
                                          <p:attrName>ppt_x</p:attrName>
                                          <p:attrName>ppt_y</p:attrName>
                                        </p:attrNameLst>
                                      </p:cBhvr>
                                      <p:rCtr x="-4036" y="23495"/>
                                    </p:animMotion>
                                  </p:childTnLst>
                                </p:cTn>
                              </p:par>
                              <p:par>
                                <p:cTn id="55" presetID="26" presetClass="emph" presetSubtype="0" repeatCount="indefinite" fill="hold" nodeType="withEffect">
                                  <p:stCondLst>
                                    <p:cond delay="0"/>
                                  </p:stCondLst>
                                  <p:childTnLst>
                                    <p:animEffect transition="out" filter="fade">
                                      <p:cBhvr>
                                        <p:cTn id="56" dur="500" tmFilter="0, 0; .2, .5; .8, .5; 1, 0"/>
                                        <p:tgtEl>
                                          <p:spTgt spid="10"/>
                                        </p:tgtEl>
                                      </p:cBhvr>
                                    </p:animEffect>
                                    <p:animScale>
                                      <p:cBhvr>
                                        <p:cTn id="57" dur="250" autoRev="1" fill="hold"/>
                                        <p:tgtEl>
                                          <p:spTgt spid="10"/>
                                        </p:tgtEl>
                                      </p:cBhvr>
                                      <p:by x="105000" y="105000"/>
                                    </p:animScale>
                                  </p:childTnLst>
                                </p:cTn>
                              </p:par>
                            </p:childTnLst>
                          </p:cTn>
                        </p:par>
                      </p:childTnLst>
                    </p:cTn>
                  </p:par>
                </p:childTnLst>
              </p:cTn>
              <p:nextCondLst>
                <p:cond evt="onClick" delay="0">
                  <p:tgtEl>
                    <p:spTgt spid="10"/>
                  </p:tgtEl>
                </p:cond>
              </p:nextCondLst>
            </p:seq>
            <p:seq concurrent="1" nextAc="seek">
              <p:cTn id="58" restart="whenNotActive" fill="hold" evtFilter="cancelBubble" nodeType="interactiveSeq">
                <p:stCondLst>
                  <p:cond evt="onClick" delay="0">
                    <p:tgtEl>
                      <p:spTgt spid="12"/>
                    </p:tgtEl>
                  </p:cond>
                </p:stCondLst>
                <p:endSync evt="end" delay="0">
                  <p:rtn val="all"/>
                </p:endSync>
                <p:childTnLst>
                  <p:par>
                    <p:cTn id="59" fill="hold">
                      <p:stCondLst>
                        <p:cond delay="0"/>
                      </p:stCondLst>
                      <p:childTnLst>
                        <p:par>
                          <p:cTn id="60" fill="hold">
                            <p:stCondLst>
                              <p:cond delay="0"/>
                            </p:stCondLst>
                            <p:childTnLst>
                              <p:par>
                                <p:cTn id="61" presetID="62" presetClass="path" presetSubtype="0" accel="50000" decel="50000" fill="hold" nodeType="clickEffect">
                                  <p:stCondLst>
                                    <p:cond delay="0"/>
                                  </p:stCondLst>
                                  <p:childTnLst>
                                    <p:animMotion origin="layout" path="M -6.25E-7 -3.7037E-6 L -0.01706 -3.7037E-6 L -0.01706 0.05116 L -0.03411 0.05116 L -0.03411 0.10255 L -0.05117 0.10255 L -0.05117 0.15394 L -0.06823 0.15394 L -0.06823 0.20533 L -0.08529 0.20533 L -0.08529 0.25672 L -0.10234 0.25672 L -0.10234 0.30811 L -0.11927 0.30811 L -0.11927 0.35996 " pathEditMode="relative" rAng="0" ptsTypes="AAAAAAAAAAAAAAA">
                                      <p:cBhvr>
                                        <p:cTn id="62" dur="2000" fill="hold"/>
                                        <p:tgtEl>
                                          <p:spTgt spid="12"/>
                                        </p:tgtEl>
                                        <p:attrNameLst>
                                          <p:attrName>ppt_x</p:attrName>
                                          <p:attrName>ppt_y</p:attrName>
                                        </p:attrNameLst>
                                      </p:cBhvr>
                                      <p:rCtr x="-5964" y="17986"/>
                                    </p:animMotion>
                                  </p:childTnLst>
                                </p:cTn>
                              </p:par>
                              <p:par>
                                <p:cTn id="63" presetID="26" presetClass="emph" presetSubtype="0" repeatCount="indefinite" fill="hold" nodeType="withEffect">
                                  <p:stCondLst>
                                    <p:cond delay="0"/>
                                  </p:stCondLst>
                                  <p:childTnLst>
                                    <p:animEffect transition="out" filter="fade">
                                      <p:cBhvr>
                                        <p:cTn id="64" dur="500" tmFilter="0, 0; .2, .5; .8, .5; 1, 0"/>
                                        <p:tgtEl>
                                          <p:spTgt spid="12"/>
                                        </p:tgtEl>
                                      </p:cBhvr>
                                    </p:animEffect>
                                    <p:animScale>
                                      <p:cBhvr>
                                        <p:cTn id="65" dur="250" autoRev="1" fill="hold"/>
                                        <p:tgtEl>
                                          <p:spTgt spid="12"/>
                                        </p:tgtEl>
                                      </p:cBhvr>
                                      <p:by x="105000" y="105000"/>
                                    </p:animScale>
                                  </p:childTnLst>
                                </p:cTn>
                              </p:par>
                            </p:childTnLst>
                          </p:cTn>
                        </p:par>
                      </p:childTnLst>
                    </p:cTn>
                  </p:par>
                </p:childTnLst>
              </p:cTn>
              <p:nextCondLst>
                <p:cond evt="onClick" delay="0">
                  <p:tgtEl>
                    <p:spTgt spid="12"/>
                  </p:tgtEl>
                </p:cond>
              </p:nextCondLst>
            </p:seq>
            <p:seq concurrent="1" nextAc="seek">
              <p:cTn id="66" restart="whenNotActive" fill="hold" evtFilter="cancelBubble" nodeType="interactiveSeq">
                <p:stCondLst>
                  <p:cond evt="onClick" delay="0">
                    <p:tgtEl>
                      <p:spTgt spid="45"/>
                    </p:tgtEl>
                  </p:cond>
                </p:stCondLst>
                <p:endSync evt="end" delay="0">
                  <p:rtn val="all"/>
                </p:endSync>
                <p:childTnLst>
                  <p:par>
                    <p:cTn id="67" fill="hold">
                      <p:stCondLst>
                        <p:cond delay="0"/>
                      </p:stCondLst>
                      <p:childTnLst>
                        <p:par>
                          <p:cTn id="68" fill="hold">
                            <p:stCondLst>
                              <p:cond delay="0"/>
                            </p:stCondLst>
                            <p:childTnLst>
                              <p:par>
                                <p:cTn id="69" presetID="62" presetClass="path" presetSubtype="0" accel="50000" decel="50000" fill="hold" nodeType="clickEffect">
                                  <p:stCondLst>
                                    <p:cond delay="0"/>
                                  </p:stCondLst>
                                  <p:childTnLst>
                                    <p:animMotion origin="layout" path="M -4.16667E-7 -2.22222E-6 L -0.02708 -2.22222E-6 L -0.02708 0.05949 L -0.05391 0.05949 L -0.05391 0.11991 L -0.08086 0.11991 L -0.08086 0.18009 L -0.10768 0.18009 L -0.10768 0.24028 L -0.1345 0.24028 L -0.1345 0.30047 L -0.16133 0.30047 L -0.16133 0.36088 L -0.18802 0.36088 L -0.18802 0.42153 " pathEditMode="relative" rAng="0" ptsTypes="AAAAAAAAAAAAAAA">
                                      <p:cBhvr>
                                        <p:cTn id="70" dur="2000" fill="hold"/>
                                        <p:tgtEl>
                                          <p:spTgt spid="45"/>
                                        </p:tgtEl>
                                        <p:attrNameLst>
                                          <p:attrName>ppt_x</p:attrName>
                                          <p:attrName>ppt_y</p:attrName>
                                        </p:attrNameLst>
                                      </p:cBhvr>
                                      <p:rCtr x="-9401" y="21065"/>
                                    </p:animMotion>
                                  </p:childTnLst>
                                </p:cTn>
                              </p:par>
                              <p:par>
                                <p:cTn id="71" presetID="26" presetClass="emph" presetSubtype="0" repeatCount="indefinite" fill="hold" nodeType="withEffect">
                                  <p:stCondLst>
                                    <p:cond delay="0"/>
                                  </p:stCondLst>
                                  <p:childTnLst>
                                    <p:animEffect transition="out" filter="fade">
                                      <p:cBhvr>
                                        <p:cTn id="72" dur="500" tmFilter="0, 0; .2, .5; .8, .5; 1, 0"/>
                                        <p:tgtEl>
                                          <p:spTgt spid="45"/>
                                        </p:tgtEl>
                                      </p:cBhvr>
                                    </p:animEffect>
                                    <p:animScale>
                                      <p:cBhvr>
                                        <p:cTn id="73" dur="250" autoRev="1" fill="hold"/>
                                        <p:tgtEl>
                                          <p:spTgt spid="45"/>
                                        </p:tgtEl>
                                      </p:cBhvr>
                                      <p:by x="105000" y="105000"/>
                                    </p:animScale>
                                  </p:childTnLst>
                                </p:cTn>
                              </p:par>
                            </p:childTnLst>
                          </p:cTn>
                        </p:par>
                      </p:childTnLst>
                    </p:cTn>
                  </p:par>
                </p:childTnLst>
              </p:cTn>
              <p:nextCondLst>
                <p:cond evt="onClick" delay="0">
                  <p:tgtEl>
                    <p:spTgt spid="45"/>
                  </p:tgtEl>
                </p:cond>
              </p:nextCondLst>
            </p:seq>
            <p:seq concurrent="1" nextAc="seek">
              <p:cTn id="74" restart="whenNotActive" fill="hold" evtFilter="cancelBubble" nodeType="interactiveSeq">
                <p:stCondLst>
                  <p:cond evt="onClick" delay="0">
                    <p:tgtEl>
                      <p:spTgt spid="46"/>
                    </p:tgtEl>
                  </p:cond>
                </p:stCondLst>
                <p:endSync evt="end" delay="0">
                  <p:rtn val="all"/>
                </p:endSync>
                <p:childTnLst>
                  <p:par>
                    <p:cTn id="75" fill="hold">
                      <p:stCondLst>
                        <p:cond delay="0"/>
                      </p:stCondLst>
                      <p:childTnLst>
                        <p:par>
                          <p:cTn id="76" fill="hold">
                            <p:stCondLst>
                              <p:cond delay="0"/>
                            </p:stCondLst>
                            <p:childTnLst>
                              <p:par>
                                <p:cTn id="77" presetID="62" presetClass="path" presetSubtype="0" accel="50000" decel="50000" fill="hold" nodeType="clickEffect">
                                  <p:stCondLst>
                                    <p:cond delay="0"/>
                                  </p:stCondLst>
                                  <p:childTnLst>
                                    <p:animMotion origin="layout" path="M -3.33333E-6 0 L -0.03567 0 L -0.03567 0.06389 L -0.07096 0.06389 L -0.07096 0.12801 L -0.10638 0.12801 L -0.10638 0.19236 L -0.14166 0.19236 L -0.14166 0.25671 L -0.17708 0.25671 L -0.17708 0.32083 L -0.2125 0.32083 L -0.2125 0.38519 L -0.24765 0.38519 L -0.24765 0.45 " pathEditMode="relative" rAng="0" ptsTypes="AAAAAAAAAAAAAAA">
                                      <p:cBhvr>
                                        <p:cTn id="78" dur="2000" fill="hold"/>
                                        <p:tgtEl>
                                          <p:spTgt spid="46"/>
                                        </p:tgtEl>
                                        <p:attrNameLst>
                                          <p:attrName>ppt_x</p:attrName>
                                          <p:attrName>ppt_y</p:attrName>
                                        </p:attrNameLst>
                                      </p:cBhvr>
                                      <p:rCtr x="-12383" y="22500"/>
                                    </p:animMotion>
                                  </p:childTnLst>
                                </p:cTn>
                              </p:par>
                              <p:par>
                                <p:cTn id="79" presetID="26" presetClass="emph" presetSubtype="0" repeatCount="indefinite" fill="hold" nodeType="withEffect">
                                  <p:stCondLst>
                                    <p:cond delay="0"/>
                                  </p:stCondLst>
                                  <p:childTnLst>
                                    <p:animEffect transition="out" filter="fade">
                                      <p:cBhvr>
                                        <p:cTn id="80" dur="500" tmFilter="0, 0; .2, .5; .8, .5; 1, 0"/>
                                        <p:tgtEl>
                                          <p:spTgt spid="46"/>
                                        </p:tgtEl>
                                      </p:cBhvr>
                                    </p:animEffect>
                                    <p:animScale>
                                      <p:cBhvr>
                                        <p:cTn id="81" dur="250" autoRev="1" fill="hold"/>
                                        <p:tgtEl>
                                          <p:spTgt spid="46"/>
                                        </p:tgtEl>
                                      </p:cBhvr>
                                      <p:by x="105000" y="105000"/>
                                    </p:animScale>
                                  </p:childTnLst>
                                </p:cTn>
                              </p:par>
                            </p:childTnLst>
                          </p:cTn>
                        </p:par>
                      </p:childTnLst>
                    </p:cTn>
                  </p:par>
                </p:childTnLst>
              </p:cTn>
              <p:nextCondLst>
                <p:cond evt="onClick" delay="0">
                  <p:tgtEl>
                    <p:spTgt spid="46"/>
                  </p:tgtEl>
                </p:cond>
              </p:nextCondLst>
            </p:seq>
            <p:seq concurrent="1" nextAc="seek">
              <p:cTn id="82" restart="whenNotActive" fill="hold" evtFilter="cancelBubble" nodeType="interactiveSeq">
                <p:stCondLst>
                  <p:cond evt="onClick" delay="0">
                    <p:tgtEl>
                      <p:spTgt spid="3"/>
                    </p:tgtEl>
                  </p:cond>
                </p:stCondLst>
                <p:endSync evt="end" delay="0">
                  <p:rtn val="all"/>
                </p:endSync>
                <p:childTnLst>
                  <p:par>
                    <p:cTn id="83" fill="hold">
                      <p:stCondLst>
                        <p:cond delay="0"/>
                      </p:stCondLst>
                      <p:childTnLst>
                        <p:par>
                          <p:cTn id="84" fill="hold">
                            <p:stCondLst>
                              <p:cond delay="0"/>
                            </p:stCondLst>
                            <p:childTnLst>
                              <p:par>
                                <p:cTn id="85" presetID="62" presetClass="path" presetSubtype="0" accel="50000" decel="50000" fill="hold" nodeType="clickEffect">
                                  <p:stCondLst>
                                    <p:cond delay="0"/>
                                  </p:stCondLst>
                                  <p:childTnLst>
                                    <p:animMotion origin="layout" path="M -4.16667E-6 -7.40741E-7 L -0.01197 -7.40741E-7 L -0.01197 0.08333 L -0.02395 0.08333 L -0.02395 0.16759 L -0.03593 0.16759 L -0.03593 0.25139 L -0.04791 0.25139 L -0.04791 0.33542 L -0.05989 0.33542 L -0.05989 0.41921 L -0.07187 0.41921 L -0.07187 0.50324 L -0.08372 0.50324 L -0.08372 0.5875 " pathEditMode="relative" rAng="0" ptsTypes="AAAAAAAAAAAAAAA">
                                      <p:cBhvr>
                                        <p:cTn id="86" dur="2000" fill="hold"/>
                                        <p:tgtEl>
                                          <p:spTgt spid="3"/>
                                        </p:tgtEl>
                                        <p:attrNameLst>
                                          <p:attrName>ppt_x</p:attrName>
                                          <p:attrName>ppt_y</p:attrName>
                                        </p:attrNameLst>
                                      </p:cBhvr>
                                      <p:rCtr x="-4193" y="29375"/>
                                    </p:animMotion>
                                  </p:childTnLst>
                                </p:cTn>
                              </p:par>
                              <p:par>
                                <p:cTn id="87" presetID="26" presetClass="emph" presetSubtype="0" repeatCount="indefinite" fill="hold" nodeType="withEffect">
                                  <p:stCondLst>
                                    <p:cond delay="0"/>
                                  </p:stCondLst>
                                  <p:childTnLst>
                                    <p:animEffect transition="out" filter="fade">
                                      <p:cBhvr>
                                        <p:cTn id="88" dur="500" tmFilter="0, 0; .2, .5; .8, .5; 1, 0"/>
                                        <p:tgtEl>
                                          <p:spTgt spid="3"/>
                                        </p:tgtEl>
                                      </p:cBhvr>
                                    </p:animEffect>
                                    <p:animScale>
                                      <p:cBhvr>
                                        <p:cTn id="89" dur="250" autoRev="1" fill="hold"/>
                                        <p:tgtEl>
                                          <p:spTgt spid="3"/>
                                        </p:tgtEl>
                                      </p:cBhvr>
                                      <p:by x="105000" y="105000"/>
                                    </p:animScale>
                                  </p:childTnLst>
                                </p:cTn>
                              </p:par>
                            </p:childTnLst>
                          </p:cTn>
                        </p:par>
                      </p:childTnLst>
                    </p:cTn>
                  </p:par>
                </p:childTnLst>
              </p:cTn>
              <p:nextCondLst>
                <p:cond evt="onClick" delay="0">
                  <p:tgtEl>
                    <p:spTgt spid="3"/>
                  </p:tgtEl>
                </p:cond>
              </p:nextCondLst>
            </p:seq>
            <p:seq concurrent="1" nextAc="seek">
              <p:cTn id="90" restart="whenNotActive" fill="hold" evtFilter="cancelBubble" nodeType="interactiveSeq">
                <p:stCondLst>
                  <p:cond evt="onClick" delay="0">
                    <p:tgtEl>
                      <p:spTgt spid="13"/>
                    </p:tgtEl>
                  </p:cond>
                </p:stCondLst>
                <p:endSync evt="end" delay="0">
                  <p:rtn val="all"/>
                </p:endSync>
                <p:childTnLst>
                  <p:par>
                    <p:cTn id="91" fill="hold">
                      <p:stCondLst>
                        <p:cond delay="0"/>
                      </p:stCondLst>
                      <p:childTnLst>
                        <p:par>
                          <p:cTn id="92" fill="hold">
                            <p:stCondLst>
                              <p:cond delay="0"/>
                            </p:stCondLst>
                            <p:childTnLst>
                              <p:par>
                                <p:cTn id="93" presetID="62" presetClass="path" presetSubtype="0" accel="50000" decel="50000" fill="hold" nodeType="clickEffect">
                                  <p:stCondLst>
                                    <p:cond delay="0"/>
                                  </p:stCondLst>
                                  <p:childTnLst>
                                    <p:animMotion origin="layout" path="M 2.08333E-7 -2.22222E-6 L -0.06563 -2.22222E-6 L -0.06563 0.06621 L -0.13112 0.06621 L -0.13112 0.13357 L -0.19661 0.13357 L -0.19661 0.2007 L -0.26211 0.2007 L -0.26211 0.26736 L -0.3276 0.26736 L -0.3276 0.33426 L -0.3931 0.33426 L -0.3931 0.40162 L -0.45833 0.40162 L -0.45833 0.46922 " pathEditMode="relative" rAng="0" ptsTypes="AAAAAAAAAAAAAAA">
                                      <p:cBhvr>
                                        <p:cTn id="94" dur="2000" fill="hold"/>
                                        <p:tgtEl>
                                          <p:spTgt spid="13"/>
                                        </p:tgtEl>
                                        <p:attrNameLst>
                                          <p:attrName>ppt_x</p:attrName>
                                          <p:attrName>ppt_y</p:attrName>
                                        </p:attrNameLst>
                                      </p:cBhvr>
                                      <p:rCtr x="-22917" y="23449"/>
                                    </p:animMotion>
                                  </p:childTnLst>
                                </p:cTn>
                              </p:par>
                              <p:par>
                                <p:cTn id="95" presetID="26" presetClass="emph" presetSubtype="0" repeatCount="indefinite" fill="hold" nodeType="withEffect">
                                  <p:stCondLst>
                                    <p:cond delay="0"/>
                                  </p:stCondLst>
                                  <p:childTnLst>
                                    <p:animEffect transition="out" filter="fade">
                                      <p:cBhvr>
                                        <p:cTn id="96" dur="500" tmFilter="0, 0; .2, .5; .8, .5; 1, 0"/>
                                        <p:tgtEl>
                                          <p:spTgt spid="13"/>
                                        </p:tgtEl>
                                      </p:cBhvr>
                                    </p:animEffect>
                                    <p:animScale>
                                      <p:cBhvr>
                                        <p:cTn id="97" dur="250" autoRev="1" fill="hold"/>
                                        <p:tgtEl>
                                          <p:spTgt spid="13"/>
                                        </p:tgtEl>
                                      </p:cBhvr>
                                      <p:by x="105000" y="105000"/>
                                    </p:animScale>
                                  </p:childTnLst>
                                </p:cTn>
                              </p:par>
                            </p:childTnLst>
                          </p:cTn>
                        </p:par>
                      </p:childTnLst>
                    </p:cTn>
                  </p:par>
                </p:childTnLst>
              </p:cTn>
              <p:nextCondLst>
                <p:cond evt="onClick" delay="0">
                  <p:tgtEl>
                    <p:spTgt spid="13"/>
                  </p:tgtEl>
                </p:cond>
              </p:nextCondLst>
            </p:seq>
            <p:seq concurrent="1" nextAc="seek">
              <p:cTn id="98" restart="whenNotActive" fill="hold" evtFilter="cancelBubble" nodeType="interactiveSeq">
                <p:stCondLst>
                  <p:cond evt="onClick" delay="0">
                    <p:tgtEl>
                      <p:spTgt spid="17"/>
                    </p:tgtEl>
                  </p:cond>
                </p:stCondLst>
                <p:endSync evt="end" delay="0">
                  <p:rtn val="all"/>
                </p:endSync>
                <p:childTnLst>
                  <p:par>
                    <p:cTn id="99" fill="hold">
                      <p:stCondLst>
                        <p:cond delay="0"/>
                      </p:stCondLst>
                      <p:childTnLst>
                        <p:par>
                          <p:cTn id="100" fill="hold">
                            <p:stCondLst>
                              <p:cond delay="0"/>
                            </p:stCondLst>
                            <p:childTnLst>
                              <p:par>
                                <p:cTn id="101" presetID="62" presetClass="path" presetSubtype="0" accel="50000" decel="50000" fill="hold" nodeType="clickEffect">
                                  <p:stCondLst>
                                    <p:cond delay="0"/>
                                  </p:stCondLst>
                                  <p:childTnLst>
                                    <p:animMotion origin="layout" path="M 1.25E-6 7.40741E-7 L -0.0625 7.40741E-7 L -0.0625 0.03102 L -0.125 0.03102 L -0.125 0.06227 L -0.18737 0.06227 L -0.18737 0.09329 L -0.24987 0.09329 L -0.24987 0.12454 L -0.31224 0.12454 L -0.31224 0.15555 L -0.37474 0.15555 L -0.37474 0.1868 L -0.43711 0.1868 L -0.43711 0.21805 " pathEditMode="relative" rAng="0" ptsTypes="AAAAAAAAAAAAAAA">
                                      <p:cBhvr>
                                        <p:cTn id="102" dur="2000" fill="hold"/>
                                        <p:tgtEl>
                                          <p:spTgt spid="17"/>
                                        </p:tgtEl>
                                        <p:attrNameLst>
                                          <p:attrName>ppt_x</p:attrName>
                                          <p:attrName>ppt_y</p:attrName>
                                        </p:attrNameLst>
                                      </p:cBhvr>
                                      <p:rCtr x="-21862" y="10903"/>
                                    </p:animMotion>
                                  </p:childTnLst>
                                </p:cTn>
                              </p:par>
                              <p:par>
                                <p:cTn id="103" presetID="26" presetClass="emph" presetSubtype="0" repeatCount="indefinite" fill="hold" nodeType="withEffect">
                                  <p:stCondLst>
                                    <p:cond delay="0"/>
                                  </p:stCondLst>
                                  <p:childTnLst>
                                    <p:animEffect transition="out" filter="fade">
                                      <p:cBhvr>
                                        <p:cTn id="104" dur="500" tmFilter="0, 0; .2, .5; .8, .5; 1, 0"/>
                                        <p:tgtEl>
                                          <p:spTgt spid="17"/>
                                        </p:tgtEl>
                                      </p:cBhvr>
                                    </p:animEffect>
                                    <p:animScale>
                                      <p:cBhvr>
                                        <p:cTn id="105" dur="250" autoRev="1" fill="hold"/>
                                        <p:tgtEl>
                                          <p:spTgt spid="17"/>
                                        </p:tgtEl>
                                      </p:cBhvr>
                                      <p:by x="105000" y="105000"/>
                                    </p:animScale>
                                  </p:childTnLst>
                                </p:cTn>
                              </p:par>
                            </p:childTnLst>
                          </p:cTn>
                        </p:par>
                      </p:childTnLst>
                    </p:cTn>
                  </p:par>
                </p:childTnLst>
              </p:cTn>
              <p:nextCondLst>
                <p:cond evt="onClick" delay="0">
                  <p:tgtEl>
                    <p:spTgt spid="17"/>
                  </p:tgtEl>
                </p:cond>
              </p:nextCondLst>
            </p:seq>
            <p:seq concurrent="1" nextAc="seek">
              <p:cTn id="106" restart="whenNotActive" fill="hold" evtFilter="cancelBubble" nodeType="interactiveSeq">
                <p:stCondLst>
                  <p:cond evt="onClick" delay="0">
                    <p:tgtEl>
                      <p:spTgt spid="18"/>
                    </p:tgtEl>
                  </p:cond>
                </p:stCondLst>
                <p:endSync evt="end" delay="0">
                  <p:rtn val="all"/>
                </p:endSync>
                <p:childTnLst>
                  <p:par>
                    <p:cTn id="107" fill="hold">
                      <p:stCondLst>
                        <p:cond delay="0"/>
                      </p:stCondLst>
                      <p:childTnLst>
                        <p:par>
                          <p:cTn id="108" fill="hold">
                            <p:stCondLst>
                              <p:cond delay="0"/>
                            </p:stCondLst>
                            <p:childTnLst>
                              <p:par>
                                <p:cTn id="109" presetID="62" presetClass="path" presetSubtype="0" accel="50000" decel="50000" fill="hold" nodeType="clickEffect">
                                  <p:stCondLst>
                                    <p:cond delay="0"/>
                                  </p:stCondLst>
                                  <p:childTnLst>
                                    <p:animMotion origin="layout" path="M 1.04167E-6 -2.22222E-6 L -0.04492 -2.22222E-6 L -0.04492 0.06783 L -0.08984 0.06783 L -0.08984 0.13611 L -0.13477 0.13611 L -0.13477 0.20417 L -0.17969 0.20417 L -0.17969 0.27246 L -0.22461 0.27246 L -0.22461 0.34051 L -0.26953 0.34051 L -0.26953 0.4088 L -0.31432 0.4088 L -0.31432 0.47732 " pathEditMode="relative" rAng="0" ptsTypes="AAAAAAAAAAAAAAA">
                                      <p:cBhvr>
                                        <p:cTn id="110" dur="2000" fill="hold"/>
                                        <p:tgtEl>
                                          <p:spTgt spid="18"/>
                                        </p:tgtEl>
                                        <p:attrNameLst>
                                          <p:attrName>ppt_x</p:attrName>
                                          <p:attrName>ppt_y</p:attrName>
                                        </p:attrNameLst>
                                      </p:cBhvr>
                                      <p:rCtr x="-15716" y="23866"/>
                                    </p:animMotion>
                                  </p:childTnLst>
                                </p:cTn>
                              </p:par>
                              <p:par>
                                <p:cTn id="111" presetID="26" presetClass="emph" presetSubtype="0" repeatCount="indefinite" fill="hold" nodeType="withEffect">
                                  <p:stCondLst>
                                    <p:cond delay="0"/>
                                  </p:stCondLst>
                                  <p:childTnLst>
                                    <p:animEffect transition="out" filter="fade">
                                      <p:cBhvr>
                                        <p:cTn id="112" dur="500" tmFilter="0, 0; .2, .5; .8, .5; 1, 0"/>
                                        <p:tgtEl>
                                          <p:spTgt spid="18"/>
                                        </p:tgtEl>
                                      </p:cBhvr>
                                    </p:animEffect>
                                    <p:animScale>
                                      <p:cBhvr>
                                        <p:cTn id="113" dur="250" autoRev="1" fill="hold"/>
                                        <p:tgtEl>
                                          <p:spTgt spid="18"/>
                                        </p:tgtEl>
                                      </p:cBhvr>
                                      <p:by x="105000" y="105000"/>
                                    </p:animScale>
                                  </p:childTnLst>
                                </p:cTn>
                              </p:par>
                            </p:childTnLst>
                          </p:cTn>
                        </p:par>
                      </p:childTnLst>
                    </p:cTn>
                  </p:par>
                </p:childTnLst>
              </p:cTn>
              <p:nextCondLst>
                <p:cond evt="onClick" delay="0">
                  <p:tgtEl>
                    <p:spTgt spid="18"/>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Hình nền" descr="A picture containing text&#10;&#10;Description automatically generated">
            <a:extLst>
              <a:ext uri="{FF2B5EF4-FFF2-40B4-BE49-F238E27FC236}">
                <a16:creationId xmlns:a16="http://schemas.microsoft.com/office/drawing/2014/main" id="{6CCB60C3-5240-4043-6913-D8545F9C11D5}"/>
              </a:ext>
            </a:extLst>
          </p:cNvPr>
          <p:cNvPicPr>
            <a:picLocks noGrp="1" noRot="1" noChangeAspect="1" noMove="1" noResize="1" noEditPoints="1" noAdjustHandles="1" noChangeArrowheads="1" noChangeShapeType="1" noCrop="1"/>
          </p:cNvPicPr>
          <p:nvPr>
            <p:ph idx="1"/>
          </p:nvPr>
        </p:nvPicPr>
        <p:blipFill>
          <a:blip r:embed="rId4">
            <a:extLst>
              <a:ext uri="{28A0092B-C50C-407E-A947-70E740481C1C}">
                <a14:useLocalDpi xmlns:a14="http://schemas.microsoft.com/office/drawing/2010/main" val="0"/>
              </a:ext>
            </a:extLst>
          </a:blip>
          <a:stretch>
            <a:fillRect/>
          </a:stretch>
        </p:blipFill>
        <p:spPr>
          <a:xfrm>
            <a:off x="-1" y="0"/>
            <a:ext cx="12190613" cy="6858000"/>
          </a:xfrm>
        </p:spPr>
      </p:pic>
      <p:pic>
        <p:nvPicPr>
          <p:cNvPr id="7" name="Hình nền 1" descr="A picture containing text&#10;&#10;Description automatically generated">
            <a:extLst>
              <a:ext uri="{FF2B5EF4-FFF2-40B4-BE49-F238E27FC236}">
                <a16:creationId xmlns:a16="http://schemas.microsoft.com/office/drawing/2014/main" id="{CB766BFB-D82C-D196-FDD6-1D747B7BC89D}"/>
              </a:ext>
            </a:extLst>
          </p:cNvPr>
          <p:cNvPicPr>
            <a:picLocks noGrp="1" noRot="1" noChangeAspect="1" noMove="1" noResize="1" noEditPoints="1" noAdjustHandles="1" noChangeArrowheads="1" noChangeShapeType="1" noCrop="1"/>
          </p:cNvPicPr>
          <p:nvPr/>
        </p:nvPicPr>
        <p:blipFill>
          <a:blip r:embed="rId5">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13" name="Bảng câu hỏi">
            <a:extLst>
              <a:ext uri="{FF2B5EF4-FFF2-40B4-BE49-F238E27FC236}">
                <a16:creationId xmlns:a16="http://schemas.microsoft.com/office/drawing/2014/main" id="{F60F4824-667E-4935-B1FF-20CB0037D05F}"/>
              </a:ext>
            </a:extLst>
          </p:cNvPr>
          <p:cNvSpPr/>
          <p:nvPr/>
        </p:nvSpPr>
        <p:spPr>
          <a:xfrm>
            <a:off x="1037027" y="505712"/>
            <a:ext cx="10104348" cy="1140099"/>
          </a:xfrm>
          <a:prstGeom prst="roundRect">
            <a:avLst>
              <a:gd name="adj" fmla="val 29458"/>
            </a:avLst>
          </a:prstGeom>
          <a:solidFill>
            <a:schemeClr val="bg1">
              <a:alpha val="76000"/>
            </a:schemeClr>
          </a:solidFill>
          <a:ln w="38100">
            <a:solidFill>
              <a:srgbClr val="D93E2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9Slide05 Fourth Medium" panose="00000600000000000000" pitchFamily="2" charset="0"/>
              <a:ea typeface="+mn-ea"/>
              <a:cs typeface="+mn-cs"/>
            </a:endParaRPr>
          </a:p>
        </p:txBody>
      </p:sp>
      <p:pic>
        <p:nvPicPr>
          <p:cNvPr id="20" name="Picture 19">
            <a:extLst>
              <a:ext uri="{FF2B5EF4-FFF2-40B4-BE49-F238E27FC236}">
                <a16:creationId xmlns:a16="http://schemas.microsoft.com/office/drawing/2014/main" id="{5DD3B384-6F40-41D7-C3FB-B9D7CC45AFC0}"/>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155700" y="5194300"/>
            <a:ext cx="1663700" cy="1663700"/>
          </a:xfrm>
          <a:prstGeom prst="rect">
            <a:avLst/>
          </a:prstGeom>
        </p:spPr>
      </p:pic>
      <p:pic>
        <p:nvPicPr>
          <p:cNvPr id="22" name="Trái dâu">
            <a:extLst>
              <a:ext uri="{FF2B5EF4-FFF2-40B4-BE49-F238E27FC236}">
                <a16:creationId xmlns:a16="http://schemas.microsoft.com/office/drawing/2014/main" id="{F8F7A878-E6BC-2BBB-AB32-2C8850B71C97}"/>
              </a:ext>
            </a:extLst>
          </p:cNvPr>
          <p:cNvPicPr>
            <a:picLocks noChangeAspect="1"/>
          </p:cNvPicPr>
          <p:nvPr/>
        </p:nvPicPr>
        <p:blipFill>
          <a:blip r:embed="rId7" cstate="print">
            <a:extLst>
              <a:ext uri="{28A0092B-C50C-407E-A947-70E740481C1C}">
                <a14:useLocalDpi xmlns:a14="http://schemas.microsoft.com/office/drawing/2010/main" val="0"/>
              </a:ext>
            </a:extLst>
          </a:blip>
          <a:srcRect/>
          <a:stretch/>
        </p:blipFill>
        <p:spPr>
          <a:xfrm>
            <a:off x="1210601" y="419631"/>
            <a:ext cx="1226180" cy="1226180"/>
          </a:xfrm>
          <a:prstGeom prst="rect">
            <a:avLst/>
          </a:prstGeom>
        </p:spPr>
      </p:pic>
      <p:sp>
        <p:nvSpPr>
          <p:cNvPr id="12" name="Đáp Án D">
            <a:extLst>
              <a:ext uri="{FF2B5EF4-FFF2-40B4-BE49-F238E27FC236}">
                <a16:creationId xmlns:a16="http://schemas.microsoft.com/office/drawing/2014/main" id="{B8D90F59-D75E-7F93-365E-A852F282AC6F}"/>
              </a:ext>
            </a:extLst>
          </p:cNvPr>
          <p:cNvSpPr/>
          <p:nvPr/>
        </p:nvSpPr>
        <p:spPr>
          <a:xfrm>
            <a:off x="5659507" y="2173540"/>
            <a:ext cx="5307495" cy="746219"/>
          </a:xfrm>
          <a:prstGeom prst="roundRect">
            <a:avLst>
              <a:gd name="adj" fmla="val 18562"/>
            </a:avLst>
          </a:prstGeom>
          <a:solidFill>
            <a:schemeClr val="bg1"/>
          </a:solidFill>
          <a:ln w="57150">
            <a:solidFill>
              <a:srgbClr val="F581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4000" b="1" dirty="0" err="1">
                <a:solidFill>
                  <a:srgbClr val="FF0000"/>
                </a:solidFill>
              </a:rPr>
              <a:t>Đáp</a:t>
            </a:r>
            <a:r>
              <a:rPr lang="en-US" sz="4000" b="1" dirty="0">
                <a:solidFill>
                  <a:srgbClr val="FF0000"/>
                </a:solidFill>
              </a:rPr>
              <a:t> </a:t>
            </a:r>
            <a:r>
              <a:rPr lang="en-US" sz="4000" b="1" dirty="0" err="1">
                <a:solidFill>
                  <a:srgbClr val="FF0000"/>
                </a:solidFill>
              </a:rPr>
              <a:t>án</a:t>
            </a:r>
            <a:r>
              <a:rPr lang="en-US" sz="4000" b="1" dirty="0">
                <a:solidFill>
                  <a:srgbClr val="FF0000"/>
                </a:solidFill>
              </a:rPr>
              <a:t>: </a:t>
            </a:r>
            <a:r>
              <a:rPr lang="en-US" sz="4000" b="1" dirty="0" err="1">
                <a:solidFill>
                  <a:srgbClr val="FF0000"/>
                </a:solidFill>
              </a:rPr>
              <a:t>Về</a:t>
            </a:r>
            <a:r>
              <a:rPr lang="en-US" sz="4000" b="1" dirty="0">
                <a:solidFill>
                  <a:srgbClr val="FF0000"/>
                </a:solidFill>
              </a:rPr>
              <a:t> </a:t>
            </a:r>
            <a:r>
              <a:rPr lang="en-US" sz="4000" b="1" dirty="0" err="1">
                <a:solidFill>
                  <a:srgbClr val="FF0000"/>
                </a:solidFill>
              </a:rPr>
              <a:t>thăm</a:t>
            </a:r>
            <a:r>
              <a:rPr lang="en-US" sz="4000" b="1" dirty="0">
                <a:solidFill>
                  <a:srgbClr val="FF0000"/>
                </a:solidFill>
              </a:rPr>
              <a:t> </a:t>
            </a:r>
            <a:r>
              <a:rPr lang="en-US" sz="4000" b="1" dirty="0" err="1">
                <a:solidFill>
                  <a:srgbClr val="FF0000"/>
                </a:solidFill>
              </a:rPr>
              <a:t>quê</a:t>
            </a:r>
            <a:endParaRPr kumimoji="0" lang="en-US" sz="4000" b="1" i="0" u="none" strike="noStrike" kern="1200" cap="none" spc="0" normalizeH="0" baseline="0" noProof="0" dirty="0">
              <a:ln>
                <a:noFill/>
              </a:ln>
              <a:solidFill>
                <a:srgbClr val="FF0000"/>
              </a:solidFill>
              <a:effectLst/>
              <a:uLnTx/>
              <a:uFillTx/>
            </a:endParaRPr>
          </a:p>
        </p:txBody>
      </p:sp>
      <p:sp>
        <p:nvSpPr>
          <p:cNvPr id="2" name="Chứa câu hỏi">
            <a:extLst>
              <a:ext uri="{FF2B5EF4-FFF2-40B4-BE49-F238E27FC236}">
                <a16:creationId xmlns:a16="http://schemas.microsoft.com/office/drawing/2014/main" id="{910B81BC-AE14-C347-5E3E-CE49A8E1DBE9}"/>
              </a:ext>
            </a:extLst>
          </p:cNvPr>
          <p:cNvSpPr txBox="1"/>
          <p:nvPr/>
        </p:nvSpPr>
        <p:spPr>
          <a:xfrm>
            <a:off x="2693504" y="510940"/>
            <a:ext cx="7623313" cy="10156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0" b="0" i="0" u="none" strike="noStrike" kern="1200" cap="none" spc="0" normalizeH="0" baseline="0" noProof="0" dirty="0" err="1">
                <a:ln>
                  <a:noFill/>
                </a:ln>
                <a:solidFill>
                  <a:prstClr val="black"/>
                </a:solidFill>
                <a:effectLst/>
                <a:uLnTx/>
                <a:uFillTx/>
                <a:ea typeface="+mn-ea"/>
                <a:cs typeface="+mn-cs"/>
              </a:rPr>
              <a:t>Nêu</a:t>
            </a:r>
            <a:r>
              <a:rPr kumimoji="0" lang="en-US" sz="6000" b="0" i="0" u="none" strike="noStrike" kern="1200" cap="none" spc="0" normalizeH="0" noProof="0" dirty="0">
                <a:ln>
                  <a:noFill/>
                </a:ln>
                <a:solidFill>
                  <a:prstClr val="black"/>
                </a:solidFill>
                <a:effectLst/>
                <a:uLnTx/>
                <a:uFillTx/>
                <a:ea typeface="+mn-ea"/>
                <a:cs typeface="+mn-cs"/>
              </a:rPr>
              <a:t> </a:t>
            </a:r>
            <a:r>
              <a:rPr kumimoji="0" lang="en-US" sz="6000" b="0" i="0" u="none" strike="noStrike" kern="1200" cap="none" spc="0" normalizeH="0" noProof="0" dirty="0" err="1">
                <a:ln>
                  <a:noFill/>
                </a:ln>
                <a:solidFill>
                  <a:prstClr val="black"/>
                </a:solidFill>
                <a:effectLst/>
                <a:uLnTx/>
                <a:uFillTx/>
                <a:ea typeface="+mn-ea"/>
                <a:cs typeface="+mn-cs"/>
              </a:rPr>
              <a:t>tên</a:t>
            </a:r>
            <a:r>
              <a:rPr kumimoji="0" lang="en-US" sz="6000" b="0" i="0" u="none" strike="noStrike" kern="1200" cap="none" spc="0" normalizeH="0" noProof="0" dirty="0">
                <a:ln>
                  <a:noFill/>
                </a:ln>
                <a:solidFill>
                  <a:prstClr val="black"/>
                </a:solidFill>
                <a:effectLst/>
                <a:uLnTx/>
                <a:uFillTx/>
                <a:ea typeface="+mn-ea"/>
                <a:cs typeface="+mn-cs"/>
              </a:rPr>
              <a:t> </a:t>
            </a:r>
            <a:r>
              <a:rPr kumimoji="0" lang="en-US" sz="6000" b="0" i="0" u="none" strike="noStrike" kern="1200" cap="none" spc="0" normalizeH="0" noProof="0" dirty="0" err="1">
                <a:ln>
                  <a:noFill/>
                </a:ln>
                <a:solidFill>
                  <a:prstClr val="black"/>
                </a:solidFill>
                <a:effectLst/>
                <a:uLnTx/>
                <a:uFillTx/>
                <a:ea typeface="+mn-ea"/>
                <a:cs typeface="+mn-cs"/>
              </a:rPr>
              <a:t>bài</a:t>
            </a:r>
            <a:r>
              <a:rPr kumimoji="0" lang="en-US" sz="6000" b="0" i="0" u="none" strike="noStrike" kern="1200" cap="none" spc="0" normalizeH="0" noProof="0" dirty="0">
                <a:ln>
                  <a:noFill/>
                </a:ln>
                <a:solidFill>
                  <a:prstClr val="black"/>
                </a:solidFill>
                <a:effectLst/>
                <a:uLnTx/>
                <a:uFillTx/>
                <a:ea typeface="+mn-ea"/>
                <a:cs typeface="+mn-cs"/>
              </a:rPr>
              <a:t> </a:t>
            </a:r>
            <a:r>
              <a:rPr kumimoji="0" lang="en-US" sz="6000" b="0" i="0" u="none" strike="noStrike" kern="1200" cap="none" spc="0" normalizeH="0" noProof="0" dirty="0" err="1">
                <a:ln>
                  <a:noFill/>
                </a:ln>
                <a:solidFill>
                  <a:prstClr val="black"/>
                </a:solidFill>
                <a:effectLst/>
                <a:uLnTx/>
                <a:uFillTx/>
                <a:ea typeface="+mn-ea"/>
                <a:cs typeface="+mn-cs"/>
              </a:rPr>
              <a:t>thơ</a:t>
            </a:r>
            <a:endParaRPr kumimoji="0" lang="en-US" sz="6000" b="0" i="0" u="none" strike="noStrike" kern="1200" cap="none" spc="0" normalizeH="0" baseline="0" noProof="0" dirty="0">
              <a:ln>
                <a:noFill/>
              </a:ln>
              <a:solidFill>
                <a:prstClr val="black"/>
              </a:solidFill>
              <a:effectLst/>
              <a:uLnTx/>
              <a:uFillTx/>
              <a:ea typeface="+mn-ea"/>
              <a:cs typeface="+mn-cs"/>
            </a:endParaRPr>
          </a:p>
        </p:txBody>
      </p:sp>
      <p:pic>
        <p:nvPicPr>
          <p:cNvPr id="16" name="Picture 15" descr="A picture containing toy&#10;&#10;Description automatically generated">
            <a:hlinkClick r:id="rId8" action="ppaction://hlinksldjump"/>
            <a:extLst>
              <a:ext uri="{FF2B5EF4-FFF2-40B4-BE49-F238E27FC236}">
                <a16:creationId xmlns:a16="http://schemas.microsoft.com/office/drawing/2014/main" id="{4DDA8698-39C2-F9E6-5284-7DA5CCFE11A3}"/>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10529069" y="5076486"/>
            <a:ext cx="1809401" cy="1807676"/>
          </a:xfrm>
          <a:prstGeom prst="rect">
            <a:avLst/>
          </a:prstGeom>
        </p:spPr>
      </p:pic>
      <p:pic>
        <p:nvPicPr>
          <p:cNvPr id="43" name="Đồng hồ" descr="Icon&#10;&#10;Description automatically generated">
            <a:extLst>
              <a:ext uri="{FF2B5EF4-FFF2-40B4-BE49-F238E27FC236}">
                <a16:creationId xmlns:a16="http://schemas.microsoft.com/office/drawing/2014/main" id="{3435C499-5F05-72EC-C43B-E0AA01A622DF}"/>
              </a:ext>
            </a:extLst>
          </p:cNvPr>
          <p:cNvPicPr/>
          <p:nvPr/>
        </p:nvPicPr>
        <p:blipFill>
          <a:blip r:embed="rId10" cstate="print">
            <a:extLst>
              <a:ext uri="{28A0092B-C50C-407E-A947-70E740481C1C}">
                <a14:useLocalDpi xmlns:a14="http://schemas.microsoft.com/office/drawing/2010/main" val="0"/>
              </a:ext>
            </a:extLst>
          </a:blip>
          <a:stretch>
            <a:fillRect/>
          </a:stretch>
        </p:blipFill>
        <p:spPr>
          <a:xfrm>
            <a:off x="4732868" y="4634139"/>
            <a:ext cx="2501168" cy="2187914"/>
          </a:xfrm>
          <a:prstGeom prst="rect">
            <a:avLst/>
          </a:prstGeom>
        </p:spPr>
      </p:pic>
      <p:sp>
        <p:nvSpPr>
          <p:cNvPr id="44" name="15">
            <a:extLst>
              <a:ext uri="{FF2B5EF4-FFF2-40B4-BE49-F238E27FC236}">
                <a16:creationId xmlns:a16="http://schemas.microsoft.com/office/drawing/2014/main" id="{9B909BA0-8901-0EE8-D536-A5F1335AAD28}"/>
              </a:ext>
            </a:extLst>
          </p:cNvPr>
          <p:cNvSpPr txBox="1"/>
          <p:nvPr/>
        </p:nvSpPr>
        <p:spPr>
          <a:xfrm>
            <a:off x="5375062" y="515287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15</a:t>
            </a:r>
          </a:p>
        </p:txBody>
      </p:sp>
      <p:sp>
        <p:nvSpPr>
          <p:cNvPr id="45" name="14">
            <a:extLst>
              <a:ext uri="{FF2B5EF4-FFF2-40B4-BE49-F238E27FC236}">
                <a16:creationId xmlns:a16="http://schemas.microsoft.com/office/drawing/2014/main" id="{99AEAD67-E87A-32A9-47D3-25C889A584B7}"/>
              </a:ext>
            </a:extLst>
          </p:cNvPr>
          <p:cNvSpPr txBox="1"/>
          <p:nvPr/>
        </p:nvSpPr>
        <p:spPr>
          <a:xfrm>
            <a:off x="5375061" y="515287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14</a:t>
            </a:r>
          </a:p>
        </p:txBody>
      </p:sp>
      <p:sp>
        <p:nvSpPr>
          <p:cNvPr id="46" name="13">
            <a:extLst>
              <a:ext uri="{FF2B5EF4-FFF2-40B4-BE49-F238E27FC236}">
                <a16:creationId xmlns:a16="http://schemas.microsoft.com/office/drawing/2014/main" id="{CB342112-0209-5D30-B37C-14D41B5854AB}"/>
              </a:ext>
            </a:extLst>
          </p:cNvPr>
          <p:cNvSpPr txBox="1"/>
          <p:nvPr/>
        </p:nvSpPr>
        <p:spPr>
          <a:xfrm>
            <a:off x="5375062" y="5152871"/>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13</a:t>
            </a:r>
          </a:p>
        </p:txBody>
      </p:sp>
      <p:sp>
        <p:nvSpPr>
          <p:cNvPr id="47" name="12">
            <a:extLst>
              <a:ext uri="{FF2B5EF4-FFF2-40B4-BE49-F238E27FC236}">
                <a16:creationId xmlns:a16="http://schemas.microsoft.com/office/drawing/2014/main" id="{0E83F79B-500F-01B7-45CD-98C1A6FC6B88}"/>
              </a:ext>
            </a:extLst>
          </p:cNvPr>
          <p:cNvSpPr txBox="1"/>
          <p:nvPr/>
        </p:nvSpPr>
        <p:spPr>
          <a:xfrm>
            <a:off x="5375062" y="5152870"/>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12</a:t>
            </a:r>
          </a:p>
        </p:txBody>
      </p:sp>
      <p:sp>
        <p:nvSpPr>
          <p:cNvPr id="48" name="11">
            <a:extLst>
              <a:ext uri="{FF2B5EF4-FFF2-40B4-BE49-F238E27FC236}">
                <a16:creationId xmlns:a16="http://schemas.microsoft.com/office/drawing/2014/main" id="{E1639CE5-8FE5-CF9D-7929-B1758EB5E5BE}"/>
              </a:ext>
            </a:extLst>
          </p:cNvPr>
          <p:cNvSpPr txBox="1"/>
          <p:nvPr/>
        </p:nvSpPr>
        <p:spPr>
          <a:xfrm>
            <a:off x="5375062" y="5152869"/>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11</a:t>
            </a:r>
          </a:p>
        </p:txBody>
      </p:sp>
      <p:sp>
        <p:nvSpPr>
          <p:cNvPr id="49" name="10">
            <a:extLst>
              <a:ext uri="{FF2B5EF4-FFF2-40B4-BE49-F238E27FC236}">
                <a16:creationId xmlns:a16="http://schemas.microsoft.com/office/drawing/2014/main" id="{E61DDAED-69F1-5C78-D231-535C7F87DB3C}"/>
              </a:ext>
            </a:extLst>
          </p:cNvPr>
          <p:cNvSpPr txBox="1"/>
          <p:nvPr/>
        </p:nvSpPr>
        <p:spPr>
          <a:xfrm>
            <a:off x="5375062" y="5152868"/>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10</a:t>
            </a:r>
          </a:p>
        </p:txBody>
      </p:sp>
      <p:sp>
        <p:nvSpPr>
          <p:cNvPr id="50" name="09">
            <a:extLst>
              <a:ext uri="{FF2B5EF4-FFF2-40B4-BE49-F238E27FC236}">
                <a16:creationId xmlns:a16="http://schemas.microsoft.com/office/drawing/2014/main" id="{FF3D31F0-8DBE-E8B0-05B2-F22D8F020951}"/>
              </a:ext>
            </a:extLst>
          </p:cNvPr>
          <p:cNvSpPr txBox="1"/>
          <p:nvPr/>
        </p:nvSpPr>
        <p:spPr>
          <a:xfrm>
            <a:off x="5375062" y="5152867"/>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09</a:t>
            </a:r>
          </a:p>
        </p:txBody>
      </p:sp>
      <p:sp>
        <p:nvSpPr>
          <p:cNvPr id="51" name="08">
            <a:extLst>
              <a:ext uri="{FF2B5EF4-FFF2-40B4-BE49-F238E27FC236}">
                <a16:creationId xmlns:a16="http://schemas.microsoft.com/office/drawing/2014/main" id="{6F793441-4A05-2B36-5B7F-DD0214BDBFCD}"/>
              </a:ext>
            </a:extLst>
          </p:cNvPr>
          <p:cNvSpPr txBox="1"/>
          <p:nvPr/>
        </p:nvSpPr>
        <p:spPr>
          <a:xfrm>
            <a:off x="5375062" y="5152866"/>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08</a:t>
            </a:r>
          </a:p>
        </p:txBody>
      </p:sp>
      <p:sp>
        <p:nvSpPr>
          <p:cNvPr id="52" name="07">
            <a:extLst>
              <a:ext uri="{FF2B5EF4-FFF2-40B4-BE49-F238E27FC236}">
                <a16:creationId xmlns:a16="http://schemas.microsoft.com/office/drawing/2014/main" id="{B129E0B8-68D3-72C7-C07E-7D5189CC4F1D}"/>
              </a:ext>
            </a:extLst>
          </p:cNvPr>
          <p:cNvSpPr txBox="1"/>
          <p:nvPr/>
        </p:nvSpPr>
        <p:spPr>
          <a:xfrm>
            <a:off x="5375062" y="5152865"/>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07</a:t>
            </a:r>
          </a:p>
        </p:txBody>
      </p:sp>
      <p:sp>
        <p:nvSpPr>
          <p:cNvPr id="53" name="06">
            <a:extLst>
              <a:ext uri="{FF2B5EF4-FFF2-40B4-BE49-F238E27FC236}">
                <a16:creationId xmlns:a16="http://schemas.microsoft.com/office/drawing/2014/main" id="{627E9A35-7855-B5CA-C336-49EF1A641209}"/>
              </a:ext>
            </a:extLst>
          </p:cNvPr>
          <p:cNvSpPr txBox="1"/>
          <p:nvPr/>
        </p:nvSpPr>
        <p:spPr>
          <a:xfrm>
            <a:off x="5375062" y="5152864"/>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06</a:t>
            </a:r>
          </a:p>
        </p:txBody>
      </p:sp>
      <p:sp>
        <p:nvSpPr>
          <p:cNvPr id="54" name="05">
            <a:extLst>
              <a:ext uri="{FF2B5EF4-FFF2-40B4-BE49-F238E27FC236}">
                <a16:creationId xmlns:a16="http://schemas.microsoft.com/office/drawing/2014/main" id="{A113015C-B8DF-EA15-A493-F883F56831B3}"/>
              </a:ext>
            </a:extLst>
          </p:cNvPr>
          <p:cNvSpPr txBox="1"/>
          <p:nvPr/>
        </p:nvSpPr>
        <p:spPr>
          <a:xfrm>
            <a:off x="5375062" y="515286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05</a:t>
            </a:r>
          </a:p>
        </p:txBody>
      </p:sp>
      <p:sp>
        <p:nvSpPr>
          <p:cNvPr id="55" name="04">
            <a:extLst>
              <a:ext uri="{FF2B5EF4-FFF2-40B4-BE49-F238E27FC236}">
                <a16:creationId xmlns:a16="http://schemas.microsoft.com/office/drawing/2014/main" id="{4D6FC5E9-D2D1-579B-9000-E77F2C7B89AB}"/>
              </a:ext>
            </a:extLst>
          </p:cNvPr>
          <p:cNvSpPr txBox="1"/>
          <p:nvPr/>
        </p:nvSpPr>
        <p:spPr>
          <a:xfrm>
            <a:off x="5375062" y="515286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04</a:t>
            </a:r>
          </a:p>
        </p:txBody>
      </p:sp>
      <p:sp>
        <p:nvSpPr>
          <p:cNvPr id="56" name="03">
            <a:extLst>
              <a:ext uri="{FF2B5EF4-FFF2-40B4-BE49-F238E27FC236}">
                <a16:creationId xmlns:a16="http://schemas.microsoft.com/office/drawing/2014/main" id="{F08CDEC2-CB8C-ABCA-1D9A-A341E05F44BD}"/>
              </a:ext>
            </a:extLst>
          </p:cNvPr>
          <p:cNvSpPr txBox="1"/>
          <p:nvPr/>
        </p:nvSpPr>
        <p:spPr>
          <a:xfrm>
            <a:off x="5375062" y="515286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03</a:t>
            </a:r>
          </a:p>
        </p:txBody>
      </p:sp>
      <p:sp>
        <p:nvSpPr>
          <p:cNvPr id="57" name="02">
            <a:extLst>
              <a:ext uri="{FF2B5EF4-FFF2-40B4-BE49-F238E27FC236}">
                <a16:creationId xmlns:a16="http://schemas.microsoft.com/office/drawing/2014/main" id="{336B7051-FB22-F6EF-56A3-31CB9F7E0E64}"/>
              </a:ext>
            </a:extLst>
          </p:cNvPr>
          <p:cNvSpPr txBox="1"/>
          <p:nvPr/>
        </p:nvSpPr>
        <p:spPr>
          <a:xfrm>
            <a:off x="5375062" y="515286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02</a:t>
            </a:r>
          </a:p>
        </p:txBody>
      </p:sp>
      <p:sp>
        <p:nvSpPr>
          <p:cNvPr id="58" name="01">
            <a:extLst>
              <a:ext uri="{FF2B5EF4-FFF2-40B4-BE49-F238E27FC236}">
                <a16:creationId xmlns:a16="http://schemas.microsoft.com/office/drawing/2014/main" id="{C8843F8F-0B35-DF93-6F53-4638C4DD4FB8}"/>
              </a:ext>
            </a:extLst>
          </p:cNvPr>
          <p:cNvSpPr txBox="1"/>
          <p:nvPr/>
        </p:nvSpPr>
        <p:spPr>
          <a:xfrm>
            <a:off x="5375062" y="515286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01</a:t>
            </a:r>
          </a:p>
        </p:txBody>
      </p:sp>
      <p:sp>
        <p:nvSpPr>
          <p:cNvPr id="59" name="00">
            <a:extLst>
              <a:ext uri="{FF2B5EF4-FFF2-40B4-BE49-F238E27FC236}">
                <a16:creationId xmlns:a16="http://schemas.microsoft.com/office/drawing/2014/main" id="{260BDC11-E0D4-736A-95CD-842B53B2CC19}"/>
              </a:ext>
            </a:extLst>
          </p:cNvPr>
          <p:cNvSpPr txBox="1"/>
          <p:nvPr/>
        </p:nvSpPr>
        <p:spPr>
          <a:xfrm>
            <a:off x="5375062" y="515286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00</a:t>
            </a:r>
          </a:p>
        </p:txBody>
      </p:sp>
      <p:sp>
        <p:nvSpPr>
          <p:cNvPr id="60" name="Oval 59">
            <a:extLst>
              <a:ext uri="{FF2B5EF4-FFF2-40B4-BE49-F238E27FC236}">
                <a16:creationId xmlns:a16="http://schemas.microsoft.com/office/drawing/2014/main" id="{FB537467-2096-D04A-540D-10F0CB1D9DB0}"/>
              </a:ext>
            </a:extLst>
          </p:cNvPr>
          <p:cNvSpPr/>
          <p:nvPr/>
        </p:nvSpPr>
        <p:spPr>
          <a:xfrm>
            <a:off x="5154923" y="4987639"/>
            <a:ext cx="1657057" cy="1657057"/>
          </a:xfrm>
          <a:prstGeom prst="ellipse">
            <a:avLst/>
          </a:prstGeom>
          <a:solidFill>
            <a:srgbClr val="839906">
              <a:alpha val="3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panose="020F0502020204030204"/>
                <a:ea typeface="+mn-ea"/>
                <a:cs typeface="+mn-cs"/>
              </a:rPr>
              <a:t>15S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Calibri" panose="020F0502020204030204"/>
                <a:ea typeface="+mn-ea"/>
                <a:cs typeface="+mn-cs"/>
              </a:rPr>
              <a:t>BẮT ĐẦU</a:t>
            </a:r>
          </a:p>
        </p:txBody>
      </p:sp>
      <p:grpSp>
        <p:nvGrpSpPr>
          <p:cNvPr id="81" name="Group 80" hidden="1">
            <a:extLst>
              <a:ext uri="{FF2B5EF4-FFF2-40B4-BE49-F238E27FC236}">
                <a16:creationId xmlns:a16="http://schemas.microsoft.com/office/drawing/2014/main" id="{50FC93CF-1D6A-238E-D2DB-B9BF3040F703}"/>
              </a:ext>
            </a:extLst>
          </p:cNvPr>
          <p:cNvGrpSpPr/>
          <p:nvPr/>
        </p:nvGrpSpPr>
        <p:grpSpPr>
          <a:xfrm>
            <a:off x="14168578" y="2853425"/>
            <a:ext cx="9540205" cy="2759073"/>
            <a:chOff x="820151" y="6920040"/>
            <a:chExt cx="9540205" cy="2759073"/>
          </a:xfrm>
        </p:grpSpPr>
        <p:pic>
          <p:nvPicPr>
            <p:cNvPr id="82" name="TIM 5" descr="Icon&#10;&#10;Description automatically generated">
              <a:extLst>
                <a:ext uri="{FF2B5EF4-FFF2-40B4-BE49-F238E27FC236}">
                  <a16:creationId xmlns:a16="http://schemas.microsoft.com/office/drawing/2014/main" id="{51EA4314-4BF5-AB8B-097D-91EDB5F1D7F4}"/>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9089505" y="7177126"/>
              <a:ext cx="723900" cy="723900"/>
            </a:xfrm>
            <a:prstGeom prst="rect">
              <a:avLst/>
            </a:prstGeom>
          </p:spPr>
        </p:pic>
        <p:pic>
          <p:nvPicPr>
            <p:cNvPr id="83" name="TIM 4" descr="Icon&#10;&#10;Description automatically generated">
              <a:extLst>
                <a:ext uri="{FF2B5EF4-FFF2-40B4-BE49-F238E27FC236}">
                  <a16:creationId xmlns:a16="http://schemas.microsoft.com/office/drawing/2014/main" id="{2282C01A-D265-1F23-F7ED-F791BCE176EE}"/>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6698360" y="7092571"/>
              <a:ext cx="723900" cy="723900"/>
            </a:xfrm>
            <a:prstGeom prst="rect">
              <a:avLst/>
            </a:prstGeom>
          </p:spPr>
        </p:pic>
        <p:pic>
          <p:nvPicPr>
            <p:cNvPr id="84" name="TIM 3" descr="Icon&#10;&#10;Description automatically generated">
              <a:extLst>
                <a:ext uri="{FF2B5EF4-FFF2-40B4-BE49-F238E27FC236}">
                  <a16:creationId xmlns:a16="http://schemas.microsoft.com/office/drawing/2014/main" id="{F112B0F9-5117-45F4-4A5A-8D8E3B8256A2}"/>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7424571" y="8354815"/>
              <a:ext cx="723900" cy="723900"/>
            </a:xfrm>
            <a:prstGeom prst="rect">
              <a:avLst/>
            </a:prstGeom>
          </p:spPr>
        </p:pic>
        <p:pic>
          <p:nvPicPr>
            <p:cNvPr id="85" name="TIM 2" descr="Icon&#10;&#10;Description automatically generated">
              <a:extLst>
                <a:ext uri="{FF2B5EF4-FFF2-40B4-BE49-F238E27FC236}">
                  <a16:creationId xmlns:a16="http://schemas.microsoft.com/office/drawing/2014/main" id="{B2E23D33-8317-42F1-1C7E-45465A04F596}"/>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5486938" y="7864552"/>
              <a:ext cx="723900" cy="723900"/>
            </a:xfrm>
            <a:prstGeom prst="rect">
              <a:avLst/>
            </a:prstGeom>
          </p:spPr>
        </p:pic>
        <p:pic>
          <p:nvPicPr>
            <p:cNvPr id="86" name="TIM 1" descr="Icon&#10;&#10;Description automatically generated">
              <a:extLst>
                <a:ext uri="{FF2B5EF4-FFF2-40B4-BE49-F238E27FC236}">
                  <a16:creationId xmlns:a16="http://schemas.microsoft.com/office/drawing/2014/main" id="{EA01D729-D28C-6D39-359C-7F2F59BF5008}"/>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3500196" y="7693076"/>
              <a:ext cx="723900" cy="723900"/>
            </a:xfrm>
            <a:prstGeom prst="rect">
              <a:avLst/>
            </a:prstGeom>
          </p:spPr>
        </p:pic>
        <p:pic>
          <p:nvPicPr>
            <p:cNvPr id="87" name="TIM 5" descr="Icon&#10;&#10;Description automatically generated">
              <a:extLst>
                <a:ext uri="{FF2B5EF4-FFF2-40B4-BE49-F238E27FC236}">
                  <a16:creationId xmlns:a16="http://schemas.microsoft.com/office/drawing/2014/main" id="{BA8FE551-1070-4292-88FD-A1FF47DA9A5E}"/>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820151" y="7140652"/>
              <a:ext cx="723900" cy="723900"/>
            </a:xfrm>
            <a:prstGeom prst="rect">
              <a:avLst/>
            </a:prstGeom>
          </p:spPr>
        </p:pic>
        <p:pic>
          <p:nvPicPr>
            <p:cNvPr id="88" name="TIM 5" descr="Icon&#10;&#10;Description automatically generated">
              <a:extLst>
                <a:ext uri="{FF2B5EF4-FFF2-40B4-BE49-F238E27FC236}">
                  <a16:creationId xmlns:a16="http://schemas.microsoft.com/office/drawing/2014/main" id="{E3F13B93-2B61-EDFE-4C69-2EC944697A48}"/>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2193594" y="7450752"/>
              <a:ext cx="723900" cy="723900"/>
            </a:xfrm>
            <a:prstGeom prst="rect">
              <a:avLst/>
            </a:prstGeom>
          </p:spPr>
        </p:pic>
        <p:pic>
          <p:nvPicPr>
            <p:cNvPr id="89" name="TIM 5" descr="Icon&#10;&#10;Description automatically generated">
              <a:extLst>
                <a:ext uri="{FF2B5EF4-FFF2-40B4-BE49-F238E27FC236}">
                  <a16:creationId xmlns:a16="http://schemas.microsoft.com/office/drawing/2014/main" id="{7B15CD6E-49D1-049B-5AB2-5531ED46FBC1}"/>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4718777" y="6920040"/>
              <a:ext cx="723900" cy="723900"/>
            </a:xfrm>
            <a:prstGeom prst="rect">
              <a:avLst/>
            </a:prstGeom>
          </p:spPr>
        </p:pic>
        <p:pic>
          <p:nvPicPr>
            <p:cNvPr id="90" name="TIM 2" descr="Icon&#10;&#10;Description automatically generated">
              <a:extLst>
                <a:ext uri="{FF2B5EF4-FFF2-40B4-BE49-F238E27FC236}">
                  <a16:creationId xmlns:a16="http://schemas.microsoft.com/office/drawing/2014/main" id="{1D6F4098-6C3A-EEFC-49A5-E7520572EED2}"/>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1899937" y="8955213"/>
              <a:ext cx="723900" cy="723900"/>
            </a:xfrm>
            <a:prstGeom prst="rect">
              <a:avLst/>
            </a:prstGeom>
          </p:spPr>
        </p:pic>
        <p:pic>
          <p:nvPicPr>
            <p:cNvPr id="91" name="TIM 2" descr="Icon&#10;&#10;Description automatically generated">
              <a:extLst>
                <a:ext uri="{FF2B5EF4-FFF2-40B4-BE49-F238E27FC236}">
                  <a16:creationId xmlns:a16="http://schemas.microsoft.com/office/drawing/2014/main" id="{A77F1422-F412-6771-8C23-E48EFF049516}"/>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4562567" y="8913989"/>
              <a:ext cx="723900" cy="723900"/>
            </a:xfrm>
            <a:prstGeom prst="rect">
              <a:avLst/>
            </a:prstGeom>
          </p:spPr>
        </p:pic>
        <p:pic>
          <p:nvPicPr>
            <p:cNvPr id="92" name="TIM 2" descr="Icon&#10;&#10;Description automatically generated">
              <a:extLst>
                <a:ext uri="{FF2B5EF4-FFF2-40B4-BE49-F238E27FC236}">
                  <a16:creationId xmlns:a16="http://schemas.microsoft.com/office/drawing/2014/main" id="{A4DC39A7-90F4-E2E2-184C-3DF5B2139324}"/>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9636456" y="8416976"/>
              <a:ext cx="723900" cy="723900"/>
            </a:xfrm>
            <a:prstGeom prst="rect">
              <a:avLst/>
            </a:prstGeom>
          </p:spPr>
        </p:pic>
      </p:grpSp>
      <p:pic>
        <p:nvPicPr>
          <p:cNvPr id="6" name="Picture 5">
            <a:extLst>
              <a:ext uri="{FF2B5EF4-FFF2-40B4-BE49-F238E27FC236}">
                <a16:creationId xmlns:a16="http://schemas.microsoft.com/office/drawing/2014/main" id="{6A8279B6-200C-41AF-8518-FE8C455E7271}"/>
              </a:ext>
            </a:extLst>
          </p:cNvPr>
          <p:cNvPicPr>
            <a:picLocks noChangeAspect="1"/>
          </p:cNvPicPr>
          <p:nvPr/>
        </p:nvPicPr>
        <p:blipFill>
          <a:blip r:embed="rId12"/>
          <a:stretch>
            <a:fillRect/>
          </a:stretch>
        </p:blipFill>
        <p:spPr>
          <a:xfrm>
            <a:off x="0" y="1860894"/>
            <a:ext cx="4997789" cy="3218001"/>
          </a:xfrm>
          <a:prstGeom prst="rect">
            <a:avLst/>
          </a:prstGeom>
        </p:spPr>
      </p:pic>
    </p:spTree>
    <p:extLst>
      <p:ext uri="{BB962C8B-B14F-4D97-AF65-F5344CB8AC3E}">
        <p14:creationId xmlns:p14="http://schemas.microsoft.com/office/powerpoint/2010/main" val="5429467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nodeType="withEffect">
                                  <p:stCondLst>
                                    <p:cond delay="0"/>
                                  </p:stCondLst>
                                  <p:childTnLst>
                                    <p:animMotion origin="layout" path="M -1.01342 0.63634 L -1.03204 -0.43056 " pathEditMode="relative" rAng="0" ptsTypes="AA">
                                      <p:cBhvr>
                                        <p:cTn id="6" dur="10000" fill="hold"/>
                                        <p:tgtEl>
                                          <p:spTgt spid="81"/>
                                        </p:tgtEl>
                                        <p:attrNameLst>
                                          <p:attrName>ppt_x</p:attrName>
                                          <p:attrName>ppt_y</p:attrName>
                                        </p:attrNameLst>
                                      </p:cBhvr>
                                      <p:rCtr x="-938" y="-53356"/>
                                    </p:animMotion>
                                  </p:childTnLst>
                                </p:cTn>
                              </p:par>
                              <p:par>
                                <p:cTn id="7" presetID="22" presetClass="exit" presetSubtype="4" fill="hold" nodeType="withEffect">
                                  <p:stCondLst>
                                    <p:cond delay="12000"/>
                                  </p:stCondLst>
                                  <p:childTnLst>
                                    <p:animEffect transition="out" filter="wipe(down)">
                                      <p:cBhvr>
                                        <p:cTn id="8" dur="500"/>
                                        <p:tgtEl>
                                          <p:spTgt spid="81"/>
                                        </p:tgtEl>
                                      </p:cBhvr>
                                    </p:animEffect>
                                    <p:set>
                                      <p:cBhvr>
                                        <p:cTn id="9" dur="1" fill="hold">
                                          <p:stCondLst>
                                            <p:cond delay="499"/>
                                          </p:stCondLst>
                                        </p:cTn>
                                        <p:tgtEl>
                                          <p:spTgt spid="81"/>
                                        </p:tgtEl>
                                        <p:attrNameLst>
                                          <p:attrName>style.visibility</p:attrName>
                                        </p:attrNameLst>
                                      </p:cBhvr>
                                      <p:to>
                                        <p:strVal val="hidden"/>
                                      </p:to>
                                    </p:set>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grpId="0" nodeType="click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wipe(down)">
                                      <p:cBhvr>
                                        <p:cTn id="14" dur="500"/>
                                        <p:tgtEl>
                                          <p:spTgt spid="12"/>
                                        </p:tgtEl>
                                      </p:cBhvr>
                                    </p:animEffect>
                                  </p:childTnLst>
                                  <p:subTnLst>
                                    <p:audio>
                                      <p:cMediaNode>
                                        <p:cTn display="0" masterRel="sameClick">
                                          <p:stCondLst>
                                            <p:cond evt="begin" delay="0">
                                              <p:tn val="12"/>
                                            </p:cond>
                                          </p:stCondLst>
                                          <p:endCondLst>
                                            <p:cond evt="onStopAudio" delay="0">
                                              <p:tgtEl>
                                                <p:sldTgt/>
                                              </p:tgtEl>
                                            </p:cond>
                                          </p:endCondLst>
                                        </p:cTn>
                                        <p:tgtEl>
                                          <p:sndTgt r:embed="rId2" name="Trò-chơi-chíu.wav"/>
                                        </p:tgtEl>
                                      </p:cMediaNode>
                                    </p:audio>
                                  </p:subTnLst>
                                </p:cTn>
                              </p:par>
                            </p:childTnLst>
                          </p:cTn>
                        </p:par>
                      </p:childTnLst>
                    </p:cTn>
                  </p:par>
                </p:childTnLst>
              </p:cTn>
              <p:prevCondLst>
                <p:cond evt="onPrev" delay="0">
                  <p:tgtEl>
                    <p:sldTgt/>
                  </p:tgtEl>
                </p:cond>
              </p:prevCondLst>
              <p:nextCondLst>
                <p:cond evt="onNext" delay="0">
                  <p:tgtEl>
                    <p:sldTgt/>
                  </p:tgtEl>
                </p:cond>
              </p:nextCondLst>
            </p:seq>
            <p:seq concurrent="1" nextAc="seek">
              <p:cTn id="15" restart="whenNotActive" fill="hold" evtFilter="cancelBubble" nodeType="interactiveSeq">
                <p:stCondLst>
                  <p:cond evt="onClick" delay="0">
                    <p:tgtEl>
                      <p:spTgt spid="60"/>
                    </p:tgtEl>
                  </p:cond>
                </p:stCondLst>
                <p:endSync evt="end" delay="0">
                  <p:rtn val="all"/>
                </p:endSync>
                <p:childTnLst>
                  <p:par>
                    <p:cTn id="16" fill="hold">
                      <p:stCondLst>
                        <p:cond delay="0"/>
                      </p:stCondLst>
                      <p:childTnLst>
                        <p:par>
                          <p:cTn id="17" fill="hold">
                            <p:stCondLst>
                              <p:cond delay="0"/>
                            </p:stCondLst>
                            <p:childTnLst>
                              <p:par>
                                <p:cTn id="18" presetID="1" presetClass="exit" presetSubtype="0" fill="hold" nodeType="clickEffect">
                                  <p:stCondLst>
                                    <p:cond delay="0"/>
                                  </p:stCondLst>
                                  <p:childTnLst>
                                    <p:set>
                                      <p:cBhvr>
                                        <p:cTn id="19" dur="1" fill="hold">
                                          <p:stCondLst>
                                            <p:cond delay="0"/>
                                          </p:stCondLst>
                                        </p:cTn>
                                        <p:tgtEl>
                                          <p:spTgt spid="60">
                                            <p:txEl>
                                              <p:pRg st="0" end="0"/>
                                            </p:txEl>
                                          </p:spTgt>
                                        </p:tgtEl>
                                        <p:attrNameLst>
                                          <p:attrName>style.visibility</p:attrName>
                                        </p:attrNameLst>
                                      </p:cBhvr>
                                      <p:to>
                                        <p:strVal val="hidden"/>
                                      </p:to>
                                    </p:set>
                                  </p:childTnLst>
                                  <p:subTnLst>
                                    <p:audio>
                                      <p:cMediaNode>
                                        <p:cTn display="0" masterRel="sameClick">
                                          <p:stCondLst>
                                            <p:cond evt="begin" delay="0">
                                              <p:tn val="18"/>
                                            </p:cond>
                                          </p:stCondLst>
                                          <p:endCondLst>
                                            <p:cond evt="onStopAudio" delay="0">
                                              <p:tgtEl>
                                                <p:sldTgt/>
                                              </p:tgtEl>
                                            </p:cond>
                                          </p:endCondLst>
                                        </p:cTn>
                                        <p:tgtEl>
                                          <p:sndTgt r:embed="rId3" name="15s.wav"/>
                                        </p:tgtEl>
                                      </p:cMediaNode>
                                    </p:audio>
                                  </p:subTnLst>
                                </p:cTn>
                              </p:par>
                              <p:par>
                                <p:cTn id="20" presetID="1" presetClass="exit" presetSubtype="0" fill="hold" nodeType="withEffect">
                                  <p:stCondLst>
                                    <p:cond delay="0"/>
                                  </p:stCondLst>
                                  <p:childTnLst>
                                    <p:set>
                                      <p:cBhvr>
                                        <p:cTn id="21" dur="1" fill="hold">
                                          <p:stCondLst>
                                            <p:cond delay="0"/>
                                          </p:stCondLst>
                                        </p:cTn>
                                        <p:tgtEl>
                                          <p:spTgt spid="60">
                                            <p:txEl>
                                              <p:pRg st="1" end="1"/>
                                            </p:txEl>
                                          </p:spTgt>
                                        </p:tgtEl>
                                        <p:attrNameLst>
                                          <p:attrName>style.visibility</p:attrName>
                                        </p:attrNameLst>
                                      </p:cBhvr>
                                      <p:to>
                                        <p:strVal val="hidden"/>
                                      </p:to>
                                    </p:set>
                                  </p:childTnLst>
                                </p:cTn>
                              </p:par>
                              <p:par>
                                <p:cTn id="22" presetID="1" presetClass="exit" presetSubtype="0" fill="hold" grpId="0" nodeType="withEffect">
                                  <p:stCondLst>
                                    <p:cond delay="0"/>
                                  </p:stCondLst>
                                  <p:childTnLst>
                                    <p:set>
                                      <p:cBhvr>
                                        <p:cTn id="23" dur="1" fill="hold">
                                          <p:stCondLst>
                                            <p:cond delay="0"/>
                                          </p:stCondLst>
                                        </p:cTn>
                                        <p:tgtEl>
                                          <p:spTgt spid="60">
                                            <p:txEl>
                                              <p:pRg st="0" end="0"/>
                                            </p:txEl>
                                          </p:spTgt>
                                        </p:tgtEl>
                                        <p:attrNameLst>
                                          <p:attrName>style.visibility</p:attrName>
                                        </p:attrNameLst>
                                      </p:cBhvr>
                                      <p:to>
                                        <p:strVal val="hidden"/>
                                      </p:to>
                                    </p:set>
                                  </p:childTnLst>
                                </p:cTn>
                              </p:par>
                              <p:par>
                                <p:cTn id="24" presetID="1" presetClass="exit" presetSubtype="0" fill="hold" grpId="0" nodeType="withEffect">
                                  <p:stCondLst>
                                    <p:cond delay="0"/>
                                  </p:stCondLst>
                                  <p:childTnLst>
                                    <p:set>
                                      <p:cBhvr>
                                        <p:cTn id="25" dur="1" fill="hold">
                                          <p:stCondLst>
                                            <p:cond delay="0"/>
                                          </p:stCondLst>
                                        </p:cTn>
                                        <p:tgtEl>
                                          <p:spTgt spid="60">
                                            <p:txEl>
                                              <p:pRg st="1" end="1"/>
                                            </p:txEl>
                                          </p:spTgt>
                                        </p:tgtEl>
                                        <p:attrNameLst>
                                          <p:attrName>style.visibility</p:attrName>
                                        </p:attrNameLst>
                                      </p:cBhvr>
                                      <p:to>
                                        <p:strVal val="hidden"/>
                                      </p:to>
                                    </p:set>
                                  </p:childTnLst>
                                </p:cTn>
                              </p:par>
                              <p:par>
                                <p:cTn id="26" presetID="1" presetClass="exit" presetSubtype="0" fill="hold" grpId="0" nodeType="withEffect">
                                  <p:stCondLst>
                                    <p:cond delay="0"/>
                                  </p:stCondLst>
                                  <p:childTnLst>
                                    <p:set>
                                      <p:cBhvr>
                                        <p:cTn id="27" dur="1" fill="hold">
                                          <p:stCondLst>
                                            <p:cond delay="0"/>
                                          </p:stCondLst>
                                        </p:cTn>
                                        <p:tgtEl>
                                          <p:spTgt spid="60">
                                            <p:bg/>
                                          </p:spTgt>
                                        </p:tgtEl>
                                        <p:attrNameLst>
                                          <p:attrName>style.visibility</p:attrName>
                                        </p:attrNameLst>
                                      </p:cBhvr>
                                      <p:to>
                                        <p:strVal val="hidden"/>
                                      </p:to>
                                    </p:set>
                                  </p:childTnLst>
                                </p:cTn>
                              </p:par>
                              <p:par>
                                <p:cTn id="28" presetID="1" presetClass="entr" presetSubtype="0" fill="hold" nodeType="withEffect">
                                  <p:stCondLst>
                                    <p:cond delay="0"/>
                                  </p:stCondLst>
                                  <p:childTnLst>
                                    <p:set>
                                      <p:cBhvr>
                                        <p:cTn id="29" dur="1" fill="hold">
                                          <p:stCondLst>
                                            <p:cond delay="0"/>
                                          </p:stCondLst>
                                        </p:cTn>
                                        <p:tgtEl>
                                          <p:spTgt spid="20"/>
                                        </p:tgtEl>
                                        <p:attrNameLst>
                                          <p:attrName>style.visibility</p:attrName>
                                        </p:attrNameLst>
                                      </p:cBhvr>
                                      <p:to>
                                        <p:strVal val="visible"/>
                                      </p:to>
                                    </p:set>
                                  </p:childTnLst>
                                </p:cTn>
                              </p:par>
                              <p:par>
                                <p:cTn id="30" presetID="42" presetClass="path" presetSubtype="0" accel="50000" decel="50000" fill="hold" nodeType="withEffect">
                                  <p:stCondLst>
                                    <p:cond delay="0"/>
                                  </p:stCondLst>
                                  <p:childTnLst>
                                    <p:animMotion origin="layout" path="M -8.33333E-7 -3.7037E-6 L 0.63984 0.01065 " pathEditMode="relative" rAng="0" ptsTypes="AA">
                                      <p:cBhvr>
                                        <p:cTn id="31" dur="16000" fill="hold"/>
                                        <p:tgtEl>
                                          <p:spTgt spid="20"/>
                                        </p:tgtEl>
                                        <p:attrNameLst>
                                          <p:attrName>ppt_x</p:attrName>
                                          <p:attrName>ppt_y</p:attrName>
                                        </p:attrNameLst>
                                      </p:cBhvr>
                                      <p:rCtr x="31992" y="532"/>
                                    </p:animMotion>
                                  </p:childTnLst>
                                </p:cTn>
                              </p:par>
                              <p:par>
                                <p:cTn id="32" presetID="1" presetClass="entr" presetSubtype="0" fill="hold" grpId="0" nodeType="withEffect">
                                  <p:stCondLst>
                                    <p:cond delay="0"/>
                                  </p:stCondLst>
                                  <p:childTnLst>
                                    <p:set>
                                      <p:cBhvr>
                                        <p:cTn id="33" dur="1" fill="hold">
                                          <p:stCondLst>
                                            <p:cond delay="0"/>
                                          </p:stCondLst>
                                        </p:cTn>
                                        <p:tgtEl>
                                          <p:spTgt spid="44"/>
                                        </p:tgtEl>
                                        <p:attrNameLst>
                                          <p:attrName>style.visibility</p:attrName>
                                        </p:attrNameLst>
                                      </p:cBhvr>
                                      <p:to>
                                        <p:strVal val="visible"/>
                                      </p:to>
                                    </p:set>
                                  </p:childTnLst>
                                </p:cTn>
                              </p:par>
                              <p:par>
                                <p:cTn id="34" presetID="1" presetClass="exit" presetSubtype="0" fill="hold" grpId="1" nodeType="withEffect">
                                  <p:stCondLst>
                                    <p:cond delay="1000"/>
                                  </p:stCondLst>
                                  <p:childTnLst>
                                    <p:set>
                                      <p:cBhvr>
                                        <p:cTn id="35" dur="1" fill="hold">
                                          <p:stCondLst>
                                            <p:cond delay="0"/>
                                          </p:stCondLst>
                                        </p:cTn>
                                        <p:tgtEl>
                                          <p:spTgt spid="44"/>
                                        </p:tgtEl>
                                        <p:attrNameLst>
                                          <p:attrName>style.visibility</p:attrName>
                                        </p:attrNameLst>
                                      </p:cBhvr>
                                      <p:to>
                                        <p:strVal val="hidden"/>
                                      </p:to>
                                    </p:set>
                                  </p:childTnLst>
                                </p:cTn>
                              </p:par>
                              <p:par>
                                <p:cTn id="36" presetID="1" presetClass="entr" presetSubtype="0" fill="hold" grpId="0" nodeType="withEffect">
                                  <p:stCondLst>
                                    <p:cond delay="1000"/>
                                  </p:stCondLst>
                                  <p:childTnLst>
                                    <p:set>
                                      <p:cBhvr>
                                        <p:cTn id="37" dur="1" fill="hold">
                                          <p:stCondLst>
                                            <p:cond delay="0"/>
                                          </p:stCondLst>
                                        </p:cTn>
                                        <p:tgtEl>
                                          <p:spTgt spid="45"/>
                                        </p:tgtEl>
                                        <p:attrNameLst>
                                          <p:attrName>style.visibility</p:attrName>
                                        </p:attrNameLst>
                                      </p:cBhvr>
                                      <p:to>
                                        <p:strVal val="visible"/>
                                      </p:to>
                                    </p:set>
                                  </p:childTnLst>
                                </p:cTn>
                              </p:par>
                              <p:par>
                                <p:cTn id="38" presetID="1" presetClass="exit" presetSubtype="0" fill="hold" grpId="1" nodeType="withEffect">
                                  <p:stCondLst>
                                    <p:cond delay="2000"/>
                                  </p:stCondLst>
                                  <p:childTnLst>
                                    <p:set>
                                      <p:cBhvr>
                                        <p:cTn id="39" dur="1" fill="hold">
                                          <p:stCondLst>
                                            <p:cond delay="0"/>
                                          </p:stCondLst>
                                        </p:cTn>
                                        <p:tgtEl>
                                          <p:spTgt spid="45"/>
                                        </p:tgtEl>
                                        <p:attrNameLst>
                                          <p:attrName>style.visibility</p:attrName>
                                        </p:attrNameLst>
                                      </p:cBhvr>
                                      <p:to>
                                        <p:strVal val="hidden"/>
                                      </p:to>
                                    </p:set>
                                  </p:childTnLst>
                                </p:cTn>
                              </p:par>
                              <p:par>
                                <p:cTn id="40" presetID="1" presetClass="entr" presetSubtype="0" fill="hold" grpId="0" nodeType="withEffect">
                                  <p:stCondLst>
                                    <p:cond delay="2000"/>
                                  </p:stCondLst>
                                  <p:childTnLst>
                                    <p:set>
                                      <p:cBhvr>
                                        <p:cTn id="41" dur="1" fill="hold">
                                          <p:stCondLst>
                                            <p:cond delay="0"/>
                                          </p:stCondLst>
                                        </p:cTn>
                                        <p:tgtEl>
                                          <p:spTgt spid="46"/>
                                        </p:tgtEl>
                                        <p:attrNameLst>
                                          <p:attrName>style.visibility</p:attrName>
                                        </p:attrNameLst>
                                      </p:cBhvr>
                                      <p:to>
                                        <p:strVal val="visible"/>
                                      </p:to>
                                    </p:set>
                                  </p:childTnLst>
                                </p:cTn>
                              </p:par>
                              <p:par>
                                <p:cTn id="42" presetID="1" presetClass="exit" presetSubtype="0" fill="hold" grpId="1" nodeType="withEffect">
                                  <p:stCondLst>
                                    <p:cond delay="3000"/>
                                  </p:stCondLst>
                                  <p:childTnLst>
                                    <p:set>
                                      <p:cBhvr>
                                        <p:cTn id="43" dur="1" fill="hold">
                                          <p:stCondLst>
                                            <p:cond delay="0"/>
                                          </p:stCondLst>
                                        </p:cTn>
                                        <p:tgtEl>
                                          <p:spTgt spid="46"/>
                                        </p:tgtEl>
                                        <p:attrNameLst>
                                          <p:attrName>style.visibility</p:attrName>
                                        </p:attrNameLst>
                                      </p:cBhvr>
                                      <p:to>
                                        <p:strVal val="hidden"/>
                                      </p:to>
                                    </p:set>
                                  </p:childTnLst>
                                </p:cTn>
                              </p:par>
                              <p:par>
                                <p:cTn id="44" presetID="1" presetClass="entr" presetSubtype="0" fill="hold" grpId="0" nodeType="withEffect">
                                  <p:stCondLst>
                                    <p:cond delay="3000"/>
                                  </p:stCondLst>
                                  <p:childTnLst>
                                    <p:set>
                                      <p:cBhvr>
                                        <p:cTn id="45" dur="1" fill="hold">
                                          <p:stCondLst>
                                            <p:cond delay="0"/>
                                          </p:stCondLst>
                                        </p:cTn>
                                        <p:tgtEl>
                                          <p:spTgt spid="47"/>
                                        </p:tgtEl>
                                        <p:attrNameLst>
                                          <p:attrName>style.visibility</p:attrName>
                                        </p:attrNameLst>
                                      </p:cBhvr>
                                      <p:to>
                                        <p:strVal val="visible"/>
                                      </p:to>
                                    </p:set>
                                  </p:childTnLst>
                                </p:cTn>
                              </p:par>
                              <p:par>
                                <p:cTn id="46" presetID="1" presetClass="exit" presetSubtype="0" fill="hold" grpId="1" nodeType="withEffect">
                                  <p:stCondLst>
                                    <p:cond delay="4000"/>
                                  </p:stCondLst>
                                  <p:childTnLst>
                                    <p:set>
                                      <p:cBhvr>
                                        <p:cTn id="47" dur="1" fill="hold">
                                          <p:stCondLst>
                                            <p:cond delay="0"/>
                                          </p:stCondLst>
                                        </p:cTn>
                                        <p:tgtEl>
                                          <p:spTgt spid="47"/>
                                        </p:tgtEl>
                                        <p:attrNameLst>
                                          <p:attrName>style.visibility</p:attrName>
                                        </p:attrNameLst>
                                      </p:cBhvr>
                                      <p:to>
                                        <p:strVal val="hidden"/>
                                      </p:to>
                                    </p:set>
                                  </p:childTnLst>
                                </p:cTn>
                              </p:par>
                              <p:par>
                                <p:cTn id="48" presetID="1" presetClass="entr" presetSubtype="0" fill="hold" grpId="0" nodeType="withEffect">
                                  <p:stCondLst>
                                    <p:cond delay="4000"/>
                                  </p:stCondLst>
                                  <p:childTnLst>
                                    <p:set>
                                      <p:cBhvr>
                                        <p:cTn id="49" dur="1" fill="hold">
                                          <p:stCondLst>
                                            <p:cond delay="0"/>
                                          </p:stCondLst>
                                        </p:cTn>
                                        <p:tgtEl>
                                          <p:spTgt spid="48"/>
                                        </p:tgtEl>
                                        <p:attrNameLst>
                                          <p:attrName>style.visibility</p:attrName>
                                        </p:attrNameLst>
                                      </p:cBhvr>
                                      <p:to>
                                        <p:strVal val="visible"/>
                                      </p:to>
                                    </p:set>
                                  </p:childTnLst>
                                </p:cTn>
                              </p:par>
                              <p:par>
                                <p:cTn id="50" presetID="1" presetClass="exit" presetSubtype="0" fill="hold" grpId="1" nodeType="withEffect">
                                  <p:stCondLst>
                                    <p:cond delay="5000"/>
                                  </p:stCondLst>
                                  <p:childTnLst>
                                    <p:set>
                                      <p:cBhvr>
                                        <p:cTn id="51" dur="1" fill="hold">
                                          <p:stCondLst>
                                            <p:cond delay="0"/>
                                          </p:stCondLst>
                                        </p:cTn>
                                        <p:tgtEl>
                                          <p:spTgt spid="48"/>
                                        </p:tgtEl>
                                        <p:attrNameLst>
                                          <p:attrName>style.visibility</p:attrName>
                                        </p:attrNameLst>
                                      </p:cBhvr>
                                      <p:to>
                                        <p:strVal val="hidden"/>
                                      </p:to>
                                    </p:set>
                                  </p:childTnLst>
                                </p:cTn>
                              </p:par>
                              <p:par>
                                <p:cTn id="52" presetID="1" presetClass="entr" presetSubtype="0" fill="hold" grpId="0" nodeType="withEffect">
                                  <p:stCondLst>
                                    <p:cond delay="5000"/>
                                  </p:stCondLst>
                                  <p:childTnLst>
                                    <p:set>
                                      <p:cBhvr>
                                        <p:cTn id="53" dur="1" fill="hold">
                                          <p:stCondLst>
                                            <p:cond delay="0"/>
                                          </p:stCondLst>
                                        </p:cTn>
                                        <p:tgtEl>
                                          <p:spTgt spid="49"/>
                                        </p:tgtEl>
                                        <p:attrNameLst>
                                          <p:attrName>style.visibility</p:attrName>
                                        </p:attrNameLst>
                                      </p:cBhvr>
                                      <p:to>
                                        <p:strVal val="visible"/>
                                      </p:to>
                                    </p:set>
                                  </p:childTnLst>
                                </p:cTn>
                              </p:par>
                              <p:par>
                                <p:cTn id="54" presetID="1" presetClass="exit" presetSubtype="0" fill="hold" grpId="1" nodeType="withEffect">
                                  <p:stCondLst>
                                    <p:cond delay="6000"/>
                                  </p:stCondLst>
                                  <p:childTnLst>
                                    <p:set>
                                      <p:cBhvr>
                                        <p:cTn id="55" dur="1" fill="hold">
                                          <p:stCondLst>
                                            <p:cond delay="0"/>
                                          </p:stCondLst>
                                        </p:cTn>
                                        <p:tgtEl>
                                          <p:spTgt spid="49"/>
                                        </p:tgtEl>
                                        <p:attrNameLst>
                                          <p:attrName>style.visibility</p:attrName>
                                        </p:attrNameLst>
                                      </p:cBhvr>
                                      <p:to>
                                        <p:strVal val="hidden"/>
                                      </p:to>
                                    </p:set>
                                  </p:childTnLst>
                                </p:cTn>
                              </p:par>
                              <p:par>
                                <p:cTn id="56" presetID="1" presetClass="entr" presetSubtype="0" fill="hold" grpId="0" nodeType="withEffect">
                                  <p:stCondLst>
                                    <p:cond delay="6000"/>
                                  </p:stCondLst>
                                  <p:childTnLst>
                                    <p:set>
                                      <p:cBhvr>
                                        <p:cTn id="57" dur="1" fill="hold">
                                          <p:stCondLst>
                                            <p:cond delay="0"/>
                                          </p:stCondLst>
                                        </p:cTn>
                                        <p:tgtEl>
                                          <p:spTgt spid="50"/>
                                        </p:tgtEl>
                                        <p:attrNameLst>
                                          <p:attrName>style.visibility</p:attrName>
                                        </p:attrNameLst>
                                      </p:cBhvr>
                                      <p:to>
                                        <p:strVal val="visible"/>
                                      </p:to>
                                    </p:set>
                                  </p:childTnLst>
                                </p:cTn>
                              </p:par>
                              <p:par>
                                <p:cTn id="58" presetID="1" presetClass="exit" presetSubtype="0" fill="hold" grpId="1" nodeType="withEffect">
                                  <p:stCondLst>
                                    <p:cond delay="7000"/>
                                  </p:stCondLst>
                                  <p:childTnLst>
                                    <p:set>
                                      <p:cBhvr>
                                        <p:cTn id="59" dur="1" fill="hold">
                                          <p:stCondLst>
                                            <p:cond delay="0"/>
                                          </p:stCondLst>
                                        </p:cTn>
                                        <p:tgtEl>
                                          <p:spTgt spid="50"/>
                                        </p:tgtEl>
                                        <p:attrNameLst>
                                          <p:attrName>style.visibility</p:attrName>
                                        </p:attrNameLst>
                                      </p:cBhvr>
                                      <p:to>
                                        <p:strVal val="hidden"/>
                                      </p:to>
                                    </p:set>
                                  </p:childTnLst>
                                </p:cTn>
                              </p:par>
                              <p:par>
                                <p:cTn id="60" presetID="1" presetClass="entr" presetSubtype="0" fill="hold" grpId="0" nodeType="withEffect">
                                  <p:stCondLst>
                                    <p:cond delay="7000"/>
                                  </p:stCondLst>
                                  <p:childTnLst>
                                    <p:set>
                                      <p:cBhvr>
                                        <p:cTn id="61" dur="1" fill="hold">
                                          <p:stCondLst>
                                            <p:cond delay="0"/>
                                          </p:stCondLst>
                                        </p:cTn>
                                        <p:tgtEl>
                                          <p:spTgt spid="51"/>
                                        </p:tgtEl>
                                        <p:attrNameLst>
                                          <p:attrName>style.visibility</p:attrName>
                                        </p:attrNameLst>
                                      </p:cBhvr>
                                      <p:to>
                                        <p:strVal val="visible"/>
                                      </p:to>
                                    </p:set>
                                  </p:childTnLst>
                                </p:cTn>
                              </p:par>
                              <p:par>
                                <p:cTn id="62" presetID="1" presetClass="exit" presetSubtype="0" fill="hold" grpId="1" nodeType="withEffect">
                                  <p:stCondLst>
                                    <p:cond delay="8000"/>
                                  </p:stCondLst>
                                  <p:childTnLst>
                                    <p:set>
                                      <p:cBhvr>
                                        <p:cTn id="63" dur="1" fill="hold">
                                          <p:stCondLst>
                                            <p:cond delay="0"/>
                                          </p:stCondLst>
                                        </p:cTn>
                                        <p:tgtEl>
                                          <p:spTgt spid="51"/>
                                        </p:tgtEl>
                                        <p:attrNameLst>
                                          <p:attrName>style.visibility</p:attrName>
                                        </p:attrNameLst>
                                      </p:cBhvr>
                                      <p:to>
                                        <p:strVal val="hidden"/>
                                      </p:to>
                                    </p:set>
                                  </p:childTnLst>
                                </p:cTn>
                              </p:par>
                              <p:par>
                                <p:cTn id="64" presetID="1" presetClass="entr" presetSubtype="0" fill="hold" grpId="0" nodeType="withEffect">
                                  <p:stCondLst>
                                    <p:cond delay="8000"/>
                                  </p:stCondLst>
                                  <p:childTnLst>
                                    <p:set>
                                      <p:cBhvr>
                                        <p:cTn id="65" dur="1" fill="hold">
                                          <p:stCondLst>
                                            <p:cond delay="0"/>
                                          </p:stCondLst>
                                        </p:cTn>
                                        <p:tgtEl>
                                          <p:spTgt spid="52"/>
                                        </p:tgtEl>
                                        <p:attrNameLst>
                                          <p:attrName>style.visibility</p:attrName>
                                        </p:attrNameLst>
                                      </p:cBhvr>
                                      <p:to>
                                        <p:strVal val="visible"/>
                                      </p:to>
                                    </p:set>
                                  </p:childTnLst>
                                </p:cTn>
                              </p:par>
                              <p:par>
                                <p:cTn id="66" presetID="1" presetClass="exit" presetSubtype="0" fill="hold" grpId="1" nodeType="withEffect">
                                  <p:stCondLst>
                                    <p:cond delay="9000"/>
                                  </p:stCondLst>
                                  <p:childTnLst>
                                    <p:set>
                                      <p:cBhvr>
                                        <p:cTn id="67" dur="1" fill="hold">
                                          <p:stCondLst>
                                            <p:cond delay="0"/>
                                          </p:stCondLst>
                                        </p:cTn>
                                        <p:tgtEl>
                                          <p:spTgt spid="52"/>
                                        </p:tgtEl>
                                        <p:attrNameLst>
                                          <p:attrName>style.visibility</p:attrName>
                                        </p:attrNameLst>
                                      </p:cBhvr>
                                      <p:to>
                                        <p:strVal val="hidden"/>
                                      </p:to>
                                    </p:set>
                                  </p:childTnLst>
                                </p:cTn>
                              </p:par>
                              <p:par>
                                <p:cTn id="68" presetID="1" presetClass="entr" presetSubtype="0" fill="hold" grpId="0" nodeType="withEffect">
                                  <p:stCondLst>
                                    <p:cond delay="9000"/>
                                  </p:stCondLst>
                                  <p:childTnLst>
                                    <p:set>
                                      <p:cBhvr>
                                        <p:cTn id="69" dur="1" fill="hold">
                                          <p:stCondLst>
                                            <p:cond delay="0"/>
                                          </p:stCondLst>
                                        </p:cTn>
                                        <p:tgtEl>
                                          <p:spTgt spid="53"/>
                                        </p:tgtEl>
                                        <p:attrNameLst>
                                          <p:attrName>style.visibility</p:attrName>
                                        </p:attrNameLst>
                                      </p:cBhvr>
                                      <p:to>
                                        <p:strVal val="visible"/>
                                      </p:to>
                                    </p:set>
                                  </p:childTnLst>
                                </p:cTn>
                              </p:par>
                              <p:par>
                                <p:cTn id="70" presetID="1" presetClass="exit" presetSubtype="0" fill="hold" grpId="1" nodeType="withEffect">
                                  <p:stCondLst>
                                    <p:cond delay="10000"/>
                                  </p:stCondLst>
                                  <p:childTnLst>
                                    <p:set>
                                      <p:cBhvr>
                                        <p:cTn id="71" dur="1" fill="hold">
                                          <p:stCondLst>
                                            <p:cond delay="0"/>
                                          </p:stCondLst>
                                        </p:cTn>
                                        <p:tgtEl>
                                          <p:spTgt spid="53"/>
                                        </p:tgtEl>
                                        <p:attrNameLst>
                                          <p:attrName>style.visibility</p:attrName>
                                        </p:attrNameLst>
                                      </p:cBhvr>
                                      <p:to>
                                        <p:strVal val="hidden"/>
                                      </p:to>
                                    </p:set>
                                  </p:childTnLst>
                                </p:cTn>
                              </p:par>
                              <p:par>
                                <p:cTn id="72" presetID="1" presetClass="entr" presetSubtype="0" fill="hold" grpId="0" nodeType="withEffect">
                                  <p:stCondLst>
                                    <p:cond delay="10000"/>
                                  </p:stCondLst>
                                  <p:childTnLst>
                                    <p:set>
                                      <p:cBhvr>
                                        <p:cTn id="73" dur="1" fill="hold">
                                          <p:stCondLst>
                                            <p:cond delay="0"/>
                                          </p:stCondLst>
                                        </p:cTn>
                                        <p:tgtEl>
                                          <p:spTgt spid="54"/>
                                        </p:tgtEl>
                                        <p:attrNameLst>
                                          <p:attrName>style.visibility</p:attrName>
                                        </p:attrNameLst>
                                      </p:cBhvr>
                                      <p:to>
                                        <p:strVal val="visible"/>
                                      </p:to>
                                    </p:set>
                                  </p:childTnLst>
                                </p:cTn>
                              </p:par>
                              <p:par>
                                <p:cTn id="74" presetID="1" presetClass="exit" presetSubtype="0" fill="hold" grpId="1" nodeType="withEffect">
                                  <p:stCondLst>
                                    <p:cond delay="11000"/>
                                  </p:stCondLst>
                                  <p:childTnLst>
                                    <p:set>
                                      <p:cBhvr>
                                        <p:cTn id="75" dur="1" fill="hold">
                                          <p:stCondLst>
                                            <p:cond delay="0"/>
                                          </p:stCondLst>
                                        </p:cTn>
                                        <p:tgtEl>
                                          <p:spTgt spid="54"/>
                                        </p:tgtEl>
                                        <p:attrNameLst>
                                          <p:attrName>style.visibility</p:attrName>
                                        </p:attrNameLst>
                                      </p:cBhvr>
                                      <p:to>
                                        <p:strVal val="hidden"/>
                                      </p:to>
                                    </p:set>
                                  </p:childTnLst>
                                </p:cTn>
                              </p:par>
                              <p:par>
                                <p:cTn id="76" presetID="1" presetClass="entr" presetSubtype="0" fill="hold" grpId="0" nodeType="withEffect">
                                  <p:stCondLst>
                                    <p:cond delay="11000"/>
                                  </p:stCondLst>
                                  <p:childTnLst>
                                    <p:set>
                                      <p:cBhvr>
                                        <p:cTn id="77" dur="1" fill="hold">
                                          <p:stCondLst>
                                            <p:cond delay="0"/>
                                          </p:stCondLst>
                                        </p:cTn>
                                        <p:tgtEl>
                                          <p:spTgt spid="55"/>
                                        </p:tgtEl>
                                        <p:attrNameLst>
                                          <p:attrName>style.visibility</p:attrName>
                                        </p:attrNameLst>
                                      </p:cBhvr>
                                      <p:to>
                                        <p:strVal val="visible"/>
                                      </p:to>
                                    </p:set>
                                  </p:childTnLst>
                                </p:cTn>
                              </p:par>
                              <p:par>
                                <p:cTn id="78" presetID="1" presetClass="exit" presetSubtype="0" fill="hold" grpId="1" nodeType="withEffect">
                                  <p:stCondLst>
                                    <p:cond delay="12000"/>
                                  </p:stCondLst>
                                  <p:childTnLst>
                                    <p:set>
                                      <p:cBhvr>
                                        <p:cTn id="79" dur="1" fill="hold">
                                          <p:stCondLst>
                                            <p:cond delay="0"/>
                                          </p:stCondLst>
                                        </p:cTn>
                                        <p:tgtEl>
                                          <p:spTgt spid="55"/>
                                        </p:tgtEl>
                                        <p:attrNameLst>
                                          <p:attrName>style.visibility</p:attrName>
                                        </p:attrNameLst>
                                      </p:cBhvr>
                                      <p:to>
                                        <p:strVal val="hidden"/>
                                      </p:to>
                                    </p:set>
                                  </p:childTnLst>
                                </p:cTn>
                              </p:par>
                              <p:par>
                                <p:cTn id="80" presetID="1" presetClass="entr" presetSubtype="0" fill="hold" grpId="0" nodeType="withEffect">
                                  <p:stCondLst>
                                    <p:cond delay="12000"/>
                                  </p:stCondLst>
                                  <p:childTnLst>
                                    <p:set>
                                      <p:cBhvr>
                                        <p:cTn id="81" dur="1" fill="hold">
                                          <p:stCondLst>
                                            <p:cond delay="0"/>
                                          </p:stCondLst>
                                        </p:cTn>
                                        <p:tgtEl>
                                          <p:spTgt spid="56"/>
                                        </p:tgtEl>
                                        <p:attrNameLst>
                                          <p:attrName>style.visibility</p:attrName>
                                        </p:attrNameLst>
                                      </p:cBhvr>
                                      <p:to>
                                        <p:strVal val="visible"/>
                                      </p:to>
                                    </p:set>
                                  </p:childTnLst>
                                </p:cTn>
                              </p:par>
                              <p:par>
                                <p:cTn id="82" presetID="1" presetClass="exit" presetSubtype="0" fill="hold" grpId="1" nodeType="withEffect">
                                  <p:stCondLst>
                                    <p:cond delay="13000"/>
                                  </p:stCondLst>
                                  <p:childTnLst>
                                    <p:set>
                                      <p:cBhvr>
                                        <p:cTn id="83" dur="1" fill="hold">
                                          <p:stCondLst>
                                            <p:cond delay="0"/>
                                          </p:stCondLst>
                                        </p:cTn>
                                        <p:tgtEl>
                                          <p:spTgt spid="56"/>
                                        </p:tgtEl>
                                        <p:attrNameLst>
                                          <p:attrName>style.visibility</p:attrName>
                                        </p:attrNameLst>
                                      </p:cBhvr>
                                      <p:to>
                                        <p:strVal val="hidden"/>
                                      </p:to>
                                    </p:set>
                                  </p:childTnLst>
                                </p:cTn>
                              </p:par>
                              <p:par>
                                <p:cTn id="84" presetID="1" presetClass="entr" presetSubtype="0" fill="hold" grpId="0" nodeType="withEffect">
                                  <p:stCondLst>
                                    <p:cond delay="13000"/>
                                  </p:stCondLst>
                                  <p:childTnLst>
                                    <p:set>
                                      <p:cBhvr>
                                        <p:cTn id="85" dur="1" fill="hold">
                                          <p:stCondLst>
                                            <p:cond delay="0"/>
                                          </p:stCondLst>
                                        </p:cTn>
                                        <p:tgtEl>
                                          <p:spTgt spid="57"/>
                                        </p:tgtEl>
                                        <p:attrNameLst>
                                          <p:attrName>style.visibility</p:attrName>
                                        </p:attrNameLst>
                                      </p:cBhvr>
                                      <p:to>
                                        <p:strVal val="visible"/>
                                      </p:to>
                                    </p:set>
                                  </p:childTnLst>
                                </p:cTn>
                              </p:par>
                              <p:par>
                                <p:cTn id="86" presetID="1" presetClass="exit" presetSubtype="0" fill="hold" grpId="1" nodeType="withEffect">
                                  <p:stCondLst>
                                    <p:cond delay="14000"/>
                                  </p:stCondLst>
                                  <p:childTnLst>
                                    <p:set>
                                      <p:cBhvr>
                                        <p:cTn id="87" dur="1" fill="hold">
                                          <p:stCondLst>
                                            <p:cond delay="0"/>
                                          </p:stCondLst>
                                        </p:cTn>
                                        <p:tgtEl>
                                          <p:spTgt spid="57"/>
                                        </p:tgtEl>
                                        <p:attrNameLst>
                                          <p:attrName>style.visibility</p:attrName>
                                        </p:attrNameLst>
                                      </p:cBhvr>
                                      <p:to>
                                        <p:strVal val="hidden"/>
                                      </p:to>
                                    </p:set>
                                  </p:childTnLst>
                                </p:cTn>
                              </p:par>
                              <p:par>
                                <p:cTn id="88" presetID="1" presetClass="entr" presetSubtype="0" fill="hold" grpId="0" nodeType="withEffect">
                                  <p:stCondLst>
                                    <p:cond delay="14000"/>
                                  </p:stCondLst>
                                  <p:childTnLst>
                                    <p:set>
                                      <p:cBhvr>
                                        <p:cTn id="89" dur="1" fill="hold">
                                          <p:stCondLst>
                                            <p:cond delay="0"/>
                                          </p:stCondLst>
                                        </p:cTn>
                                        <p:tgtEl>
                                          <p:spTgt spid="58"/>
                                        </p:tgtEl>
                                        <p:attrNameLst>
                                          <p:attrName>style.visibility</p:attrName>
                                        </p:attrNameLst>
                                      </p:cBhvr>
                                      <p:to>
                                        <p:strVal val="visible"/>
                                      </p:to>
                                    </p:set>
                                  </p:childTnLst>
                                </p:cTn>
                              </p:par>
                              <p:par>
                                <p:cTn id="90" presetID="1" presetClass="exit" presetSubtype="0" fill="hold" grpId="1" nodeType="withEffect">
                                  <p:stCondLst>
                                    <p:cond delay="15000"/>
                                  </p:stCondLst>
                                  <p:childTnLst>
                                    <p:set>
                                      <p:cBhvr>
                                        <p:cTn id="91" dur="1" fill="hold">
                                          <p:stCondLst>
                                            <p:cond delay="0"/>
                                          </p:stCondLst>
                                        </p:cTn>
                                        <p:tgtEl>
                                          <p:spTgt spid="58"/>
                                        </p:tgtEl>
                                        <p:attrNameLst>
                                          <p:attrName>style.visibility</p:attrName>
                                        </p:attrNameLst>
                                      </p:cBhvr>
                                      <p:to>
                                        <p:strVal val="hidden"/>
                                      </p:to>
                                    </p:set>
                                  </p:childTnLst>
                                </p:cTn>
                              </p:par>
                              <p:par>
                                <p:cTn id="92" presetID="1" presetClass="entr" presetSubtype="0" fill="hold" grpId="0" nodeType="withEffect">
                                  <p:stCondLst>
                                    <p:cond delay="15000"/>
                                  </p:stCondLst>
                                  <p:childTnLst>
                                    <p:set>
                                      <p:cBhvr>
                                        <p:cTn id="93" dur="1" fill="hold">
                                          <p:stCondLst>
                                            <p:cond delay="0"/>
                                          </p:stCondLst>
                                        </p:cTn>
                                        <p:tgtEl>
                                          <p:spTgt spid="59"/>
                                        </p:tgtEl>
                                        <p:attrNameLst>
                                          <p:attrName>style.visibility</p:attrName>
                                        </p:attrNameLst>
                                      </p:cBhvr>
                                      <p:to>
                                        <p:strVal val="visible"/>
                                      </p:to>
                                    </p:set>
                                  </p:childTnLst>
                                </p:cTn>
                              </p:par>
                            </p:childTnLst>
                          </p:cTn>
                        </p:par>
                      </p:childTnLst>
                    </p:cTn>
                  </p:par>
                </p:childTnLst>
              </p:cTn>
              <p:nextCondLst>
                <p:cond evt="onClick" delay="0">
                  <p:tgtEl>
                    <p:spTgt spid="60"/>
                  </p:tgtEl>
                </p:cond>
              </p:nextCondLst>
            </p:seq>
          </p:childTnLst>
        </p:cTn>
      </p:par>
    </p:tnLst>
    <p:bldLst>
      <p:bldP spid="12" grpId="0" animBg="1"/>
      <p:bldP spid="44" grpId="0"/>
      <p:bldP spid="44" grpId="1"/>
      <p:bldP spid="45" grpId="0"/>
      <p:bldP spid="45" grpId="1"/>
      <p:bldP spid="46" grpId="0"/>
      <p:bldP spid="46" grpId="1"/>
      <p:bldP spid="47" grpId="0"/>
      <p:bldP spid="47" grpId="1"/>
      <p:bldP spid="48" grpId="0"/>
      <p:bldP spid="48" grpId="1"/>
      <p:bldP spid="49" grpId="0"/>
      <p:bldP spid="49" grpId="1"/>
      <p:bldP spid="50" grpId="0"/>
      <p:bldP spid="50" grpId="1"/>
      <p:bldP spid="51" grpId="0"/>
      <p:bldP spid="51" grpId="1"/>
      <p:bldP spid="52" grpId="0"/>
      <p:bldP spid="52" grpId="1"/>
      <p:bldP spid="53" grpId="0"/>
      <p:bldP spid="53" grpId="1"/>
      <p:bldP spid="54" grpId="0"/>
      <p:bldP spid="54" grpId="1"/>
      <p:bldP spid="55" grpId="0"/>
      <p:bldP spid="55" grpId="1"/>
      <p:bldP spid="56" grpId="0"/>
      <p:bldP spid="56" grpId="1"/>
      <p:bldP spid="57" grpId="0"/>
      <p:bldP spid="57" grpId="1"/>
      <p:bldP spid="58" grpId="0"/>
      <p:bldP spid="58" grpId="1"/>
      <p:bldP spid="59" grpId="0"/>
      <p:bldP spid="60" grpId="0" build="allAtOnce"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7" name="Group 76" hidden="1">
            <a:extLst>
              <a:ext uri="{FF2B5EF4-FFF2-40B4-BE49-F238E27FC236}">
                <a16:creationId xmlns:a16="http://schemas.microsoft.com/office/drawing/2014/main" id="{F6B21BE0-228E-65D1-526C-7980FAE94A52}"/>
              </a:ext>
            </a:extLst>
          </p:cNvPr>
          <p:cNvGrpSpPr/>
          <p:nvPr/>
        </p:nvGrpSpPr>
        <p:grpSpPr>
          <a:xfrm>
            <a:off x="14168578" y="2853425"/>
            <a:ext cx="9540205" cy="2759073"/>
            <a:chOff x="820151" y="6920040"/>
            <a:chExt cx="9540205" cy="2759073"/>
          </a:xfrm>
        </p:grpSpPr>
        <p:pic>
          <p:nvPicPr>
            <p:cNvPr id="78" name="TIM 5" descr="Icon&#10;&#10;Description automatically generated">
              <a:extLst>
                <a:ext uri="{FF2B5EF4-FFF2-40B4-BE49-F238E27FC236}">
                  <a16:creationId xmlns:a16="http://schemas.microsoft.com/office/drawing/2014/main" id="{6615B374-3148-DE0B-420F-726EBA338911}"/>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089505" y="7177126"/>
              <a:ext cx="723900" cy="723900"/>
            </a:xfrm>
            <a:prstGeom prst="rect">
              <a:avLst/>
            </a:prstGeom>
          </p:spPr>
        </p:pic>
        <p:pic>
          <p:nvPicPr>
            <p:cNvPr id="79" name="TIM 4" descr="Icon&#10;&#10;Description automatically generated">
              <a:extLst>
                <a:ext uri="{FF2B5EF4-FFF2-40B4-BE49-F238E27FC236}">
                  <a16:creationId xmlns:a16="http://schemas.microsoft.com/office/drawing/2014/main" id="{7B53BFF8-B84E-311C-8B17-B73AADD27DE2}"/>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698360" y="7092571"/>
              <a:ext cx="723900" cy="723900"/>
            </a:xfrm>
            <a:prstGeom prst="rect">
              <a:avLst/>
            </a:prstGeom>
          </p:spPr>
        </p:pic>
        <p:pic>
          <p:nvPicPr>
            <p:cNvPr id="80" name="TIM 3" descr="Icon&#10;&#10;Description automatically generated">
              <a:extLst>
                <a:ext uri="{FF2B5EF4-FFF2-40B4-BE49-F238E27FC236}">
                  <a16:creationId xmlns:a16="http://schemas.microsoft.com/office/drawing/2014/main" id="{89A3AF29-008B-A497-F862-5EA5ED76563C}"/>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424571" y="8354815"/>
              <a:ext cx="723900" cy="723900"/>
            </a:xfrm>
            <a:prstGeom prst="rect">
              <a:avLst/>
            </a:prstGeom>
          </p:spPr>
        </p:pic>
        <p:pic>
          <p:nvPicPr>
            <p:cNvPr id="81" name="TIM 2" descr="Icon&#10;&#10;Description automatically generated">
              <a:extLst>
                <a:ext uri="{FF2B5EF4-FFF2-40B4-BE49-F238E27FC236}">
                  <a16:creationId xmlns:a16="http://schemas.microsoft.com/office/drawing/2014/main" id="{DB175038-5277-B6A3-DFBE-98C6C91929D1}"/>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486938" y="7864552"/>
              <a:ext cx="723900" cy="723900"/>
            </a:xfrm>
            <a:prstGeom prst="rect">
              <a:avLst/>
            </a:prstGeom>
          </p:spPr>
        </p:pic>
        <p:pic>
          <p:nvPicPr>
            <p:cNvPr id="82" name="TIM 1" descr="Icon&#10;&#10;Description automatically generated">
              <a:extLst>
                <a:ext uri="{FF2B5EF4-FFF2-40B4-BE49-F238E27FC236}">
                  <a16:creationId xmlns:a16="http://schemas.microsoft.com/office/drawing/2014/main" id="{6C99F4F7-D684-39C5-E7C4-4BADC9C7C94E}"/>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500196" y="7693076"/>
              <a:ext cx="723900" cy="723900"/>
            </a:xfrm>
            <a:prstGeom prst="rect">
              <a:avLst/>
            </a:prstGeom>
          </p:spPr>
        </p:pic>
        <p:pic>
          <p:nvPicPr>
            <p:cNvPr id="83" name="TIM 5" descr="Icon&#10;&#10;Description automatically generated">
              <a:extLst>
                <a:ext uri="{FF2B5EF4-FFF2-40B4-BE49-F238E27FC236}">
                  <a16:creationId xmlns:a16="http://schemas.microsoft.com/office/drawing/2014/main" id="{FC29FBC3-03BE-9E48-B94F-613F98F47F3C}"/>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20151" y="7140652"/>
              <a:ext cx="723900" cy="723900"/>
            </a:xfrm>
            <a:prstGeom prst="rect">
              <a:avLst/>
            </a:prstGeom>
          </p:spPr>
        </p:pic>
        <p:pic>
          <p:nvPicPr>
            <p:cNvPr id="84" name="TIM 5" descr="Icon&#10;&#10;Description automatically generated">
              <a:extLst>
                <a:ext uri="{FF2B5EF4-FFF2-40B4-BE49-F238E27FC236}">
                  <a16:creationId xmlns:a16="http://schemas.microsoft.com/office/drawing/2014/main" id="{063EC43C-8F5B-254E-B1C1-99F10BD95ADE}"/>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193594" y="7450752"/>
              <a:ext cx="723900" cy="723900"/>
            </a:xfrm>
            <a:prstGeom prst="rect">
              <a:avLst/>
            </a:prstGeom>
          </p:spPr>
        </p:pic>
        <p:pic>
          <p:nvPicPr>
            <p:cNvPr id="85" name="TIM 5" descr="Icon&#10;&#10;Description automatically generated">
              <a:extLst>
                <a:ext uri="{FF2B5EF4-FFF2-40B4-BE49-F238E27FC236}">
                  <a16:creationId xmlns:a16="http://schemas.microsoft.com/office/drawing/2014/main" id="{D8A22584-0B34-E9FA-68CF-A20E2AE55ADB}"/>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718777" y="6920040"/>
              <a:ext cx="723900" cy="723900"/>
            </a:xfrm>
            <a:prstGeom prst="rect">
              <a:avLst/>
            </a:prstGeom>
          </p:spPr>
        </p:pic>
        <p:pic>
          <p:nvPicPr>
            <p:cNvPr id="86" name="TIM 2" descr="Icon&#10;&#10;Description automatically generated">
              <a:extLst>
                <a:ext uri="{FF2B5EF4-FFF2-40B4-BE49-F238E27FC236}">
                  <a16:creationId xmlns:a16="http://schemas.microsoft.com/office/drawing/2014/main" id="{48E1B09B-EA89-2BD9-54BD-668B084F9663}"/>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899937" y="8955213"/>
              <a:ext cx="723900" cy="723900"/>
            </a:xfrm>
            <a:prstGeom prst="rect">
              <a:avLst/>
            </a:prstGeom>
          </p:spPr>
        </p:pic>
        <p:pic>
          <p:nvPicPr>
            <p:cNvPr id="87" name="TIM 2" descr="Icon&#10;&#10;Description automatically generated">
              <a:extLst>
                <a:ext uri="{FF2B5EF4-FFF2-40B4-BE49-F238E27FC236}">
                  <a16:creationId xmlns:a16="http://schemas.microsoft.com/office/drawing/2014/main" id="{0F47D739-ED94-7A74-B75B-A27D51D170CF}"/>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562567" y="8913989"/>
              <a:ext cx="723900" cy="723900"/>
            </a:xfrm>
            <a:prstGeom prst="rect">
              <a:avLst/>
            </a:prstGeom>
          </p:spPr>
        </p:pic>
        <p:pic>
          <p:nvPicPr>
            <p:cNvPr id="88" name="TIM 2" descr="Icon&#10;&#10;Description automatically generated">
              <a:extLst>
                <a:ext uri="{FF2B5EF4-FFF2-40B4-BE49-F238E27FC236}">
                  <a16:creationId xmlns:a16="http://schemas.microsoft.com/office/drawing/2014/main" id="{53A0BDB1-AFCB-FC9C-FE13-A131EC87EC28}"/>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636456" y="8416976"/>
              <a:ext cx="723900" cy="723900"/>
            </a:xfrm>
            <a:prstGeom prst="rect">
              <a:avLst/>
            </a:prstGeom>
          </p:spPr>
        </p:pic>
      </p:grpSp>
      <p:sp>
        <p:nvSpPr>
          <p:cNvPr id="6" name="Content Placeholder 5">
            <a:extLst>
              <a:ext uri="{FF2B5EF4-FFF2-40B4-BE49-F238E27FC236}">
                <a16:creationId xmlns:a16="http://schemas.microsoft.com/office/drawing/2014/main" id="{B65CB0E4-E73F-4A58-9E2B-051AE87C8DE0}"/>
              </a:ext>
            </a:extLst>
          </p:cNvPr>
          <p:cNvSpPr>
            <a:spLocks noGrp="1"/>
          </p:cNvSpPr>
          <p:nvPr>
            <p:ph idx="1"/>
          </p:nvPr>
        </p:nvSpPr>
        <p:spPr/>
        <p:txBody>
          <a:bodyPr/>
          <a:lstStyle/>
          <a:p>
            <a:endParaRPr lang="en-US"/>
          </a:p>
        </p:txBody>
      </p:sp>
      <p:pic>
        <p:nvPicPr>
          <p:cNvPr id="71" name="Hình nền" descr="A picture containing text&#10;&#10;Description automatically generated">
            <a:extLst>
              <a:ext uri="{FF2B5EF4-FFF2-40B4-BE49-F238E27FC236}">
                <a16:creationId xmlns:a16="http://schemas.microsoft.com/office/drawing/2014/main" id="{6D0C3693-5F6A-4223-943D-83E2365AF922}"/>
              </a:ext>
            </a:extLst>
          </p:cNvPr>
          <p:cNvPicPr>
            <a:picLocks noRot="1" noChangeAspect="1" noMove="1" noResize="1" noEditPoints="1" noAdjustHandles="1" noChangeArrowheads="1" noChangeShapeType="1" noCrop="1"/>
          </p:cNvPicPr>
          <p:nvPr/>
        </p:nvPicPr>
        <p:blipFill>
          <a:blip r:embed="rId5">
            <a:extLst>
              <a:ext uri="{28A0092B-C50C-407E-A947-70E740481C1C}">
                <a14:useLocalDpi xmlns:a14="http://schemas.microsoft.com/office/drawing/2010/main" val="0"/>
              </a:ext>
            </a:extLst>
          </a:blip>
          <a:stretch>
            <a:fillRect/>
          </a:stretch>
        </p:blipFill>
        <p:spPr>
          <a:xfrm>
            <a:off x="-1" y="0"/>
            <a:ext cx="12190613" cy="6858000"/>
          </a:xfrm>
          <a:prstGeom prst="rect">
            <a:avLst/>
          </a:prstGeom>
        </p:spPr>
      </p:pic>
      <p:pic>
        <p:nvPicPr>
          <p:cNvPr id="72" name="Hình nền 1" descr="A picture containing text&#10;&#10;Description automatically generated">
            <a:extLst>
              <a:ext uri="{FF2B5EF4-FFF2-40B4-BE49-F238E27FC236}">
                <a16:creationId xmlns:a16="http://schemas.microsoft.com/office/drawing/2014/main" id="{D08014D6-8093-458B-9AE5-11F2B0075902}"/>
              </a:ext>
            </a:extLst>
          </p:cNvPr>
          <p:cNvPicPr>
            <a:picLocks noGrp="1" noRot="1" noChangeAspect="1" noMove="1" noResize="1" noEditPoints="1" noAdjustHandles="1" noChangeArrowheads="1" noChangeShapeType="1" noCrop="1"/>
          </p:cNvPicPr>
          <p:nvPr/>
        </p:nvPicPr>
        <p:blipFill>
          <a:blip r:embed="rId6">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73" name="Bảng câu hỏi">
            <a:extLst>
              <a:ext uri="{FF2B5EF4-FFF2-40B4-BE49-F238E27FC236}">
                <a16:creationId xmlns:a16="http://schemas.microsoft.com/office/drawing/2014/main" id="{7C7CEF70-865C-4156-9947-21A82F227175}"/>
              </a:ext>
            </a:extLst>
          </p:cNvPr>
          <p:cNvSpPr/>
          <p:nvPr/>
        </p:nvSpPr>
        <p:spPr>
          <a:xfrm>
            <a:off x="1037027" y="505712"/>
            <a:ext cx="10104348" cy="1140099"/>
          </a:xfrm>
          <a:prstGeom prst="roundRect">
            <a:avLst>
              <a:gd name="adj" fmla="val 29458"/>
            </a:avLst>
          </a:prstGeom>
          <a:solidFill>
            <a:schemeClr val="bg1">
              <a:alpha val="76000"/>
            </a:schemeClr>
          </a:solidFill>
          <a:ln w="38100">
            <a:solidFill>
              <a:srgbClr val="D93E2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9Slide05 Fourth Medium" panose="00000600000000000000" pitchFamily="2" charset="0"/>
              <a:ea typeface="+mn-ea"/>
              <a:cs typeface="+mn-cs"/>
            </a:endParaRPr>
          </a:p>
        </p:txBody>
      </p:sp>
      <p:pic>
        <p:nvPicPr>
          <p:cNvPr id="74" name="Picture 73">
            <a:extLst>
              <a:ext uri="{FF2B5EF4-FFF2-40B4-BE49-F238E27FC236}">
                <a16:creationId xmlns:a16="http://schemas.microsoft.com/office/drawing/2014/main" id="{72577A65-7F22-4335-BCEC-61464FD81AF0}"/>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155700" y="5194300"/>
            <a:ext cx="1663700" cy="1663700"/>
          </a:xfrm>
          <a:prstGeom prst="rect">
            <a:avLst/>
          </a:prstGeom>
        </p:spPr>
      </p:pic>
      <p:pic>
        <p:nvPicPr>
          <p:cNvPr id="75" name="Trái dâu">
            <a:extLst>
              <a:ext uri="{FF2B5EF4-FFF2-40B4-BE49-F238E27FC236}">
                <a16:creationId xmlns:a16="http://schemas.microsoft.com/office/drawing/2014/main" id="{B0D71C56-CC17-4F01-8FBE-0C9C4EA71286}"/>
              </a:ext>
            </a:extLst>
          </p:cNvPr>
          <p:cNvPicPr>
            <a:picLocks noChangeAspect="1"/>
          </p:cNvPicPr>
          <p:nvPr/>
        </p:nvPicPr>
        <p:blipFill>
          <a:blip r:embed="rId8" cstate="print">
            <a:extLst>
              <a:ext uri="{28A0092B-C50C-407E-A947-70E740481C1C}">
                <a14:useLocalDpi xmlns:a14="http://schemas.microsoft.com/office/drawing/2010/main" val="0"/>
              </a:ext>
            </a:extLst>
          </a:blip>
          <a:srcRect/>
          <a:stretch/>
        </p:blipFill>
        <p:spPr>
          <a:xfrm>
            <a:off x="1210601" y="419631"/>
            <a:ext cx="1226180" cy="1226180"/>
          </a:xfrm>
          <a:prstGeom prst="rect">
            <a:avLst/>
          </a:prstGeom>
        </p:spPr>
      </p:pic>
      <p:sp>
        <p:nvSpPr>
          <p:cNvPr id="76" name="Đáp Án D">
            <a:extLst>
              <a:ext uri="{FF2B5EF4-FFF2-40B4-BE49-F238E27FC236}">
                <a16:creationId xmlns:a16="http://schemas.microsoft.com/office/drawing/2014/main" id="{129AE5E1-7094-4CA0-961A-645F9AE6F6C6}"/>
              </a:ext>
            </a:extLst>
          </p:cNvPr>
          <p:cNvSpPr/>
          <p:nvPr/>
        </p:nvSpPr>
        <p:spPr>
          <a:xfrm>
            <a:off x="5659507" y="2173540"/>
            <a:ext cx="5307495" cy="746219"/>
          </a:xfrm>
          <a:prstGeom prst="roundRect">
            <a:avLst>
              <a:gd name="adj" fmla="val 18562"/>
            </a:avLst>
          </a:prstGeom>
          <a:solidFill>
            <a:schemeClr val="bg1"/>
          </a:solidFill>
          <a:ln w="57150">
            <a:solidFill>
              <a:srgbClr val="F581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4000" b="1" dirty="0" err="1">
                <a:solidFill>
                  <a:srgbClr val="FF0000"/>
                </a:solidFill>
              </a:rPr>
              <a:t>Đáp</a:t>
            </a:r>
            <a:r>
              <a:rPr lang="en-US" sz="4000" b="1" dirty="0">
                <a:solidFill>
                  <a:srgbClr val="FF0000"/>
                </a:solidFill>
              </a:rPr>
              <a:t> </a:t>
            </a:r>
            <a:r>
              <a:rPr lang="en-US" sz="4000" b="1" dirty="0" err="1">
                <a:solidFill>
                  <a:srgbClr val="FF0000"/>
                </a:solidFill>
              </a:rPr>
              <a:t>án</a:t>
            </a:r>
            <a:r>
              <a:rPr lang="en-US" sz="4000" b="1" dirty="0">
                <a:solidFill>
                  <a:srgbClr val="FF0000"/>
                </a:solidFill>
              </a:rPr>
              <a:t>: </a:t>
            </a:r>
            <a:r>
              <a:rPr lang="en-US" sz="4000" b="1" dirty="0" err="1">
                <a:solidFill>
                  <a:srgbClr val="FF0000"/>
                </a:solidFill>
              </a:rPr>
              <a:t>Bàn</a:t>
            </a:r>
            <a:r>
              <a:rPr lang="en-US" sz="4000" b="1" dirty="0">
                <a:solidFill>
                  <a:srgbClr val="FF0000"/>
                </a:solidFill>
              </a:rPr>
              <a:t> </a:t>
            </a:r>
            <a:r>
              <a:rPr lang="en-US" sz="4000" b="1" dirty="0" err="1">
                <a:solidFill>
                  <a:srgbClr val="FF0000"/>
                </a:solidFill>
              </a:rPr>
              <a:t>tay</a:t>
            </a:r>
            <a:r>
              <a:rPr lang="en-US" sz="4000" b="1" dirty="0">
                <a:solidFill>
                  <a:srgbClr val="FF0000"/>
                </a:solidFill>
              </a:rPr>
              <a:t> </a:t>
            </a:r>
            <a:r>
              <a:rPr lang="en-US" sz="4000" b="1" dirty="0" err="1">
                <a:solidFill>
                  <a:srgbClr val="FF0000"/>
                </a:solidFill>
              </a:rPr>
              <a:t>cô</a:t>
            </a:r>
            <a:r>
              <a:rPr lang="en-US" sz="4000" b="1" dirty="0">
                <a:solidFill>
                  <a:srgbClr val="FF0000"/>
                </a:solidFill>
              </a:rPr>
              <a:t> </a:t>
            </a:r>
            <a:r>
              <a:rPr lang="en-US" sz="4000" b="1" dirty="0" err="1">
                <a:solidFill>
                  <a:srgbClr val="FF0000"/>
                </a:solidFill>
              </a:rPr>
              <a:t>giáo</a:t>
            </a:r>
            <a:endParaRPr lang="en-US" sz="4000" b="1" dirty="0">
              <a:solidFill>
                <a:srgbClr val="FF0000"/>
              </a:solidFill>
            </a:endParaRPr>
          </a:p>
        </p:txBody>
      </p:sp>
      <p:sp>
        <p:nvSpPr>
          <p:cNvPr id="89" name="Chứa câu hỏi">
            <a:extLst>
              <a:ext uri="{FF2B5EF4-FFF2-40B4-BE49-F238E27FC236}">
                <a16:creationId xmlns:a16="http://schemas.microsoft.com/office/drawing/2014/main" id="{D21D8361-1828-4A1F-8225-8CF0BF9C77B6}"/>
              </a:ext>
            </a:extLst>
          </p:cNvPr>
          <p:cNvSpPr txBox="1"/>
          <p:nvPr/>
        </p:nvSpPr>
        <p:spPr>
          <a:xfrm>
            <a:off x="2693504" y="510940"/>
            <a:ext cx="7623313" cy="10156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0" b="0" i="0" u="none" strike="noStrike" kern="1200" cap="none" spc="0" normalizeH="0" baseline="0" noProof="0" dirty="0" err="1">
                <a:ln>
                  <a:noFill/>
                </a:ln>
                <a:solidFill>
                  <a:prstClr val="black"/>
                </a:solidFill>
                <a:effectLst/>
                <a:uLnTx/>
                <a:uFillTx/>
                <a:ea typeface="+mn-ea"/>
                <a:cs typeface="+mn-cs"/>
              </a:rPr>
              <a:t>Nêu</a:t>
            </a:r>
            <a:r>
              <a:rPr kumimoji="0" lang="en-US" sz="6000" b="0" i="0" u="none" strike="noStrike" kern="1200" cap="none" spc="0" normalizeH="0" noProof="0" dirty="0">
                <a:ln>
                  <a:noFill/>
                </a:ln>
                <a:solidFill>
                  <a:prstClr val="black"/>
                </a:solidFill>
                <a:effectLst/>
                <a:uLnTx/>
                <a:uFillTx/>
                <a:ea typeface="+mn-ea"/>
                <a:cs typeface="+mn-cs"/>
              </a:rPr>
              <a:t> </a:t>
            </a:r>
            <a:r>
              <a:rPr kumimoji="0" lang="en-US" sz="6000" b="0" i="0" u="none" strike="noStrike" kern="1200" cap="none" spc="0" normalizeH="0" noProof="0" dirty="0" err="1">
                <a:ln>
                  <a:noFill/>
                </a:ln>
                <a:solidFill>
                  <a:prstClr val="black"/>
                </a:solidFill>
                <a:effectLst/>
                <a:uLnTx/>
                <a:uFillTx/>
                <a:ea typeface="+mn-ea"/>
                <a:cs typeface="+mn-cs"/>
              </a:rPr>
              <a:t>tên</a:t>
            </a:r>
            <a:r>
              <a:rPr kumimoji="0" lang="en-US" sz="6000" b="0" i="0" u="none" strike="noStrike" kern="1200" cap="none" spc="0" normalizeH="0" noProof="0" dirty="0">
                <a:ln>
                  <a:noFill/>
                </a:ln>
                <a:solidFill>
                  <a:prstClr val="black"/>
                </a:solidFill>
                <a:effectLst/>
                <a:uLnTx/>
                <a:uFillTx/>
                <a:ea typeface="+mn-ea"/>
                <a:cs typeface="+mn-cs"/>
              </a:rPr>
              <a:t> </a:t>
            </a:r>
            <a:r>
              <a:rPr kumimoji="0" lang="en-US" sz="6000" b="0" i="0" u="none" strike="noStrike" kern="1200" cap="none" spc="0" normalizeH="0" noProof="0" dirty="0" err="1">
                <a:ln>
                  <a:noFill/>
                </a:ln>
                <a:solidFill>
                  <a:prstClr val="black"/>
                </a:solidFill>
                <a:effectLst/>
                <a:uLnTx/>
                <a:uFillTx/>
                <a:ea typeface="+mn-ea"/>
                <a:cs typeface="+mn-cs"/>
              </a:rPr>
              <a:t>bài</a:t>
            </a:r>
            <a:r>
              <a:rPr kumimoji="0" lang="en-US" sz="6000" b="0" i="0" u="none" strike="noStrike" kern="1200" cap="none" spc="0" normalizeH="0" noProof="0" dirty="0">
                <a:ln>
                  <a:noFill/>
                </a:ln>
                <a:solidFill>
                  <a:prstClr val="black"/>
                </a:solidFill>
                <a:effectLst/>
                <a:uLnTx/>
                <a:uFillTx/>
                <a:ea typeface="+mn-ea"/>
                <a:cs typeface="+mn-cs"/>
              </a:rPr>
              <a:t> </a:t>
            </a:r>
            <a:r>
              <a:rPr kumimoji="0" lang="en-US" sz="6000" b="0" i="0" u="none" strike="noStrike" kern="1200" cap="none" spc="0" normalizeH="0" noProof="0" dirty="0" err="1">
                <a:ln>
                  <a:noFill/>
                </a:ln>
                <a:solidFill>
                  <a:prstClr val="black"/>
                </a:solidFill>
                <a:effectLst/>
                <a:uLnTx/>
                <a:uFillTx/>
                <a:ea typeface="+mn-ea"/>
                <a:cs typeface="+mn-cs"/>
              </a:rPr>
              <a:t>thơ</a:t>
            </a:r>
            <a:endParaRPr kumimoji="0" lang="en-US" sz="6000" b="0" i="0" u="none" strike="noStrike" kern="1200" cap="none" spc="0" normalizeH="0" baseline="0" noProof="0" dirty="0">
              <a:ln>
                <a:noFill/>
              </a:ln>
              <a:solidFill>
                <a:prstClr val="black"/>
              </a:solidFill>
              <a:effectLst/>
              <a:uLnTx/>
              <a:uFillTx/>
              <a:ea typeface="+mn-ea"/>
              <a:cs typeface="+mn-cs"/>
            </a:endParaRPr>
          </a:p>
        </p:txBody>
      </p:sp>
      <p:pic>
        <p:nvPicPr>
          <p:cNvPr id="90" name="Picture 89" descr="A picture containing toy&#10;&#10;Description automatically generated">
            <a:hlinkClick r:id="rId9" action="ppaction://hlinksldjump"/>
            <a:extLst>
              <a:ext uri="{FF2B5EF4-FFF2-40B4-BE49-F238E27FC236}">
                <a16:creationId xmlns:a16="http://schemas.microsoft.com/office/drawing/2014/main" id="{352E2E93-9F87-4B45-A414-D8F377CE3C3E}"/>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10529069" y="5076486"/>
            <a:ext cx="1809401" cy="1807676"/>
          </a:xfrm>
          <a:prstGeom prst="rect">
            <a:avLst/>
          </a:prstGeom>
        </p:spPr>
      </p:pic>
      <p:pic>
        <p:nvPicPr>
          <p:cNvPr id="91" name="Đồng hồ" descr="Icon&#10;&#10;Description automatically generated">
            <a:extLst>
              <a:ext uri="{FF2B5EF4-FFF2-40B4-BE49-F238E27FC236}">
                <a16:creationId xmlns:a16="http://schemas.microsoft.com/office/drawing/2014/main" id="{1A955C9E-9E1C-41D3-AB12-93D6A795279E}"/>
              </a:ext>
            </a:extLst>
          </p:cNvPr>
          <p:cNvPicPr/>
          <p:nvPr/>
        </p:nvPicPr>
        <p:blipFill>
          <a:blip r:embed="rId11" cstate="print">
            <a:extLst>
              <a:ext uri="{28A0092B-C50C-407E-A947-70E740481C1C}">
                <a14:useLocalDpi xmlns:a14="http://schemas.microsoft.com/office/drawing/2010/main" val="0"/>
              </a:ext>
            </a:extLst>
          </a:blip>
          <a:stretch>
            <a:fillRect/>
          </a:stretch>
        </p:blipFill>
        <p:spPr>
          <a:xfrm>
            <a:off x="4732868" y="4634139"/>
            <a:ext cx="2501168" cy="2187914"/>
          </a:xfrm>
          <a:prstGeom prst="rect">
            <a:avLst/>
          </a:prstGeom>
        </p:spPr>
      </p:pic>
      <p:sp>
        <p:nvSpPr>
          <p:cNvPr id="92" name="15">
            <a:extLst>
              <a:ext uri="{FF2B5EF4-FFF2-40B4-BE49-F238E27FC236}">
                <a16:creationId xmlns:a16="http://schemas.microsoft.com/office/drawing/2014/main" id="{A01B9E6A-7BD2-4569-8798-73A6B2612F40}"/>
              </a:ext>
            </a:extLst>
          </p:cNvPr>
          <p:cNvSpPr txBox="1"/>
          <p:nvPr/>
        </p:nvSpPr>
        <p:spPr>
          <a:xfrm>
            <a:off x="5375062" y="515287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15</a:t>
            </a:r>
          </a:p>
        </p:txBody>
      </p:sp>
      <p:sp>
        <p:nvSpPr>
          <p:cNvPr id="93" name="14">
            <a:extLst>
              <a:ext uri="{FF2B5EF4-FFF2-40B4-BE49-F238E27FC236}">
                <a16:creationId xmlns:a16="http://schemas.microsoft.com/office/drawing/2014/main" id="{EF4FC5BF-5245-4A1C-A505-4A48A0BD6546}"/>
              </a:ext>
            </a:extLst>
          </p:cNvPr>
          <p:cNvSpPr txBox="1"/>
          <p:nvPr/>
        </p:nvSpPr>
        <p:spPr>
          <a:xfrm>
            <a:off x="5375061" y="515287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14</a:t>
            </a:r>
          </a:p>
        </p:txBody>
      </p:sp>
      <p:sp>
        <p:nvSpPr>
          <p:cNvPr id="94" name="13">
            <a:extLst>
              <a:ext uri="{FF2B5EF4-FFF2-40B4-BE49-F238E27FC236}">
                <a16:creationId xmlns:a16="http://schemas.microsoft.com/office/drawing/2014/main" id="{1681F5DB-5DC6-4BEF-921A-5D3978AE0AB4}"/>
              </a:ext>
            </a:extLst>
          </p:cNvPr>
          <p:cNvSpPr txBox="1"/>
          <p:nvPr/>
        </p:nvSpPr>
        <p:spPr>
          <a:xfrm>
            <a:off x="5375062" y="5152871"/>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13</a:t>
            </a:r>
          </a:p>
        </p:txBody>
      </p:sp>
      <p:sp>
        <p:nvSpPr>
          <p:cNvPr id="95" name="12">
            <a:extLst>
              <a:ext uri="{FF2B5EF4-FFF2-40B4-BE49-F238E27FC236}">
                <a16:creationId xmlns:a16="http://schemas.microsoft.com/office/drawing/2014/main" id="{9C8FD7E4-3805-4AA0-AEF6-E1DA88688969}"/>
              </a:ext>
            </a:extLst>
          </p:cNvPr>
          <p:cNvSpPr txBox="1"/>
          <p:nvPr/>
        </p:nvSpPr>
        <p:spPr>
          <a:xfrm>
            <a:off x="5375062" y="5152870"/>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12</a:t>
            </a:r>
          </a:p>
        </p:txBody>
      </p:sp>
      <p:sp>
        <p:nvSpPr>
          <p:cNvPr id="96" name="11">
            <a:extLst>
              <a:ext uri="{FF2B5EF4-FFF2-40B4-BE49-F238E27FC236}">
                <a16:creationId xmlns:a16="http://schemas.microsoft.com/office/drawing/2014/main" id="{E25E903F-7BB8-425B-A673-3BCBDD1E96AA}"/>
              </a:ext>
            </a:extLst>
          </p:cNvPr>
          <p:cNvSpPr txBox="1"/>
          <p:nvPr/>
        </p:nvSpPr>
        <p:spPr>
          <a:xfrm>
            <a:off x="5375062" y="5152869"/>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11</a:t>
            </a:r>
          </a:p>
        </p:txBody>
      </p:sp>
      <p:sp>
        <p:nvSpPr>
          <p:cNvPr id="97" name="10">
            <a:extLst>
              <a:ext uri="{FF2B5EF4-FFF2-40B4-BE49-F238E27FC236}">
                <a16:creationId xmlns:a16="http://schemas.microsoft.com/office/drawing/2014/main" id="{4FC9695E-D664-4F7B-8DA9-DC72A535043F}"/>
              </a:ext>
            </a:extLst>
          </p:cNvPr>
          <p:cNvSpPr txBox="1"/>
          <p:nvPr/>
        </p:nvSpPr>
        <p:spPr>
          <a:xfrm>
            <a:off x="5375062" y="5152868"/>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10</a:t>
            </a:r>
          </a:p>
        </p:txBody>
      </p:sp>
      <p:sp>
        <p:nvSpPr>
          <p:cNvPr id="98" name="09">
            <a:extLst>
              <a:ext uri="{FF2B5EF4-FFF2-40B4-BE49-F238E27FC236}">
                <a16:creationId xmlns:a16="http://schemas.microsoft.com/office/drawing/2014/main" id="{A8B917B3-4712-4A69-BECF-AC09845FBA61}"/>
              </a:ext>
            </a:extLst>
          </p:cNvPr>
          <p:cNvSpPr txBox="1"/>
          <p:nvPr/>
        </p:nvSpPr>
        <p:spPr>
          <a:xfrm>
            <a:off x="5375062" y="5152867"/>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09</a:t>
            </a:r>
          </a:p>
        </p:txBody>
      </p:sp>
      <p:sp>
        <p:nvSpPr>
          <p:cNvPr id="99" name="08">
            <a:extLst>
              <a:ext uri="{FF2B5EF4-FFF2-40B4-BE49-F238E27FC236}">
                <a16:creationId xmlns:a16="http://schemas.microsoft.com/office/drawing/2014/main" id="{0B7D0D0E-A863-4946-8A00-A4C57822F494}"/>
              </a:ext>
            </a:extLst>
          </p:cNvPr>
          <p:cNvSpPr txBox="1"/>
          <p:nvPr/>
        </p:nvSpPr>
        <p:spPr>
          <a:xfrm>
            <a:off x="5375062" y="5152866"/>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08</a:t>
            </a:r>
          </a:p>
        </p:txBody>
      </p:sp>
      <p:sp>
        <p:nvSpPr>
          <p:cNvPr id="100" name="07">
            <a:extLst>
              <a:ext uri="{FF2B5EF4-FFF2-40B4-BE49-F238E27FC236}">
                <a16:creationId xmlns:a16="http://schemas.microsoft.com/office/drawing/2014/main" id="{DDA4295E-1ABE-44F5-9FAA-ADF759608C17}"/>
              </a:ext>
            </a:extLst>
          </p:cNvPr>
          <p:cNvSpPr txBox="1"/>
          <p:nvPr/>
        </p:nvSpPr>
        <p:spPr>
          <a:xfrm>
            <a:off x="5375062" y="5152865"/>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07</a:t>
            </a:r>
          </a:p>
        </p:txBody>
      </p:sp>
      <p:sp>
        <p:nvSpPr>
          <p:cNvPr id="101" name="06">
            <a:extLst>
              <a:ext uri="{FF2B5EF4-FFF2-40B4-BE49-F238E27FC236}">
                <a16:creationId xmlns:a16="http://schemas.microsoft.com/office/drawing/2014/main" id="{1C359221-DE91-433F-9891-7AD3D1D815D1}"/>
              </a:ext>
            </a:extLst>
          </p:cNvPr>
          <p:cNvSpPr txBox="1"/>
          <p:nvPr/>
        </p:nvSpPr>
        <p:spPr>
          <a:xfrm>
            <a:off x="5375062" y="5152864"/>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06</a:t>
            </a:r>
          </a:p>
        </p:txBody>
      </p:sp>
      <p:sp>
        <p:nvSpPr>
          <p:cNvPr id="102" name="05">
            <a:extLst>
              <a:ext uri="{FF2B5EF4-FFF2-40B4-BE49-F238E27FC236}">
                <a16:creationId xmlns:a16="http://schemas.microsoft.com/office/drawing/2014/main" id="{D3E96E6C-EF35-44AA-8070-D1E1E9B25F00}"/>
              </a:ext>
            </a:extLst>
          </p:cNvPr>
          <p:cNvSpPr txBox="1"/>
          <p:nvPr/>
        </p:nvSpPr>
        <p:spPr>
          <a:xfrm>
            <a:off x="5375062" y="515286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05</a:t>
            </a:r>
          </a:p>
        </p:txBody>
      </p:sp>
      <p:sp>
        <p:nvSpPr>
          <p:cNvPr id="103" name="04">
            <a:extLst>
              <a:ext uri="{FF2B5EF4-FFF2-40B4-BE49-F238E27FC236}">
                <a16:creationId xmlns:a16="http://schemas.microsoft.com/office/drawing/2014/main" id="{89B93BF9-6600-4A63-82F8-234080C162E6}"/>
              </a:ext>
            </a:extLst>
          </p:cNvPr>
          <p:cNvSpPr txBox="1"/>
          <p:nvPr/>
        </p:nvSpPr>
        <p:spPr>
          <a:xfrm>
            <a:off x="5375062" y="515286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04</a:t>
            </a:r>
          </a:p>
        </p:txBody>
      </p:sp>
      <p:sp>
        <p:nvSpPr>
          <p:cNvPr id="104" name="03">
            <a:extLst>
              <a:ext uri="{FF2B5EF4-FFF2-40B4-BE49-F238E27FC236}">
                <a16:creationId xmlns:a16="http://schemas.microsoft.com/office/drawing/2014/main" id="{1FC357AA-4FA0-450A-B89E-964AD800943D}"/>
              </a:ext>
            </a:extLst>
          </p:cNvPr>
          <p:cNvSpPr txBox="1"/>
          <p:nvPr/>
        </p:nvSpPr>
        <p:spPr>
          <a:xfrm>
            <a:off x="5375062" y="515286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03</a:t>
            </a:r>
          </a:p>
        </p:txBody>
      </p:sp>
      <p:sp>
        <p:nvSpPr>
          <p:cNvPr id="105" name="02">
            <a:extLst>
              <a:ext uri="{FF2B5EF4-FFF2-40B4-BE49-F238E27FC236}">
                <a16:creationId xmlns:a16="http://schemas.microsoft.com/office/drawing/2014/main" id="{CBAF2637-7B14-42F0-A313-B789007C2E74}"/>
              </a:ext>
            </a:extLst>
          </p:cNvPr>
          <p:cNvSpPr txBox="1"/>
          <p:nvPr/>
        </p:nvSpPr>
        <p:spPr>
          <a:xfrm>
            <a:off x="5375062" y="515286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02</a:t>
            </a:r>
          </a:p>
        </p:txBody>
      </p:sp>
      <p:sp>
        <p:nvSpPr>
          <p:cNvPr id="106" name="01">
            <a:extLst>
              <a:ext uri="{FF2B5EF4-FFF2-40B4-BE49-F238E27FC236}">
                <a16:creationId xmlns:a16="http://schemas.microsoft.com/office/drawing/2014/main" id="{E0E3F34C-6C5E-4979-9584-754158D81FF9}"/>
              </a:ext>
            </a:extLst>
          </p:cNvPr>
          <p:cNvSpPr txBox="1"/>
          <p:nvPr/>
        </p:nvSpPr>
        <p:spPr>
          <a:xfrm>
            <a:off x="5375062" y="515286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01</a:t>
            </a:r>
          </a:p>
        </p:txBody>
      </p:sp>
      <p:sp>
        <p:nvSpPr>
          <p:cNvPr id="107" name="00">
            <a:extLst>
              <a:ext uri="{FF2B5EF4-FFF2-40B4-BE49-F238E27FC236}">
                <a16:creationId xmlns:a16="http://schemas.microsoft.com/office/drawing/2014/main" id="{7895239B-5DDA-4E2C-8D3E-1C240D0ABD80}"/>
              </a:ext>
            </a:extLst>
          </p:cNvPr>
          <p:cNvSpPr txBox="1"/>
          <p:nvPr/>
        </p:nvSpPr>
        <p:spPr>
          <a:xfrm>
            <a:off x="5375062" y="515286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00</a:t>
            </a:r>
          </a:p>
        </p:txBody>
      </p:sp>
      <p:sp>
        <p:nvSpPr>
          <p:cNvPr id="108" name="Oval 107">
            <a:extLst>
              <a:ext uri="{FF2B5EF4-FFF2-40B4-BE49-F238E27FC236}">
                <a16:creationId xmlns:a16="http://schemas.microsoft.com/office/drawing/2014/main" id="{5DD62C3C-F876-48D2-9006-FB838F1F4DAA}"/>
              </a:ext>
            </a:extLst>
          </p:cNvPr>
          <p:cNvSpPr/>
          <p:nvPr/>
        </p:nvSpPr>
        <p:spPr>
          <a:xfrm>
            <a:off x="5154923" y="4987639"/>
            <a:ext cx="1657057" cy="1657057"/>
          </a:xfrm>
          <a:prstGeom prst="ellipse">
            <a:avLst/>
          </a:prstGeom>
          <a:solidFill>
            <a:srgbClr val="839906">
              <a:alpha val="3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panose="020F0502020204030204"/>
                <a:ea typeface="+mn-ea"/>
                <a:cs typeface="+mn-cs"/>
              </a:rPr>
              <a:t>15S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Calibri" panose="020F0502020204030204"/>
                <a:ea typeface="+mn-ea"/>
                <a:cs typeface="+mn-cs"/>
              </a:rPr>
              <a:t>BẮT ĐẦU</a:t>
            </a:r>
          </a:p>
        </p:txBody>
      </p:sp>
      <p:pic>
        <p:nvPicPr>
          <p:cNvPr id="9" name="Picture 8">
            <a:extLst>
              <a:ext uri="{FF2B5EF4-FFF2-40B4-BE49-F238E27FC236}">
                <a16:creationId xmlns:a16="http://schemas.microsoft.com/office/drawing/2014/main" id="{E109CE93-4E4D-401A-A221-1158B27964A5}"/>
              </a:ext>
            </a:extLst>
          </p:cNvPr>
          <p:cNvPicPr>
            <a:picLocks noChangeAspect="1"/>
          </p:cNvPicPr>
          <p:nvPr/>
        </p:nvPicPr>
        <p:blipFill>
          <a:blip r:embed="rId12"/>
          <a:stretch>
            <a:fillRect/>
          </a:stretch>
        </p:blipFill>
        <p:spPr>
          <a:xfrm>
            <a:off x="438150" y="2009775"/>
            <a:ext cx="4227052" cy="2933700"/>
          </a:xfrm>
          <a:prstGeom prst="rect">
            <a:avLst/>
          </a:prstGeom>
        </p:spPr>
      </p:pic>
    </p:spTree>
    <p:extLst>
      <p:ext uri="{BB962C8B-B14F-4D97-AF65-F5344CB8AC3E}">
        <p14:creationId xmlns:p14="http://schemas.microsoft.com/office/powerpoint/2010/main" val="26073127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nodeType="withEffect">
                                  <p:stCondLst>
                                    <p:cond delay="0"/>
                                  </p:stCondLst>
                                  <p:childTnLst>
                                    <p:animMotion origin="layout" path="M -1.01342 0.63634 L -1.03204 -0.43056 " pathEditMode="relative" rAng="0" ptsTypes="AA">
                                      <p:cBhvr>
                                        <p:cTn id="6" dur="10000" fill="hold"/>
                                        <p:tgtEl>
                                          <p:spTgt spid="77"/>
                                        </p:tgtEl>
                                        <p:attrNameLst>
                                          <p:attrName>ppt_x</p:attrName>
                                          <p:attrName>ppt_y</p:attrName>
                                        </p:attrNameLst>
                                      </p:cBhvr>
                                      <p:rCtr x="-938" y="-53356"/>
                                    </p:animMotion>
                                  </p:childTnLst>
                                </p:cTn>
                              </p:par>
                              <p:par>
                                <p:cTn id="7" presetID="22" presetClass="exit" presetSubtype="4" fill="hold" nodeType="withEffect">
                                  <p:stCondLst>
                                    <p:cond delay="12000"/>
                                  </p:stCondLst>
                                  <p:childTnLst>
                                    <p:animEffect transition="out" filter="wipe(down)">
                                      <p:cBhvr>
                                        <p:cTn id="8" dur="500"/>
                                        <p:tgtEl>
                                          <p:spTgt spid="77"/>
                                        </p:tgtEl>
                                      </p:cBhvr>
                                    </p:animEffect>
                                    <p:set>
                                      <p:cBhvr>
                                        <p:cTn id="9" dur="1" fill="hold">
                                          <p:stCondLst>
                                            <p:cond delay="499"/>
                                          </p:stCondLst>
                                        </p:cTn>
                                        <p:tgtEl>
                                          <p:spTgt spid="77"/>
                                        </p:tgtEl>
                                        <p:attrNameLst>
                                          <p:attrName>style.visibility</p:attrName>
                                        </p:attrNameLst>
                                      </p:cBhvr>
                                      <p:to>
                                        <p:strVal val="hidden"/>
                                      </p:to>
                                    </p:set>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grpId="0" nodeType="clickEffect">
                                  <p:stCondLst>
                                    <p:cond delay="0"/>
                                  </p:stCondLst>
                                  <p:childTnLst>
                                    <p:set>
                                      <p:cBhvr>
                                        <p:cTn id="13" dur="1" fill="hold">
                                          <p:stCondLst>
                                            <p:cond delay="0"/>
                                          </p:stCondLst>
                                        </p:cTn>
                                        <p:tgtEl>
                                          <p:spTgt spid="76"/>
                                        </p:tgtEl>
                                        <p:attrNameLst>
                                          <p:attrName>style.visibility</p:attrName>
                                        </p:attrNameLst>
                                      </p:cBhvr>
                                      <p:to>
                                        <p:strVal val="visible"/>
                                      </p:to>
                                    </p:set>
                                    <p:animEffect transition="in" filter="wipe(down)">
                                      <p:cBhvr>
                                        <p:cTn id="14" dur="500"/>
                                        <p:tgtEl>
                                          <p:spTgt spid="76"/>
                                        </p:tgtEl>
                                      </p:cBhvr>
                                    </p:animEffect>
                                  </p:childTnLst>
                                  <p:subTnLst>
                                    <p:audio>
                                      <p:cMediaNode>
                                        <p:cTn display="0" masterRel="sameClick">
                                          <p:stCondLst>
                                            <p:cond evt="begin" delay="0">
                                              <p:tn val="12"/>
                                            </p:cond>
                                          </p:stCondLst>
                                          <p:endCondLst>
                                            <p:cond evt="onStopAudio" delay="0">
                                              <p:tgtEl>
                                                <p:sldTgt/>
                                              </p:tgtEl>
                                            </p:cond>
                                          </p:endCondLst>
                                        </p:cTn>
                                        <p:tgtEl>
                                          <p:sndTgt r:embed="rId2" name="Trò-chơi-chíu.wav"/>
                                        </p:tgtEl>
                                      </p:cMediaNode>
                                    </p:audio>
                                  </p:subTnLst>
                                </p:cTn>
                              </p:par>
                            </p:childTnLst>
                          </p:cTn>
                        </p:par>
                      </p:childTnLst>
                    </p:cTn>
                  </p:par>
                </p:childTnLst>
              </p:cTn>
              <p:prevCondLst>
                <p:cond evt="onPrev" delay="0">
                  <p:tgtEl>
                    <p:sldTgt/>
                  </p:tgtEl>
                </p:cond>
              </p:prevCondLst>
              <p:nextCondLst>
                <p:cond evt="onNext" delay="0">
                  <p:tgtEl>
                    <p:sldTgt/>
                  </p:tgtEl>
                </p:cond>
              </p:nextCondLst>
            </p:seq>
            <p:seq concurrent="1" nextAc="seek">
              <p:cTn id="15" restart="whenNotActive" fill="hold" evtFilter="cancelBubble" nodeType="interactiveSeq">
                <p:stCondLst>
                  <p:cond evt="onClick" delay="0">
                    <p:tgtEl>
                      <p:spTgt spid="108"/>
                    </p:tgtEl>
                  </p:cond>
                </p:stCondLst>
                <p:endSync evt="end" delay="0">
                  <p:rtn val="all"/>
                </p:endSync>
                <p:childTnLst>
                  <p:par>
                    <p:cTn id="16" fill="hold">
                      <p:stCondLst>
                        <p:cond delay="0"/>
                      </p:stCondLst>
                      <p:childTnLst>
                        <p:par>
                          <p:cTn id="17" fill="hold">
                            <p:stCondLst>
                              <p:cond delay="0"/>
                            </p:stCondLst>
                            <p:childTnLst>
                              <p:par>
                                <p:cTn id="18" presetID="1" presetClass="exit" presetSubtype="0" fill="hold" nodeType="clickEffect">
                                  <p:stCondLst>
                                    <p:cond delay="0"/>
                                  </p:stCondLst>
                                  <p:childTnLst>
                                    <p:set>
                                      <p:cBhvr>
                                        <p:cTn id="19" dur="1" fill="hold">
                                          <p:stCondLst>
                                            <p:cond delay="0"/>
                                          </p:stCondLst>
                                        </p:cTn>
                                        <p:tgtEl>
                                          <p:spTgt spid="108">
                                            <p:txEl>
                                              <p:pRg st="0" end="0"/>
                                            </p:txEl>
                                          </p:spTgt>
                                        </p:tgtEl>
                                        <p:attrNameLst>
                                          <p:attrName>style.visibility</p:attrName>
                                        </p:attrNameLst>
                                      </p:cBhvr>
                                      <p:to>
                                        <p:strVal val="hidden"/>
                                      </p:to>
                                    </p:set>
                                  </p:childTnLst>
                                  <p:subTnLst>
                                    <p:audio>
                                      <p:cMediaNode>
                                        <p:cTn display="0" masterRel="sameClick">
                                          <p:stCondLst>
                                            <p:cond evt="begin" delay="0">
                                              <p:tn val="18"/>
                                            </p:cond>
                                          </p:stCondLst>
                                          <p:endCondLst>
                                            <p:cond evt="onStopAudio" delay="0">
                                              <p:tgtEl>
                                                <p:sldTgt/>
                                              </p:tgtEl>
                                            </p:cond>
                                          </p:endCondLst>
                                        </p:cTn>
                                        <p:tgtEl>
                                          <p:sndTgt r:embed="rId3" name="15s.wav"/>
                                        </p:tgtEl>
                                      </p:cMediaNode>
                                    </p:audio>
                                  </p:subTnLst>
                                </p:cTn>
                              </p:par>
                              <p:par>
                                <p:cTn id="20" presetID="1" presetClass="exit" presetSubtype="0" fill="hold" nodeType="withEffect">
                                  <p:stCondLst>
                                    <p:cond delay="0"/>
                                  </p:stCondLst>
                                  <p:childTnLst>
                                    <p:set>
                                      <p:cBhvr>
                                        <p:cTn id="21" dur="1" fill="hold">
                                          <p:stCondLst>
                                            <p:cond delay="0"/>
                                          </p:stCondLst>
                                        </p:cTn>
                                        <p:tgtEl>
                                          <p:spTgt spid="108">
                                            <p:txEl>
                                              <p:pRg st="1" end="1"/>
                                            </p:txEl>
                                          </p:spTgt>
                                        </p:tgtEl>
                                        <p:attrNameLst>
                                          <p:attrName>style.visibility</p:attrName>
                                        </p:attrNameLst>
                                      </p:cBhvr>
                                      <p:to>
                                        <p:strVal val="hidden"/>
                                      </p:to>
                                    </p:set>
                                  </p:childTnLst>
                                </p:cTn>
                              </p:par>
                              <p:par>
                                <p:cTn id="22" presetID="1" presetClass="exit" presetSubtype="0" fill="hold" grpId="0" nodeType="withEffect">
                                  <p:stCondLst>
                                    <p:cond delay="0"/>
                                  </p:stCondLst>
                                  <p:childTnLst>
                                    <p:set>
                                      <p:cBhvr>
                                        <p:cTn id="23" dur="1" fill="hold">
                                          <p:stCondLst>
                                            <p:cond delay="0"/>
                                          </p:stCondLst>
                                        </p:cTn>
                                        <p:tgtEl>
                                          <p:spTgt spid="108">
                                            <p:txEl>
                                              <p:pRg st="0" end="0"/>
                                            </p:txEl>
                                          </p:spTgt>
                                        </p:tgtEl>
                                        <p:attrNameLst>
                                          <p:attrName>style.visibility</p:attrName>
                                        </p:attrNameLst>
                                      </p:cBhvr>
                                      <p:to>
                                        <p:strVal val="hidden"/>
                                      </p:to>
                                    </p:set>
                                  </p:childTnLst>
                                </p:cTn>
                              </p:par>
                              <p:par>
                                <p:cTn id="24" presetID="1" presetClass="exit" presetSubtype="0" fill="hold" grpId="0" nodeType="withEffect">
                                  <p:stCondLst>
                                    <p:cond delay="0"/>
                                  </p:stCondLst>
                                  <p:childTnLst>
                                    <p:set>
                                      <p:cBhvr>
                                        <p:cTn id="25" dur="1" fill="hold">
                                          <p:stCondLst>
                                            <p:cond delay="0"/>
                                          </p:stCondLst>
                                        </p:cTn>
                                        <p:tgtEl>
                                          <p:spTgt spid="108">
                                            <p:txEl>
                                              <p:pRg st="1" end="1"/>
                                            </p:txEl>
                                          </p:spTgt>
                                        </p:tgtEl>
                                        <p:attrNameLst>
                                          <p:attrName>style.visibility</p:attrName>
                                        </p:attrNameLst>
                                      </p:cBhvr>
                                      <p:to>
                                        <p:strVal val="hidden"/>
                                      </p:to>
                                    </p:set>
                                  </p:childTnLst>
                                </p:cTn>
                              </p:par>
                              <p:par>
                                <p:cTn id="26" presetID="1" presetClass="exit" presetSubtype="0" fill="hold" grpId="0" nodeType="withEffect">
                                  <p:stCondLst>
                                    <p:cond delay="0"/>
                                  </p:stCondLst>
                                  <p:childTnLst>
                                    <p:set>
                                      <p:cBhvr>
                                        <p:cTn id="27" dur="1" fill="hold">
                                          <p:stCondLst>
                                            <p:cond delay="0"/>
                                          </p:stCondLst>
                                        </p:cTn>
                                        <p:tgtEl>
                                          <p:spTgt spid="108">
                                            <p:bg/>
                                          </p:spTgt>
                                        </p:tgtEl>
                                        <p:attrNameLst>
                                          <p:attrName>style.visibility</p:attrName>
                                        </p:attrNameLst>
                                      </p:cBhvr>
                                      <p:to>
                                        <p:strVal val="hidden"/>
                                      </p:to>
                                    </p:set>
                                  </p:childTnLst>
                                </p:cTn>
                              </p:par>
                              <p:par>
                                <p:cTn id="28" presetID="1" presetClass="entr" presetSubtype="0" fill="hold" nodeType="withEffect">
                                  <p:stCondLst>
                                    <p:cond delay="0"/>
                                  </p:stCondLst>
                                  <p:childTnLst>
                                    <p:set>
                                      <p:cBhvr>
                                        <p:cTn id="29" dur="1" fill="hold">
                                          <p:stCondLst>
                                            <p:cond delay="0"/>
                                          </p:stCondLst>
                                        </p:cTn>
                                        <p:tgtEl>
                                          <p:spTgt spid="74"/>
                                        </p:tgtEl>
                                        <p:attrNameLst>
                                          <p:attrName>style.visibility</p:attrName>
                                        </p:attrNameLst>
                                      </p:cBhvr>
                                      <p:to>
                                        <p:strVal val="visible"/>
                                      </p:to>
                                    </p:set>
                                  </p:childTnLst>
                                </p:cTn>
                              </p:par>
                              <p:par>
                                <p:cTn id="30" presetID="42" presetClass="path" presetSubtype="0" accel="50000" decel="50000" fill="hold" nodeType="withEffect">
                                  <p:stCondLst>
                                    <p:cond delay="0"/>
                                  </p:stCondLst>
                                  <p:childTnLst>
                                    <p:animMotion origin="layout" path="M -8.33333E-7 -3.7037E-6 L 0.63984 0.01065 " pathEditMode="relative" rAng="0" ptsTypes="AA">
                                      <p:cBhvr>
                                        <p:cTn id="31" dur="16000" fill="hold"/>
                                        <p:tgtEl>
                                          <p:spTgt spid="74"/>
                                        </p:tgtEl>
                                        <p:attrNameLst>
                                          <p:attrName>ppt_x</p:attrName>
                                          <p:attrName>ppt_y</p:attrName>
                                        </p:attrNameLst>
                                      </p:cBhvr>
                                      <p:rCtr x="31992" y="532"/>
                                    </p:animMotion>
                                  </p:childTnLst>
                                </p:cTn>
                              </p:par>
                              <p:par>
                                <p:cTn id="32" presetID="1" presetClass="entr" presetSubtype="0" fill="hold" grpId="0" nodeType="withEffect">
                                  <p:stCondLst>
                                    <p:cond delay="0"/>
                                  </p:stCondLst>
                                  <p:childTnLst>
                                    <p:set>
                                      <p:cBhvr>
                                        <p:cTn id="33" dur="1" fill="hold">
                                          <p:stCondLst>
                                            <p:cond delay="0"/>
                                          </p:stCondLst>
                                        </p:cTn>
                                        <p:tgtEl>
                                          <p:spTgt spid="92"/>
                                        </p:tgtEl>
                                        <p:attrNameLst>
                                          <p:attrName>style.visibility</p:attrName>
                                        </p:attrNameLst>
                                      </p:cBhvr>
                                      <p:to>
                                        <p:strVal val="visible"/>
                                      </p:to>
                                    </p:set>
                                  </p:childTnLst>
                                </p:cTn>
                              </p:par>
                              <p:par>
                                <p:cTn id="34" presetID="1" presetClass="exit" presetSubtype="0" fill="hold" grpId="1" nodeType="withEffect">
                                  <p:stCondLst>
                                    <p:cond delay="1000"/>
                                  </p:stCondLst>
                                  <p:childTnLst>
                                    <p:set>
                                      <p:cBhvr>
                                        <p:cTn id="35" dur="1" fill="hold">
                                          <p:stCondLst>
                                            <p:cond delay="0"/>
                                          </p:stCondLst>
                                        </p:cTn>
                                        <p:tgtEl>
                                          <p:spTgt spid="92"/>
                                        </p:tgtEl>
                                        <p:attrNameLst>
                                          <p:attrName>style.visibility</p:attrName>
                                        </p:attrNameLst>
                                      </p:cBhvr>
                                      <p:to>
                                        <p:strVal val="hidden"/>
                                      </p:to>
                                    </p:set>
                                  </p:childTnLst>
                                </p:cTn>
                              </p:par>
                              <p:par>
                                <p:cTn id="36" presetID="1" presetClass="entr" presetSubtype="0" fill="hold" grpId="0" nodeType="withEffect">
                                  <p:stCondLst>
                                    <p:cond delay="1000"/>
                                  </p:stCondLst>
                                  <p:childTnLst>
                                    <p:set>
                                      <p:cBhvr>
                                        <p:cTn id="37" dur="1" fill="hold">
                                          <p:stCondLst>
                                            <p:cond delay="0"/>
                                          </p:stCondLst>
                                        </p:cTn>
                                        <p:tgtEl>
                                          <p:spTgt spid="93"/>
                                        </p:tgtEl>
                                        <p:attrNameLst>
                                          <p:attrName>style.visibility</p:attrName>
                                        </p:attrNameLst>
                                      </p:cBhvr>
                                      <p:to>
                                        <p:strVal val="visible"/>
                                      </p:to>
                                    </p:set>
                                  </p:childTnLst>
                                </p:cTn>
                              </p:par>
                              <p:par>
                                <p:cTn id="38" presetID="1" presetClass="exit" presetSubtype="0" fill="hold" grpId="1" nodeType="withEffect">
                                  <p:stCondLst>
                                    <p:cond delay="2000"/>
                                  </p:stCondLst>
                                  <p:childTnLst>
                                    <p:set>
                                      <p:cBhvr>
                                        <p:cTn id="39" dur="1" fill="hold">
                                          <p:stCondLst>
                                            <p:cond delay="0"/>
                                          </p:stCondLst>
                                        </p:cTn>
                                        <p:tgtEl>
                                          <p:spTgt spid="93"/>
                                        </p:tgtEl>
                                        <p:attrNameLst>
                                          <p:attrName>style.visibility</p:attrName>
                                        </p:attrNameLst>
                                      </p:cBhvr>
                                      <p:to>
                                        <p:strVal val="hidden"/>
                                      </p:to>
                                    </p:set>
                                  </p:childTnLst>
                                </p:cTn>
                              </p:par>
                              <p:par>
                                <p:cTn id="40" presetID="1" presetClass="entr" presetSubtype="0" fill="hold" grpId="0" nodeType="withEffect">
                                  <p:stCondLst>
                                    <p:cond delay="2000"/>
                                  </p:stCondLst>
                                  <p:childTnLst>
                                    <p:set>
                                      <p:cBhvr>
                                        <p:cTn id="41" dur="1" fill="hold">
                                          <p:stCondLst>
                                            <p:cond delay="0"/>
                                          </p:stCondLst>
                                        </p:cTn>
                                        <p:tgtEl>
                                          <p:spTgt spid="94"/>
                                        </p:tgtEl>
                                        <p:attrNameLst>
                                          <p:attrName>style.visibility</p:attrName>
                                        </p:attrNameLst>
                                      </p:cBhvr>
                                      <p:to>
                                        <p:strVal val="visible"/>
                                      </p:to>
                                    </p:set>
                                  </p:childTnLst>
                                </p:cTn>
                              </p:par>
                              <p:par>
                                <p:cTn id="42" presetID="1" presetClass="exit" presetSubtype="0" fill="hold" grpId="1" nodeType="withEffect">
                                  <p:stCondLst>
                                    <p:cond delay="3000"/>
                                  </p:stCondLst>
                                  <p:childTnLst>
                                    <p:set>
                                      <p:cBhvr>
                                        <p:cTn id="43" dur="1" fill="hold">
                                          <p:stCondLst>
                                            <p:cond delay="0"/>
                                          </p:stCondLst>
                                        </p:cTn>
                                        <p:tgtEl>
                                          <p:spTgt spid="94"/>
                                        </p:tgtEl>
                                        <p:attrNameLst>
                                          <p:attrName>style.visibility</p:attrName>
                                        </p:attrNameLst>
                                      </p:cBhvr>
                                      <p:to>
                                        <p:strVal val="hidden"/>
                                      </p:to>
                                    </p:set>
                                  </p:childTnLst>
                                </p:cTn>
                              </p:par>
                              <p:par>
                                <p:cTn id="44" presetID="1" presetClass="entr" presetSubtype="0" fill="hold" grpId="0" nodeType="withEffect">
                                  <p:stCondLst>
                                    <p:cond delay="3000"/>
                                  </p:stCondLst>
                                  <p:childTnLst>
                                    <p:set>
                                      <p:cBhvr>
                                        <p:cTn id="45" dur="1" fill="hold">
                                          <p:stCondLst>
                                            <p:cond delay="0"/>
                                          </p:stCondLst>
                                        </p:cTn>
                                        <p:tgtEl>
                                          <p:spTgt spid="95"/>
                                        </p:tgtEl>
                                        <p:attrNameLst>
                                          <p:attrName>style.visibility</p:attrName>
                                        </p:attrNameLst>
                                      </p:cBhvr>
                                      <p:to>
                                        <p:strVal val="visible"/>
                                      </p:to>
                                    </p:set>
                                  </p:childTnLst>
                                </p:cTn>
                              </p:par>
                              <p:par>
                                <p:cTn id="46" presetID="1" presetClass="exit" presetSubtype="0" fill="hold" grpId="1" nodeType="withEffect">
                                  <p:stCondLst>
                                    <p:cond delay="4000"/>
                                  </p:stCondLst>
                                  <p:childTnLst>
                                    <p:set>
                                      <p:cBhvr>
                                        <p:cTn id="47" dur="1" fill="hold">
                                          <p:stCondLst>
                                            <p:cond delay="0"/>
                                          </p:stCondLst>
                                        </p:cTn>
                                        <p:tgtEl>
                                          <p:spTgt spid="95"/>
                                        </p:tgtEl>
                                        <p:attrNameLst>
                                          <p:attrName>style.visibility</p:attrName>
                                        </p:attrNameLst>
                                      </p:cBhvr>
                                      <p:to>
                                        <p:strVal val="hidden"/>
                                      </p:to>
                                    </p:set>
                                  </p:childTnLst>
                                </p:cTn>
                              </p:par>
                              <p:par>
                                <p:cTn id="48" presetID="1" presetClass="entr" presetSubtype="0" fill="hold" grpId="0" nodeType="withEffect">
                                  <p:stCondLst>
                                    <p:cond delay="4000"/>
                                  </p:stCondLst>
                                  <p:childTnLst>
                                    <p:set>
                                      <p:cBhvr>
                                        <p:cTn id="49" dur="1" fill="hold">
                                          <p:stCondLst>
                                            <p:cond delay="0"/>
                                          </p:stCondLst>
                                        </p:cTn>
                                        <p:tgtEl>
                                          <p:spTgt spid="96"/>
                                        </p:tgtEl>
                                        <p:attrNameLst>
                                          <p:attrName>style.visibility</p:attrName>
                                        </p:attrNameLst>
                                      </p:cBhvr>
                                      <p:to>
                                        <p:strVal val="visible"/>
                                      </p:to>
                                    </p:set>
                                  </p:childTnLst>
                                </p:cTn>
                              </p:par>
                              <p:par>
                                <p:cTn id="50" presetID="1" presetClass="exit" presetSubtype="0" fill="hold" grpId="1" nodeType="withEffect">
                                  <p:stCondLst>
                                    <p:cond delay="5000"/>
                                  </p:stCondLst>
                                  <p:childTnLst>
                                    <p:set>
                                      <p:cBhvr>
                                        <p:cTn id="51" dur="1" fill="hold">
                                          <p:stCondLst>
                                            <p:cond delay="0"/>
                                          </p:stCondLst>
                                        </p:cTn>
                                        <p:tgtEl>
                                          <p:spTgt spid="96"/>
                                        </p:tgtEl>
                                        <p:attrNameLst>
                                          <p:attrName>style.visibility</p:attrName>
                                        </p:attrNameLst>
                                      </p:cBhvr>
                                      <p:to>
                                        <p:strVal val="hidden"/>
                                      </p:to>
                                    </p:set>
                                  </p:childTnLst>
                                </p:cTn>
                              </p:par>
                              <p:par>
                                <p:cTn id="52" presetID="1" presetClass="entr" presetSubtype="0" fill="hold" grpId="0" nodeType="withEffect">
                                  <p:stCondLst>
                                    <p:cond delay="5000"/>
                                  </p:stCondLst>
                                  <p:childTnLst>
                                    <p:set>
                                      <p:cBhvr>
                                        <p:cTn id="53" dur="1" fill="hold">
                                          <p:stCondLst>
                                            <p:cond delay="0"/>
                                          </p:stCondLst>
                                        </p:cTn>
                                        <p:tgtEl>
                                          <p:spTgt spid="97"/>
                                        </p:tgtEl>
                                        <p:attrNameLst>
                                          <p:attrName>style.visibility</p:attrName>
                                        </p:attrNameLst>
                                      </p:cBhvr>
                                      <p:to>
                                        <p:strVal val="visible"/>
                                      </p:to>
                                    </p:set>
                                  </p:childTnLst>
                                </p:cTn>
                              </p:par>
                              <p:par>
                                <p:cTn id="54" presetID="1" presetClass="exit" presetSubtype="0" fill="hold" grpId="1" nodeType="withEffect">
                                  <p:stCondLst>
                                    <p:cond delay="6000"/>
                                  </p:stCondLst>
                                  <p:childTnLst>
                                    <p:set>
                                      <p:cBhvr>
                                        <p:cTn id="55" dur="1" fill="hold">
                                          <p:stCondLst>
                                            <p:cond delay="0"/>
                                          </p:stCondLst>
                                        </p:cTn>
                                        <p:tgtEl>
                                          <p:spTgt spid="97"/>
                                        </p:tgtEl>
                                        <p:attrNameLst>
                                          <p:attrName>style.visibility</p:attrName>
                                        </p:attrNameLst>
                                      </p:cBhvr>
                                      <p:to>
                                        <p:strVal val="hidden"/>
                                      </p:to>
                                    </p:set>
                                  </p:childTnLst>
                                </p:cTn>
                              </p:par>
                              <p:par>
                                <p:cTn id="56" presetID="1" presetClass="entr" presetSubtype="0" fill="hold" grpId="0" nodeType="withEffect">
                                  <p:stCondLst>
                                    <p:cond delay="6000"/>
                                  </p:stCondLst>
                                  <p:childTnLst>
                                    <p:set>
                                      <p:cBhvr>
                                        <p:cTn id="57" dur="1" fill="hold">
                                          <p:stCondLst>
                                            <p:cond delay="0"/>
                                          </p:stCondLst>
                                        </p:cTn>
                                        <p:tgtEl>
                                          <p:spTgt spid="98"/>
                                        </p:tgtEl>
                                        <p:attrNameLst>
                                          <p:attrName>style.visibility</p:attrName>
                                        </p:attrNameLst>
                                      </p:cBhvr>
                                      <p:to>
                                        <p:strVal val="visible"/>
                                      </p:to>
                                    </p:set>
                                  </p:childTnLst>
                                </p:cTn>
                              </p:par>
                              <p:par>
                                <p:cTn id="58" presetID="1" presetClass="exit" presetSubtype="0" fill="hold" grpId="1" nodeType="withEffect">
                                  <p:stCondLst>
                                    <p:cond delay="7000"/>
                                  </p:stCondLst>
                                  <p:childTnLst>
                                    <p:set>
                                      <p:cBhvr>
                                        <p:cTn id="59" dur="1" fill="hold">
                                          <p:stCondLst>
                                            <p:cond delay="0"/>
                                          </p:stCondLst>
                                        </p:cTn>
                                        <p:tgtEl>
                                          <p:spTgt spid="98"/>
                                        </p:tgtEl>
                                        <p:attrNameLst>
                                          <p:attrName>style.visibility</p:attrName>
                                        </p:attrNameLst>
                                      </p:cBhvr>
                                      <p:to>
                                        <p:strVal val="hidden"/>
                                      </p:to>
                                    </p:set>
                                  </p:childTnLst>
                                </p:cTn>
                              </p:par>
                              <p:par>
                                <p:cTn id="60" presetID="1" presetClass="entr" presetSubtype="0" fill="hold" grpId="0" nodeType="withEffect">
                                  <p:stCondLst>
                                    <p:cond delay="7000"/>
                                  </p:stCondLst>
                                  <p:childTnLst>
                                    <p:set>
                                      <p:cBhvr>
                                        <p:cTn id="61" dur="1" fill="hold">
                                          <p:stCondLst>
                                            <p:cond delay="0"/>
                                          </p:stCondLst>
                                        </p:cTn>
                                        <p:tgtEl>
                                          <p:spTgt spid="99"/>
                                        </p:tgtEl>
                                        <p:attrNameLst>
                                          <p:attrName>style.visibility</p:attrName>
                                        </p:attrNameLst>
                                      </p:cBhvr>
                                      <p:to>
                                        <p:strVal val="visible"/>
                                      </p:to>
                                    </p:set>
                                  </p:childTnLst>
                                </p:cTn>
                              </p:par>
                              <p:par>
                                <p:cTn id="62" presetID="1" presetClass="exit" presetSubtype="0" fill="hold" grpId="1" nodeType="withEffect">
                                  <p:stCondLst>
                                    <p:cond delay="8000"/>
                                  </p:stCondLst>
                                  <p:childTnLst>
                                    <p:set>
                                      <p:cBhvr>
                                        <p:cTn id="63" dur="1" fill="hold">
                                          <p:stCondLst>
                                            <p:cond delay="0"/>
                                          </p:stCondLst>
                                        </p:cTn>
                                        <p:tgtEl>
                                          <p:spTgt spid="99"/>
                                        </p:tgtEl>
                                        <p:attrNameLst>
                                          <p:attrName>style.visibility</p:attrName>
                                        </p:attrNameLst>
                                      </p:cBhvr>
                                      <p:to>
                                        <p:strVal val="hidden"/>
                                      </p:to>
                                    </p:set>
                                  </p:childTnLst>
                                </p:cTn>
                              </p:par>
                              <p:par>
                                <p:cTn id="64" presetID="1" presetClass="entr" presetSubtype="0" fill="hold" grpId="0" nodeType="withEffect">
                                  <p:stCondLst>
                                    <p:cond delay="8000"/>
                                  </p:stCondLst>
                                  <p:childTnLst>
                                    <p:set>
                                      <p:cBhvr>
                                        <p:cTn id="65" dur="1" fill="hold">
                                          <p:stCondLst>
                                            <p:cond delay="0"/>
                                          </p:stCondLst>
                                        </p:cTn>
                                        <p:tgtEl>
                                          <p:spTgt spid="100"/>
                                        </p:tgtEl>
                                        <p:attrNameLst>
                                          <p:attrName>style.visibility</p:attrName>
                                        </p:attrNameLst>
                                      </p:cBhvr>
                                      <p:to>
                                        <p:strVal val="visible"/>
                                      </p:to>
                                    </p:set>
                                  </p:childTnLst>
                                </p:cTn>
                              </p:par>
                              <p:par>
                                <p:cTn id="66" presetID="1" presetClass="exit" presetSubtype="0" fill="hold" grpId="1" nodeType="withEffect">
                                  <p:stCondLst>
                                    <p:cond delay="9000"/>
                                  </p:stCondLst>
                                  <p:childTnLst>
                                    <p:set>
                                      <p:cBhvr>
                                        <p:cTn id="67" dur="1" fill="hold">
                                          <p:stCondLst>
                                            <p:cond delay="0"/>
                                          </p:stCondLst>
                                        </p:cTn>
                                        <p:tgtEl>
                                          <p:spTgt spid="100"/>
                                        </p:tgtEl>
                                        <p:attrNameLst>
                                          <p:attrName>style.visibility</p:attrName>
                                        </p:attrNameLst>
                                      </p:cBhvr>
                                      <p:to>
                                        <p:strVal val="hidden"/>
                                      </p:to>
                                    </p:set>
                                  </p:childTnLst>
                                </p:cTn>
                              </p:par>
                              <p:par>
                                <p:cTn id="68" presetID="1" presetClass="entr" presetSubtype="0" fill="hold" grpId="0" nodeType="withEffect">
                                  <p:stCondLst>
                                    <p:cond delay="9000"/>
                                  </p:stCondLst>
                                  <p:childTnLst>
                                    <p:set>
                                      <p:cBhvr>
                                        <p:cTn id="69" dur="1" fill="hold">
                                          <p:stCondLst>
                                            <p:cond delay="0"/>
                                          </p:stCondLst>
                                        </p:cTn>
                                        <p:tgtEl>
                                          <p:spTgt spid="101"/>
                                        </p:tgtEl>
                                        <p:attrNameLst>
                                          <p:attrName>style.visibility</p:attrName>
                                        </p:attrNameLst>
                                      </p:cBhvr>
                                      <p:to>
                                        <p:strVal val="visible"/>
                                      </p:to>
                                    </p:set>
                                  </p:childTnLst>
                                </p:cTn>
                              </p:par>
                              <p:par>
                                <p:cTn id="70" presetID="1" presetClass="exit" presetSubtype="0" fill="hold" grpId="1" nodeType="withEffect">
                                  <p:stCondLst>
                                    <p:cond delay="10000"/>
                                  </p:stCondLst>
                                  <p:childTnLst>
                                    <p:set>
                                      <p:cBhvr>
                                        <p:cTn id="71" dur="1" fill="hold">
                                          <p:stCondLst>
                                            <p:cond delay="0"/>
                                          </p:stCondLst>
                                        </p:cTn>
                                        <p:tgtEl>
                                          <p:spTgt spid="101"/>
                                        </p:tgtEl>
                                        <p:attrNameLst>
                                          <p:attrName>style.visibility</p:attrName>
                                        </p:attrNameLst>
                                      </p:cBhvr>
                                      <p:to>
                                        <p:strVal val="hidden"/>
                                      </p:to>
                                    </p:set>
                                  </p:childTnLst>
                                </p:cTn>
                              </p:par>
                              <p:par>
                                <p:cTn id="72" presetID="1" presetClass="entr" presetSubtype="0" fill="hold" grpId="0" nodeType="withEffect">
                                  <p:stCondLst>
                                    <p:cond delay="10000"/>
                                  </p:stCondLst>
                                  <p:childTnLst>
                                    <p:set>
                                      <p:cBhvr>
                                        <p:cTn id="73" dur="1" fill="hold">
                                          <p:stCondLst>
                                            <p:cond delay="0"/>
                                          </p:stCondLst>
                                        </p:cTn>
                                        <p:tgtEl>
                                          <p:spTgt spid="102"/>
                                        </p:tgtEl>
                                        <p:attrNameLst>
                                          <p:attrName>style.visibility</p:attrName>
                                        </p:attrNameLst>
                                      </p:cBhvr>
                                      <p:to>
                                        <p:strVal val="visible"/>
                                      </p:to>
                                    </p:set>
                                  </p:childTnLst>
                                </p:cTn>
                              </p:par>
                              <p:par>
                                <p:cTn id="74" presetID="1" presetClass="exit" presetSubtype="0" fill="hold" grpId="1" nodeType="withEffect">
                                  <p:stCondLst>
                                    <p:cond delay="11000"/>
                                  </p:stCondLst>
                                  <p:childTnLst>
                                    <p:set>
                                      <p:cBhvr>
                                        <p:cTn id="75" dur="1" fill="hold">
                                          <p:stCondLst>
                                            <p:cond delay="0"/>
                                          </p:stCondLst>
                                        </p:cTn>
                                        <p:tgtEl>
                                          <p:spTgt spid="102"/>
                                        </p:tgtEl>
                                        <p:attrNameLst>
                                          <p:attrName>style.visibility</p:attrName>
                                        </p:attrNameLst>
                                      </p:cBhvr>
                                      <p:to>
                                        <p:strVal val="hidden"/>
                                      </p:to>
                                    </p:set>
                                  </p:childTnLst>
                                </p:cTn>
                              </p:par>
                              <p:par>
                                <p:cTn id="76" presetID="1" presetClass="entr" presetSubtype="0" fill="hold" grpId="0" nodeType="withEffect">
                                  <p:stCondLst>
                                    <p:cond delay="11000"/>
                                  </p:stCondLst>
                                  <p:childTnLst>
                                    <p:set>
                                      <p:cBhvr>
                                        <p:cTn id="77" dur="1" fill="hold">
                                          <p:stCondLst>
                                            <p:cond delay="0"/>
                                          </p:stCondLst>
                                        </p:cTn>
                                        <p:tgtEl>
                                          <p:spTgt spid="103"/>
                                        </p:tgtEl>
                                        <p:attrNameLst>
                                          <p:attrName>style.visibility</p:attrName>
                                        </p:attrNameLst>
                                      </p:cBhvr>
                                      <p:to>
                                        <p:strVal val="visible"/>
                                      </p:to>
                                    </p:set>
                                  </p:childTnLst>
                                </p:cTn>
                              </p:par>
                              <p:par>
                                <p:cTn id="78" presetID="1" presetClass="exit" presetSubtype="0" fill="hold" grpId="1" nodeType="withEffect">
                                  <p:stCondLst>
                                    <p:cond delay="12000"/>
                                  </p:stCondLst>
                                  <p:childTnLst>
                                    <p:set>
                                      <p:cBhvr>
                                        <p:cTn id="79" dur="1" fill="hold">
                                          <p:stCondLst>
                                            <p:cond delay="0"/>
                                          </p:stCondLst>
                                        </p:cTn>
                                        <p:tgtEl>
                                          <p:spTgt spid="103"/>
                                        </p:tgtEl>
                                        <p:attrNameLst>
                                          <p:attrName>style.visibility</p:attrName>
                                        </p:attrNameLst>
                                      </p:cBhvr>
                                      <p:to>
                                        <p:strVal val="hidden"/>
                                      </p:to>
                                    </p:set>
                                  </p:childTnLst>
                                </p:cTn>
                              </p:par>
                              <p:par>
                                <p:cTn id="80" presetID="1" presetClass="entr" presetSubtype="0" fill="hold" grpId="0" nodeType="withEffect">
                                  <p:stCondLst>
                                    <p:cond delay="12000"/>
                                  </p:stCondLst>
                                  <p:childTnLst>
                                    <p:set>
                                      <p:cBhvr>
                                        <p:cTn id="81" dur="1" fill="hold">
                                          <p:stCondLst>
                                            <p:cond delay="0"/>
                                          </p:stCondLst>
                                        </p:cTn>
                                        <p:tgtEl>
                                          <p:spTgt spid="104"/>
                                        </p:tgtEl>
                                        <p:attrNameLst>
                                          <p:attrName>style.visibility</p:attrName>
                                        </p:attrNameLst>
                                      </p:cBhvr>
                                      <p:to>
                                        <p:strVal val="visible"/>
                                      </p:to>
                                    </p:set>
                                  </p:childTnLst>
                                </p:cTn>
                              </p:par>
                              <p:par>
                                <p:cTn id="82" presetID="1" presetClass="exit" presetSubtype="0" fill="hold" grpId="1" nodeType="withEffect">
                                  <p:stCondLst>
                                    <p:cond delay="13000"/>
                                  </p:stCondLst>
                                  <p:childTnLst>
                                    <p:set>
                                      <p:cBhvr>
                                        <p:cTn id="83" dur="1" fill="hold">
                                          <p:stCondLst>
                                            <p:cond delay="0"/>
                                          </p:stCondLst>
                                        </p:cTn>
                                        <p:tgtEl>
                                          <p:spTgt spid="104"/>
                                        </p:tgtEl>
                                        <p:attrNameLst>
                                          <p:attrName>style.visibility</p:attrName>
                                        </p:attrNameLst>
                                      </p:cBhvr>
                                      <p:to>
                                        <p:strVal val="hidden"/>
                                      </p:to>
                                    </p:set>
                                  </p:childTnLst>
                                </p:cTn>
                              </p:par>
                              <p:par>
                                <p:cTn id="84" presetID="1" presetClass="entr" presetSubtype="0" fill="hold" grpId="0" nodeType="withEffect">
                                  <p:stCondLst>
                                    <p:cond delay="13000"/>
                                  </p:stCondLst>
                                  <p:childTnLst>
                                    <p:set>
                                      <p:cBhvr>
                                        <p:cTn id="85" dur="1" fill="hold">
                                          <p:stCondLst>
                                            <p:cond delay="0"/>
                                          </p:stCondLst>
                                        </p:cTn>
                                        <p:tgtEl>
                                          <p:spTgt spid="105"/>
                                        </p:tgtEl>
                                        <p:attrNameLst>
                                          <p:attrName>style.visibility</p:attrName>
                                        </p:attrNameLst>
                                      </p:cBhvr>
                                      <p:to>
                                        <p:strVal val="visible"/>
                                      </p:to>
                                    </p:set>
                                  </p:childTnLst>
                                </p:cTn>
                              </p:par>
                              <p:par>
                                <p:cTn id="86" presetID="1" presetClass="exit" presetSubtype="0" fill="hold" grpId="1" nodeType="withEffect">
                                  <p:stCondLst>
                                    <p:cond delay="14000"/>
                                  </p:stCondLst>
                                  <p:childTnLst>
                                    <p:set>
                                      <p:cBhvr>
                                        <p:cTn id="87" dur="1" fill="hold">
                                          <p:stCondLst>
                                            <p:cond delay="0"/>
                                          </p:stCondLst>
                                        </p:cTn>
                                        <p:tgtEl>
                                          <p:spTgt spid="105"/>
                                        </p:tgtEl>
                                        <p:attrNameLst>
                                          <p:attrName>style.visibility</p:attrName>
                                        </p:attrNameLst>
                                      </p:cBhvr>
                                      <p:to>
                                        <p:strVal val="hidden"/>
                                      </p:to>
                                    </p:set>
                                  </p:childTnLst>
                                </p:cTn>
                              </p:par>
                              <p:par>
                                <p:cTn id="88" presetID="1" presetClass="entr" presetSubtype="0" fill="hold" grpId="0" nodeType="withEffect">
                                  <p:stCondLst>
                                    <p:cond delay="14000"/>
                                  </p:stCondLst>
                                  <p:childTnLst>
                                    <p:set>
                                      <p:cBhvr>
                                        <p:cTn id="89" dur="1" fill="hold">
                                          <p:stCondLst>
                                            <p:cond delay="0"/>
                                          </p:stCondLst>
                                        </p:cTn>
                                        <p:tgtEl>
                                          <p:spTgt spid="106"/>
                                        </p:tgtEl>
                                        <p:attrNameLst>
                                          <p:attrName>style.visibility</p:attrName>
                                        </p:attrNameLst>
                                      </p:cBhvr>
                                      <p:to>
                                        <p:strVal val="visible"/>
                                      </p:to>
                                    </p:set>
                                  </p:childTnLst>
                                </p:cTn>
                              </p:par>
                              <p:par>
                                <p:cTn id="90" presetID="1" presetClass="exit" presetSubtype="0" fill="hold" grpId="1" nodeType="withEffect">
                                  <p:stCondLst>
                                    <p:cond delay="15000"/>
                                  </p:stCondLst>
                                  <p:childTnLst>
                                    <p:set>
                                      <p:cBhvr>
                                        <p:cTn id="91" dur="1" fill="hold">
                                          <p:stCondLst>
                                            <p:cond delay="0"/>
                                          </p:stCondLst>
                                        </p:cTn>
                                        <p:tgtEl>
                                          <p:spTgt spid="106"/>
                                        </p:tgtEl>
                                        <p:attrNameLst>
                                          <p:attrName>style.visibility</p:attrName>
                                        </p:attrNameLst>
                                      </p:cBhvr>
                                      <p:to>
                                        <p:strVal val="hidden"/>
                                      </p:to>
                                    </p:set>
                                  </p:childTnLst>
                                </p:cTn>
                              </p:par>
                              <p:par>
                                <p:cTn id="92" presetID="1" presetClass="entr" presetSubtype="0" fill="hold" grpId="0" nodeType="withEffect">
                                  <p:stCondLst>
                                    <p:cond delay="15000"/>
                                  </p:stCondLst>
                                  <p:childTnLst>
                                    <p:set>
                                      <p:cBhvr>
                                        <p:cTn id="93" dur="1" fill="hold">
                                          <p:stCondLst>
                                            <p:cond delay="0"/>
                                          </p:stCondLst>
                                        </p:cTn>
                                        <p:tgtEl>
                                          <p:spTgt spid="107"/>
                                        </p:tgtEl>
                                        <p:attrNameLst>
                                          <p:attrName>style.visibility</p:attrName>
                                        </p:attrNameLst>
                                      </p:cBhvr>
                                      <p:to>
                                        <p:strVal val="visible"/>
                                      </p:to>
                                    </p:set>
                                  </p:childTnLst>
                                </p:cTn>
                              </p:par>
                            </p:childTnLst>
                          </p:cTn>
                        </p:par>
                      </p:childTnLst>
                    </p:cTn>
                  </p:par>
                </p:childTnLst>
              </p:cTn>
              <p:nextCondLst>
                <p:cond evt="onClick" delay="0">
                  <p:tgtEl>
                    <p:spTgt spid="108"/>
                  </p:tgtEl>
                </p:cond>
              </p:nextCondLst>
            </p:seq>
          </p:childTnLst>
        </p:cTn>
      </p:par>
    </p:tnLst>
    <p:bldLst>
      <p:bldP spid="76" grpId="0" animBg="1"/>
      <p:bldP spid="92" grpId="0"/>
      <p:bldP spid="92" grpId="1"/>
      <p:bldP spid="93" grpId="0"/>
      <p:bldP spid="93" grpId="1"/>
      <p:bldP spid="94" grpId="0"/>
      <p:bldP spid="94" grpId="1"/>
      <p:bldP spid="95" grpId="0"/>
      <p:bldP spid="95" grpId="1"/>
      <p:bldP spid="96" grpId="0"/>
      <p:bldP spid="96" grpId="1"/>
      <p:bldP spid="97" grpId="0"/>
      <p:bldP spid="97" grpId="1"/>
      <p:bldP spid="98" grpId="0"/>
      <p:bldP spid="98" grpId="1"/>
      <p:bldP spid="99" grpId="0"/>
      <p:bldP spid="99" grpId="1"/>
      <p:bldP spid="100" grpId="0"/>
      <p:bldP spid="100" grpId="1"/>
      <p:bldP spid="101" grpId="0"/>
      <p:bldP spid="101" grpId="1"/>
      <p:bldP spid="102" grpId="0"/>
      <p:bldP spid="102" grpId="1"/>
      <p:bldP spid="103" grpId="0"/>
      <p:bldP spid="103" grpId="1"/>
      <p:bldP spid="104" grpId="0"/>
      <p:bldP spid="104" grpId="1"/>
      <p:bldP spid="105" grpId="0"/>
      <p:bldP spid="105" grpId="1"/>
      <p:bldP spid="106" grpId="0"/>
      <p:bldP spid="106" grpId="1"/>
      <p:bldP spid="107" grpId="0"/>
      <p:bldP spid="108" grpId="0" build="allAtOnce" animBg="1"/>
    </p:bldLst>
  </p:timing>
</p:sld>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a:ea typeface=""/>
        <a:cs typeface=""/>
        <a:font script="Jpan" typeface="ＭＳ Ｐゴシック"/>
        <a:font script="Hang" typeface="맑은 고딕"/>
        <a:font script="Hans" typeface="微软雅黑"/>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微软雅黑"/>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Reforestation Project Proposal  by Slidesgo">
  <a:themeElements>
    <a:clrScheme name="Simple Light">
      <a:dk1>
        <a:srgbClr val="841F00"/>
      </a:dk1>
      <a:lt1>
        <a:srgbClr val="FFFBEE"/>
      </a:lt1>
      <a:dk2>
        <a:srgbClr val="D6EDE4"/>
      </a:dk2>
      <a:lt2>
        <a:srgbClr val="83C4AD"/>
      </a:lt2>
      <a:accent1>
        <a:srgbClr val="1F684C"/>
      </a:accent1>
      <a:accent2>
        <a:srgbClr val="000000"/>
      </a:accent2>
      <a:accent3>
        <a:srgbClr val="FBDEAC"/>
      </a:accent3>
      <a:accent4>
        <a:srgbClr val="EBC177"/>
      </a:accent4>
      <a:accent5>
        <a:srgbClr val="C67A00"/>
      </a:accent5>
      <a:accent6>
        <a:srgbClr val="C43300"/>
      </a:accent6>
      <a:hlink>
        <a:srgbClr val="9F512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1_Reforestation Project Proposal  by Slidesgo">
  <a:themeElements>
    <a:clrScheme name="Simple Light">
      <a:dk1>
        <a:srgbClr val="841F00"/>
      </a:dk1>
      <a:lt1>
        <a:srgbClr val="FFFBEE"/>
      </a:lt1>
      <a:dk2>
        <a:srgbClr val="D6EDE4"/>
      </a:dk2>
      <a:lt2>
        <a:srgbClr val="83C4AD"/>
      </a:lt2>
      <a:accent1>
        <a:srgbClr val="1F684C"/>
      </a:accent1>
      <a:accent2>
        <a:srgbClr val="000000"/>
      </a:accent2>
      <a:accent3>
        <a:srgbClr val="FBDEAC"/>
      </a:accent3>
      <a:accent4>
        <a:srgbClr val="EBC177"/>
      </a:accent4>
      <a:accent5>
        <a:srgbClr val="C67A00"/>
      </a:accent5>
      <a:accent6>
        <a:srgbClr val="C43300"/>
      </a:accent6>
      <a:hlink>
        <a:srgbClr val="9F512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117</TotalTime>
  <Words>1137</Words>
  <Application>Microsoft Office PowerPoint</Application>
  <PresentationFormat>Widescreen</PresentationFormat>
  <Paragraphs>264</Paragraphs>
  <Slides>32</Slides>
  <Notes>4</Notes>
  <HiddenSlides>0</HiddenSlides>
  <MMClips>0</MMClips>
  <ScaleCrop>false</ScaleCrop>
  <HeadingPairs>
    <vt:vector size="6" baseType="variant">
      <vt:variant>
        <vt:lpstr>Fonts Used</vt:lpstr>
      </vt:variant>
      <vt:variant>
        <vt:i4>12</vt:i4>
      </vt:variant>
      <vt:variant>
        <vt:lpstr>Theme</vt:lpstr>
      </vt:variant>
      <vt:variant>
        <vt:i4>4</vt:i4>
      </vt:variant>
      <vt:variant>
        <vt:lpstr>Slide Titles</vt:lpstr>
      </vt:variant>
      <vt:variant>
        <vt:i4>32</vt:i4>
      </vt:variant>
    </vt:vector>
  </HeadingPairs>
  <TitlesOfParts>
    <vt:vector size="48" baseType="lpstr">
      <vt:lpstr>#9Slide05 Fourth Medium</vt:lpstr>
      <vt:lpstr>Arial</vt:lpstr>
      <vt:lpstr>Arial-Rounded</vt:lpstr>
      <vt:lpstr>Calibri</vt:lpstr>
      <vt:lpstr>Calibri Light</vt:lpstr>
      <vt:lpstr>Catamaran</vt:lpstr>
      <vt:lpstr>Chau Philomene One</vt:lpstr>
      <vt:lpstr>Chewy</vt:lpstr>
      <vt:lpstr>Inconsolata</vt:lpstr>
      <vt:lpstr>Maven Pro</vt:lpstr>
      <vt:lpstr>Montserrat</vt:lpstr>
      <vt:lpstr>Nunito</vt:lpstr>
      <vt:lpstr>Office 主题</vt:lpstr>
      <vt:lpstr>Office Theme</vt:lpstr>
      <vt:lpstr>Reforestation Project Proposal  by Slidesgo</vt:lpstr>
      <vt:lpstr>1_Reforestation Project Proposal  by Slidesgo</vt:lpstr>
      <vt:lpstr>PowerPoint Presentation</vt:lpstr>
      <vt:lpstr>PowerPoint Presentation</vt:lpstr>
      <vt:lpstr>PowerPoint Presentation</vt:lpstr>
      <vt:lpstr>1</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1</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Thao Tran</dc:creator>
  <cp:lastModifiedBy>Admin</cp:lastModifiedBy>
  <cp:revision>64</cp:revision>
  <dcterms:created xsi:type="dcterms:W3CDTF">2022-09-19T06:59:34Z</dcterms:created>
  <dcterms:modified xsi:type="dcterms:W3CDTF">2022-12-30T13:24:25Z</dcterms:modified>
</cp:coreProperties>
</file>