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446" r:id="rId3"/>
    <p:sldId id="302" r:id="rId4"/>
    <p:sldId id="441" r:id="rId5"/>
    <p:sldId id="464" r:id="rId6"/>
    <p:sldId id="465" r:id="rId7"/>
    <p:sldId id="334" r:id="rId8"/>
    <p:sldId id="450" r:id="rId9"/>
    <p:sldId id="448" r:id="rId10"/>
    <p:sldId id="449" r:id="rId11"/>
    <p:sldId id="462" r:id="rId12"/>
    <p:sldId id="469" r:id="rId13"/>
    <p:sldId id="451" r:id="rId14"/>
    <p:sldId id="452" r:id="rId15"/>
    <p:sldId id="453" r:id="rId16"/>
    <p:sldId id="384" r:id="rId17"/>
    <p:sldId id="454" r:id="rId18"/>
    <p:sldId id="455" r:id="rId19"/>
    <p:sldId id="456" r:id="rId20"/>
    <p:sldId id="457" r:id="rId21"/>
    <p:sldId id="458" r:id="rId22"/>
    <p:sldId id="406" r:id="rId23"/>
    <p:sldId id="467" r:id="rId24"/>
    <p:sldId id="331" r:id="rId25"/>
    <p:sldId id="423" r:id="rId26"/>
    <p:sldId id="44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50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Tran Thi My Quang" initials="TTMQ" lastIdx="1" clrIdx="1">
    <p:extLst>
      <p:ext uri="{19B8F6BF-5375-455C-9EA6-DF929625EA0E}">
        <p15:presenceInfo xmlns:p15="http://schemas.microsoft.com/office/powerpoint/2012/main" userId="S::quangttm@dtp-education.com::c4cb88bf-243b-4e7e-a83f-d02171123583" providerId="AD"/>
      </p:ext>
    </p:extLst>
  </p:cmAuthor>
  <p:cmAuthor id="3" name="Admin" initials="A" lastIdx="0" clrIdx="2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9C567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13" autoAdjust="0"/>
    <p:restoredTop sz="94657"/>
  </p:normalViewPr>
  <p:slideViewPr>
    <p:cSldViewPr snapToGrid="0">
      <p:cViewPr varScale="1">
        <p:scale>
          <a:sx n="48" d="100"/>
          <a:sy n="48" d="100"/>
        </p:scale>
        <p:origin x="33" y="669"/>
      </p:cViewPr>
      <p:guideLst>
        <p:guide orient="horz" pos="22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198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6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6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can make use of these pictures to say the sentences (e.g. : 3. Ben is in the yard) and students give their answer C.  Then ask students to work in pairs to do the same.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75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47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Workbook p. </a:t>
            </a:r>
            <a:r>
              <a:rPr lang="vi-VN" sz="1200" dirty="0">
                <a:solidFill>
                  <a:schemeClr val="bg1"/>
                </a:solidFill>
              </a:rPr>
              <a:t>44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98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949F3-1148-4C97-AFF8-CE6CF34D76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AD37E-A50D-48AF-8D64-46959C17E7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46566-1BF9-4AC7-A033-0820A78D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3A9AC-7577-4DD5-8609-95EEA30B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DB017-242E-425F-8FD9-8CB58492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3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49752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4: HOME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237169" y="-41098"/>
            <a:ext cx="19548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baseline="0" dirty="0">
                <a:solidFill>
                  <a:schemeClr val="bg1"/>
                </a:solidFill>
              </a:rPr>
              <a:t>Review &amp; Practice 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eduhome.com.vn/DHALesson?idGrade=3&amp;idSubject=1&amp;idSeries=119&amp;idTheme=1068&amp;IdLevel=2&amp;idThemeServer=72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77338" y="2199532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4: HOME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Review &amp; Practice 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64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 advTm="1560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412"/>
            <a:ext cx="5210175" cy="628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20" y="3642355"/>
            <a:ext cx="5676566" cy="2409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3029" y="987061"/>
            <a:ext cx="6454728" cy="2278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3415" y="3543300"/>
            <a:ext cx="5660206" cy="2508708"/>
          </a:xfrm>
          <a:prstGeom prst="rect">
            <a:avLst/>
          </a:prstGeom>
        </p:spPr>
      </p:pic>
      <p:pic>
        <p:nvPicPr>
          <p:cNvPr id="8" name="Picture 7" descr="https://phongthuyxanh.vn/wp-content/uploads/d%E1%BA%A5u-t%C3%ADch.png">
            <a:extLst>
              <a:ext uri="{FF2B5EF4-FFF2-40B4-BE49-F238E27FC236}">
                <a16:creationId xmlns:a16="http://schemas.microsoft.com/office/drawing/2014/main" id="{963A94BA-F1CA-3211-4C1D-013BD7CBF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15" y="2662076"/>
            <a:ext cx="603124" cy="6031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9" name="Picture 8" descr="https://phongthuyxanh.vn/wp-content/uploads/d%E1%BA%A5u-t%C3%ADch.png">
            <a:extLst>
              <a:ext uri="{FF2B5EF4-FFF2-40B4-BE49-F238E27FC236}">
                <a16:creationId xmlns:a16="http://schemas.microsoft.com/office/drawing/2014/main" id="{7B4FFD1F-19EE-1E0A-9F5F-C2471DDA9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462" y="5448884"/>
            <a:ext cx="603124" cy="6031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" name="Picture 9" descr="https://phongthuyxanh.vn/wp-content/uploads/d%E1%BA%A5u-t%C3%ADch.png">
            <a:extLst>
              <a:ext uri="{FF2B5EF4-FFF2-40B4-BE49-F238E27FC236}">
                <a16:creationId xmlns:a16="http://schemas.microsoft.com/office/drawing/2014/main" id="{882A2BBD-193C-DA61-46A2-346141B39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856" y="5448884"/>
            <a:ext cx="603124" cy="6031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4" name="CD2-TRACK 46 (2)">
            <a:hlinkClick r:id="" action="ppaction://media"/>
            <a:extLst>
              <a:ext uri="{FF2B5EF4-FFF2-40B4-BE49-F238E27FC236}">
                <a16:creationId xmlns:a16="http://schemas.microsoft.com/office/drawing/2014/main" id="{DBDA5AAB-6A19-265F-262E-309DF9AA0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25351" y="1087369"/>
            <a:ext cx="487363" cy="487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D95817-A165-4B6A-46F7-03A729CD1439}"/>
              </a:ext>
            </a:extLst>
          </p:cNvPr>
          <p:cNvSpPr/>
          <p:nvPr/>
        </p:nvSpPr>
        <p:spPr>
          <a:xfrm>
            <a:off x="9521687" y="805992"/>
            <a:ext cx="1411356" cy="107250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AC671-946C-0F8F-8EBF-2D3AE862FC16}"/>
              </a:ext>
            </a:extLst>
          </p:cNvPr>
          <p:cNvSpPr/>
          <p:nvPr/>
        </p:nvSpPr>
        <p:spPr>
          <a:xfrm>
            <a:off x="6916539" y="577349"/>
            <a:ext cx="396493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rgbClr val="FF0000"/>
                </a:solidFill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6179712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3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33" y="1221805"/>
            <a:ext cx="6961167" cy="2600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C0FCF-D418-6333-F084-0D89A4878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477" y="3822306"/>
            <a:ext cx="6861255" cy="2421619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93429500-3D1A-107A-0D50-03EC60094E82}"/>
              </a:ext>
            </a:extLst>
          </p:cNvPr>
          <p:cNvSpPr/>
          <p:nvPr/>
        </p:nvSpPr>
        <p:spPr>
          <a:xfrm>
            <a:off x="156508" y="436783"/>
            <a:ext cx="4321224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Make up sentences. </a:t>
            </a:r>
          </a:p>
        </p:txBody>
      </p:sp>
      <p:pic>
        <p:nvPicPr>
          <p:cNvPr id="6" name="Picture 5" descr="https://phongthuyxanh.vn/wp-content/uploads/d%E1%BA%A5u-t%C3%ADch.png">
            <a:extLst>
              <a:ext uri="{FF2B5EF4-FFF2-40B4-BE49-F238E27FC236}">
                <a16:creationId xmlns:a16="http://schemas.microsoft.com/office/drawing/2014/main" id="{101D085B-43AE-5FD5-C7BA-A7D240DA1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732" y="3033266"/>
            <a:ext cx="603124" cy="6031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8" name="Picture 7" descr="https://phongthuyxanh.vn/wp-content/uploads/d%E1%BA%A5u-t%C3%ADch.png">
            <a:extLst>
              <a:ext uri="{FF2B5EF4-FFF2-40B4-BE49-F238E27FC236}">
                <a16:creationId xmlns:a16="http://schemas.microsoft.com/office/drawing/2014/main" id="{26BD06D1-7D1D-B26D-6005-06721A1C1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184" y="5512515"/>
            <a:ext cx="603124" cy="6031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249E42-F4E1-E0DA-E679-1DF9E6878FF8}"/>
              </a:ext>
            </a:extLst>
          </p:cNvPr>
          <p:cNvSpPr txBox="1"/>
          <p:nvPr/>
        </p:nvSpPr>
        <p:spPr>
          <a:xfrm>
            <a:off x="7322179" y="1746735"/>
            <a:ext cx="4619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My mother _______.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C74545-1559-1FD2-953B-945AF32CB86F}"/>
              </a:ext>
            </a:extLst>
          </p:cNvPr>
          <p:cNvSpPr txBox="1"/>
          <p:nvPr/>
        </p:nvSpPr>
        <p:spPr>
          <a:xfrm>
            <a:off x="354034" y="4217384"/>
            <a:ext cx="488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My bedroom has______.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B4188-3D73-AC31-C1F7-25A303E58BC4}"/>
              </a:ext>
            </a:extLst>
          </p:cNvPr>
          <p:cNvSpPr txBox="1"/>
          <p:nvPr/>
        </p:nvSpPr>
        <p:spPr>
          <a:xfrm>
            <a:off x="254523" y="5147035"/>
            <a:ext cx="5354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My bedroom has a picture (in it).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AB6555-B479-17E8-C6EC-6115B636511E}"/>
              </a:ext>
            </a:extLst>
          </p:cNvPr>
          <p:cNvSpPr txBox="1"/>
          <p:nvPr/>
        </p:nvSpPr>
        <p:spPr>
          <a:xfrm>
            <a:off x="7350808" y="2654036"/>
            <a:ext cx="4619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My mother is cooking.</a:t>
            </a:r>
          </a:p>
        </p:txBody>
      </p:sp>
    </p:spTree>
    <p:extLst>
      <p:ext uri="{BB962C8B-B14F-4D97-AF65-F5344CB8AC3E}">
        <p14:creationId xmlns:p14="http://schemas.microsoft.com/office/powerpoint/2010/main" val="2208443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49" y="1133647"/>
            <a:ext cx="5676566" cy="2409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638275"/>
            <a:ext cx="5660206" cy="2508708"/>
          </a:xfrm>
          <a:prstGeom prst="rect">
            <a:avLst/>
          </a:prstGeom>
        </p:spPr>
      </p:pic>
      <p:pic>
        <p:nvPicPr>
          <p:cNvPr id="9" name="Picture 8" descr="https://phongthuyxanh.vn/wp-content/uploads/d%E1%BA%A5u-t%C3%ADch.png">
            <a:extLst>
              <a:ext uri="{FF2B5EF4-FFF2-40B4-BE49-F238E27FC236}">
                <a16:creationId xmlns:a16="http://schemas.microsoft.com/office/drawing/2014/main" id="{7B4FFD1F-19EE-1E0A-9F5F-C2471DDA9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91" y="2825876"/>
            <a:ext cx="603124" cy="6031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" name="Picture 9" descr="https://phongthuyxanh.vn/wp-content/uploads/d%E1%BA%A5u-t%C3%ADch.png">
            <a:extLst>
              <a:ext uri="{FF2B5EF4-FFF2-40B4-BE49-F238E27FC236}">
                <a16:creationId xmlns:a16="http://schemas.microsoft.com/office/drawing/2014/main" id="{882A2BBD-193C-DA61-46A2-346141B39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454" y="5543859"/>
            <a:ext cx="603124" cy="6031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4" name="CD2-TRACK 46 (2)">
            <a:hlinkClick r:id="" action="ppaction://media"/>
            <a:extLst>
              <a:ext uri="{FF2B5EF4-FFF2-40B4-BE49-F238E27FC236}">
                <a16:creationId xmlns:a16="http://schemas.microsoft.com/office/drawing/2014/main" id="{DBDA5AAB-6A19-265F-262E-309DF9AA0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25351" y="1087369"/>
            <a:ext cx="487363" cy="487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D95817-A165-4B6A-46F7-03A729CD1439}"/>
              </a:ext>
            </a:extLst>
          </p:cNvPr>
          <p:cNvSpPr/>
          <p:nvPr/>
        </p:nvSpPr>
        <p:spPr>
          <a:xfrm>
            <a:off x="9521687" y="805992"/>
            <a:ext cx="1411356" cy="107250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435BA372-F03C-1D5C-E851-C1E900B5FBA0}"/>
              </a:ext>
            </a:extLst>
          </p:cNvPr>
          <p:cNvSpPr/>
          <p:nvPr/>
        </p:nvSpPr>
        <p:spPr>
          <a:xfrm>
            <a:off x="316520" y="424895"/>
            <a:ext cx="4321224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Make up sentences.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725197-A49C-B22D-E1E9-CAB98D6E02A5}"/>
              </a:ext>
            </a:extLst>
          </p:cNvPr>
          <p:cNvSpPr txBox="1"/>
          <p:nvPr/>
        </p:nvSpPr>
        <p:spPr>
          <a:xfrm>
            <a:off x="6927883" y="1460841"/>
            <a:ext cx="4619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My kitchen _______.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F6EA48-6067-3B59-124B-7C25570C2699}"/>
              </a:ext>
            </a:extLst>
          </p:cNvPr>
          <p:cNvSpPr txBox="1"/>
          <p:nvPr/>
        </p:nvSpPr>
        <p:spPr>
          <a:xfrm>
            <a:off x="6966528" y="2228672"/>
            <a:ext cx="5062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My kitchen is blue./</a:t>
            </a:r>
          </a:p>
          <a:p>
            <a:r>
              <a:rPr lang="en-US" sz="3600" dirty="0">
                <a:solidFill>
                  <a:srgbClr val="0070C0"/>
                </a:solidFill>
              </a:rPr>
              <a:t>My kitchen has a picture.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7F9122-F26F-98A2-5EF5-B16657194A47}"/>
              </a:ext>
            </a:extLst>
          </p:cNvPr>
          <p:cNvSpPr txBox="1"/>
          <p:nvPr/>
        </p:nvSpPr>
        <p:spPr>
          <a:xfrm>
            <a:off x="672107" y="5075557"/>
            <a:ext cx="4619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Hưng</a:t>
            </a:r>
            <a:r>
              <a:rPr lang="en-US" sz="3600" dirty="0">
                <a:solidFill>
                  <a:srgbClr val="0070C0"/>
                </a:solidFill>
              </a:rPr>
              <a:t> is cleaning.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649C28-A4E0-49E9-CD7A-77AB48B0DACD}"/>
              </a:ext>
            </a:extLst>
          </p:cNvPr>
          <p:cNvSpPr txBox="1"/>
          <p:nvPr/>
        </p:nvSpPr>
        <p:spPr>
          <a:xfrm>
            <a:off x="672106" y="4134858"/>
            <a:ext cx="4619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Hưng</a:t>
            </a:r>
            <a:r>
              <a:rPr lang="en-US" sz="3600" dirty="0">
                <a:solidFill>
                  <a:srgbClr val="0070C0"/>
                </a:solidFill>
              </a:rPr>
              <a:t> _______.</a:t>
            </a:r>
          </a:p>
        </p:txBody>
      </p:sp>
    </p:spTree>
    <p:extLst>
      <p:ext uri="{BB962C8B-B14F-4D97-AF65-F5344CB8AC3E}">
        <p14:creationId xmlns:p14="http://schemas.microsoft.com/office/powerpoint/2010/main" val="17102742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00" y="324465"/>
            <a:ext cx="7971955" cy="6066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9100" y="360455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038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752"/>
            <a:ext cx="8448675" cy="942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90" y="1852612"/>
            <a:ext cx="8505825" cy="3381375"/>
          </a:xfrm>
          <a:prstGeom prst="rect">
            <a:avLst/>
          </a:prstGeom>
        </p:spPr>
      </p:pic>
      <p:pic>
        <p:nvPicPr>
          <p:cNvPr id="4" name="Picture 3" descr="https://phongthuyxanh.vn/wp-content/uploads/d%E1%BA%A5u-t%C3%ADch.png">
            <a:extLst>
              <a:ext uri="{FF2B5EF4-FFF2-40B4-BE49-F238E27FC236}">
                <a16:creationId xmlns:a16="http://schemas.microsoft.com/office/drawing/2014/main" id="{CCBF2900-70A2-B9B5-36CF-10F4023BC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957" y="4132657"/>
            <a:ext cx="603124" cy="6031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382613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752"/>
            <a:ext cx="8448675" cy="942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687" y="1979430"/>
            <a:ext cx="8420100" cy="3343275"/>
          </a:xfrm>
          <a:prstGeom prst="rect">
            <a:avLst/>
          </a:prstGeom>
        </p:spPr>
      </p:pic>
      <p:pic>
        <p:nvPicPr>
          <p:cNvPr id="5" name="Picture 4" descr="https://phongthuyxanh.vn/wp-content/uploads/d%E1%BA%A5u-t%C3%ADch.png">
            <a:extLst>
              <a:ext uri="{FF2B5EF4-FFF2-40B4-BE49-F238E27FC236}">
                <a16:creationId xmlns:a16="http://schemas.microsoft.com/office/drawing/2014/main" id="{0FE07647-42B7-4A2B-37D3-C58DEDCF0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603" y="2511247"/>
            <a:ext cx="603124" cy="6031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EFBC3724-3CA4-1548-C1B2-25EE05C09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271" y="4230417"/>
            <a:ext cx="505788" cy="50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5680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27" y="410497"/>
            <a:ext cx="8510963" cy="6037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6368" y="2672250"/>
            <a:ext cx="2619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26415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6" y="315686"/>
            <a:ext cx="9020175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78" y="1240291"/>
            <a:ext cx="10544175" cy="18954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19176" y="1541417"/>
            <a:ext cx="1998616" cy="744583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cleaning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78" y="3751897"/>
            <a:ext cx="10696575" cy="19145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89967" y="4097384"/>
            <a:ext cx="1998616" cy="744583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bedroom</a:t>
            </a:r>
          </a:p>
        </p:txBody>
      </p:sp>
    </p:spTree>
    <p:extLst>
      <p:ext uri="{BB962C8B-B14F-4D97-AF65-F5344CB8AC3E}">
        <p14:creationId xmlns:p14="http://schemas.microsoft.com/office/powerpoint/2010/main" val="1945613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6" y="315686"/>
            <a:ext cx="9020175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46" y="1357993"/>
            <a:ext cx="10610850" cy="2038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46" y="3868239"/>
            <a:ext cx="10553700" cy="20383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89966" y="1776551"/>
            <a:ext cx="2259873" cy="744583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bathroom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89967" y="4228014"/>
            <a:ext cx="1998616" cy="744583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cooking</a:t>
            </a:r>
          </a:p>
        </p:txBody>
      </p:sp>
    </p:spTree>
    <p:extLst>
      <p:ext uri="{BB962C8B-B14F-4D97-AF65-F5344CB8AC3E}">
        <p14:creationId xmlns:p14="http://schemas.microsoft.com/office/powerpoint/2010/main" val="16297111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6" y="315686"/>
            <a:ext cx="9020175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59" y="1406162"/>
            <a:ext cx="10658475" cy="2009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44" y="3799115"/>
            <a:ext cx="10648950" cy="1981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889966" y="1711236"/>
            <a:ext cx="2259873" cy="744583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mirror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89967" y="4162699"/>
            <a:ext cx="1998616" cy="744583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sofa</a:t>
            </a:r>
          </a:p>
        </p:txBody>
      </p:sp>
    </p:spTree>
    <p:extLst>
      <p:ext uri="{BB962C8B-B14F-4D97-AF65-F5344CB8AC3E}">
        <p14:creationId xmlns:p14="http://schemas.microsoft.com/office/powerpoint/2010/main" val="15630551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360071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96957" y="260745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577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51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8063"/>
            <a:ext cx="7153275" cy="847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85925"/>
            <a:ext cx="6181725" cy="3486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725" y="1685925"/>
            <a:ext cx="5981700" cy="3533775"/>
          </a:xfrm>
          <a:prstGeom prst="rect">
            <a:avLst/>
          </a:prstGeom>
        </p:spPr>
      </p:pic>
      <p:pic>
        <p:nvPicPr>
          <p:cNvPr id="6" name="TRACK 26 (1)">
            <a:hlinkClick r:id="" action="ppaction://media"/>
            <a:extLst>
              <a:ext uri="{FF2B5EF4-FFF2-40B4-BE49-F238E27FC236}">
                <a16:creationId xmlns:a16="http://schemas.microsoft.com/office/drawing/2014/main" id="{C14F7033-EF2E-DC4E-9C96-EB8E2FAE1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97360" y="741742"/>
            <a:ext cx="487363" cy="487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027F15-5F16-5746-09DD-DA1D4ECE828A}"/>
              </a:ext>
            </a:extLst>
          </p:cNvPr>
          <p:cNvSpPr/>
          <p:nvPr/>
        </p:nvSpPr>
        <p:spPr>
          <a:xfrm>
            <a:off x="9172575" y="446889"/>
            <a:ext cx="1740590" cy="94421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https://phongthuyxanh.vn/wp-content/uploads/d%E1%BA%A5u-t%C3%ADch.png">
            <a:extLst>
              <a:ext uri="{FF2B5EF4-FFF2-40B4-BE49-F238E27FC236}">
                <a16:creationId xmlns:a16="http://schemas.microsoft.com/office/drawing/2014/main" id="{DC20AFD2-D673-1CF4-3E45-4F2A33056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51" y="4291967"/>
            <a:ext cx="603124" cy="6031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C98546-638B-149E-F6A6-FCCE4BE51332}"/>
              </a:ext>
            </a:extLst>
          </p:cNvPr>
          <p:cNvSpPr txBox="1"/>
          <p:nvPr/>
        </p:nvSpPr>
        <p:spPr>
          <a:xfrm>
            <a:off x="7570837" y="527259"/>
            <a:ext cx="362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listen.</a:t>
            </a:r>
          </a:p>
        </p:txBody>
      </p:sp>
    </p:spTree>
    <p:extLst>
      <p:ext uri="{BB962C8B-B14F-4D97-AF65-F5344CB8AC3E}">
        <p14:creationId xmlns:p14="http://schemas.microsoft.com/office/powerpoint/2010/main" val="12901880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8063"/>
            <a:ext cx="7153275" cy="847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76412"/>
            <a:ext cx="5934075" cy="3305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70" y="1771650"/>
            <a:ext cx="6096000" cy="3314700"/>
          </a:xfrm>
          <a:prstGeom prst="rect">
            <a:avLst/>
          </a:prstGeom>
        </p:spPr>
      </p:pic>
      <p:pic>
        <p:nvPicPr>
          <p:cNvPr id="8" name="Picture 7" descr="https://phongthuyxanh.vn/wp-content/uploads/d%E1%BA%A5u-t%C3%ADch.png">
            <a:extLst>
              <a:ext uri="{FF2B5EF4-FFF2-40B4-BE49-F238E27FC236}">
                <a16:creationId xmlns:a16="http://schemas.microsoft.com/office/drawing/2014/main" id="{138F41B8-11E6-B596-B512-C1060CDC4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329" y="4232332"/>
            <a:ext cx="603124" cy="6031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" name="Picture 9" descr="https://phongthuyxanh.vn/wp-content/uploads/d%E1%BA%A5u-t%C3%ADch.png">
            <a:extLst>
              <a:ext uri="{FF2B5EF4-FFF2-40B4-BE49-F238E27FC236}">
                <a16:creationId xmlns:a16="http://schemas.microsoft.com/office/drawing/2014/main" id="{0DB97B86-D72A-2C41-71A4-703627D54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704" y="4232332"/>
            <a:ext cx="603124" cy="6031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3" name="TRACK 26 (2)">
            <a:hlinkClick r:id="" action="ppaction://media"/>
            <a:extLst>
              <a:ext uri="{FF2B5EF4-FFF2-40B4-BE49-F238E27FC236}">
                <a16:creationId xmlns:a16="http://schemas.microsoft.com/office/drawing/2014/main" id="{59DDBEB2-C841-D269-3DAA-23B5306FE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74238" y="633516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3836CE-3087-2BEF-103B-520106886551}"/>
              </a:ext>
            </a:extLst>
          </p:cNvPr>
          <p:cNvSpPr/>
          <p:nvPr/>
        </p:nvSpPr>
        <p:spPr>
          <a:xfrm>
            <a:off x="8328991" y="566530"/>
            <a:ext cx="1073426" cy="74543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0D9095-F015-D50A-9C59-76FF2AEBCF6B}"/>
              </a:ext>
            </a:extLst>
          </p:cNvPr>
          <p:cNvSpPr txBox="1"/>
          <p:nvPr/>
        </p:nvSpPr>
        <p:spPr>
          <a:xfrm>
            <a:off x="7570837" y="527259"/>
            <a:ext cx="362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listen.</a:t>
            </a:r>
          </a:p>
        </p:txBody>
      </p:sp>
    </p:spTree>
    <p:extLst>
      <p:ext uri="{BB962C8B-B14F-4D97-AF65-F5344CB8AC3E}">
        <p14:creationId xmlns:p14="http://schemas.microsoft.com/office/powerpoint/2010/main" val="39564304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449274593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670" y="1754232"/>
            <a:ext cx="9588292" cy="422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65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755"/>
            <a:ext cx="8937195" cy="60935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372" y="494951"/>
            <a:ext cx="3492188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68188" y="1646757"/>
            <a:ext cx="11071413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 and sentence patterns.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46 (WB)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65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32.</a:t>
            </a:r>
          </a:p>
        </p:txBody>
      </p:sp>
    </p:spTree>
    <p:extLst>
      <p:ext uri="{BB962C8B-B14F-4D97-AF65-F5344CB8AC3E}">
        <p14:creationId xmlns:p14="http://schemas.microsoft.com/office/powerpoint/2010/main" val="6886228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4278" r="-230" b="-674"/>
          <a:stretch/>
        </p:blipFill>
        <p:spPr>
          <a:xfrm>
            <a:off x="0" y="0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Have a nice day!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7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678355"/>
            <a:ext cx="108328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review asking where people are, asking what people are doing, asking where things are and talking about their homes, using the target language.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653"/>
            <a:ext cx="8996516" cy="61339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92413979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F9B73-205D-72B4-29F0-2549ECFA96B8}"/>
              </a:ext>
            </a:extLst>
          </p:cNvPr>
          <p:cNvSpPr txBox="1">
            <a:spLocks/>
          </p:cNvSpPr>
          <p:nvPr/>
        </p:nvSpPr>
        <p:spPr>
          <a:xfrm>
            <a:off x="2847702" y="746323"/>
            <a:ext cx="5721531" cy="95184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solidFill>
                  <a:srgbClr val="002060"/>
                </a:solidFill>
                <a:latin typeface="Bauhaus 93" pitchFamily="82" charset="77"/>
              </a:rPr>
              <a:t>How To Play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F1CC91B-B003-06F0-B20A-65022D87B2D0}"/>
              </a:ext>
            </a:extLst>
          </p:cNvPr>
          <p:cNvSpPr txBox="1">
            <a:spLocks/>
          </p:cNvSpPr>
          <p:nvPr/>
        </p:nvSpPr>
        <p:spPr>
          <a:xfrm>
            <a:off x="406421" y="2058823"/>
            <a:ext cx="11620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4000" dirty="0">
                <a:solidFill>
                  <a:srgbClr val="002060"/>
                </a:solidFill>
              </a:rPr>
              <a:t>Students must take turns reading the words in order.</a:t>
            </a:r>
          </a:p>
          <a:p>
            <a:r>
              <a:rPr lang="en-VN" sz="4000" dirty="0">
                <a:solidFill>
                  <a:srgbClr val="002060"/>
                </a:solidFill>
              </a:rPr>
              <a:t>Each time a student can choose to say the words in 1 square, 2 squares or a maximum of 3 squares.</a:t>
            </a:r>
          </a:p>
          <a:p>
            <a:r>
              <a:rPr lang="en-VN" sz="4000" dirty="0">
                <a:solidFill>
                  <a:srgbClr val="002060"/>
                </a:solidFill>
              </a:rPr>
              <a:t>The student who says the last word must dance!</a:t>
            </a:r>
          </a:p>
          <a:p>
            <a:pPr marL="0" indent="0">
              <a:buNone/>
            </a:pP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3438377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06CADB-5BCC-42F3-9068-777A0ECE055E}"/>
              </a:ext>
            </a:extLst>
          </p:cNvPr>
          <p:cNvSpPr/>
          <p:nvPr/>
        </p:nvSpPr>
        <p:spPr>
          <a:xfrm>
            <a:off x="4986044" y="2236057"/>
            <a:ext cx="1820114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DANCE!!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BF39DC-4274-4AC3-BED7-C0507A8DCBE8}"/>
              </a:ext>
            </a:extLst>
          </p:cNvPr>
          <p:cNvSpPr/>
          <p:nvPr/>
        </p:nvSpPr>
        <p:spPr>
          <a:xfrm>
            <a:off x="83127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living room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FF694D2-A8A9-49A3-AB40-014320C5D33F}"/>
              </a:ext>
            </a:extLst>
          </p:cNvPr>
          <p:cNvSpPr/>
          <p:nvPr/>
        </p:nvSpPr>
        <p:spPr>
          <a:xfrm>
            <a:off x="2101274" y="8036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box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31ED14C-18B8-4F43-9239-8A8450611082}"/>
              </a:ext>
            </a:extLst>
          </p:cNvPr>
          <p:cNvSpPr/>
          <p:nvPr/>
        </p:nvSpPr>
        <p:spPr>
          <a:xfrm>
            <a:off x="4147124" y="7850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tables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7031409-29EB-4DF6-B0C6-BD134FB252B6}"/>
              </a:ext>
            </a:extLst>
          </p:cNvPr>
          <p:cNvSpPr/>
          <p:nvPr/>
        </p:nvSpPr>
        <p:spPr>
          <a:xfrm>
            <a:off x="616527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sleeping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F1E3876-31BB-4613-9699-46625D3B39A1}"/>
              </a:ext>
            </a:extLst>
          </p:cNvPr>
          <p:cNvSpPr/>
          <p:nvPr/>
        </p:nvSpPr>
        <p:spPr>
          <a:xfrm>
            <a:off x="821112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closet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68124F6-6740-46CF-ACDB-CFDAA008C82E}"/>
              </a:ext>
            </a:extLst>
          </p:cNvPr>
          <p:cNvSpPr/>
          <p:nvPr/>
        </p:nvSpPr>
        <p:spPr>
          <a:xfrm>
            <a:off x="10229268" y="7112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beds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A50C2AC-6102-483C-80E7-6C7DBEC0E481}"/>
              </a:ext>
            </a:extLst>
          </p:cNvPr>
          <p:cNvSpPr/>
          <p:nvPr/>
        </p:nvSpPr>
        <p:spPr>
          <a:xfrm>
            <a:off x="83127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sofas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00E793E-6630-4F80-89FB-20DB3A8213E3}"/>
              </a:ext>
            </a:extLst>
          </p:cNvPr>
          <p:cNvSpPr/>
          <p:nvPr/>
        </p:nvSpPr>
        <p:spPr>
          <a:xfrm>
            <a:off x="2101274" y="143348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</a:rPr>
              <a:t>bedroom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8220904-9B57-48C8-A6D2-0E6C12737458}"/>
              </a:ext>
            </a:extLst>
          </p:cNvPr>
          <p:cNvSpPr/>
          <p:nvPr/>
        </p:nvSpPr>
        <p:spPr>
          <a:xfrm>
            <a:off x="4147124" y="143163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picture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BE21FF4-A315-4168-9024-9C19DCC21F7C}"/>
              </a:ext>
            </a:extLst>
          </p:cNvPr>
          <p:cNvSpPr/>
          <p:nvPr/>
        </p:nvSpPr>
        <p:spPr>
          <a:xfrm>
            <a:off x="6165271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yard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2EDD536-147A-4E25-A85F-292F11F27D90}"/>
              </a:ext>
            </a:extLst>
          </p:cNvPr>
          <p:cNvSpPr/>
          <p:nvPr/>
        </p:nvSpPr>
        <p:spPr>
          <a:xfrm>
            <a:off x="8211121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chai</a:t>
            </a:r>
            <a:r>
              <a:rPr lang="vi-VN" sz="3600" b="1" dirty="0">
                <a:solidFill>
                  <a:schemeClr val="tx1"/>
                </a:solidFill>
              </a:rPr>
              <a:t>r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1F81A42-0AFC-4742-ADE5-39D72538600C}"/>
              </a:ext>
            </a:extLst>
          </p:cNvPr>
          <p:cNvSpPr/>
          <p:nvPr/>
        </p:nvSpPr>
        <p:spPr>
          <a:xfrm>
            <a:off x="10229268" y="142425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desks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8A59A01-5554-4063-B287-79C60926FF71}"/>
              </a:ext>
            </a:extLst>
          </p:cNvPr>
          <p:cNvSpPr/>
          <p:nvPr/>
        </p:nvSpPr>
        <p:spPr>
          <a:xfrm>
            <a:off x="83127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cleaning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6A3F302-9ACA-4925-943A-52C602F2C541}"/>
              </a:ext>
            </a:extLst>
          </p:cNvPr>
          <p:cNvSpPr/>
          <p:nvPr/>
        </p:nvSpPr>
        <p:spPr>
          <a:xfrm>
            <a:off x="2101274" y="283141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bed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160264C-CBA1-48A5-B338-DBD4103F2E66}"/>
              </a:ext>
            </a:extLst>
          </p:cNvPr>
          <p:cNvSpPr/>
          <p:nvPr/>
        </p:nvSpPr>
        <p:spPr>
          <a:xfrm>
            <a:off x="4147124" y="282955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eating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EFB04A0-5E9E-4F8D-806A-95C5AE36C5E7}"/>
              </a:ext>
            </a:extLst>
          </p:cNvPr>
          <p:cNvSpPr/>
          <p:nvPr/>
        </p:nvSpPr>
        <p:spPr>
          <a:xfrm>
            <a:off x="6165271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boxes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86F903B-424A-4298-AF55-E790377EE5BE}"/>
              </a:ext>
            </a:extLst>
          </p:cNvPr>
          <p:cNvSpPr/>
          <p:nvPr/>
        </p:nvSpPr>
        <p:spPr>
          <a:xfrm>
            <a:off x="8211121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00" b="1" dirty="0">
                <a:solidFill>
                  <a:schemeClr val="tx1"/>
                </a:solidFill>
              </a:rPr>
              <a:t>bathroom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2786A2B-0D21-460A-8FF8-F35E4F58F554}"/>
              </a:ext>
            </a:extLst>
          </p:cNvPr>
          <p:cNvSpPr/>
          <p:nvPr/>
        </p:nvSpPr>
        <p:spPr>
          <a:xfrm>
            <a:off x="10229268" y="282217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house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6D5D637-A904-440F-9C02-CDADEB49B9B9}"/>
              </a:ext>
            </a:extLst>
          </p:cNvPr>
          <p:cNvSpPr/>
          <p:nvPr/>
        </p:nvSpPr>
        <p:spPr>
          <a:xfrm>
            <a:off x="83127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closet</a:t>
            </a:r>
            <a:r>
              <a:rPr lang="en-US" sz="3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6395F0-2DDD-4B15-88F1-6D3A696B90E3}"/>
              </a:ext>
            </a:extLst>
          </p:cNvPr>
          <p:cNvSpPr/>
          <p:nvPr/>
        </p:nvSpPr>
        <p:spPr>
          <a:xfrm>
            <a:off x="2101274" y="418453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sofa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81DCA0F-19F1-40D0-A61E-92B34F72CB3F}"/>
              </a:ext>
            </a:extLst>
          </p:cNvPr>
          <p:cNvSpPr/>
          <p:nvPr/>
        </p:nvSpPr>
        <p:spPr>
          <a:xfrm>
            <a:off x="4147124" y="418268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</a:rPr>
              <a:t>kitchen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A06EDE4-89F6-4002-80E6-F4316DC13BEC}"/>
              </a:ext>
            </a:extLst>
          </p:cNvPr>
          <p:cNvSpPr/>
          <p:nvPr/>
        </p:nvSpPr>
        <p:spPr>
          <a:xfrm>
            <a:off x="616527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mirror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8949E86-E049-48AA-9528-CD885E46AC6D}"/>
              </a:ext>
            </a:extLst>
          </p:cNvPr>
          <p:cNvSpPr/>
          <p:nvPr/>
        </p:nvSpPr>
        <p:spPr>
          <a:xfrm>
            <a:off x="821112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desk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FAB58D5-E5D1-4151-8979-AEA59618BEE8}"/>
              </a:ext>
            </a:extLst>
          </p:cNvPr>
          <p:cNvSpPr/>
          <p:nvPr/>
        </p:nvSpPr>
        <p:spPr>
          <a:xfrm>
            <a:off x="10229268" y="417530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pictures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39186CE-C143-44CA-B6EB-4F40DEB9F7A6}"/>
              </a:ext>
            </a:extLst>
          </p:cNvPr>
          <p:cNvSpPr/>
          <p:nvPr/>
        </p:nvSpPr>
        <p:spPr>
          <a:xfrm>
            <a:off x="83127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cooking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33DE1B9-83C5-48E2-9B24-8C7C7C7E2EE0}"/>
              </a:ext>
            </a:extLst>
          </p:cNvPr>
          <p:cNvSpPr/>
          <p:nvPr/>
        </p:nvSpPr>
        <p:spPr>
          <a:xfrm>
            <a:off x="2101274" y="556398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mirrors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B6C1C5E-2A05-460D-90AE-E70387C4836A}"/>
              </a:ext>
            </a:extLst>
          </p:cNvPr>
          <p:cNvSpPr/>
          <p:nvPr/>
        </p:nvSpPr>
        <p:spPr>
          <a:xfrm>
            <a:off x="4147124" y="556212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table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063481C-A14F-4DEE-89A7-863F1315AB1F}"/>
              </a:ext>
            </a:extLst>
          </p:cNvPr>
          <p:cNvSpPr/>
          <p:nvPr/>
        </p:nvSpPr>
        <p:spPr>
          <a:xfrm>
            <a:off x="616527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playing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D6D4B5C-8BE8-4E22-88DC-74CAEDE9E222}"/>
              </a:ext>
            </a:extLst>
          </p:cNvPr>
          <p:cNvSpPr/>
          <p:nvPr/>
        </p:nvSpPr>
        <p:spPr>
          <a:xfrm>
            <a:off x="821112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TV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3B7614F-28C4-4B66-BA2C-D605B3F74A17}"/>
              </a:ext>
            </a:extLst>
          </p:cNvPr>
          <p:cNvSpPr/>
          <p:nvPr/>
        </p:nvSpPr>
        <p:spPr>
          <a:xfrm>
            <a:off x="10229268" y="5554745"/>
            <a:ext cx="1870363" cy="121365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chai</a:t>
            </a:r>
            <a:r>
              <a:rPr lang="vi-VN" sz="3600" b="1" dirty="0">
                <a:solidFill>
                  <a:schemeClr val="tx1"/>
                </a:solidFill>
              </a:rPr>
              <a:t>r</a:t>
            </a:r>
            <a:r>
              <a:rPr lang="en-US" sz="3600" b="1" dirty="0">
                <a:solidFill>
                  <a:schemeClr val="tx1"/>
                </a:solidFill>
              </a:rPr>
              <a:t>s</a:t>
            </a:r>
          </a:p>
        </p:txBody>
      </p:sp>
      <p:pic>
        <p:nvPicPr>
          <p:cNvPr id="3" name="Movin">
            <a:hlinkClick r:id="" action="ppaction://media"/>
            <a:extLst>
              <a:ext uri="{FF2B5EF4-FFF2-40B4-BE49-F238E27FC236}">
                <a16:creationId xmlns:a16="http://schemas.microsoft.com/office/drawing/2014/main" id="{D87CB1E7-7A7A-47AD-B5B5-C7F2A22EF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4449" y="-6874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9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94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4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88" y="450368"/>
            <a:ext cx="8994299" cy="5957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9850" y="3786855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42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412"/>
            <a:ext cx="5210175" cy="628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441" y="1073127"/>
            <a:ext cx="7732852" cy="2312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7639" y="3603344"/>
            <a:ext cx="6961167" cy="2600501"/>
          </a:xfrm>
          <a:prstGeom prst="rect">
            <a:avLst/>
          </a:prstGeom>
        </p:spPr>
      </p:pic>
      <p:pic>
        <p:nvPicPr>
          <p:cNvPr id="6" name="Picture 5" descr="https://phongthuyxanh.vn/wp-content/uploads/d%E1%BA%A5u-t%C3%ADch.png">
            <a:extLst>
              <a:ext uri="{FF2B5EF4-FFF2-40B4-BE49-F238E27FC236}">
                <a16:creationId xmlns:a16="http://schemas.microsoft.com/office/drawing/2014/main" id="{8A1001F8-B16B-6D1A-D6E7-5F2898791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077" y="5513542"/>
            <a:ext cx="542661" cy="54266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8" name="CD2-TRACK 46 (1)">
            <a:hlinkClick r:id="" action="ppaction://media"/>
            <a:extLst>
              <a:ext uri="{FF2B5EF4-FFF2-40B4-BE49-F238E27FC236}">
                <a16:creationId xmlns:a16="http://schemas.microsoft.com/office/drawing/2014/main" id="{8C51723F-20CB-1227-7E4C-8305E0BBB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44012" y="1783108"/>
            <a:ext cx="487363" cy="4873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411C02-1F54-E78F-3521-2378D3CF0FB0}"/>
              </a:ext>
            </a:extLst>
          </p:cNvPr>
          <p:cNvSpPr/>
          <p:nvPr/>
        </p:nvSpPr>
        <p:spPr>
          <a:xfrm>
            <a:off x="10245214" y="1695911"/>
            <a:ext cx="1005846" cy="89452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8AC671-946C-0F8F-8EBF-2D3AE862FC16}"/>
              </a:ext>
            </a:extLst>
          </p:cNvPr>
          <p:cNvSpPr/>
          <p:nvPr/>
        </p:nvSpPr>
        <p:spPr>
          <a:xfrm>
            <a:off x="7286128" y="475531"/>
            <a:ext cx="396493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rgbClr val="FF0000"/>
                </a:solidFill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7951508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5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8318</TotalTime>
  <Words>378</Words>
  <Application>Microsoft Office PowerPoint</Application>
  <PresentationFormat>Widescreen</PresentationFormat>
  <Paragraphs>92</Paragraphs>
  <Slides>26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Bauhaus 93</vt:lpstr>
      <vt:lpstr>Calibri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390</cp:revision>
  <dcterms:created xsi:type="dcterms:W3CDTF">2020-12-08T03:17:05Z</dcterms:created>
  <dcterms:modified xsi:type="dcterms:W3CDTF">2023-08-10T03:57:26Z</dcterms:modified>
</cp:coreProperties>
</file>