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03" r:id="rId2"/>
    <p:sldId id="350" r:id="rId3"/>
    <p:sldId id="305" r:id="rId4"/>
    <p:sldId id="306" r:id="rId5"/>
    <p:sldId id="257" r:id="rId6"/>
    <p:sldId id="267" r:id="rId7"/>
    <p:sldId id="268" r:id="rId8"/>
    <p:sldId id="364" r:id="rId9"/>
    <p:sldId id="363" r:id="rId10"/>
    <p:sldId id="400" r:id="rId11"/>
    <p:sldId id="401" r:id="rId12"/>
    <p:sldId id="402" r:id="rId13"/>
    <p:sldId id="403" r:id="rId14"/>
    <p:sldId id="404" r:id="rId15"/>
    <p:sldId id="405" r:id="rId16"/>
    <p:sldId id="317" r:id="rId17"/>
    <p:sldId id="385" r:id="rId18"/>
    <p:sldId id="386" r:id="rId19"/>
    <p:sldId id="387" r:id="rId20"/>
    <p:sldId id="388" r:id="rId21"/>
    <p:sldId id="396" r:id="rId22"/>
    <p:sldId id="377" r:id="rId23"/>
    <p:sldId id="370" r:id="rId24"/>
    <p:sldId id="397" r:id="rId25"/>
    <p:sldId id="344" r:id="rId26"/>
    <p:sldId id="398" r:id="rId27"/>
    <p:sldId id="399" r:id="rId28"/>
    <p:sldId id="345" r:id="rId29"/>
    <p:sldId id="395" r:id="rId30"/>
    <p:sldId id="346" r:id="rId31"/>
    <p:sldId id="347" r:id="rId32"/>
    <p:sldId id="348" r:id="rId33"/>
    <p:sldId id="349" r:id="rId34"/>
    <p:sldId id="30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88" d="100"/>
          <a:sy n="88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D6434B34-B3EB-4909-B77C-6E07A4D2086E}"/>
    <pc:docChg chg="addSld delSld modSld modMainMaster">
      <pc:chgData name="Phan Van Rieu (Hugo)" userId="032e726b-b6b7-45df-b0ca-e82fb010a48a" providerId="ADAL" clId="{D6434B34-B3EB-4909-B77C-6E07A4D2086E}" dt="2024-06-16T20:01:47.025" v="11" actId="20577"/>
      <pc:docMkLst>
        <pc:docMk/>
      </pc:docMkLst>
      <pc:sldChg chg="add">
        <pc:chgData name="Phan Van Rieu (Hugo)" userId="032e726b-b6b7-45df-b0ca-e82fb010a48a" providerId="ADAL" clId="{D6434B34-B3EB-4909-B77C-6E07A4D2086E}" dt="2024-06-16T17:23:04.279" v="4"/>
        <pc:sldMkLst>
          <pc:docMk/>
          <pc:sldMk cId="0" sldId="257"/>
        </pc:sldMkLst>
      </pc:sldChg>
      <pc:sldChg chg="add">
        <pc:chgData name="Phan Van Rieu (Hugo)" userId="032e726b-b6b7-45df-b0ca-e82fb010a48a" providerId="ADAL" clId="{D6434B34-B3EB-4909-B77C-6E07A4D2086E}" dt="2024-06-16T17:23:04.279" v="4"/>
        <pc:sldMkLst>
          <pc:docMk/>
          <pc:sldMk cId="0" sldId="267"/>
        </pc:sldMkLst>
      </pc:sldChg>
      <pc:sldChg chg="add">
        <pc:chgData name="Phan Van Rieu (Hugo)" userId="032e726b-b6b7-45df-b0ca-e82fb010a48a" providerId="ADAL" clId="{D6434B34-B3EB-4909-B77C-6E07A4D2086E}" dt="2024-06-16T17:23:04.279" v="4"/>
        <pc:sldMkLst>
          <pc:docMk/>
          <pc:sldMk cId="0" sldId="268"/>
        </pc:sldMkLst>
      </pc:sldChg>
      <pc:sldChg chg="add del">
        <pc:chgData name="Phan Van Rieu (Hugo)" userId="032e726b-b6b7-45df-b0ca-e82fb010a48a" providerId="ADAL" clId="{D6434B34-B3EB-4909-B77C-6E07A4D2086E}" dt="2024-06-16T17:23:04.279" v="4"/>
        <pc:sldMkLst>
          <pc:docMk/>
          <pc:sldMk cId="1862382768" sldId="302"/>
        </pc:sldMkLst>
      </pc:sldChg>
      <pc:sldChg chg="add">
        <pc:chgData name="Phan Van Rieu (Hugo)" userId="032e726b-b6b7-45df-b0ca-e82fb010a48a" providerId="ADAL" clId="{D6434B34-B3EB-4909-B77C-6E07A4D2086E}" dt="2024-06-16T17:23:04.279" v="4"/>
        <pc:sldMkLst>
          <pc:docMk/>
          <pc:sldMk cId="2858404817" sldId="303"/>
        </pc:sldMkLst>
      </pc:sldChg>
      <pc:sldChg chg="del">
        <pc:chgData name="Phan Van Rieu (Hugo)" userId="032e726b-b6b7-45df-b0ca-e82fb010a48a" providerId="ADAL" clId="{D6434B34-B3EB-4909-B77C-6E07A4D2086E}" dt="2024-06-16T17:23:06.296" v="5" actId="47"/>
        <pc:sldMkLst>
          <pc:docMk/>
          <pc:sldMk cId="2532684958" sldId="304"/>
        </pc:sldMkLst>
      </pc:sldChg>
      <pc:sldChg chg="add del">
        <pc:chgData name="Phan Van Rieu (Hugo)" userId="032e726b-b6b7-45df-b0ca-e82fb010a48a" providerId="ADAL" clId="{D6434B34-B3EB-4909-B77C-6E07A4D2086E}" dt="2024-06-16T17:23:04.279" v="4"/>
        <pc:sldMkLst>
          <pc:docMk/>
          <pc:sldMk cId="1536717069" sldId="305"/>
        </pc:sldMkLst>
      </pc:sldChg>
      <pc:sldChg chg="add del">
        <pc:chgData name="Phan Van Rieu (Hugo)" userId="032e726b-b6b7-45df-b0ca-e82fb010a48a" providerId="ADAL" clId="{D6434B34-B3EB-4909-B77C-6E07A4D2086E}" dt="2024-06-16T17:23:04.279" v="4"/>
        <pc:sldMkLst>
          <pc:docMk/>
          <pc:sldMk cId="3553067512" sldId="306"/>
        </pc:sldMkLst>
      </pc:sldChg>
      <pc:sldChg chg="add del">
        <pc:chgData name="Phan Van Rieu (Hugo)" userId="032e726b-b6b7-45df-b0ca-e82fb010a48a" providerId="ADAL" clId="{D6434B34-B3EB-4909-B77C-6E07A4D2086E}" dt="2024-06-16T17:23:04.279" v="4"/>
        <pc:sldMkLst>
          <pc:docMk/>
          <pc:sldMk cId="3650156410" sldId="317"/>
        </pc:sldMkLst>
      </pc:sldChg>
      <pc:sldChg chg="del">
        <pc:chgData name="Phan Van Rieu (Hugo)" userId="032e726b-b6b7-45df-b0ca-e82fb010a48a" providerId="ADAL" clId="{D6434B34-B3EB-4909-B77C-6E07A4D2086E}" dt="2024-06-16T17:22:35.714" v="3" actId="47"/>
        <pc:sldMkLst>
          <pc:docMk/>
          <pc:sldMk cId="25356542" sldId="319"/>
        </pc:sldMkLst>
      </pc:sldChg>
      <pc:sldChg chg="add del">
        <pc:chgData name="Phan Van Rieu (Hugo)" userId="032e726b-b6b7-45df-b0ca-e82fb010a48a" providerId="ADAL" clId="{D6434B34-B3EB-4909-B77C-6E07A4D2086E}" dt="2024-06-16T17:23:04.279" v="4"/>
        <pc:sldMkLst>
          <pc:docMk/>
          <pc:sldMk cId="1085456839" sldId="344"/>
        </pc:sldMkLst>
      </pc:sldChg>
      <pc:sldChg chg="add del">
        <pc:chgData name="Phan Van Rieu (Hugo)" userId="032e726b-b6b7-45df-b0ca-e82fb010a48a" providerId="ADAL" clId="{D6434B34-B3EB-4909-B77C-6E07A4D2086E}" dt="2024-06-16T17:23:04.279" v="4"/>
        <pc:sldMkLst>
          <pc:docMk/>
          <pc:sldMk cId="1462168173" sldId="345"/>
        </pc:sldMkLst>
      </pc:sldChg>
      <pc:sldChg chg="add del">
        <pc:chgData name="Phan Van Rieu (Hugo)" userId="032e726b-b6b7-45df-b0ca-e82fb010a48a" providerId="ADAL" clId="{D6434B34-B3EB-4909-B77C-6E07A4D2086E}" dt="2024-06-16T17:23:04.279" v="4"/>
        <pc:sldMkLst>
          <pc:docMk/>
          <pc:sldMk cId="3981077926" sldId="346"/>
        </pc:sldMkLst>
      </pc:sldChg>
      <pc:sldChg chg="add del">
        <pc:chgData name="Phan Van Rieu (Hugo)" userId="032e726b-b6b7-45df-b0ca-e82fb010a48a" providerId="ADAL" clId="{D6434B34-B3EB-4909-B77C-6E07A4D2086E}" dt="2024-06-16T17:23:04.279" v="4"/>
        <pc:sldMkLst>
          <pc:docMk/>
          <pc:sldMk cId="1561148267" sldId="347"/>
        </pc:sldMkLst>
      </pc:sldChg>
      <pc:sldChg chg="modSp add del">
        <pc:chgData name="Phan Van Rieu (Hugo)" userId="032e726b-b6b7-45df-b0ca-e82fb010a48a" providerId="ADAL" clId="{D6434B34-B3EB-4909-B77C-6E07A4D2086E}" dt="2024-06-16T20:01:47.025" v="11" actId="20577"/>
        <pc:sldMkLst>
          <pc:docMk/>
          <pc:sldMk cId="1022161756" sldId="348"/>
        </pc:sldMkLst>
        <pc:spChg chg="mod">
          <ac:chgData name="Phan Van Rieu (Hugo)" userId="032e726b-b6b7-45df-b0ca-e82fb010a48a" providerId="ADAL" clId="{D6434B34-B3EB-4909-B77C-6E07A4D2086E}" dt="2024-06-16T20:01:47.025" v="11" actId="20577"/>
          <ac:spMkLst>
            <pc:docMk/>
            <pc:sldMk cId="1022161756" sldId="348"/>
            <ac:spMk id="5" creationId="{00000000-0000-0000-0000-000000000000}"/>
          </ac:spMkLst>
        </pc:spChg>
      </pc:sldChg>
      <pc:sldChg chg="add del">
        <pc:chgData name="Phan Van Rieu (Hugo)" userId="032e726b-b6b7-45df-b0ca-e82fb010a48a" providerId="ADAL" clId="{D6434B34-B3EB-4909-B77C-6E07A4D2086E}" dt="2024-06-16T17:23:04.279" v="4"/>
        <pc:sldMkLst>
          <pc:docMk/>
          <pc:sldMk cId="1757500116" sldId="349"/>
        </pc:sldMkLst>
      </pc:sldChg>
      <pc:sldChg chg="modSp add del mod">
        <pc:chgData name="Phan Van Rieu (Hugo)" userId="032e726b-b6b7-45df-b0ca-e82fb010a48a" providerId="ADAL" clId="{D6434B34-B3EB-4909-B77C-6E07A4D2086E}" dt="2024-06-16T17:23:14.714" v="7" actId="14861"/>
        <pc:sldMkLst>
          <pc:docMk/>
          <pc:sldMk cId="2475308807" sldId="350"/>
        </pc:sldMkLst>
        <pc:picChg chg="mod">
          <ac:chgData name="Phan Van Rieu (Hugo)" userId="032e726b-b6b7-45df-b0ca-e82fb010a48a" providerId="ADAL" clId="{D6434B34-B3EB-4909-B77C-6E07A4D2086E}" dt="2024-06-16T17:23:14.714" v="7" actId="14861"/>
          <ac:picMkLst>
            <pc:docMk/>
            <pc:sldMk cId="2475308807" sldId="350"/>
            <ac:picMk id="5" creationId="{AB8AF4F5-D0D2-0093-4F67-C6080C00628C}"/>
          </ac:picMkLst>
        </pc:picChg>
      </pc:sldChg>
      <pc:sldChg chg="add">
        <pc:chgData name="Phan Van Rieu (Hugo)" userId="032e726b-b6b7-45df-b0ca-e82fb010a48a" providerId="ADAL" clId="{D6434B34-B3EB-4909-B77C-6E07A4D2086E}" dt="2024-06-16T17:23:04.279" v="4"/>
        <pc:sldMkLst>
          <pc:docMk/>
          <pc:sldMk cId="0" sldId="363"/>
        </pc:sldMkLst>
      </pc:sldChg>
      <pc:sldChg chg="add">
        <pc:chgData name="Phan Van Rieu (Hugo)" userId="032e726b-b6b7-45df-b0ca-e82fb010a48a" providerId="ADAL" clId="{D6434B34-B3EB-4909-B77C-6E07A4D2086E}" dt="2024-06-16T17:23:04.279" v="4"/>
        <pc:sldMkLst>
          <pc:docMk/>
          <pc:sldMk cId="0" sldId="364"/>
        </pc:sldMkLst>
      </pc:sldChg>
      <pc:sldChg chg="del">
        <pc:chgData name="Phan Van Rieu (Hugo)" userId="032e726b-b6b7-45df-b0ca-e82fb010a48a" providerId="ADAL" clId="{D6434B34-B3EB-4909-B77C-6E07A4D2086E}" dt="2024-06-16T17:22:35.714" v="3" actId="47"/>
        <pc:sldMkLst>
          <pc:docMk/>
          <pc:sldMk cId="2508669523" sldId="369"/>
        </pc:sldMkLst>
      </pc:sldChg>
      <pc:sldChg chg="add del">
        <pc:chgData name="Phan Van Rieu (Hugo)" userId="032e726b-b6b7-45df-b0ca-e82fb010a48a" providerId="ADAL" clId="{D6434B34-B3EB-4909-B77C-6E07A4D2086E}" dt="2024-06-16T17:23:04.279" v="4"/>
        <pc:sldMkLst>
          <pc:docMk/>
          <pc:sldMk cId="2864922058" sldId="370"/>
        </pc:sldMkLst>
      </pc:sldChg>
      <pc:sldChg chg="add">
        <pc:chgData name="Phan Van Rieu (Hugo)" userId="032e726b-b6b7-45df-b0ca-e82fb010a48a" providerId="ADAL" clId="{D6434B34-B3EB-4909-B77C-6E07A4D2086E}" dt="2024-06-16T17:23:04.279" v="4"/>
        <pc:sldMkLst>
          <pc:docMk/>
          <pc:sldMk cId="2129044366" sldId="377"/>
        </pc:sldMkLst>
      </pc:sldChg>
      <pc:sldChg chg="add">
        <pc:chgData name="Phan Van Rieu (Hugo)" userId="032e726b-b6b7-45df-b0ca-e82fb010a48a" providerId="ADAL" clId="{D6434B34-B3EB-4909-B77C-6E07A4D2086E}" dt="2024-06-16T17:23:04.279" v="4"/>
        <pc:sldMkLst>
          <pc:docMk/>
          <pc:sldMk cId="1245724162" sldId="385"/>
        </pc:sldMkLst>
      </pc:sldChg>
      <pc:sldChg chg="add">
        <pc:chgData name="Phan Van Rieu (Hugo)" userId="032e726b-b6b7-45df-b0ca-e82fb010a48a" providerId="ADAL" clId="{D6434B34-B3EB-4909-B77C-6E07A4D2086E}" dt="2024-06-16T17:23:04.279" v="4"/>
        <pc:sldMkLst>
          <pc:docMk/>
          <pc:sldMk cId="3999955782" sldId="386"/>
        </pc:sldMkLst>
      </pc:sldChg>
      <pc:sldChg chg="add">
        <pc:chgData name="Phan Van Rieu (Hugo)" userId="032e726b-b6b7-45df-b0ca-e82fb010a48a" providerId="ADAL" clId="{D6434B34-B3EB-4909-B77C-6E07A4D2086E}" dt="2024-06-16T17:23:04.279" v="4"/>
        <pc:sldMkLst>
          <pc:docMk/>
          <pc:sldMk cId="3605239818" sldId="387"/>
        </pc:sldMkLst>
      </pc:sldChg>
      <pc:sldChg chg="add">
        <pc:chgData name="Phan Van Rieu (Hugo)" userId="032e726b-b6b7-45df-b0ca-e82fb010a48a" providerId="ADAL" clId="{D6434B34-B3EB-4909-B77C-6E07A4D2086E}" dt="2024-06-16T17:23:04.279" v="4"/>
        <pc:sldMkLst>
          <pc:docMk/>
          <pc:sldMk cId="1513825324" sldId="388"/>
        </pc:sldMkLst>
      </pc:sldChg>
      <pc:sldChg chg="add">
        <pc:chgData name="Phan Van Rieu (Hugo)" userId="032e726b-b6b7-45df-b0ca-e82fb010a48a" providerId="ADAL" clId="{D6434B34-B3EB-4909-B77C-6E07A4D2086E}" dt="2024-06-16T17:23:04.279" v="4"/>
        <pc:sldMkLst>
          <pc:docMk/>
          <pc:sldMk cId="3321588447" sldId="395"/>
        </pc:sldMkLst>
      </pc:sldChg>
      <pc:sldChg chg="add">
        <pc:chgData name="Phan Van Rieu (Hugo)" userId="032e726b-b6b7-45df-b0ca-e82fb010a48a" providerId="ADAL" clId="{D6434B34-B3EB-4909-B77C-6E07A4D2086E}" dt="2024-06-16T17:23:04.279" v="4"/>
        <pc:sldMkLst>
          <pc:docMk/>
          <pc:sldMk cId="1166259822" sldId="396"/>
        </pc:sldMkLst>
      </pc:sldChg>
      <pc:sldChg chg="add">
        <pc:chgData name="Phan Van Rieu (Hugo)" userId="032e726b-b6b7-45df-b0ca-e82fb010a48a" providerId="ADAL" clId="{D6434B34-B3EB-4909-B77C-6E07A4D2086E}" dt="2024-06-16T17:23:04.279" v="4"/>
        <pc:sldMkLst>
          <pc:docMk/>
          <pc:sldMk cId="858747148" sldId="397"/>
        </pc:sldMkLst>
      </pc:sldChg>
      <pc:sldChg chg="add">
        <pc:chgData name="Phan Van Rieu (Hugo)" userId="032e726b-b6b7-45df-b0ca-e82fb010a48a" providerId="ADAL" clId="{D6434B34-B3EB-4909-B77C-6E07A4D2086E}" dt="2024-06-16T17:23:04.279" v="4"/>
        <pc:sldMkLst>
          <pc:docMk/>
          <pc:sldMk cId="1543535724" sldId="398"/>
        </pc:sldMkLst>
      </pc:sldChg>
      <pc:sldChg chg="add">
        <pc:chgData name="Phan Van Rieu (Hugo)" userId="032e726b-b6b7-45df-b0ca-e82fb010a48a" providerId="ADAL" clId="{D6434B34-B3EB-4909-B77C-6E07A4D2086E}" dt="2024-06-16T17:23:04.279" v="4"/>
        <pc:sldMkLst>
          <pc:docMk/>
          <pc:sldMk cId="1154463848" sldId="399"/>
        </pc:sldMkLst>
      </pc:sldChg>
      <pc:sldChg chg="add">
        <pc:chgData name="Phan Van Rieu (Hugo)" userId="032e726b-b6b7-45df-b0ca-e82fb010a48a" providerId="ADAL" clId="{D6434B34-B3EB-4909-B77C-6E07A4D2086E}" dt="2024-06-16T17:23:04.279" v="4"/>
        <pc:sldMkLst>
          <pc:docMk/>
          <pc:sldMk cId="1412008029" sldId="400"/>
        </pc:sldMkLst>
      </pc:sldChg>
      <pc:sldChg chg="add">
        <pc:chgData name="Phan Van Rieu (Hugo)" userId="032e726b-b6b7-45df-b0ca-e82fb010a48a" providerId="ADAL" clId="{D6434B34-B3EB-4909-B77C-6E07A4D2086E}" dt="2024-06-16T17:23:04.279" v="4"/>
        <pc:sldMkLst>
          <pc:docMk/>
          <pc:sldMk cId="2276723531" sldId="401"/>
        </pc:sldMkLst>
      </pc:sldChg>
      <pc:sldChg chg="add">
        <pc:chgData name="Phan Van Rieu (Hugo)" userId="032e726b-b6b7-45df-b0ca-e82fb010a48a" providerId="ADAL" clId="{D6434B34-B3EB-4909-B77C-6E07A4D2086E}" dt="2024-06-16T17:23:04.279" v="4"/>
        <pc:sldMkLst>
          <pc:docMk/>
          <pc:sldMk cId="3130701994" sldId="402"/>
        </pc:sldMkLst>
      </pc:sldChg>
      <pc:sldChg chg="add">
        <pc:chgData name="Phan Van Rieu (Hugo)" userId="032e726b-b6b7-45df-b0ca-e82fb010a48a" providerId="ADAL" clId="{D6434B34-B3EB-4909-B77C-6E07A4D2086E}" dt="2024-06-16T17:23:04.279" v="4"/>
        <pc:sldMkLst>
          <pc:docMk/>
          <pc:sldMk cId="1093476477" sldId="403"/>
        </pc:sldMkLst>
      </pc:sldChg>
      <pc:sldChg chg="add">
        <pc:chgData name="Phan Van Rieu (Hugo)" userId="032e726b-b6b7-45df-b0ca-e82fb010a48a" providerId="ADAL" clId="{D6434B34-B3EB-4909-B77C-6E07A4D2086E}" dt="2024-06-16T17:23:04.279" v="4"/>
        <pc:sldMkLst>
          <pc:docMk/>
          <pc:sldMk cId="3745800476" sldId="404"/>
        </pc:sldMkLst>
      </pc:sldChg>
      <pc:sldChg chg="add">
        <pc:chgData name="Phan Van Rieu (Hugo)" userId="032e726b-b6b7-45df-b0ca-e82fb010a48a" providerId="ADAL" clId="{D6434B34-B3EB-4909-B77C-6E07A4D2086E}" dt="2024-06-16T17:23:04.279" v="4"/>
        <pc:sldMkLst>
          <pc:docMk/>
          <pc:sldMk cId="1543731601" sldId="405"/>
        </pc:sldMkLst>
      </pc:sldChg>
      <pc:sldChg chg="del">
        <pc:chgData name="Phan Van Rieu (Hugo)" userId="032e726b-b6b7-45df-b0ca-e82fb010a48a" providerId="ADAL" clId="{D6434B34-B3EB-4909-B77C-6E07A4D2086E}" dt="2024-06-16T17:22:35.714" v="3" actId="47"/>
        <pc:sldMkLst>
          <pc:docMk/>
          <pc:sldMk cId="3121924487" sldId="411"/>
        </pc:sldMkLst>
      </pc:sldChg>
      <pc:sldChg chg="del">
        <pc:chgData name="Phan Van Rieu (Hugo)" userId="032e726b-b6b7-45df-b0ca-e82fb010a48a" providerId="ADAL" clId="{D6434B34-B3EB-4909-B77C-6E07A4D2086E}" dt="2024-06-16T17:22:35.714" v="3" actId="47"/>
        <pc:sldMkLst>
          <pc:docMk/>
          <pc:sldMk cId="2874893963" sldId="413"/>
        </pc:sldMkLst>
      </pc:sldChg>
      <pc:sldChg chg="del">
        <pc:chgData name="Phan Van Rieu (Hugo)" userId="032e726b-b6b7-45df-b0ca-e82fb010a48a" providerId="ADAL" clId="{D6434B34-B3EB-4909-B77C-6E07A4D2086E}" dt="2024-06-16T17:22:35.714" v="3" actId="47"/>
        <pc:sldMkLst>
          <pc:docMk/>
          <pc:sldMk cId="865256843" sldId="414"/>
        </pc:sldMkLst>
      </pc:sldChg>
      <pc:sldChg chg="del">
        <pc:chgData name="Phan Van Rieu (Hugo)" userId="032e726b-b6b7-45df-b0ca-e82fb010a48a" providerId="ADAL" clId="{D6434B34-B3EB-4909-B77C-6E07A4D2086E}" dt="2024-06-16T17:22:35.714" v="3" actId="47"/>
        <pc:sldMkLst>
          <pc:docMk/>
          <pc:sldMk cId="2053927854" sldId="415"/>
        </pc:sldMkLst>
      </pc:sldChg>
      <pc:sldChg chg="del">
        <pc:chgData name="Phan Van Rieu (Hugo)" userId="032e726b-b6b7-45df-b0ca-e82fb010a48a" providerId="ADAL" clId="{D6434B34-B3EB-4909-B77C-6E07A4D2086E}" dt="2024-06-16T17:22:35.714" v="3" actId="47"/>
        <pc:sldMkLst>
          <pc:docMk/>
          <pc:sldMk cId="2482904734" sldId="694"/>
        </pc:sldMkLst>
      </pc:sldChg>
      <pc:sldChg chg="del">
        <pc:chgData name="Phan Van Rieu (Hugo)" userId="032e726b-b6b7-45df-b0ca-e82fb010a48a" providerId="ADAL" clId="{D6434B34-B3EB-4909-B77C-6E07A4D2086E}" dt="2024-06-16T17:22:35.714" v="3" actId="47"/>
        <pc:sldMkLst>
          <pc:docMk/>
          <pc:sldMk cId="970489899" sldId="695"/>
        </pc:sldMkLst>
      </pc:sldChg>
      <pc:sldChg chg="del">
        <pc:chgData name="Phan Van Rieu (Hugo)" userId="032e726b-b6b7-45df-b0ca-e82fb010a48a" providerId="ADAL" clId="{D6434B34-B3EB-4909-B77C-6E07A4D2086E}" dt="2024-06-16T17:22:35.714" v="3" actId="47"/>
        <pc:sldMkLst>
          <pc:docMk/>
          <pc:sldMk cId="2848483172" sldId="696"/>
        </pc:sldMkLst>
      </pc:sldChg>
      <pc:sldChg chg="del">
        <pc:chgData name="Phan Van Rieu (Hugo)" userId="032e726b-b6b7-45df-b0ca-e82fb010a48a" providerId="ADAL" clId="{D6434B34-B3EB-4909-B77C-6E07A4D2086E}" dt="2024-06-16T17:22:35.714" v="3" actId="47"/>
        <pc:sldMkLst>
          <pc:docMk/>
          <pc:sldMk cId="3553949513" sldId="697"/>
        </pc:sldMkLst>
      </pc:sldChg>
      <pc:sldChg chg="del">
        <pc:chgData name="Phan Van Rieu (Hugo)" userId="032e726b-b6b7-45df-b0ca-e82fb010a48a" providerId="ADAL" clId="{D6434B34-B3EB-4909-B77C-6E07A4D2086E}" dt="2024-06-16T17:22:35.714" v="3" actId="47"/>
        <pc:sldMkLst>
          <pc:docMk/>
          <pc:sldMk cId="4280999052" sldId="698"/>
        </pc:sldMkLst>
      </pc:sldChg>
      <pc:sldChg chg="del">
        <pc:chgData name="Phan Van Rieu (Hugo)" userId="032e726b-b6b7-45df-b0ca-e82fb010a48a" providerId="ADAL" clId="{D6434B34-B3EB-4909-B77C-6E07A4D2086E}" dt="2024-06-16T17:22:35.714" v="3" actId="47"/>
        <pc:sldMkLst>
          <pc:docMk/>
          <pc:sldMk cId="3024639281" sldId="699"/>
        </pc:sldMkLst>
      </pc:sldChg>
      <pc:sldChg chg="del">
        <pc:chgData name="Phan Van Rieu (Hugo)" userId="032e726b-b6b7-45df-b0ca-e82fb010a48a" providerId="ADAL" clId="{D6434B34-B3EB-4909-B77C-6E07A4D2086E}" dt="2024-06-16T17:22:35.714" v="3" actId="47"/>
        <pc:sldMkLst>
          <pc:docMk/>
          <pc:sldMk cId="4097820972" sldId="700"/>
        </pc:sldMkLst>
      </pc:sldChg>
      <pc:sldChg chg="del">
        <pc:chgData name="Phan Van Rieu (Hugo)" userId="032e726b-b6b7-45df-b0ca-e82fb010a48a" providerId="ADAL" clId="{D6434B34-B3EB-4909-B77C-6E07A4D2086E}" dt="2024-06-16T17:22:35.714" v="3" actId="47"/>
        <pc:sldMkLst>
          <pc:docMk/>
          <pc:sldMk cId="1969337156" sldId="701"/>
        </pc:sldMkLst>
      </pc:sldChg>
      <pc:sldChg chg="del">
        <pc:chgData name="Phan Van Rieu (Hugo)" userId="032e726b-b6b7-45df-b0ca-e82fb010a48a" providerId="ADAL" clId="{D6434B34-B3EB-4909-B77C-6E07A4D2086E}" dt="2024-06-16T17:22:35.714" v="3" actId="47"/>
        <pc:sldMkLst>
          <pc:docMk/>
          <pc:sldMk cId="1274398372" sldId="702"/>
        </pc:sldMkLst>
      </pc:sldChg>
      <pc:sldChg chg="del">
        <pc:chgData name="Phan Van Rieu (Hugo)" userId="032e726b-b6b7-45df-b0ca-e82fb010a48a" providerId="ADAL" clId="{D6434B34-B3EB-4909-B77C-6E07A4D2086E}" dt="2024-06-16T17:22:35.714" v="3" actId="47"/>
        <pc:sldMkLst>
          <pc:docMk/>
          <pc:sldMk cId="1430778045" sldId="703"/>
        </pc:sldMkLst>
      </pc:sldChg>
      <pc:sldChg chg="del">
        <pc:chgData name="Phan Van Rieu (Hugo)" userId="032e726b-b6b7-45df-b0ca-e82fb010a48a" providerId="ADAL" clId="{D6434B34-B3EB-4909-B77C-6E07A4D2086E}" dt="2024-06-16T17:22:35.714" v="3" actId="47"/>
        <pc:sldMkLst>
          <pc:docMk/>
          <pc:sldMk cId="3668295041" sldId="704"/>
        </pc:sldMkLst>
      </pc:sldChg>
      <pc:sldChg chg="del">
        <pc:chgData name="Phan Van Rieu (Hugo)" userId="032e726b-b6b7-45df-b0ca-e82fb010a48a" providerId="ADAL" clId="{D6434B34-B3EB-4909-B77C-6E07A4D2086E}" dt="2024-06-16T17:22:35.714" v="3" actId="47"/>
        <pc:sldMkLst>
          <pc:docMk/>
          <pc:sldMk cId="3948416238" sldId="705"/>
        </pc:sldMkLst>
      </pc:sldChg>
      <pc:sldChg chg="del">
        <pc:chgData name="Phan Van Rieu (Hugo)" userId="032e726b-b6b7-45df-b0ca-e82fb010a48a" providerId="ADAL" clId="{D6434B34-B3EB-4909-B77C-6E07A4D2086E}" dt="2024-06-16T17:22:35.714" v="3" actId="47"/>
        <pc:sldMkLst>
          <pc:docMk/>
          <pc:sldMk cId="200221613" sldId="706"/>
        </pc:sldMkLst>
      </pc:sldChg>
      <pc:sldChg chg="del">
        <pc:chgData name="Phan Van Rieu (Hugo)" userId="032e726b-b6b7-45df-b0ca-e82fb010a48a" providerId="ADAL" clId="{D6434B34-B3EB-4909-B77C-6E07A4D2086E}" dt="2024-06-16T17:22:35.714" v="3" actId="47"/>
        <pc:sldMkLst>
          <pc:docMk/>
          <pc:sldMk cId="444010428" sldId="707"/>
        </pc:sldMkLst>
      </pc:sldChg>
      <pc:sldChg chg="del">
        <pc:chgData name="Phan Van Rieu (Hugo)" userId="032e726b-b6b7-45df-b0ca-e82fb010a48a" providerId="ADAL" clId="{D6434B34-B3EB-4909-B77C-6E07A4D2086E}" dt="2024-06-16T17:22:35.714" v="3" actId="47"/>
        <pc:sldMkLst>
          <pc:docMk/>
          <pc:sldMk cId="925618784" sldId="708"/>
        </pc:sldMkLst>
      </pc:sldChg>
      <pc:sldMasterChg chg="modSp mod delSldLayout">
        <pc:chgData name="Phan Van Rieu (Hugo)" userId="032e726b-b6b7-45df-b0ca-e82fb010a48a" providerId="ADAL" clId="{D6434B34-B3EB-4909-B77C-6E07A4D2086E}" dt="2024-06-16T17:22:35.714" v="3" actId="47"/>
        <pc:sldMasterMkLst>
          <pc:docMk/>
          <pc:sldMasterMk cId="1318186830" sldId="2147483648"/>
        </pc:sldMasterMkLst>
        <pc:spChg chg="mod">
          <ac:chgData name="Phan Van Rieu (Hugo)" userId="032e726b-b6b7-45df-b0ca-e82fb010a48a" providerId="ADAL" clId="{D6434B34-B3EB-4909-B77C-6E07A4D2086E}" dt="2024-06-16T17:22:28.936" v="2" actId="20577"/>
          <ac:spMkLst>
            <pc:docMk/>
            <pc:sldMasterMk cId="1318186830" sldId="2147483648"/>
            <ac:spMk id="11" creationId="{00000000-0000-0000-0000-000000000000}"/>
          </ac:spMkLst>
        </pc:spChg>
        <pc:sldLayoutChg chg="del">
          <pc:chgData name="Phan Van Rieu (Hugo)" userId="032e726b-b6b7-45df-b0ca-e82fb010a48a" providerId="ADAL" clId="{D6434B34-B3EB-4909-B77C-6E07A4D2086E}" dt="2024-06-16T17:22:35.714" v="3" actId="47"/>
          <pc:sldLayoutMkLst>
            <pc:docMk/>
            <pc:sldMasterMk cId="1318186830" sldId="2147483648"/>
            <pc:sldLayoutMk cId="1403666549" sldId="2147483661"/>
          </pc:sldLayoutMkLst>
        </pc:sldLayoutChg>
        <pc:sldLayoutChg chg="del">
          <pc:chgData name="Phan Van Rieu (Hugo)" userId="032e726b-b6b7-45df-b0ca-e82fb010a48a" providerId="ADAL" clId="{D6434B34-B3EB-4909-B77C-6E07A4D2086E}" dt="2024-06-16T17:22:35.714" v="3" actId="47"/>
          <pc:sldLayoutMkLst>
            <pc:docMk/>
            <pc:sldMasterMk cId="1318186830" sldId="2147483648"/>
            <pc:sldLayoutMk cId="438439332" sldId="2147483662"/>
          </pc:sldLayoutMkLst>
        </pc:sldLayoutChg>
      </pc:sldMasterChg>
    </pc:docChg>
  </pc:docChgLst>
  <pc:docChgLst>
    <pc:chgData name="Phan Van Rieu (Hugo)" userId="032e726b-b6b7-45df-b0ca-e82fb010a48a" providerId="ADAL" clId="{7952CB08-42E1-4C0E-AAE9-FA482B36FE35}"/>
    <pc:docChg chg="addSld delSld modSld modMainMaster">
      <pc:chgData name="Phan Van Rieu (Hugo)" userId="032e726b-b6b7-45df-b0ca-e82fb010a48a" providerId="ADAL" clId="{7952CB08-42E1-4C0E-AAE9-FA482B36FE35}" dt="2024-06-16T17:21:04.013" v="35" actId="14861"/>
      <pc:docMkLst>
        <pc:docMk/>
      </pc:docMkLst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4150754213" sldId="257"/>
        </pc:sldMkLst>
      </pc:sldChg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3899634605" sldId="280"/>
        </pc:sldMkLst>
      </pc:sldChg>
      <pc:sldChg chg="add del">
        <pc:chgData name="Phan Van Rieu (Hugo)" userId="032e726b-b6b7-45df-b0ca-e82fb010a48a" providerId="ADAL" clId="{7952CB08-42E1-4C0E-AAE9-FA482B36FE35}" dt="2024-06-16T17:20:47.067" v="31"/>
        <pc:sldMkLst>
          <pc:docMk/>
          <pc:sldMk cId="1862382768" sldId="302"/>
        </pc:sldMkLst>
      </pc:sldChg>
      <pc:sldChg chg="del">
        <pc:chgData name="Phan Van Rieu (Hugo)" userId="032e726b-b6b7-45df-b0ca-e82fb010a48a" providerId="ADAL" clId="{7952CB08-42E1-4C0E-AAE9-FA482B36FE35}" dt="2024-06-16T17:20:50.500" v="32" actId="47"/>
        <pc:sldMkLst>
          <pc:docMk/>
          <pc:sldMk cId="2858404817" sldId="303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2532684958" sldId="304"/>
        </pc:sldMkLst>
      </pc:sldChg>
      <pc:sldChg chg="add del">
        <pc:chgData name="Phan Van Rieu (Hugo)" userId="032e726b-b6b7-45df-b0ca-e82fb010a48a" providerId="ADAL" clId="{7952CB08-42E1-4C0E-AAE9-FA482B36FE35}" dt="2024-06-16T17:20:47.067" v="31"/>
        <pc:sldMkLst>
          <pc:docMk/>
          <pc:sldMk cId="1536717069" sldId="305"/>
        </pc:sldMkLst>
      </pc:sldChg>
      <pc:sldChg chg="add del">
        <pc:chgData name="Phan Van Rieu (Hugo)" userId="032e726b-b6b7-45df-b0ca-e82fb010a48a" providerId="ADAL" clId="{7952CB08-42E1-4C0E-AAE9-FA482B36FE35}" dt="2024-06-16T17:20:47.067" v="31"/>
        <pc:sldMkLst>
          <pc:docMk/>
          <pc:sldMk cId="3553067512" sldId="306"/>
        </pc:sldMkLst>
      </pc:sldChg>
      <pc:sldChg chg="add del">
        <pc:chgData name="Phan Van Rieu (Hugo)" userId="032e726b-b6b7-45df-b0ca-e82fb010a48a" providerId="ADAL" clId="{7952CB08-42E1-4C0E-AAE9-FA482B36FE35}" dt="2024-06-16T17:20:47.067" v="31"/>
        <pc:sldMkLst>
          <pc:docMk/>
          <pc:sldMk cId="3650156410" sldId="317"/>
        </pc:sldMkLst>
      </pc:sldChg>
      <pc:sldChg chg="add del">
        <pc:chgData name="Phan Van Rieu (Hugo)" userId="032e726b-b6b7-45df-b0ca-e82fb010a48a" providerId="ADAL" clId="{7952CB08-42E1-4C0E-AAE9-FA482B36FE35}" dt="2024-06-16T17:20:47.067" v="31"/>
        <pc:sldMkLst>
          <pc:docMk/>
          <pc:sldMk cId="25356542" sldId="319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1085456839" sldId="344"/>
        </pc:sldMkLst>
      </pc:sldChg>
      <pc:sldChg chg="add del">
        <pc:chgData name="Phan Van Rieu (Hugo)" userId="032e726b-b6b7-45df-b0ca-e82fb010a48a" providerId="ADAL" clId="{7952CB08-42E1-4C0E-AAE9-FA482B36FE35}" dt="2024-06-16T17:20:47.067" v="31"/>
        <pc:sldMkLst>
          <pc:docMk/>
          <pc:sldMk cId="1462168173" sldId="345"/>
        </pc:sldMkLst>
      </pc:sldChg>
      <pc:sldChg chg="add del">
        <pc:chgData name="Phan Van Rieu (Hugo)" userId="032e726b-b6b7-45df-b0ca-e82fb010a48a" providerId="ADAL" clId="{7952CB08-42E1-4C0E-AAE9-FA482B36FE35}" dt="2024-06-16T17:20:47.067" v="31"/>
        <pc:sldMkLst>
          <pc:docMk/>
          <pc:sldMk cId="3981077926" sldId="346"/>
        </pc:sldMkLst>
      </pc:sldChg>
      <pc:sldChg chg="add del">
        <pc:chgData name="Phan Van Rieu (Hugo)" userId="032e726b-b6b7-45df-b0ca-e82fb010a48a" providerId="ADAL" clId="{7952CB08-42E1-4C0E-AAE9-FA482B36FE35}" dt="2024-06-16T17:20:47.067" v="31"/>
        <pc:sldMkLst>
          <pc:docMk/>
          <pc:sldMk cId="1561148267" sldId="347"/>
        </pc:sldMkLst>
      </pc:sldChg>
      <pc:sldChg chg="add del">
        <pc:chgData name="Phan Van Rieu (Hugo)" userId="032e726b-b6b7-45df-b0ca-e82fb010a48a" providerId="ADAL" clId="{7952CB08-42E1-4C0E-AAE9-FA482B36FE35}" dt="2024-06-16T17:20:47.067" v="31"/>
        <pc:sldMkLst>
          <pc:docMk/>
          <pc:sldMk cId="1022161756" sldId="348"/>
        </pc:sldMkLst>
      </pc:sldChg>
      <pc:sldChg chg="add del">
        <pc:chgData name="Phan Van Rieu (Hugo)" userId="032e726b-b6b7-45df-b0ca-e82fb010a48a" providerId="ADAL" clId="{7952CB08-42E1-4C0E-AAE9-FA482B36FE35}" dt="2024-06-16T17:20:47.067" v="31"/>
        <pc:sldMkLst>
          <pc:docMk/>
          <pc:sldMk cId="1757500116" sldId="349"/>
        </pc:sldMkLst>
      </pc:sldChg>
      <pc:sldChg chg="modSp add del mod">
        <pc:chgData name="Phan Van Rieu (Hugo)" userId="032e726b-b6b7-45df-b0ca-e82fb010a48a" providerId="ADAL" clId="{7952CB08-42E1-4C0E-AAE9-FA482B36FE35}" dt="2024-06-16T17:21:04.013" v="35" actId="14861"/>
        <pc:sldMkLst>
          <pc:docMk/>
          <pc:sldMk cId="2475308807" sldId="350"/>
        </pc:sldMkLst>
        <pc:picChg chg="mod">
          <ac:chgData name="Phan Van Rieu (Hugo)" userId="032e726b-b6b7-45df-b0ca-e82fb010a48a" providerId="ADAL" clId="{7952CB08-42E1-4C0E-AAE9-FA482B36FE35}" dt="2024-06-16T17:21:04.013" v="35" actId="14861"/>
          <ac:picMkLst>
            <pc:docMk/>
            <pc:sldMk cId="2475308807" sldId="350"/>
            <ac:picMk id="5" creationId="{AB8AF4F5-D0D2-0093-4F67-C6080C00628C}"/>
          </ac:picMkLst>
        </pc:picChg>
      </pc:sldChg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4126209583" sldId="359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2508669523" sldId="369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2864922058" sldId="370"/>
        </pc:sldMkLst>
      </pc:sldChg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3366588349" sldId="386"/>
        </pc:sldMkLst>
      </pc:sldChg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2235486179" sldId="387"/>
        </pc:sldMkLst>
      </pc:sldChg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1923301847" sldId="394"/>
        </pc:sldMkLst>
      </pc:sldChg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1369121151" sldId="400"/>
        </pc:sldMkLst>
      </pc:sldChg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517546764" sldId="402"/>
        </pc:sldMkLst>
      </pc:sldChg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2347205004" sldId="403"/>
        </pc:sldMkLst>
      </pc:sldChg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105539620" sldId="404"/>
        </pc:sldMkLst>
      </pc:sldChg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2777343739" sldId="405"/>
        </pc:sldMkLst>
      </pc:sldChg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3960620920" sldId="406"/>
        </pc:sldMkLst>
      </pc:sldChg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2531015837" sldId="407"/>
        </pc:sldMkLst>
      </pc:sldChg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3165266508" sldId="408"/>
        </pc:sldMkLst>
      </pc:sldChg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3596051907" sldId="409"/>
        </pc:sldMkLst>
      </pc:sldChg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3962099765" sldId="410"/>
        </pc:sldMkLst>
      </pc:sldChg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648550915" sldId="411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3121924487" sldId="411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2874893963" sldId="413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865256843" sldId="414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2053927854" sldId="415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2482904734" sldId="694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970489899" sldId="695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2848483172" sldId="696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3553949513" sldId="697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4280999052" sldId="698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3024639281" sldId="699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4097820972" sldId="700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1969337156" sldId="701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1274398372" sldId="702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1430778045" sldId="703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3668295041" sldId="704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3948416238" sldId="705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200221613" sldId="706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444010428" sldId="707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925618784" sldId="708"/>
        </pc:sldMkLst>
      </pc:sldChg>
      <pc:sldMasterChg chg="modSp mod delSldLayout">
        <pc:chgData name="Phan Van Rieu (Hugo)" userId="032e726b-b6b7-45df-b0ca-e82fb010a48a" providerId="ADAL" clId="{7952CB08-42E1-4C0E-AAE9-FA482B36FE35}" dt="2024-06-16T17:20:19.493" v="30" actId="47"/>
        <pc:sldMasterMkLst>
          <pc:docMk/>
          <pc:sldMasterMk cId="1318186830" sldId="2147483648"/>
        </pc:sldMasterMkLst>
        <pc:spChg chg="mod">
          <ac:chgData name="Phan Van Rieu (Hugo)" userId="032e726b-b6b7-45df-b0ca-e82fb010a48a" providerId="ADAL" clId="{7952CB08-42E1-4C0E-AAE9-FA482B36FE35}" dt="2024-06-16T17:19:57.480" v="29" actId="14100"/>
          <ac:spMkLst>
            <pc:docMk/>
            <pc:sldMasterMk cId="1318186830" sldId="2147483648"/>
            <ac:spMk id="11" creationId="{00000000-0000-0000-0000-000000000000}"/>
          </ac:spMkLst>
        </pc:spChg>
        <pc:sldLayoutChg chg="del">
          <pc:chgData name="Phan Van Rieu (Hugo)" userId="032e726b-b6b7-45df-b0ca-e82fb010a48a" providerId="ADAL" clId="{7952CB08-42E1-4C0E-AAE9-FA482B36FE35}" dt="2024-06-16T17:20:19.493" v="30" actId="47"/>
          <pc:sldLayoutMkLst>
            <pc:docMk/>
            <pc:sldMasterMk cId="1318186830" sldId="2147483648"/>
            <pc:sldLayoutMk cId="672017127" sldId="2147483661"/>
          </pc:sldLayoutMkLst>
        </pc:sldLayoutChg>
        <pc:sldLayoutChg chg="del">
          <pc:chgData name="Phan Van Rieu (Hugo)" userId="032e726b-b6b7-45df-b0ca-e82fb010a48a" providerId="ADAL" clId="{7952CB08-42E1-4C0E-AAE9-FA482B36FE35}" dt="2024-06-16T17:20:19.493" v="30" actId="47"/>
          <pc:sldLayoutMkLst>
            <pc:docMk/>
            <pc:sldMasterMk cId="1318186830" sldId="2147483648"/>
            <pc:sldLayoutMk cId="907683447" sldId="214748366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599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906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5802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154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7052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1774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3791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555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55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013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319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1072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40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958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36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11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52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628460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747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4: Travel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8400" y="-22412"/>
            <a:ext cx="2133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Review &amp; Practice 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5.gif"/><Relationship Id="rId3" Type="http://schemas.openxmlformats.org/officeDocument/2006/relationships/audio" Target="../media/audio1.wav"/><Relationship Id="rId7" Type="http://schemas.openxmlformats.org/officeDocument/2006/relationships/image" Target="../media/image7.jpe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4.wav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5" Type="http://schemas.openxmlformats.org/officeDocument/2006/relationships/image" Target="../media/image27.jpeg"/><Relationship Id="rId10" Type="http://schemas.openxmlformats.org/officeDocument/2006/relationships/image" Target="../media/image9.gif"/><Relationship Id="rId4" Type="http://schemas.openxmlformats.org/officeDocument/2006/relationships/audio" Target="../media/audio2.wav"/><Relationship Id="rId9" Type="http://schemas.openxmlformats.org/officeDocument/2006/relationships/image" Target="../media/image8.gif"/><Relationship Id="rId1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5.gif"/><Relationship Id="rId3" Type="http://schemas.openxmlformats.org/officeDocument/2006/relationships/audio" Target="../media/audio1.wav"/><Relationship Id="rId7" Type="http://schemas.openxmlformats.org/officeDocument/2006/relationships/image" Target="../media/image7.jpe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4.wav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30.png"/><Relationship Id="rId10" Type="http://schemas.openxmlformats.org/officeDocument/2006/relationships/image" Target="../media/image9.gif"/><Relationship Id="rId4" Type="http://schemas.openxmlformats.org/officeDocument/2006/relationships/audio" Target="../media/audio2.wav"/><Relationship Id="rId9" Type="http://schemas.openxmlformats.org/officeDocument/2006/relationships/image" Target="../media/image8.gif"/><Relationship Id="rId1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5.gif"/><Relationship Id="rId3" Type="http://schemas.openxmlformats.org/officeDocument/2006/relationships/audio" Target="../media/audio1.wav"/><Relationship Id="rId7" Type="http://schemas.openxmlformats.org/officeDocument/2006/relationships/image" Target="../media/image7.jpe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4.wav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5" Type="http://schemas.openxmlformats.org/officeDocument/2006/relationships/image" Target="../media/image32.jpeg"/><Relationship Id="rId10" Type="http://schemas.openxmlformats.org/officeDocument/2006/relationships/image" Target="../media/image9.gif"/><Relationship Id="rId4" Type="http://schemas.openxmlformats.org/officeDocument/2006/relationships/audio" Target="../media/audio2.wav"/><Relationship Id="rId9" Type="http://schemas.openxmlformats.org/officeDocument/2006/relationships/image" Target="../media/image8.gif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5.gif"/><Relationship Id="rId3" Type="http://schemas.openxmlformats.org/officeDocument/2006/relationships/audio" Target="../media/audio1.wav"/><Relationship Id="rId7" Type="http://schemas.openxmlformats.org/officeDocument/2006/relationships/image" Target="../media/image7.jpe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4.wav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34.jpeg"/><Relationship Id="rId10" Type="http://schemas.openxmlformats.org/officeDocument/2006/relationships/image" Target="../media/image9.gif"/><Relationship Id="rId4" Type="http://schemas.openxmlformats.org/officeDocument/2006/relationships/audio" Target="../media/audio2.wav"/><Relationship Id="rId9" Type="http://schemas.openxmlformats.org/officeDocument/2006/relationships/image" Target="../media/image8.gif"/><Relationship Id="rId1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5.gif"/><Relationship Id="rId3" Type="http://schemas.openxmlformats.org/officeDocument/2006/relationships/audio" Target="../media/audio1.wav"/><Relationship Id="rId7" Type="http://schemas.openxmlformats.org/officeDocument/2006/relationships/image" Target="../media/image7.jpe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4.wav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5" Type="http://schemas.openxmlformats.org/officeDocument/2006/relationships/image" Target="../media/image37.jpeg"/><Relationship Id="rId10" Type="http://schemas.openxmlformats.org/officeDocument/2006/relationships/image" Target="../media/image9.gif"/><Relationship Id="rId4" Type="http://schemas.openxmlformats.org/officeDocument/2006/relationships/audio" Target="../media/audio2.wav"/><Relationship Id="rId9" Type="http://schemas.openxmlformats.org/officeDocument/2006/relationships/image" Target="../media/image8.gif"/><Relationship Id="rId1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5.gif"/><Relationship Id="rId3" Type="http://schemas.openxmlformats.org/officeDocument/2006/relationships/audio" Target="../media/audio1.wav"/><Relationship Id="rId7" Type="http://schemas.openxmlformats.org/officeDocument/2006/relationships/image" Target="../media/image7.jpe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4.wav"/><Relationship Id="rId11" Type="http://schemas.openxmlformats.org/officeDocument/2006/relationships/image" Target="../media/image38.png"/><Relationship Id="rId5" Type="http://schemas.openxmlformats.org/officeDocument/2006/relationships/audio" Target="../media/audio3.wav"/><Relationship Id="rId15" Type="http://schemas.openxmlformats.org/officeDocument/2006/relationships/image" Target="../media/image41.jpeg"/><Relationship Id="rId10" Type="http://schemas.openxmlformats.org/officeDocument/2006/relationships/image" Target="../media/image9.gif"/><Relationship Id="rId4" Type="http://schemas.openxmlformats.org/officeDocument/2006/relationships/audio" Target="../media/audio2.wav"/><Relationship Id="rId9" Type="http://schemas.openxmlformats.org/officeDocument/2006/relationships/image" Target="../media/image8.gif"/><Relationship Id="rId1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NULL" TargetMode="External"/><Relationship Id="rId7" Type="http://schemas.openxmlformats.org/officeDocument/2006/relationships/image" Target="../media/image5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3.png"/><Relationship Id="rId5" Type="http://schemas.openxmlformats.org/officeDocument/2006/relationships/audio" Target="../media/audio5.wav"/><Relationship Id="rId4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5.gif"/><Relationship Id="rId3" Type="http://schemas.openxmlformats.org/officeDocument/2006/relationships/audio" Target="../media/audio1.wav"/><Relationship Id="rId7" Type="http://schemas.openxmlformats.org/officeDocument/2006/relationships/image" Target="../media/image7.jpe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4.wav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5" Type="http://schemas.openxmlformats.org/officeDocument/2006/relationships/image" Target="../media/image17.png"/><Relationship Id="rId10" Type="http://schemas.openxmlformats.org/officeDocument/2006/relationships/image" Target="../media/image9.gif"/><Relationship Id="rId4" Type="http://schemas.openxmlformats.org/officeDocument/2006/relationships/audio" Target="../media/audio2.wav"/><Relationship Id="rId9" Type="http://schemas.openxmlformats.org/officeDocument/2006/relationships/image" Target="../media/image8.gif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5.gif"/><Relationship Id="rId3" Type="http://schemas.openxmlformats.org/officeDocument/2006/relationships/audio" Target="../media/audio1.wav"/><Relationship Id="rId7" Type="http://schemas.openxmlformats.org/officeDocument/2006/relationships/image" Target="../media/image7.jpe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4.wav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21.png"/><Relationship Id="rId10" Type="http://schemas.openxmlformats.org/officeDocument/2006/relationships/image" Target="../media/image9.gif"/><Relationship Id="rId4" Type="http://schemas.openxmlformats.org/officeDocument/2006/relationships/audio" Target="../media/audio2.wav"/><Relationship Id="rId9" Type="http://schemas.openxmlformats.org/officeDocument/2006/relationships/image" Target="../media/image8.gif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5.gif"/><Relationship Id="rId3" Type="http://schemas.openxmlformats.org/officeDocument/2006/relationships/audio" Target="../media/audio1.wav"/><Relationship Id="rId7" Type="http://schemas.openxmlformats.org/officeDocument/2006/relationships/image" Target="../media/image7.jpe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4.wav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5" Type="http://schemas.openxmlformats.org/officeDocument/2006/relationships/image" Target="../media/image25.png"/><Relationship Id="rId10" Type="http://schemas.openxmlformats.org/officeDocument/2006/relationships/image" Target="../media/image9.gif"/><Relationship Id="rId4" Type="http://schemas.openxmlformats.org/officeDocument/2006/relationships/audio" Target="../media/audio2.wav"/><Relationship Id="rId9" Type="http://schemas.openxmlformats.org/officeDocument/2006/relationships/image" Target="../media/image8.gif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053215" y="3186375"/>
            <a:ext cx="29980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Unit 4: Travel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6227546" y="3861415"/>
            <a:ext cx="4878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50"/>
                </a:solidFill>
              </a:rPr>
              <a:t>Review and Practice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620198" y="4397988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61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43">
            <a:extLst>
              <a:ext uri="{FF2B5EF4-FFF2-40B4-BE49-F238E27FC236}">
                <a16:creationId xmlns:a16="http://schemas.microsoft.com/office/drawing/2014/main" id="{A8C440E3-DABD-4F65-A841-6FBFFBCF3245}"/>
              </a:ext>
            </a:extLst>
          </p:cNvPr>
          <p:cNvGrpSpPr>
            <a:grpSpLocks/>
          </p:cNvGrpSpPr>
          <p:nvPr/>
        </p:nvGrpSpPr>
        <p:grpSpPr bwMode="auto">
          <a:xfrm>
            <a:off x="0" y="371475"/>
            <a:ext cx="12192000" cy="6088062"/>
            <a:chOff x="0" y="-26988"/>
            <a:chExt cx="12192000" cy="6884988"/>
          </a:xfrm>
        </p:grpSpPr>
        <p:pic>
          <p:nvPicPr>
            <p:cNvPr id="49184" name="Picture 44">
              <a:extLst>
                <a:ext uri="{FF2B5EF4-FFF2-40B4-BE49-F238E27FC236}">
                  <a16:creationId xmlns:a16="http://schemas.microsoft.com/office/drawing/2014/main" id="{33CFB1FD-606E-4735-8357-4DCA12C1B5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899" y="-26988"/>
              <a:ext cx="1192953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9185" name="Group 45">
              <a:extLst>
                <a:ext uri="{FF2B5EF4-FFF2-40B4-BE49-F238E27FC236}">
                  <a16:creationId xmlns:a16="http://schemas.microsoft.com/office/drawing/2014/main" id="{3B4B78D1-D11A-4777-A141-79834BF6A5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26988"/>
              <a:ext cx="12192000" cy="6884988"/>
              <a:chOff x="0" y="-26988"/>
              <a:chExt cx="12192000" cy="6884988"/>
            </a:xfrm>
          </p:grpSpPr>
          <p:sp>
            <p:nvSpPr>
              <p:cNvPr id="47" name="23 Arco de bloque">
                <a:extLst>
                  <a:ext uri="{FF2B5EF4-FFF2-40B4-BE49-F238E27FC236}">
                    <a16:creationId xmlns:a16="http://schemas.microsoft.com/office/drawing/2014/main" id="{CD420339-C277-4241-84EE-90F445EC0155}"/>
                  </a:ext>
                </a:extLst>
              </p:cNvPr>
              <p:cNvSpPr/>
              <p:nvPr/>
            </p:nvSpPr>
            <p:spPr>
              <a:xfrm rot="10800000">
                <a:off x="10747375" y="5473700"/>
                <a:ext cx="982663" cy="1066800"/>
              </a:xfrm>
              <a:prstGeom prst="blockArc">
                <a:avLst>
                  <a:gd name="adj1" fmla="val 10326741"/>
                  <a:gd name="adj2" fmla="val 17009659"/>
                  <a:gd name="adj3" fmla="val 17167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22 Arco de bloque">
                <a:extLst>
                  <a:ext uri="{FF2B5EF4-FFF2-40B4-BE49-F238E27FC236}">
                    <a16:creationId xmlns:a16="http://schemas.microsoft.com/office/drawing/2014/main" id="{58612488-820F-412A-9CE6-AF86A8412E42}"/>
                  </a:ext>
                </a:extLst>
              </p:cNvPr>
              <p:cNvSpPr/>
              <p:nvPr/>
            </p:nvSpPr>
            <p:spPr>
              <a:xfrm rot="5400000">
                <a:off x="10894219" y="210344"/>
                <a:ext cx="912812" cy="958850"/>
              </a:xfrm>
              <a:prstGeom prst="blockArc">
                <a:avLst>
                  <a:gd name="adj1" fmla="val 10800000"/>
                  <a:gd name="adj2" fmla="val 16556604"/>
                  <a:gd name="adj3" fmla="val 13543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21 Arco de bloque">
                <a:extLst>
                  <a:ext uri="{FF2B5EF4-FFF2-40B4-BE49-F238E27FC236}">
                    <a16:creationId xmlns:a16="http://schemas.microsoft.com/office/drawing/2014/main" id="{7DF9C3E5-4C83-4C1F-96E3-816B25A6D6E3}"/>
                  </a:ext>
                </a:extLst>
              </p:cNvPr>
              <p:cNvSpPr/>
              <p:nvPr/>
            </p:nvSpPr>
            <p:spPr>
              <a:xfrm rot="16200000">
                <a:off x="306387" y="5602288"/>
                <a:ext cx="1128713" cy="954088"/>
              </a:xfrm>
              <a:prstGeom prst="blockArc">
                <a:avLst>
                  <a:gd name="adj1" fmla="val 10407675"/>
                  <a:gd name="adj2" fmla="val 17125725"/>
                  <a:gd name="adj3" fmla="val 18692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3 Arco de bloque">
                <a:extLst>
                  <a:ext uri="{FF2B5EF4-FFF2-40B4-BE49-F238E27FC236}">
                    <a16:creationId xmlns:a16="http://schemas.microsoft.com/office/drawing/2014/main" id="{EC9DEB9B-34AA-47BD-AE82-3650CAA2437E}"/>
                  </a:ext>
                </a:extLst>
              </p:cNvPr>
              <p:cNvSpPr/>
              <p:nvPr/>
            </p:nvSpPr>
            <p:spPr>
              <a:xfrm>
                <a:off x="361950" y="276225"/>
                <a:ext cx="911225" cy="1066800"/>
              </a:xfrm>
              <a:prstGeom prst="blockArc">
                <a:avLst>
                  <a:gd name="adj1" fmla="val 10800000"/>
                  <a:gd name="adj2" fmla="val 16556604"/>
                  <a:gd name="adj3" fmla="val 13543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9190" name="Group 50">
                <a:extLst>
                  <a:ext uri="{FF2B5EF4-FFF2-40B4-BE49-F238E27FC236}">
                    <a16:creationId xmlns:a16="http://schemas.microsoft.com/office/drawing/2014/main" id="{89F540C3-3CBA-4B7D-88FB-3A1A1883C6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-26988"/>
                <a:ext cx="12192000" cy="6884988"/>
                <a:chOff x="1524000" y="0"/>
                <a:chExt cx="9144000" cy="6884988"/>
              </a:xfrm>
            </p:grpSpPr>
            <p:sp>
              <p:nvSpPr>
                <p:cNvPr id="52" name="8 Rectángulo">
                  <a:extLst>
                    <a:ext uri="{FF2B5EF4-FFF2-40B4-BE49-F238E27FC236}">
                      <a16:creationId xmlns:a16="http://schemas.microsoft.com/office/drawing/2014/main" id="{623E3D11-D6D9-4E60-BAAA-A6924B57E879}"/>
                    </a:ext>
                  </a:extLst>
                </p:cNvPr>
                <p:cNvSpPr/>
                <p:nvPr/>
              </p:nvSpPr>
              <p:spPr>
                <a:xfrm>
                  <a:off x="1524000" y="0"/>
                  <a:ext cx="9109472" cy="404813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33 Rectángulo">
                  <a:extLst>
                    <a:ext uri="{FF2B5EF4-FFF2-40B4-BE49-F238E27FC236}">
                      <a16:creationId xmlns:a16="http://schemas.microsoft.com/office/drawing/2014/main" id="{B9D158F4-5CF5-46AF-80F4-07AE38CDFAB0}"/>
                    </a:ext>
                  </a:extLst>
                </p:cNvPr>
                <p:cNvSpPr/>
                <p:nvPr/>
              </p:nvSpPr>
              <p:spPr>
                <a:xfrm>
                  <a:off x="1524000" y="6524626"/>
                  <a:ext cx="9109472" cy="360362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32 Rectángulo">
                  <a:extLst>
                    <a:ext uri="{FF2B5EF4-FFF2-40B4-BE49-F238E27FC236}">
                      <a16:creationId xmlns:a16="http://schemas.microsoft.com/office/drawing/2014/main" id="{D3D7EFBA-27FF-4EA5-9903-E46E6AEFE957}"/>
                    </a:ext>
                  </a:extLst>
                </p:cNvPr>
                <p:cNvSpPr/>
                <p:nvPr/>
              </p:nvSpPr>
              <p:spPr>
                <a:xfrm>
                  <a:off x="10309622" y="26988"/>
                  <a:ext cx="358378" cy="6858000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29 Rectángulo">
                  <a:extLst>
                    <a:ext uri="{FF2B5EF4-FFF2-40B4-BE49-F238E27FC236}">
                      <a16:creationId xmlns:a16="http://schemas.microsoft.com/office/drawing/2014/main" id="{64077D70-294F-493E-8FA0-AE9B9188F663}"/>
                    </a:ext>
                  </a:extLst>
                </p:cNvPr>
                <p:cNvSpPr/>
                <p:nvPr/>
              </p:nvSpPr>
              <p:spPr>
                <a:xfrm>
                  <a:off x="1524000" y="0"/>
                  <a:ext cx="323850" cy="6858001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28 Rectángulo redondeado">
                  <a:extLst>
                    <a:ext uri="{FF2B5EF4-FFF2-40B4-BE49-F238E27FC236}">
                      <a16:creationId xmlns:a16="http://schemas.microsoft.com/office/drawing/2014/main" id="{58E468F5-EACD-4F76-943D-A4CAE0D5E8E0}"/>
                    </a:ext>
                  </a:extLst>
                </p:cNvPr>
                <p:cNvSpPr/>
                <p:nvPr/>
              </p:nvSpPr>
              <p:spPr>
                <a:xfrm>
                  <a:off x="1847851" y="404813"/>
                  <a:ext cx="8461375" cy="6119812"/>
                </a:xfrm>
                <a:prstGeom prst="roundRect">
                  <a:avLst>
                    <a:gd name="adj" fmla="val 8175"/>
                  </a:avLst>
                </a:prstGeom>
                <a:noFill/>
                <a:ln w="76200">
                  <a:solidFill>
                    <a:schemeClr val="bg1">
                      <a:lumMod val="7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1 Abrir corchete">
            <a:extLst>
              <a:ext uri="{FF2B5EF4-FFF2-40B4-BE49-F238E27FC236}">
                <a16:creationId xmlns:a16="http://schemas.microsoft.com/office/drawing/2014/main" id="{75D42E18-FFCB-4F98-8DD3-DC8A0C7A4F5B}"/>
              </a:ext>
            </a:extLst>
          </p:cNvPr>
          <p:cNvSpPr/>
          <p:nvPr/>
        </p:nvSpPr>
        <p:spPr>
          <a:xfrm rot="5400000">
            <a:off x="5692776" y="4538663"/>
            <a:ext cx="949325" cy="3168650"/>
          </a:xfrm>
          <a:prstGeom prst="leftBracket">
            <a:avLst>
              <a:gd name="adj" fmla="val 57093"/>
            </a:avLst>
          </a:prstGeom>
          <a:solidFill>
            <a:schemeClr val="tx1">
              <a:lumMod val="85000"/>
              <a:lumOff val="15000"/>
            </a:schemeClr>
          </a:solidFill>
          <a:ln w="762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3215C85E-6B75-4B53-99F9-E89799AECA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275" y="187801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929D3324-DAF5-42D6-9C48-CBC3E6C8DC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5049838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D160D5DF-7687-4969-B7F9-AA7B703B09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0" y="392906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8" descr="http://www.100pies.net/Gifs/Botones/Botones/boton-16.gif">
            <a:extLst>
              <a:ext uri="{FF2B5EF4-FFF2-40B4-BE49-F238E27FC236}">
                <a16:creationId xmlns:a16="http://schemas.microsoft.com/office/drawing/2014/main" id="{1597AD95-062C-44D3-A8F9-18488E61EC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5902325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6" descr="http://files.myopera.com/Cronos3GR/albums/131098/Animated%20-%20Graffic%20Equalizer%20%28C3P%29.gif">
            <a:extLst>
              <a:ext uri="{FF2B5EF4-FFF2-40B4-BE49-F238E27FC236}">
                <a16:creationId xmlns:a16="http://schemas.microsoft.com/office/drawing/2014/main" id="{5BB49CDB-38CD-4ED0-AA1D-13341F5B38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88" y="5830888"/>
            <a:ext cx="2095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34 Rectángulo">
            <a:extLst>
              <a:ext uri="{FF2B5EF4-FFF2-40B4-BE49-F238E27FC236}">
                <a16:creationId xmlns:a16="http://schemas.microsoft.com/office/drawing/2014/main" id="{B43AC5AA-F5DE-466E-8409-7D91730879B4}"/>
              </a:ext>
            </a:extLst>
          </p:cNvPr>
          <p:cNvSpPr/>
          <p:nvPr/>
        </p:nvSpPr>
        <p:spPr>
          <a:xfrm>
            <a:off x="5360988" y="5776913"/>
            <a:ext cx="1636712" cy="76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164" name="9 Grupo">
            <a:extLst>
              <a:ext uri="{FF2B5EF4-FFF2-40B4-BE49-F238E27FC236}">
                <a16:creationId xmlns:a16="http://schemas.microsoft.com/office/drawing/2014/main" id="{8E4929D1-478F-4DBF-82CB-06BEA2543331}"/>
              </a:ext>
            </a:extLst>
          </p:cNvPr>
          <p:cNvGrpSpPr>
            <a:grpSpLocks/>
          </p:cNvGrpSpPr>
          <p:nvPr/>
        </p:nvGrpSpPr>
        <p:grpSpPr bwMode="auto">
          <a:xfrm>
            <a:off x="5559425" y="5881688"/>
            <a:ext cx="495300" cy="482600"/>
            <a:chOff x="7912124" y="4644961"/>
            <a:chExt cx="571500" cy="571500"/>
          </a:xfrm>
        </p:grpSpPr>
        <p:sp>
          <p:nvSpPr>
            <p:cNvPr id="11" name="10 Elipse">
              <a:extLst>
                <a:ext uri="{FF2B5EF4-FFF2-40B4-BE49-F238E27FC236}">
                  <a16:creationId xmlns:a16="http://schemas.microsoft.com/office/drawing/2014/main" id="{40D68FD0-A4D6-41EA-8CE7-260C3B665031}"/>
                </a:ext>
              </a:extLst>
            </p:cNvPr>
            <p:cNvSpPr/>
            <p:nvPr/>
          </p:nvSpPr>
          <p:spPr bwMode="auto">
            <a:xfrm>
              <a:off x="7912124" y="4644961"/>
              <a:ext cx="571500" cy="571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11 Elipse">
              <a:extLst>
                <a:ext uri="{FF2B5EF4-FFF2-40B4-BE49-F238E27FC236}">
                  <a16:creationId xmlns:a16="http://schemas.microsoft.com/office/drawing/2014/main" id="{A11A9255-0E74-408C-9185-65BA17F6B63E}"/>
                </a:ext>
              </a:extLst>
            </p:cNvPr>
            <p:cNvSpPr/>
            <p:nvPr/>
          </p:nvSpPr>
          <p:spPr bwMode="auto">
            <a:xfrm>
              <a:off x="7989057" y="4725798"/>
              <a:ext cx="417635" cy="419226"/>
            </a:xfrm>
            <a:prstGeom prst="ellipse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" name="12 Conector recto">
              <a:extLst>
                <a:ext uri="{FF2B5EF4-FFF2-40B4-BE49-F238E27FC236}">
                  <a16:creationId xmlns:a16="http://schemas.microsoft.com/office/drawing/2014/main" id="{81E7E545-E05B-4DCA-8D61-8F1714485520}"/>
                </a:ext>
              </a:extLst>
            </p:cNvPr>
            <p:cNvCxnSpPr/>
            <p:nvPr/>
          </p:nvCxnSpPr>
          <p:spPr bwMode="auto">
            <a:xfrm rot="5400000" flipH="1" flipV="1">
              <a:off x="8197103" y="4734088"/>
              <a:ext cx="203033" cy="2014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165" name="15 Grupo">
            <a:extLst>
              <a:ext uri="{FF2B5EF4-FFF2-40B4-BE49-F238E27FC236}">
                <a16:creationId xmlns:a16="http://schemas.microsoft.com/office/drawing/2014/main" id="{7059D34D-E48D-460B-A727-52F8E6EF2E7A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5884863"/>
            <a:ext cx="495300" cy="482600"/>
            <a:chOff x="7912124" y="4644961"/>
            <a:chExt cx="571500" cy="571500"/>
          </a:xfrm>
        </p:grpSpPr>
        <p:sp>
          <p:nvSpPr>
            <p:cNvPr id="17" name="16 Elipse">
              <a:extLst>
                <a:ext uri="{FF2B5EF4-FFF2-40B4-BE49-F238E27FC236}">
                  <a16:creationId xmlns:a16="http://schemas.microsoft.com/office/drawing/2014/main" id="{A92D3B71-E01E-43E3-A051-3A5223C7E073}"/>
                </a:ext>
              </a:extLst>
            </p:cNvPr>
            <p:cNvSpPr/>
            <p:nvPr/>
          </p:nvSpPr>
          <p:spPr bwMode="auto">
            <a:xfrm>
              <a:off x="7912124" y="4644961"/>
              <a:ext cx="571500" cy="571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17 Elipse">
              <a:extLst>
                <a:ext uri="{FF2B5EF4-FFF2-40B4-BE49-F238E27FC236}">
                  <a16:creationId xmlns:a16="http://schemas.microsoft.com/office/drawing/2014/main" id="{A0625D3F-FDB4-4410-A86A-757BF4A9A47D}"/>
                </a:ext>
              </a:extLst>
            </p:cNvPr>
            <p:cNvSpPr/>
            <p:nvPr/>
          </p:nvSpPr>
          <p:spPr bwMode="auto">
            <a:xfrm>
              <a:off x="7989057" y="4725798"/>
              <a:ext cx="417635" cy="419226"/>
            </a:xfrm>
            <a:prstGeom prst="ellipse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9" name="18 Conector recto">
              <a:extLst>
                <a:ext uri="{FF2B5EF4-FFF2-40B4-BE49-F238E27FC236}">
                  <a16:creationId xmlns:a16="http://schemas.microsoft.com/office/drawing/2014/main" id="{F208207E-B5AE-473D-8BB5-69572F7E0769}"/>
                </a:ext>
              </a:extLst>
            </p:cNvPr>
            <p:cNvCxnSpPr>
              <a:endCxn id="17" idx="1"/>
            </p:cNvCxnSpPr>
            <p:nvPr/>
          </p:nvCxnSpPr>
          <p:spPr bwMode="auto">
            <a:xfrm flipH="1" flipV="1">
              <a:off x="7996384" y="4729557"/>
              <a:ext cx="201490" cy="206793"/>
            </a:xfrm>
            <a:prstGeom prst="line">
              <a:avLst/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38 Rectángulo redondeado">
            <a:extLst>
              <a:ext uri="{FF2B5EF4-FFF2-40B4-BE49-F238E27FC236}">
                <a16:creationId xmlns:a16="http://schemas.microsoft.com/office/drawing/2014/main" id="{33A29A36-F343-49FC-8378-046DFD838C61}"/>
              </a:ext>
            </a:extLst>
          </p:cNvPr>
          <p:cNvSpPr/>
          <p:nvPr/>
        </p:nvSpPr>
        <p:spPr>
          <a:xfrm>
            <a:off x="2341563" y="163514"/>
            <a:ext cx="7630318" cy="1000125"/>
          </a:xfrm>
          <a:prstGeom prst="roundRect">
            <a:avLst>
              <a:gd name="adj" fmla="val 31404"/>
            </a:avLst>
          </a:prstGeom>
          <a:solidFill>
            <a:schemeClr val="tx1"/>
          </a:solidFill>
          <a:ln w="762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______________.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2 Imagen">
            <a:extLst>
              <a:ext uri="{FF2B5EF4-FFF2-40B4-BE49-F238E27FC236}">
                <a16:creationId xmlns:a16="http://schemas.microsoft.com/office/drawing/2014/main" id="{54C07BEB-1333-49E3-ABD8-F4ED0E0F35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03280" y="1109933"/>
            <a:ext cx="2584919" cy="172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>
            <a:extLst>
              <a:ext uri="{FF2B5EF4-FFF2-40B4-BE49-F238E27FC236}">
                <a16:creationId xmlns:a16="http://schemas.microsoft.com/office/drawing/2014/main" id="{23458C24-F52B-48E6-BC98-66D29046318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09771" y="1369534"/>
            <a:ext cx="2839707" cy="1889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gifanimados.com/fuego/explosiones/dmfeu1.gif">
            <a:extLst>
              <a:ext uri="{FF2B5EF4-FFF2-40B4-BE49-F238E27FC236}">
                <a16:creationId xmlns:a16="http://schemas.microsoft.com/office/drawing/2014/main" id="{58CA53A7-AF3B-4BDE-AAD4-F2BA713631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2900363"/>
            <a:ext cx="5810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20 Imagen">
            <a:extLst>
              <a:ext uri="{FF2B5EF4-FFF2-40B4-BE49-F238E27FC236}">
                <a16:creationId xmlns:a16="http://schemas.microsoft.com/office/drawing/2014/main" id="{B4B3DED0-BDF3-48B6-BA23-E4CB099A5D4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42001" y="2129199"/>
            <a:ext cx="2655926" cy="17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57 CuadroTexto">
            <a:extLst>
              <a:ext uri="{FF2B5EF4-FFF2-40B4-BE49-F238E27FC236}">
                <a16:creationId xmlns:a16="http://schemas.microsoft.com/office/drawing/2014/main" id="{B469432A-415F-4982-8073-5DD44A66C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4701" y="371475"/>
            <a:ext cx="2971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s-E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Arial" panose="020B0604020202020204" pitchFamily="34" charset="0"/>
              </a:rPr>
              <a:t>Indonesia</a:t>
            </a:r>
            <a:endParaRPr kumimoji="0" lang="es-ES" altLang="es-E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7" name="66 Conector recto">
            <a:extLst>
              <a:ext uri="{FF2B5EF4-FFF2-40B4-BE49-F238E27FC236}">
                <a16:creationId xmlns:a16="http://schemas.microsoft.com/office/drawing/2014/main" id="{8A51380C-6FC2-49C9-AB49-28F49773759C}"/>
              </a:ext>
            </a:extLst>
          </p:cNvPr>
          <p:cNvCxnSpPr>
            <a:cxnSpLocks/>
            <a:stCxn id="2" idx="1"/>
          </p:cNvCxnSpPr>
          <p:nvPr/>
        </p:nvCxnSpPr>
        <p:spPr>
          <a:xfrm flipH="1" flipV="1">
            <a:off x="5867400" y="2514600"/>
            <a:ext cx="300038" cy="3133726"/>
          </a:xfrm>
          <a:prstGeom prst="line">
            <a:avLst/>
          </a:prstGeom>
          <a:ln w="38100">
            <a:solidFill>
              <a:srgbClr val="FF0066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>
            <a:extLst>
              <a:ext uri="{FF2B5EF4-FFF2-40B4-BE49-F238E27FC236}">
                <a16:creationId xmlns:a16="http://schemas.microsoft.com/office/drawing/2014/main" id="{8A177667-D719-4465-801B-BC9489915735}"/>
              </a:ext>
            </a:extLst>
          </p:cNvPr>
          <p:cNvCxnSpPr>
            <a:cxnSpLocks/>
            <a:stCxn id="2" idx="1"/>
          </p:cNvCxnSpPr>
          <p:nvPr/>
        </p:nvCxnSpPr>
        <p:spPr>
          <a:xfrm flipV="1">
            <a:off x="6167439" y="2957314"/>
            <a:ext cx="1984461" cy="2691012"/>
          </a:xfrm>
          <a:prstGeom prst="line">
            <a:avLst/>
          </a:prstGeom>
          <a:ln w="38100">
            <a:solidFill>
              <a:srgbClr val="FF0066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80 Conector recto">
            <a:extLst>
              <a:ext uri="{FF2B5EF4-FFF2-40B4-BE49-F238E27FC236}">
                <a16:creationId xmlns:a16="http://schemas.microsoft.com/office/drawing/2014/main" id="{B5448C96-F392-4F8A-9B8C-A6F5141C258A}"/>
              </a:ext>
            </a:extLst>
          </p:cNvPr>
          <p:cNvCxnSpPr>
            <a:cxnSpLocks/>
          </p:cNvCxnSpPr>
          <p:nvPr/>
        </p:nvCxnSpPr>
        <p:spPr>
          <a:xfrm flipH="1" flipV="1">
            <a:off x="3810000" y="3568700"/>
            <a:ext cx="2358008" cy="2079534"/>
          </a:xfrm>
          <a:prstGeom prst="line">
            <a:avLst/>
          </a:prstGeom>
          <a:ln w="38100">
            <a:solidFill>
              <a:srgbClr val="FF0066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4D0DF15E-005D-4256-8E2C-A1E51F3BB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4358" y="4161213"/>
            <a:ext cx="2520855" cy="143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0080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ac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 nodeType="clickPar">
                      <p:stCondLst>
                        <p:cond delay="0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47">
            <a:extLst>
              <a:ext uri="{FF2B5EF4-FFF2-40B4-BE49-F238E27FC236}">
                <a16:creationId xmlns:a16="http://schemas.microsoft.com/office/drawing/2014/main" id="{F019DE6D-F58A-4FCC-AFC2-0ED5C2FA85CD}"/>
              </a:ext>
            </a:extLst>
          </p:cNvPr>
          <p:cNvGrpSpPr>
            <a:grpSpLocks/>
          </p:cNvGrpSpPr>
          <p:nvPr/>
        </p:nvGrpSpPr>
        <p:grpSpPr bwMode="auto">
          <a:xfrm>
            <a:off x="0" y="371475"/>
            <a:ext cx="12192000" cy="6088062"/>
            <a:chOff x="0" y="-26988"/>
            <a:chExt cx="12192000" cy="6884988"/>
          </a:xfrm>
        </p:grpSpPr>
        <p:pic>
          <p:nvPicPr>
            <p:cNvPr id="51239" name="Picture 48">
              <a:extLst>
                <a:ext uri="{FF2B5EF4-FFF2-40B4-BE49-F238E27FC236}">
                  <a16:creationId xmlns:a16="http://schemas.microsoft.com/office/drawing/2014/main" id="{DBD730A2-5B8E-4FCC-A9B2-D0C8389559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899" y="-26988"/>
              <a:ext cx="1192953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1240" name="Group 49">
              <a:extLst>
                <a:ext uri="{FF2B5EF4-FFF2-40B4-BE49-F238E27FC236}">
                  <a16:creationId xmlns:a16="http://schemas.microsoft.com/office/drawing/2014/main" id="{BE4049E0-7137-4B87-819B-EA7CEC64AD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26988"/>
              <a:ext cx="12192000" cy="6884988"/>
              <a:chOff x="0" y="-26988"/>
              <a:chExt cx="12192000" cy="6884988"/>
            </a:xfrm>
          </p:grpSpPr>
          <p:sp>
            <p:nvSpPr>
              <p:cNvPr id="51" name="23 Arco de bloque">
                <a:extLst>
                  <a:ext uri="{FF2B5EF4-FFF2-40B4-BE49-F238E27FC236}">
                    <a16:creationId xmlns:a16="http://schemas.microsoft.com/office/drawing/2014/main" id="{C0D9E26F-F06B-4C09-B424-89817CCC4043}"/>
                  </a:ext>
                </a:extLst>
              </p:cNvPr>
              <p:cNvSpPr/>
              <p:nvPr/>
            </p:nvSpPr>
            <p:spPr>
              <a:xfrm rot="10800000">
                <a:off x="10747375" y="5473700"/>
                <a:ext cx="982663" cy="1066800"/>
              </a:xfrm>
              <a:prstGeom prst="blockArc">
                <a:avLst>
                  <a:gd name="adj1" fmla="val 10326741"/>
                  <a:gd name="adj2" fmla="val 17009659"/>
                  <a:gd name="adj3" fmla="val 17167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22 Arco de bloque">
                <a:extLst>
                  <a:ext uri="{FF2B5EF4-FFF2-40B4-BE49-F238E27FC236}">
                    <a16:creationId xmlns:a16="http://schemas.microsoft.com/office/drawing/2014/main" id="{39BCACC8-62C5-4187-B7D3-B59A15E4EB62}"/>
                  </a:ext>
                </a:extLst>
              </p:cNvPr>
              <p:cNvSpPr/>
              <p:nvPr/>
            </p:nvSpPr>
            <p:spPr>
              <a:xfrm rot="5400000">
                <a:off x="10894219" y="210344"/>
                <a:ext cx="912812" cy="958850"/>
              </a:xfrm>
              <a:prstGeom prst="blockArc">
                <a:avLst>
                  <a:gd name="adj1" fmla="val 10800000"/>
                  <a:gd name="adj2" fmla="val 16556604"/>
                  <a:gd name="adj3" fmla="val 13543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21 Arco de bloque">
                <a:extLst>
                  <a:ext uri="{FF2B5EF4-FFF2-40B4-BE49-F238E27FC236}">
                    <a16:creationId xmlns:a16="http://schemas.microsoft.com/office/drawing/2014/main" id="{F3EC066F-176F-4404-ACE2-C117765D2623}"/>
                  </a:ext>
                </a:extLst>
              </p:cNvPr>
              <p:cNvSpPr/>
              <p:nvPr/>
            </p:nvSpPr>
            <p:spPr>
              <a:xfrm rot="16200000">
                <a:off x="306387" y="5602288"/>
                <a:ext cx="1128713" cy="954088"/>
              </a:xfrm>
              <a:prstGeom prst="blockArc">
                <a:avLst>
                  <a:gd name="adj1" fmla="val 10407675"/>
                  <a:gd name="adj2" fmla="val 17125725"/>
                  <a:gd name="adj3" fmla="val 18692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3 Arco de bloque">
                <a:extLst>
                  <a:ext uri="{FF2B5EF4-FFF2-40B4-BE49-F238E27FC236}">
                    <a16:creationId xmlns:a16="http://schemas.microsoft.com/office/drawing/2014/main" id="{F5181997-943B-497C-A0ED-CA65B362489F}"/>
                  </a:ext>
                </a:extLst>
              </p:cNvPr>
              <p:cNvSpPr/>
              <p:nvPr/>
            </p:nvSpPr>
            <p:spPr>
              <a:xfrm>
                <a:off x="361950" y="276225"/>
                <a:ext cx="911225" cy="1066800"/>
              </a:xfrm>
              <a:prstGeom prst="blockArc">
                <a:avLst>
                  <a:gd name="adj1" fmla="val 10800000"/>
                  <a:gd name="adj2" fmla="val 16556604"/>
                  <a:gd name="adj3" fmla="val 13543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1245" name="Group 54">
                <a:extLst>
                  <a:ext uri="{FF2B5EF4-FFF2-40B4-BE49-F238E27FC236}">
                    <a16:creationId xmlns:a16="http://schemas.microsoft.com/office/drawing/2014/main" id="{5F3CDC14-8730-40B4-ABD6-2ABC5D8A01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-26988"/>
                <a:ext cx="12192000" cy="6884988"/>
                <a:chOff x="1524000" y="0"/>
                <a:chExt cx="9144000" cy="6884988"/>
              </a:xfrm>
            </p:grpSpPr>
            <p:sp>
              <p:nvSpPr>
                <p:cNvPr id="57" name="8 Rectángulo">
                  <a:extLst>
                    <a:ext uri="{FF2B5EF4-FFF2-40B4-BE49-F238E27FC236}">
                      <a16:creationId xmlns:a16="http://schemas.microsoft.com/office/drawing/2014/main" id="{8D4FB2CC-C119-4EB0-9AFE-1933DA16E760}"/>
                    </a:ext>
                  </a:extLst>
                </p:cNvPr>
                <p:cNvSpPr/>
                <p:nvPr/>
              </p:nvSpPr>
              <p:spPr>
                <a:xfrm>
                  <a:off x="1524000" y="0"/>
                  <a:ext cx="9109472" cy="404813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33 Rectángulo">
                  <a:extLst>
                    <a:ext uri="{FF2B5EF4-FFF2-40B4-BE49-F238E27FC236}">
                      <a16:creationId xmlns:a16="http://schemas.microsoft.com/office/drawing/2014/main" id="{BD9F6DA7-3A16-4AFD-8B2F-A69BC6B800D1}"/>
                    </a:ext>
                  </a:extLst>
                </p:cNvPr>
                <p:cNvSpPr/>
                <p:nvPr/>
              </p:nvSpPr>
              <p:spPr>
                <a:xfrm>
                  <a:off x="1524000" y="6524626"/>
                  <a:ext cx="9109472" cy="360362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32 Rectángulo">
                  <a:extLst>
                    <a:ext uri="{FF2B5EF4-FFF2-40B4-BE49-F238E27FC236}">
                      <a16:creationId xmlns:a16="http://schemas.microsoft.com/office/drawing/2014/main" id="{D5715CDC-E383-4F0F-A96A-0A9EC6C88542}"/>
                    </a:ext>
                  </a:extLst>
                </p:cNvPr>
                <p:cNvSpPr/>
                <p:nvPr/>
              </p:nvSpPr>
              <p:spPr>
                <a:xfrm>
                  <a:off x="10309622" y="26988"/>
                  <a:ext cx="358378" cy="6858000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29 Rectángulo">
                  <a:extLst>
                    <a:ext uri="{FF2B5EF4-FFF2-40B4-BE49-F238E27FC236}">
                      <a16:creationId xmlns:a16="http://schemas.microsoft.com/office/drawing/2014/main" id="{A36EB31A-FD30-404A-A62D-3D6624799CEF}"/>
                    </a:ext>
                  </a:extLst>
                </p:cNvPr>
                <p:cNvSpPr/>
                <p:nvPr/>
              </p:nvSpPr>
              <p:spPr>
                <a:xfrm>
                  <a:off x="1524000" y="0"/>
                  <a:ext cx="323850" cy="6858001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28 Rectángulo redondeado">
                  <a:extLst>
                    <a:ext uri="{FF2B5EF4-FFF2-40B4-BE49-F238E27FC236}">
                      <a16:creationId xmlns:a16="http://schemas.microsoft.com/office/drawing/2014/main" id="{C15221AD-BC53-48B6-95B9-C3003B7264E3}"/>
                    </a:ext>
                  </a:extLst>
                </p:cNvPr>
                <p:cNvSpPr/>
                <p:nvPr/>
              </p:nvSpPr>
              <p:spPr>
                <a:xfrm>
                  <a:off x="1847851" y="404813"/>
                  <a:ext cx="8461375" cy="6119812"/>
                </a:xfrm>
                <a:prstGeom prst="roundRect">
                  <a:avLst>
                    <a:gd name="adj" fmla="val 8175"/>
                  </a:avLst>
                </a:prstGeom>
                <a:noFill/>
                <a:ln w="76200">
                  <a:solidFill>
                    <a:schemeClr val="bg1">
                      <a:lumMod val="7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3" name="22 Arco de bloque">
            <a:extLst>
              <a:ext uri="{FF2B5EF4-FFF2-40B4-BE49-F238E27FC236}">
                <a16:creationId xmlns:a16="http://schemas.microsoft.com/office/drawing/2014/main" id="{8F4887AD-D59C-4B5F-9F3A-47943DE466FC}"/>
              </a:ext>
            </a:extLst>
          </p:cNvPr>
          <p:cNvSpPr/>
          <p:nvPr/>
        </p:nvSpPr>
        <p:spPr>
          <a:xfrm rot="5400000">
            <a:off x="9357519" y="92869"/>
            <a:ext cx="912812" cy="1066800"/>
          </a:xfrm>
          <a:prstGeom prst="blockArc">
            <a:avLst>
              <a:gd name="adj1" fmla="val 10800000"/>
              <a:gd name="adj2" fmla="val 16556604"/>
              <a:gd name="adj3" fmla="val 13543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1 Abrir corchete">
            <a:extLst>
              <a:ext uri="{FF2B5EF4-FFF2-40B4-BE49-F238E27FC236}">
                <a16:creationId xmlns:a16="http://schemas.microsoft.com/office/drawing/2014/main" id="{FBFC7B25-55AF-4EB0-8337-A7650EED15B6}"/>
              </a:ext>
            </a:extLst>
          </p:cNvPr>
          <p:cNvSpPr/>
          <p:nvPr/>
        </p:nvSpPr>
        <p:spPr>
          <a:xfrm rot="5400000">
            <a:off x="5692776" y="4538663"/>
            <a:ext cx="949325" cy="3168650"/>
          </a:xfrm>
          <a:prstGeom prst="leftBracket">
            <a:avLst>
              <a:gd name="adj" fmla="val 57093"/>
            </a:avLst>
          </a:prstGeom>
          <a:solidFill>
            <a:schemeClr val="tx1">
              <a:lumMod val="85000"/>
              <a:lumOff val="15000"/>
            </a:schemeClr>
          </a:solidFill>
          <a:ln w="762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B2273ECF-581E-48FA-8F83-7DA6B56C0B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275" y="187801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2CC23BF9-AAAF-46FE-B10C-90CBE138F7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5049838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F758177B-82E0-4E17-B56A-3D7CBB3458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0" y="392906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0" name="Picture 8" descr="http://www.100pies.net/Gifs/Botones/Botones/boton-16.gif">
            <a:extLst>
              <a:ext uri="{FF2B5EF4-FFF2-40B4-BE49-F238E27FC236}">
                <a16:creationId xmlns:a16="http://schemas.microsoft.com/office/drawing/2014/main" id="{A4AFEA9C-3DFC-4B97-B45E-3469C30BED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5902325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1" name="Picture 8" descr="http://www.100pies.net/Gifs/Botones/Botones/boton-16.gif">
            <a:extLst>
              <a:ext uri="{FF2B5EF4-FFF2-40B4-BE49-F238E27FC236}">
                <a16:creationId xmlns:a16="http://schemas.microsoft.com/office/drawing/2014/main" id="{8407BF59-E8C5-4777-9A57-1EEC3DA88E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6046788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2" name="Picture 8" descr="http://www.100pies.net/Gifs/Botones/Botones/boton-16.gif">
            <a:extLst>
              <a:ext uri="{FF2B5EF4-FFF2-40B4-BE49-F238E27FC236}">
                <a16:creationId xmlns:a16="http://schemas.microsoft.com/office/drawing/2014/main" id="{1E08ABAC-49B0-4302-8CE9-626F19970C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6191250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3" name="Picture 6" descr="http://files.myopera.com/Cronos3GR/albums/131098/Animated%20-%20Graffic%20Equalizer%20%28C3P%29.gif">
            <a:extLst>
              <a:ext uri="{FF2B5EF4-FFF2-40B4-BE49-F238E27FC236}">
                <a16:creationId xmlns:a16="http://schemas.microsoft.com/office/drawing/2014/main" id="{CAD5F7F8-DA01-4E5A-AD99-76508E6BC9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88" y="5830888"/>
            <a:ext cx="2095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34 Rectángulo">
            <a:extLst>
              <a:ext uri="{FF2B5EF4-FFF2-40B4-BE49-F238E27FC236}">
                <a16:creationId xmlns:a16="http://schemas.microsoft.com/office/drawing/2014/main" id="{61657C0C-C5DE-4F6B-96D6-FFF5F02A2114}"/>
              </a:ext>
            </a:extLst>
          </p:cNvPr>
          <p:cNvSpPr/>
          <p:nvPr/>
        </p:nvSpPr>
        <p:spPr>
          <a:xfrm>
            <a:off x="5360988" y="5776913"/>
            <a:ext cx="1636712" cy="76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1215" name="9 Grupo">
            <a:extLst>
              <a:ext uri="{FF2B5EF4-FFF2-40B4-BE49-F238E27FC236}">
                <a16:creationId xmlns:a16="http://schemas.microsoft.com/office/drawing/2014/main" id="{901D9BA8-7775-430A-BD65-A98B2853F9C9}"/>
              </a:ext>
            </a:extLst>
          </p:cNvPr>
          <p:cNvGrpSpPr>
            <a:grpSpLocks/>
          </p:cNvGrpSpPr>
          <p:nvPr/>
        </p:nvGrpSpPr>
        <p:grpSpPr bwMode="auto">
          <a:xfrm>
            <a:off x="5559425" y="5881688"/>
            <a:ext cx="495300" cy="482600"/>
            <a:chOff x="7912124" y="4644961"/>
            <a:chExt cx="571500" cy="571500"/>
          </a:xfrm>
        </p:grpSpPr>
        <p:sp>
          <p:nvSpPr>
            <p:cNvPr id="11" name="10 Elipse">
              <a:extLst>
                <a:ext uri="{FF2B5EF4-FFF2-40B4-BE49-F238E27FC236}">
                  <a16:creationId xmlns:a16="http://schemas.microsoft.com/office/drawing/2014/main" id="{C80710EE-8AA9-42EB-A8F4-D6E62A30CA04}"/>
                </a:ext>
              </a:extLst>
            </p:cNvPr>
            <p:cNvSpPr/>
            <p:nvPr/>
          </p:nvSpPr>
          <p:spPr bwMode="auto">
            <a:xfrm>
              <a:off x="7912124" y="4644961"/>
              <a:ext cx="571500" cy="571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11 Elipse">
              <a:extLst>
                <a:ext uri="{FF2B5EF4-FFF2-40B4-BE49-F238E27FC236}">
                  <a16:creationId xmlns:a16="http://schemas.microsoft.com/office/drawing/2014/main" id="{F7A03526-E4D5-43BB-9B51-91C9701BE490}"/>
                </a:ext>
              </a:extLst>
            </p:cNvPr>
            <p:cNvSpPr/>
            <p:nvPr/>
          </p:nvSpPr>
          <p:spPr bwMode="auto">
            <a:xfrm>
              <a:off x="7989057" y="4725798"/>
              <a:ext cx="417635" cy="419226"/>
            </a:xfrm>
            <a:prstGeom prst="ellipse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" name="12 Conector recto">
              <a:extLst>
                <a:ext uri="{FF2B5EF4-FFF2-40B4-BE49-F238E27FC236}">
                  <a16:creationId xmlns:a16="http://schemas.microsoft.com/office/drawing/2014/main" id="{293B6FCA-FA61-4BB2-83BC-CBAC947B8B65}"/>
                </a:ext>
              </a:extLst>
            </p:cNvPr>
            <p:cNvCxnSpPr/>
            <p:nvPr/>
          </p:nvCxnSpPr>
          <p:spPr bwMode="auto">
            <a:xfrm rot="5400000" flipH="1" flipV="1">
              <a:off x="8197103" y="4734088"/>
              <a:ext cx="203033" cy="2014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216" name="15 Grupo">
            <a:extLst>
              <a:ext uri="{FF2B5EF4-FFF2-40B4-BE49-F238E27FC236}">
                <a16:creationId xmlns:a16="http://schemas.microsoft.com/office/drawing/2014/main" id="{FDF57CAE-FDFF-49B1-A2B0-35A271CC4312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5884863"/>
            <a:ext cx="495300" cy="482600"/>
            <a:chOff x="7912124" y="4644961"/>
            <a:chExt cx="571500" cy="571500"/>
          </a:xfrm>
        </p:grpSpPr>
        <p:sp>
          <p:nvSpPr>
            <p:cNvPr id="17" name="16 Elipse">
              <a:extLst>
                <a:ext uri="{FF2B5EF4-FFF2-40B4-BE49-F238E27FC236}">
                  <a16:creationId xmlns:a16="http://schemas.microsoft.com/office/drawing/2014/main" id="{005F88B9-0673-40D5-AD39-A15D5B97BA9B}"/>
                </a:ext>
              </a:extLst>
            </p:cNvPr>
            <p:cNvSpPr/>
            <p:nvPr/>
          </p:nvSpPr>
          <p:spPr bwMode="auto">
            <a:xfrm>
              <a:off x="7912124" y="4644961"/>
              <a:ext cx="571500" cy="571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17 Elipse">
              <a:extLst>
                <a:ext uri="{FF2B5EF4-FFF2-40B4-BE49-F238E27FC236}">
                  <a16:creationId xmlns:a16="http://schemas.microsoft.com/office/drawing/2014/main" id="{F70BC5D5-3114-4327-8765-2C088323B30D}"/>
                </a:ext>
              </a:extLst>
            </p:cNvPr>
            <p:cNvSpPr/>
            <p:nvPr/>
          </p:nvSpPr>
          <p:spPr bwMode="auto">
            <a:xfrm>
              <a:off x="7989057" y="4725798"/>
              <a:ext cx="417635" cy="419226"/>
            </a:xfrm>
            <a:prstGeom prst="ellipse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9" name="18 Conector recto">
              <a:extLst>
                <a:ext uri="{FF2B5EF4-FFF2-40B4-BE49-F238E27FC236}">
                  <a16:creationId xmlns:a16="http://schemas.microsoft.com/office/drawing/2014/main" id="{2CAFCA1C-FFF6-44D7-8A41-6D3859851934}"/>
                </a:ext>
              </a:extLst>
            </p:cNvPr>
            <p:cNvCxnSpPr>
              <a:endCxn id="17" idx="1"/>
            </p:cNvCxnSpPr>
            <p:nvPr/>
          </p:nvCxnSpPr>
          <p:spPr bwMode="auto">
            <a:xfrm flipH="1" flipV="1">
              <a:off x="7996384" y="4729557"/>
              <a:ext cx="201490" cy="206793"/>
            </a:xfrm>
            <a:prstGeom prst="line">
              <a:avLst/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217" name="4 CuadroTexto">
            <a:extLst>
              <a:ext uri="{FF2B5EF4-FFF2-40B4-BE49-F238E27FC236}">
                <a16:creationId xmlns:a16="http://schemas.microsoft.com/office/drawing/2014/main" id="{A13CF67C-1A81-4DDC-BA93-72376DF92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381750"/>
            <a:ext cx="495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FUEL</a:t>
            </a:r>
            <a:endParaRPr kumimoji="0" lang="es-ES" altLang="en-US" sz="1100" b="1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218" name="35 CuadroTexto">
            <a:extLst>
              <a:ext uri="{FF2B5EF4-FFF2-40B4-BE49-F238E27FC236}">
                <a16:creationId xmlns:a16="http://schemas.microsoft.com/office/drawing/2014/main" id="{C54E8271-3E24-4D2F-B9C7-84847E821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388" y="6381750"/>
            <a:ext cx="58261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SPEED</a:t>
            </a:r>
            <a:endParaRPr kumimoji="0" lang="es-ES" altLang="en-US" sz="1100" b="1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219" name="36 CuadroTexto">
            <a:extLst>
              <a:ext uri="{FF2B5EF4-FFF2-40B4-BE49-F238E27FC236}">
                <a16:creationId xmlns:a16="http://schemas.microsoft.com/office/drawing/2014/main" id="{32E2060D-9C8F-4CE6-86FE-DAB440AA8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5" y="6381750"/>
            <a:ext cx="93503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LOADING</a:t>
            </a:r>
            <a:endParaRPr kumimoji="0" lang="es-ES" altLang="en-US" sz="1100" b="1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220" name="37 CuadroTexto">
            <a:extLst>
              <a:ext uri="{FF2B5EF4-FFF2-40B4-BE49-F238E27FC236}">
                <a16:creationId xmlns:a16="http://schemas.microsoft.com/office/drawing/2014/main" id="{10432F3E-B977-431F-86E1-FEF466B7E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6381750"/>
            <a:ext cx="7112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ENGINE</a:t>
            </a:r>
            <a:endParaRPr kumimoji="0" lang="es-ES" altLang="en-US" sz="1100" b="1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38 Rectángulo redondeado">
            <a:extLst>
              <a:ext uri="{FF2B5EF4-FFF2-40B4-BE49-F238E27FC236}">
                <a16:creationId xmlns:a16="http://schemas.microsoft.com/office/drawing/2014/main" id="{94470B8C-C1D3-4206-BF42-1A7F60E281D7}"/>
              </a:ext>
            </a:extLst>
          </p:cNvPr>
          <p:cNvSpPr/>
          <p:nvPr/>
        </p:nvSpPr>
        <p:spPr>
          <a:xfrm>
            <a:off x="2341563" y="163514"/>
            <a:ext cx="7630318" cy="1000125"/>
          </a:xfrm>
          <a:prstGeom prst="roundRect">
            <a:avLst>
              <a:gd name="adj" fmla="val 31404"/>
            </a:avLst>
          </a:prstGeom>
          <a:solidFill>
            <a:schemeClr val="tx1"/>
          </a:solidFill>
          <a:ln w="762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______________.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2 Imagen">
            <a:extLst>
              <a:ext uri="{FF2B5EF4-FFF2-40B4-BE49-F238E27FC236}">
                <a16:creationId xmlns:a16="http://schemas.microsoft.com/office/drawing/2014/main" id="{92A729F1-B9F5-4063-9EE7-506B85F09F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52713" y="1125538"/>
            <a:ext cx="2742885" cy="1825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>
            <a:extLst>
              <a:ext uri="{FF2B5EF4-FFF2-40B4-BE49-F238E27FC236}">
                <a16:creationId xmlns:a16="http://schemas.microsoft.com/office/drawing/2014/main" id="{BADF952E-2FFE-452E-B8A4-66BE8954A87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73207" y="1521597"/>
            <a:ext cx="2704244" cy="179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gifanimados.com/fuego/explosiones/dmfeu1.gif">
            <a:extLst>
              <a:ext uri="{FF2B5EF4-FFF2-40B4-BE49-F238E27FC236}">
                <a16:creationId xmlns:a16="http://schemas.microsoft.com/office/drawing/2014/main" id="{B77B3DCA-EF50-4BCF-87A5-6FF279379B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1814513"/>
            <a:ext cx="5810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20 Imagen">
            <a:extLst>
              <a:ext uri="{FF2B5EF4-FFF2-40B4-BE49-F238E27FC236}">
                <a16:creationId xmlns:a16="http://schemas.microsoft.com/office/drawing/2014/main" id="{75B06814-A447-48A4-BF43-05EA901B798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3288" y="945021"/>
            <a:ext cx="2742886" cy="1825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57 CuadroTexto">
            <a:extLst>
              <a:ext uri="{FF2B5EF4-FFF2-40B4-BE49-F238E27FC236}">
                <a16:creationId xmlns:a16="http://schemas.microsoft.com/office/drawing/2014/main" id="{1000E3B3-39C9-4469-812A-CF5F92ABE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7725" y="371475"/>
            <a:ext cx="2825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s-E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Arial" panose="020B0604020202020204" pitchFamily="34" charset="0"/>
              </a:rPr>
              <a:t>Cambodia</a:t>
            </a:r>
            <a:endParaRPr kumimoji="0" lang="es-ES" altLang="es-E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7" name="66 Conector recto">
            <a:extLst>
              <a:ext uri="{FF2B5EF4-FFF2-40B4-BE49-F238E27FC236}">
                <a16:creationId xmlns:a16="http://schemas.microsoft.com/office/drawing/2014/main" id="{7ADDB54C-F6AC-429A-871A-91D3BFFE8FB1}"/>
              </a:ext>
            </a:extLst>
          </p:cNvPr>
          <p:cNvCxnSpPr>
            <a:cxnSpLocks/>
            <a:stCxn id="2" idx="1"/>
          </p:cNvCxnSpPr>
          <p:nvPr/>
        </p:nvCxnSpPr>
        <p:spPr>
          <a:xfrm flipH="1" flipV="1">
            <a:off x="3564569" y="2443163"/>
            <a:ext cx="2602870" cy="3205163"/>
          </a:xfrm>
          <a:prstGeom prst="line">
            <a:avLst/>
          </a:prstGeom>
          <a:ln w="38100">
            <a:solidFill>
              <a:srgbClr val="FF0066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>
            <a:extLst>
              <a:ext uri="{FF2B5EF4-FFF2-40B4-BE49-F238E27FC236}">
                <a16:creationId xmlns:a16="http://schemas.microsoft.com/office/drawing/2014/main" id="{5A23ACE1-51B5-41EA-9932-F085BDF06036}"/>
              </a:ext>
            </a:extLst>
          </p:cNvPr>
          <p:cNvCxnSpPr>
            <a:cxnSpLocks/>
            <a:stCxn id="2" idx="1"/>
          </p:cNvCxnSpPr>
          <p:nvPr/>
        </p:nvCxnSpPr>
        <p:spPr>
          <a:xfrm flipV="1">
            <a:off x="6167439" y="2957314"/>
            <a:ext cx="1984461" cy="2691012"/>
          </a:xfrm>
          <a:prstGeom prst="line">
            <a:avLst/>
          </a:prstGeom>
          <a:ln w="38100">
            <a:solidFill>
              <a:srgbClr val="FF0066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80 Conector recto">
            <a:extLst>
              <a:ext uri="{FF2B5EF4-FFF2-40B4-BE49-F238E27FC236}">
                <a16:creationId xmlns:a16="http://schemas.microsoft.com/office/drawing/2014/main" id="{DA309460-5BCD-4B2A-B933-1A20B0F7DF1E}"/>
              </a:ext>
            </a:extLst>
          </p:cNvPr>
          <p:cNvCxnSpPr>
            <a:cxnSpLocks/>
          </p:cNvCxnSpPr>
          <p:nvPr/>
        </p:nvCxnSpPr>
        <p:spPr>
          <a:xfrm flipV="1">
            <a:off x="6168008" y="2397126"/>
            <a:ext cx="75632" cy="3251109"/>
          </a:xfrm>
          <a:prstGeom prst="line">
            <a:avLst/>
          </a:prstGeom>
          <a:ln w="38100">
            <a:solidFill>
              <a:srgbClr val="FF0066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F0AF375-41D5-4FF5-BE14-DFE6175B3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1379" y="3971985"/>
            <a:ext cx="2526684" cy="168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7235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ac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 nodeType="clickPar">
                      <p:stCondLst>
                        <p:cond delay="0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47">
            <a:extLst>
              <a:ext uri="{FF2B5EF4-FFF2-40B4-BE49-F238E27FC236}">
                <a16:creationId xmlns:a16="http://schemas.microsoft.com/office/drawing/2014/main" id="{215559E1-D554-4483-A84C-D4542DBA4CBE}"/>
              </a:ext>
            </a:extLst>
          </p:cNvPr>
          <p:cNvGrpSpPr>
            <a:grpSpLocks/>
          </p:cNvGrpSpPr>
          <p:nvPr/>
        </p:nvGrpSpPr>
        <p:grpSpPr bwMode="auto">
          <a:xfrm>
            <a:off x="0" y="319087"/>
            <a:ext cx="12192000" cy="6192838"/>
            <a:chOff x="0" y="-26988"/>
            <a:chExt cx="12192000" cy="6884988"/>
          </a:xfrm>
        </p:grpSpPr>
        <p:pic>
          <p:nvPicPr>
            <p:cNvPr id="50214" name="Picture 48">
              <a:extLst>
                <a:ext uri="{FF2B5EF4-FFF2-40B4-BE49-F238E27FC236}">
                  <a16:creationId xmlns:a16="http://schemas.microsoft.com/office/drawing/2014/main" id="{1DD867F7-5FBC-4532-9E1B-FE29E9F4DF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899" y="-26988"/>
              <a:ext cx="1192953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0215" name="Group 49">
              <a:extLst>
                <a:ext uri="{FF2B5EF4-FFF2-40B4-BE49-F238E27FC236}">
                  <a16:creationId xmlns:a16="http://schemas.microsoft.com/office/drawing/2014/main" id="{09CEA39F-DD5C-4061-B964-B2C05AE8FE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26988"/>
              <a:ext cx="12192000" cy="6884988"/>
              <a:chOff x="0" y="-26988"/>
              <a:chExt cx="12192000" cy="6884988"/>
            </a:xfrm>
          </p:grpSpPr>
          <p:sp>
            <p:nvSpPr>
              <p:cNvPr id="51" name="23 Arco de bloque">
                <a:extLst>
                  <a:ext uri="{FF2B5EF4-FFF2-40B4-BE49-F238E27FC236}">
                    <a16:creationId xmlns:a16="http://schemas.microsoft.com/office/drawing/2014/main" id="{A6CB1A9C-6060-499F-8AF3-C4475B06ED14}"/>
                  </a:ext>
                </a:extLst>
              </p:cNvPr>
              <p:cNvSpPr/>
              <p:nvPr/>
            </p:nvSpPr>
            <p:spPr>
              <a:xfrm rot="10800000">
                <a:off x="10747375" y="5473700"/>
                <a:ext cx="982663" cy="1066800"/>
              </a:xfrm>
              <a:prstGeom prst="blockArc">
                <a:avLst>
                  <a:gd name="adj1" fmla="val 10326741"/>
                  <a:gd name="adj2" fmla="val 17009659"/>
                  <a:gd name="adj3" fmla="val 17167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22 Arco de bloque">
                <a:extLst>
                  <a:ext uri="{FF2B5EF4-FFF2-40B4-BE49-F238E27FC236}">
                    <a16:creationId xmlns:a16="http://schemas.microsoft.com/office/drawing/2014/main" id="{9A3B255B-94ED-4392-B7A5-6E4D3919825B}"/>
                  </a:ext>
                </a:extLst>
              </p:cNvPr>
              <p:cNvSpPr/>
              <p:nvPr/>
            </p:nvSpPr>
            <p:spPr>
              <a:xfrm rot="5400000">
                <a:off x="10894219" y="210344"/>
                <a:ext cx="912812" cy="958850"/>
              </a:xfrm>
              <a:prstGeom prst="blockArc">
                <a:avLst>
                  <a:gd name="adj1" fmla="val 10800000"/>
                  <a:gd name="adj2" fmla="val 16556604"/>
                  <a:gd name="adj3" fmla="val 13543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21 Arco de bloque">
                <a:extLst>
                  <a:ext uri="{FF2B5EF4-FFF2-40B4-BE49-F238E27FC236}">
                    <a16:creationId xmlns:a16="http://schemas.microsoft.com/office/drawing/2014/main" id="{8A60EBCD-B806-4056-BADE-202AD9967744}"/>
                  </a:ext>
                </a:extLst>
              </p:cNvPr>
              <p:cNvSpPr/>
              <p:nvPr/>
            </p:nvSpPr>
            <p:spPr>
              <a:xfrm rot="16200000">
                <a:off x="306387" y="5602288"/>
                <a:ext cx="1128713" cy="954088"/>
              </a:xfrm>
              <a:prstGeom prst="blockArc">
                <a:avLst>
                  <a:gd name="adj1" fmla="val 10407675"/>
                  <a:gd name="adj2" fmla="val 17125725"/>
                  <a:gd name="adj3" fmla="val 18692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3 Arco de bloque">
                <a:extLst>
                  <a:ext uri="{FF2B5EF4-FFF2-40B4-BE49-F238E27FC236}">
                    <a16:creationId xmlns:a16="http://schemas.microsoft.com/office/drawing/2014/main" id="{B828F590-70A9-4BDF-89FA-03284335B549}"/>
                  </a:ext>
                </a:extLst>
              </p:cNvPr>
              <p:cNvSpPr/>
              <p:nvPr/>
            </p:nvSpPr>
            <p:spPr>
              <a:xfrm>
                <a:off x="361950" y="276225"/>
                <a:ext cx="911225" cy="1066800"/>
              </a:xfrm>
              <a:prstGeom prst="blockArc">
                <a:avLst>
                  <a:gd name="adj1" fmla="val 10800000"/>
                  <a:gd name="adj2" fmla="val 16556604"/>
                  <a:gd name="adj3" fmla="val 13543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0220" name="Group 54">
                <a:extLst>
                  <a:ext uri="{FF2B5EF4-FFF2-40B4-BE49-F238E27FC236}">
                    <a16:creationId xmlns:a16="http://schemas.microsoft.com/office/drawing/2014/main" id="{22B8E6B2-AA3F-4A46-8125-2CD92C8DA5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-26988"/>
                <a:ext cx="12192000" cy="6884988"/>
                <a:chOff x="1524000" y="0"/>
                <a:chExt cx="9144000" cy="6884988"/>
              </a:xfrm>
            </p:grpSpPr>
            <p:sp>
              <p:nvSpPr>
                <p:cNvPr id="57" name="8 Rectángulo">
                  <a:extLst>
                    <a:ext uri="{FF2B5EF4-FFF2-40B4-BE49-F238E27FC236}">
                      <a16:creationId xmlns:a16="http://schemas.microsoft.com/office/drawing/2014/main" id="{8295B903-5518-4EC8-AAD7-5EDA8B60406E}"/>
                    </a:ext>
                  </a:extLst>
                </p:cNvPr>
                <p:cNvSpPr/>
                <p:nvPr/>
              </p:nvSpPr>
              <p:spPr>
                <a:xfrm>
                  <a:off x="1524000" y="0"/>
                  <a:ext cx="9109472" cy="404813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33 Rectángulo">
                  <a:extLst>
                    <a:ext uri="{FF2B5EF4-FFF2-40B4-BE49-F238E27FC236}">
                      <a16:creationId xmlns:a16="http://schemas.microsoft.com/office/drawing/2014/main" id="{7BA7C9F9-A8D8-43DF-AEC3-61DB87E84FA1}"/>
                    </a:ext>
                  </a:extLst>
                </p:cNvPr>
                <p:cNvSpPr/>
                <p:nvPr/>
              </p:nvSpPr>
              <p:spPr>
                <a:xfrm>
                  <a:off x="1524000" y="6524626"/>
                  <a:ext cx="9109472" cy="360362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32 Rectángulo">
                  <a:extLst>
                    <a:ext uri="{FF2B5EF4-FFF2-40B4-BE49-F238E27FC236}">
                      <a16:creationId xmlns:a16="http://schemas.microsoft.com/office/drawing/2014/main" id="{FB8D9C71-55C8-49E3-A1A3-C82F42F376BF}"/>
                    </a:ext>
                  </a:extLst>
                </p:cNvPr>
                <p:cNvSpPr/>
                <p:nvPr/>
              </p:nvSpPr>
              <p:spPr>
                <a:xfrm>
                  <a:off x="10309622" y="26988"/>
                  <a:ext cx="358378" cy="6858000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29 Rectángulo">
                  <a:extLst>
                    <a:ext uri="{FF2B5EF4-FFF2-40B4-BE49-F238E27FC236}">
                      <a16:creationId xmlns:a16="http://schemas.microsoft.com/office/drawing/2014/main" id="{C5D28A82-35B9-4BDB-91E3-4F26C084F947}"/>
                    </a:ext>
                  </a:extLst>
                </p:cNvPr>
                <p:cNvSpPr/>
                <p:nvPr/>
              </p:nvSpPr>
              <p:spPr>
                <a:xfrm>
                  <a:off x="1524000" y="0"/>
                  <a:ext cx="323850" cy="6858001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28 Rectángulo redondeado">
                  <a:extLst>
                    <a:ext uri="{FF2B5EF4-FFF2-40B4-BE49-F238E27FC236}">
                      <a16:creationId xmlns:a16="http://schemas.microsoft.com/office/drawing/2014/main" id="{CDE14D0F-4055-4FC4-AD2E-25678121A2CA}"/>
                    </a:ext>
                  </a:extLst>
                </p:cNvPr>
                <p:cNvSpPr/>
                <p:nvPr/>
              </p:nvSpPr>
              <p:spPr>
                <a:xfrm>
                  <a:off x="1847851" y="404813"/>
                  <a:ext cx="8461375" cy="6119812"/>
                </a:xfrm>
                <a:prstGeom prst="roundRect">
                  <a:avLst>
                    <a:gd name="adj" fmla="val 8175"/>
                  </a:avLst>
                </a:prstGeom>
                <a:noFill/>
                <a:ln w="76200">
                  <a:solidFill>
                    <a:schemeClr val="bg1">
                      <a:lumMod val="7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1 Abrir corchete">
            <a:extLst>
              <a:ext uri="{FF2B5EF4-FFF2-40B4-BE49-F238E27FC236}">
                <a16:creationId xmlns:a16="http://schemas.microsoft.com/office/drawing/2014/main" id="{A960F577-16E6-4D1A-82D2-31D89464192B}"/>
              </a:ext>
            </a:extLst>
          </p:cNvPr>
          <p:cNvSpPr/>
          <p:nvPr/>
        </p:nvSpPr>
        <p:spPr>
          <a:xfrm rot="5400000">
            <a:off x="5692776" y="4538663"/>
            <a:ext cx="949325" cy="3168650"/>
          </a:xfrm>
          <a:prstGeom prst="leftBracket">
            <a:avLst>
              <a:gd name="adj" fmla="val 57093"/>
            </a:avLst>
          </a:prstGeom>
          <a:solidFill>
            <a:schemeClr val="tx1">
              <a:lumMod val="85000"/>
              <a:lumOff val="15000"/>
            </a:schemeClr>
          </a:solidFill>
          <a:ln w="762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8BA6A35B-04FB-45A0-9394-7FE0DB071A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275" y="187801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023CF210-179C-4337-835D-96EF061BD0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5049838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8010B1A1-BED0-4BF3-8F65-DA1B8788D0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0" y="392906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Picture 8" descr="http://www.100pies.net/Gifs/Botones/Botones/boton-16.gif">
            <a:extLst>
              <a:ext uri="{FF2B5EF4-FFF2-40B4-BE49-F238E27FC236}">
                <a16:creationId xmlns:a16="http://schemas.microsoft.com/office/drawing/2014/main" id="{56D99BC2-57B5-4952-A700-8699596F27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5902325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6" name="Picture 8" descr="http://www.100pies.net/Gifs/Botones/Botones/boton-16.gif">
            <a:extLst>
              <a:ext uri="{FF2B5EF4-FFF2-40B4-BE49-F238E27FC236}">
                <a16:creationId xmlns:a16="http://schemas.microsoft.com/office/drawing/2014/main" id="{22FBB4AB-DC72-4EEB-ABA0-BB100C2275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6046788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7" name="Picture 8" descr="http://www.100pies.net/Gifs/Botones/Botones/boton-16.gif">
            <a:extLst>
              <a:ext uri="{FF2B5EF4-FFF2-40B4-BE49-F238E27FC236}">
                <a16:creationId xmlns:a16="http://schemas.microsoft.com/office/drawing/2014/main" id="{687DBF62-90BB-4B55-932F-C0DA54B36A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6191250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8" name="Picture 6" descr="http://files.myopera.com/Cronos3GR/albums/131098/Animated%20-%20Graffic%20Equalizer%20%28C3P%29.gif">
            <a:extLst>
              <a:ext uri="{FF2B5EF4-FFF2-40B4-BE49-F238E27FC236}">
                <a16:creationId xmlns:a16="http://schemas.microsoft.com/office/drawing/2014/main" id="{34623F17-1C6A-4FD9-A6CE-3D4FE9D757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88" y="5830888"/>
            <a:ext cx="2095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34 Rectángulo">
            <a:extLst>
              <a:ext uri="{FF2B5EF4-FFF2-40B4-BE49-F238E27FC236}">
                <a16:creationId xmlns:a16="http://schemas.microsoft.com/office/drawing/2014/main" id="{36ABDC83-DFF0-496A-AAD4-788B55C8A055}"/>
              </a:ext>
            </a:extLst>
          </p:cNvPr>
          <p:cNvSpPr/>
          <p:nvPr/>
        </p:nvSpPr>
        <p:spPr>
          <a:xfrm>
            <a:off x="5360988" y="5776913"/>
            <a:ext cx="1636712" cy="76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0190" name="9 Grupo">
            <a:extLst>
              <a:ext uri="{FF2B5EF4-FFF2-40B4-BE49-F238E27FC236}">
                <a16:creationId xmlns:a16="http://schemas.microsoft.com/office/drawing/2014/main" id="{2E443FD0-E753-4E7A-8785-FC9AF86CB43A}"/>
              </a:ext>
            </a:extLst>
          </p:cNvPr>
          <p:cNvGrpSpPr>
            <a:grpSpLocks/>
          </p:cNvGrpSpPr>
          <p:nvPr/>
        </p:nvGrpSpPr>
        <p:grpSpPr bwMode="auto">
          <a:xfrm>
            <a:off x="5559425" y="5881688"/>
            <a:ext cx="495300" cy="482600"/>
            <a:chOff x="7912124" y="4644961"/>
            <a:chExt cx="571500" cy="571500"/>
          </a:xfrm>
        </p:grpSpPr>
        <p:sp>
          <p:nvSpPr>
            <p:cNvPr id="11" name="10 Elipse">
              <a:extLst>
                <a:ext uri="{FF2B5EF4-FFF2-40B4-BE49-F238E27FC236}">
                  <a16:creationId xmlns:a16="http://schemas.microsoft.com/office/drawing/2014/main" id="{CFD008D0-8875-428F-9369-64F84204FB5A}"/>
                </a:ext>
              </a:extLst>
            </p:cNvPr>
            <p:cNvSpPr/>
            <p:nvPr/>
          </p:nvSpPr>
          <p:spPr bwMode="auto">
            <a:xfrm>
              <a:off x="7912124" y="4644961"/>
              <a:ext cx="571500" cy="571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11 Elipse">
              <a:extLst>
                <a:ext uri="{FF2B5EF4-FFF2-40B4-BE49-F238E27FC236}">
                  <a16:creationId xmlns:a16="http://schemas.microsoft.com/office/drawing/2014/main" id="{68B73F83-FFBE-4B57-814C-965852E043CD}"/>
                </a:ext>
              </a:extLst>
            </p:cNvPr>
            <p:cNvSpPr/>
            <p:nvPr/>
          </p:nvSpPr>
          <p:spPr bwMode="auto">
            <a:xfrm>
              <a:off x="7989057" y="4725798"/>
              <a:ext cx="417635" cy="419226"/>
            </a:xfrm>
            <a:prstGeom prst="ellipse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" name="12 Conector recto">
              <a:extLst>
                <a:ext uri="{FF2B5EF4-FFF2-40B4-BE49-F238E27FC236}">
                  <a16:creationId xmlns:a16="http://schemas.microsoft.com/office/drawing/2014/main" id="{7B4B255F-F359-4DF9-9DF6-5D6A7E4AF08C}"/>
                </a:ext>
              </a:extLst>
            </p:cNvPr>
            <p:cNvCxnSpPr/>
            <p:nvPr/>
          </p:nvCxnSpPr>
          <p:spPr bwMode="auto">
            <a:xfrm rot="5400000" flipH="1" flipV="1">
              <a:off x="8197103" y="4734088"/>
              <a:ext cx="203033" cy="2014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191" name="15 Grupo">
            <a:extLst>
              <a:ext uri="{FF2B5EF4-FFF2-40B4-BE49-F238E27FC236}">
                <a16:creationId xmlns:a16="http://schemas.microsoft.com/office/drawing/2014/main" id="{30451030-EE39-445A-AFE7-601604D74780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5884863"/>
            <a:ext cx="495300" cy="482600"/>
            <a:chOff x="7912124" y="4644961"/>
            <a:chExt cx="571500" cy="571500"/>
          </a:xfrm>
        </p:grpSpPr>
        <p:sp>
          <p:nvSpPr>
            <p:cNvPr id="17" name="16 Elipse">
              <a:extLst>
                <a:ext uri="{FF2B5EF4-FFF2-40B4-BE49-F238E27FC236}">
                  <a16:creationId xmlns:a16="http://schemas.microsoft.com/office/drawing/2014/main" id="{68BEAB21-A08A-4250-940F-F125175FF438}"/>
                </a:ext>
              </a:extLst>
            </p:cNvPr>
            <p:cNvSpPr/>
            <p:nvPr/>
          </p:nvSpPr>
          <p:spPr bwMode="auto">
            <a:xfrm>
              <a:off x="7912124" y="4644961"/>
              <a:ext cx="571500" cy="571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17 Elipse">
              <a:extLst>
                <a:ext uri="{FF2B5EF4-FFF2-40B4-BE49-F238E27FC236}">
                  <a16:creationId xmlns:a16="http://schemas.microsoft.com/office/drawing/2014/main" id="{A651C032-D568-4686-90E9-EFC8CD3CDD78}"/>
                </a:ext>
              </a:extLst>
            </p:cNvPr>
            <p:cNvSpPr/>
            <p:nvPr/>
          </p:nvSpPr>
          <p:spPr bwMode="auto">
            <a:xfrm>
              <a:off x="7989057" y="4725798"/>
              <a:ext cx="417635" cy="419226"/>
            </a:xfrm>
            <a:prstGeom prst="ellipse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9" name="18 Conector recto">
              <a:extLst>
                <a:ext uri="{FF2B5EF4-FFF2-40B4-BE49-F238E27FC236}">
                  <a16:creationId xmlns:a16="http://schemas.microsoft.com/office/drawing/2014/main" id="{F8E9D6C1-AD18-4C33-9FB5-8EDFED54EA7E}"/>
                </a:ext>
              </a:extLst>
            </p:cNvPr>
            <p:cNvCxnSpPr>
              <a:endCxn id="17" idx="1"/>
            </p:cNvCxnSpPr>
            <p:nvPr/>
          </p:nvCxnSpPr>
          <p:spPr bwMode="auto">
            <a:xfrm flipH="1" flipV="1">
              <a:off x="7996384" y="4729557"/>
              <a:ext cx="201490" cy="206793"/>
            </a:xfrm>
            <a:prstGeom prst="line">
              <a:avLst/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192" name="4 CuadroTexto">
            <a:extLst>
              <a:ext uri="{FF2B5EF4-FFF2-40B4-BE49-F238E27FC236}">
                <a16:creationId xmlns:a16="http://schemas.microsoft.com/office/drawing/2014/main" id="{293744C9-816E-48EA-BA2F-A6BDE93DD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381750"/>
            <a:ext cx="495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FUEL</a:t>
            </a:r>
            <a:endParaRPr kumimoji="0" lang="es-ES" altLang="en-US" sz="1100" b="1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193" name="35 CuadroTexto">
            <a:extLst>
              <a:ext uri="{FF2B5EF4-FFF2-40B4-BE49-F238E27FC236}">
                <a16:creationId xmlns:a16="http://schemas.microsoft.com/office/drawing/2014/main" id="{79823C7A-763D-4CF7-B385-1777F2130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388" y="6381750"/>
            <a:ext cx="58261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SPEED</a:t>
            </a:r>
            <a:endParaRPr kumimoji="0" lang="es-ES" altLang="en-US" sz="1100" b="1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194" name="36 CuadroTexto">
            <a:extLst>
              <a:ext uri="{FF2B5EF4-FFF2-40B4-BE49-F238E27FC236}">
                <a16:creationId xmlns:a16="http://schemas.microsoft.com/office/drawing/2014/main" id="{C1109826-A1FA-4025-94CE-4A6FC68C8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5" y="6381750"/>
            <a:ext cx="93503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LOADING</a:t>
            </a:r>
            <a:endParaRPr kumimoji="0" lang="es-ES" altLang="en-US" sz="1100" b="1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195" name="37 CuadroTexto">
            <a:extLst>
              <a:ext uri="{FF2B5EF4-FFF2-40B4-BE49-F238E27FC236}">
                <a16:creationId xmlns:a16="http://schemas.microsoft.com/office/drawing/2014/main" id="{B729083F-03FF-40E1-8542-FD4A7BB96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6381750"/>
            <a:ext cx="7112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ENGINE</a:t>
            </a:r>
            <a:endParaRPr kumimoji="0" lang="es-ES" altLang="en-US" sz="1100" b="1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38 Rectángulo redondeado">
            <a:extLst>
              <a:ext uri="{FF2B5EF4-FFF2-40B4-BE49-F238E27FC236}">
                <a16:creationId xmlns:a16="http://schemas.microsoft.com/office/drawing/2014/main" id="{5A581327-9359-46D5-80E8-A5E607567C81}"/>
              </a:ext>
            </a:extLst>
          </p:cNvPr>
          <p:cNvSpPr/>
          <p:nvPr/>
        </p:nvSpPr>
        <p:spPr>
          <a:xfrm>
            <a:off x="2341563" y="163514"/>
            <a:ext cx="7630318" cy="1000125"/>
          </a:xfrm>
          <a:prstGeom prst="roundRect">
            <a:avLst>
              <a:gd name="adj" fmla="val 31404"/>
            </a:avLst>
          </a:prstGeom>
          <a:solidFill>
            <a:schemeClr val="tx1"/>
          </a:solidFill>
          <a:ln w="762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______________.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2 Imagen">
            <a:extLst>
              <a:ext uri="{FF2B5EF4-FFF2-40B4-BE49-F238E27FC236}">
                <a16:creationId xmlns:a16="http://schemas.microsoft.com/office/drawing/2014/main" id="{35C56777-ACBD-4B04-B088-146D3AB3078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0019" y="1588249"/>
            <a:ext cx="2708853" cy="1802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>
            <a:extLst>
              <a:ext uri="{FF2B5EF4-FFF2-40B4-BE49-F238E27FC236}">
                <a16:creationId xmlns:a16="http://schemas.microsoft.com/office/drawing/2014/main" id="{CE1FFD17-F9C6-48AC-A3E9-09A9285B376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40564" y="1330234"/>
            <a:ext cx="2553279" cy="169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gifanimados.com/fuego/explosiones/dmfeu1.gif">
            <a:extLst>
              <a:ext uri="{FF2B5EF4-FFF2-40B4-BE49-F238E27FC236}">
                <a16:creationId xmlns:a16="http://schemas.microsoft.com/office/drawing/2014/main" id="{1CA61A1F-3392-408D-AB72-DC6582096D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963" y="3008313"/>
            <a:ext cx="5810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20 Imagen">
            <a:extLst>
              <a:ext uri="{FF2B5EF4-FFF2-40B4-BE49-F238E27FC236}">
                <a16:creationId xmlns:a16="http://schemas.microsoft.com/office/drawing/2014/main" id="{D9175BF3-A852-4103-A290-CC848DACE07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42086" y="2198453"/>
            <a:ext cx="2808126" cy="186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57 CuadroTexto">
            <a:extLst>
              <a:ext uri="{FF2B5EF4-FFF2-40B4-BE49-F238E27FC236}">
                <a16:creationId xmlns:a16="http://schemas.microsoft.com/office/drawing/2014/main" id="{ABC5220B-37AD-477B-9E0B-8087C690E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5" y="371475"/>
            <a:ext cx="3181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s-E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Arial" panose="020B0604020202020204" pitchFamily="34" charset="0"/>
              </a:rPr>
              <a:t>China</a:t>
            </a:r>
            <a:endParaRPr kumimoji="0" lang="es-ES" altLang="es-E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7" name="66 Conector recto">
            <a:extLst>
              <a:ext uri="{FF2B5EF4-FFF2-40B4-BE49-F238E27FC236}">
                <a16:creationId xmlns:a16="http://schemas.microsoft.com/office/drawing/2014/main" id="{8201FF4D-2590-4C91-AE57-11BFBFB06A94}"/>
              </a:ext>
            </a:extLst>
          </p:cNvPr>
          <p:cNvCxnSpPr>
            <a:cxnSpLocks/>
            <a:stCxn id="2" idx="1"/>
          </p:cNvCxnSpPr>
          <p:nvPr/>
        </p:nvCxnSpPr>
        <p:spPr>
          <a:xfrm flipH="1" flipV="1">
            <a:off x="4005927" y="3057525"/>
            <a:ext cx="2161512" cy="2590801"/>
          </a:xfrm>
          <a:prstGeom prst="line">
            <a:avLst/>
          </a:prstGeom>
          <a:ln w="38100">
            <a:solidFill>
              <a:srgbClr val="FF0066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>
            <a:extLst>
              <a:ext uri="{FF2B5EF4-FFF2-40B4-BE49-F238E27FC236}">
                <a16:creationId xmlns:a16="http://schemas.microsoft.com/office/drawing/2014/main" id="{EFA1A2C0-1357-4F8E-9264-CADDE3F05B4F}"/>
              </a:ext>
            </a:extLst>
          </p:cNvPr>
          <p:cNvCxnSpPr>
            <a:cxnSpLocks/>
          </p:cNvCxnSpPr>
          <p:nvPr/>
        </p:nvCxnSpPr>
        <p:spPr>
          <a:xfrm flipH="1" flipV="1">
            <a:off x="6051672" y="2688394"/>
            <a:ext cx="90771" cy="2936704"/>
          </a:xfrm>
          <a:prstGeom prst="line">
            <a:avLst/>
          </a:prstGeom>
          <a:ln w="38100">
            <a:solidFill>
              <a:srgbClr val="FF0066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80 Conector recto">
            <a:extLst>
              <a:ext uri="{FF2B5EF4-FFF2-40B4-BE49-F238E27FC236}">
                <a16:creationId xmlns:a16="http://schemas.microsoft.com/office/drawing/2014/main" id="{1D8D5E07-4DBC-4DA7-BC5D-A4261BB01480}"/>
              </a:ext>
            </a:extLst>
          </p:cNvPr>
          <p:cNvCxnSpPr>
            <a:cxnSpLocks/>
          </p:cNvCxnSpPr>
          <p:nvPr/>
        </p:nvCxnSpPr>
        <p:spPr>
          <a:xfrm flipV="1">
            <a:off x="6156722" y="3621651"/>
            <a:ext cx="2159124" cy="2003447"/>
          </a:xfrm>
          <a:prstGeom prst="line">
            <a:avLst/>
          </a:prstGeom>
          <a:ln w="38100">
            <a:solidFill>
              <a:srgbClr val="FF0066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D94C709-4D3C-446A-9627-D9421A608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8986" y="3976168"/>
            <a:ext cx="2591464" cy="1707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07019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ac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 nodeType="clickPar">
                      <p:stCondLst>
                        <p:cond delay="0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47">
            <a:extLst>
              <a:ext uri="{FF2B5EF4-FFF2-40B4-BE49-F238E27FC236}">
                <a16:creationId xmlns:a16="http://schemas.microsoft.com/office/drawing/2014/main" id="{F019DE6D-F58A-4FCC-AFC2-0ED5C2FA85CD}"/>
              </a:ext>
            </a:extLst>
          </p:cNvPr>
          <p:cNvGrpSpPr>
            <a:grpSpLocks/>
          </p:cNvGrpSpPr>
          <p:nvPr/>
        </p:nvGrpSpPr>
        <p:grpSpPr bwMode="auto">
          <a:xfrm>
            <a:off x="0" y="371475"/>
            <a:ext cx="12192000" cy="6088062"/>
            <a:chOff x="0" y="-26988"/>
            <a:chExt cx="12192000" cy="6884988"/>
          </a:xfrm>
        </p:grpSpPr>
        <p:pic>
          <p:nvPicPr>
            <p:cNvPr id="51239" name="Picture 48">
              <a:extLst>
                <a:ext uri="{FF2B5EF4-FFF2-40B4-BE49-F238E27FC236}">
                  <a16:creationId xmlns:a16="http://schemas.microsoft.com/office/drawing/2014/main" id="{DBD730A2-5B8E-4FCC-A9B2-D0C8389559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899" y="-26988"/>
              <a:ext cx="1192953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1240" name="Group 49">
              <a:extLst>
                <a:ext uri="{FF2B5EF4-FFF2-40B4-BE49-F238E27FC236}">
                  <a16:creationId xmlns:a16="http://schemas.microsoft.com/office/drawing/2014/main" id="{BE4049E0-7137-4B87-819B-EA7CEC64AD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26988"/>
              <a:ext cx="12192000" cy="6884988"/>
              <a:chOff x="0" y="-26988"/>
              <a:chExt cx="12192000" cy="6884988"/>
            </a:xfrm>
          </p:grpSpPr>
          <p:sp>
            <p:nvSpPr>
              <p:cNvPr id="51" name="23 Arco de bloque">
                <a:extLst>
                  <a:ext uri="{FF2B5EF4-FFF2-40B4-BE49-F238E27FC236}">
                    <a16:creationId xmlns:a16="http://schemas.microsoft.com/office/drawing/2014/main" id="{C0D9E26F-F06B-4C09-B424-89817CCC4043}"/>
                  </a:ext>
                </a:extLst>
              </p:cNvPr>
              <p:cNvSpPr/>
              <p:nvPr/>
            </p:nvSpPr>
            <p:spPr>
              <a:xfrm rot="10800000">
                <a:off x="10747375" y="5473700"/>
                <a:ext cx="982663" cy="1066800"/>
              </a:xfrm>
              <a:prstGeom prst="blockArc">
                <a:avLst>
                  <a:gd name="adj1" fmla="val 10326741"/>
                  <a:gd name="adj2" fmla="val 17009659"/>
                  <a:gd name="adj3" fmla="val 17167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22 Arco de bloque">
                <a:extLst>
                  <a:ext uri="{FF2B5EF4-FFF2-40B4-BE49-F238E27FC236}">
                    <a16:creationId xmlns:a16="http://schemas.microsoft.com/office/drawing/2014/main" id="{39BCACC8-62C5-4187-B7D3-B59A15E4EB62}"/>
                  </a:ext>
                </a:extLst>
              </p:cNvPr>
              <p:cNvSpPr/>
              <p:nvPr/>
            </p:nvSpPr>
            <p:spPr>
              <a:xfrm rot="5400000">
                <a:off x="10894219" y="210344"/>
                <a:ext cx="912812" cy="958850"/>
              </a:xfrm>
              <a:prstGeom prst="blockArc">
                <a:avLst>
                  <a:gd name="adj1" fmla="val 10800000"/>
                  <a:gd name="adj2" fmla="val 16556604"/>
                  <a:gd name="adj3" fmla="val 13543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21 Arco de bloque">
                <a:extLst>
                  <a:ext uri="{FF2B5EF4-FFF2-40B4-BE49-F238E27FC236}">
                    <a16:creationId xmlns:a16="http://schemas.microsoft.com/office/drawing/2014/main" id="{F3EC066F-176F-4404-ACE2-C117765D2623}"/>
                  </a:ext>
                </a:extLst>
              </p:cNvPr>
              <p:cNvSpPr/>
              <p:nvPr/>
            </p:nvSpPr>
            <p:spPr>
              <a:xfrm rot="16200000">
                <a:off x="306387" y="5602288"/>
                <a:ext cx="1128713" cy="954088"/>
              </a:xfrm>
              <a:prstGeom prst="blockArc">
                <a:avLst>
                  <a:gd name="adj1" fmla="val 10407675"/>
                  <a:gd name="adj2" fmla="val 17125725"/>
                  <a:gd name="adj3" fmla="val 18692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3 Arco de bloque">
                <a:extLst>
                  <a:ext uri="{FF2B5EF4-FFF2-40B4-BE49-F238E27FC236}">
                    <a16:creationId xmlns:a16="http://schemas.microsoft.com/office/drawing/2014/main" id="{F5181997-943B-497C-A0ED-CA65B362489F}"/>
                  </a:ext>
                </a:extLst>
              </p:cNvPr>
              <p:cNvSpPr/>
              <p:nvPr/>
            </p:nvSpPr>
            <p:spPr>
              <a:xfrm>
                <a:off x="361950" y="276225"/>
                <a:ext cx="911225" cy="1066800"/>
              </a:xfrm>
              <a:prstGeom prst="blockArc">
                <a:avLst>
                  <a:gd name="adj1" fmla="val 10800000"/>
                  <a:gd name="adj2" fmla="val 16556604"/>
                  <a:gd name="adj3" fmla="val 13543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1245" name="Group 54">
                <a:extLst>
                  <a:ext uri="{FF2B5EF4-FFF2-40B4-BE49-F238E27FC236}">
                    <a16:creationId xmlns:a16="http://schemas.microsoft.com/office/drawing/2014/main" id="{5F3CDC14-8730-40B4-ABD6-2ABC5D8A01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-26988"/>
                <a:ext cx="12192000" cy="6884988"/>
                <a:chOff x="1524000" y="0"/>
                <a:chExt cx="9144000" cy="6884988"/>
              </a:xfrm>
            </p:grpSpPr>
            <p:sp>
              <p:nvSpPr>
                <p:cNvPr id="57" name="8 Rectángulo">
                  <a:extLst>
                    <a:ext uri="{FF2B5EF4-FFF2-40B4-BE49-F238E27FC236}">
                      <a16:creationId xmlns:a16="http://schemas.microsoft.com/office/drawing/2014/main" id="{8D4FB2CC-C119-4EB0-9AFE-1933DA16E760}"/>
                    </a:ext>
                  </a:extLst>
                </p:cNvPr>
                <p:cNvSpPr/>
                <p:nvPr/>
              </p:nvSpPr>
              <p:spPr>
                <a:xfrm>
                  <a:off x="1524000" y="0"/>
                  <a:ext cx="9109472" cy="404813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33 Rectángulo">
                  <a:extLst>
                    <a:ext uri="{FF2B5EF4-FFF2-40B4-BE49-F238E27FC236}">
                      <a16:creationId xmlns:a16="http://schemas.microsoft.com/office/drawing/2014/main" id="{BD9F6DA7-3A16-4AFD-8B2F-A69BC6B800D1}"/>
                    </a:ext>
                  </a:extLst>
                </p:cNvPr>
                <p:cNvSpPr/>
                <p:nvPr/>
              </p:nvSpPr>
              <p:spPr>
                <a:xfrm>
                  <a:off x="1524000" y="6524626"/>
                  <a:ext cx="9109472" cy="360362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32 Rectángulo">
                  <a:extLst>
                    <a:ext uri="{FF2B5EF4-FFF2-40B4-BE49-F238E27FC236}">
                      <a16:creationId xmlns:a16="http://schemas.microsoft.com/office/drawing/2014/main" id="{D5715CDC-E383-4F0F-A96A-0A9EC6C88542}"/>
                    </a:ext>
                  </a:extLst>
                </p:cNvPr>
                <p:cNvSpPr/>
                <p:nvPr/>
              </p:nvSpPr>
              <p:spPr>
                <a:xfrm>
                  <a:off x="10309622" y="26988"/>
                  <a:ext cx="358378" cy="6858000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29 Rectángulo">
                  <a:extLst>
                    <a:ext uri="{FF2B5EF4-FFF2-40B4-BE49-F238E27FC236}">
                      <a16:creationId xmlns:a16="http://schemas.microsoft.com/office/drawing/2014/main" id="{A36EB31A-FD30-404A-A62D-3D6624799CEF}"/>
                    </a:ext>
                  </a:extLst>
                </p:cNvPr>
                <p:cNvSpPr/>
                <p:nvPr/>
              </p:nvSpPr>
              <p:spPr>
                <a:xfrm>
                  <a:off x="1524000" y="0"/>
                  <a:ext cx="323850" cy="6858001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28 Rectángulo redondeado">
                  <a:extLst>
                    <a:ext uri="{FF2B5EF4-FFF2-40B4-BE49-F238E27FC236}">
                      <a16:creationId xmlns:a16="http://schemas.microsoft.com/office/drawing/2014/main" id="{C15221AD-BC53-48B6-95B9-C3003B7264E3}"/>
                    </a:ext>
                  </a:extLst>
                </p:cNvPr>
                <p:cNvSpPr/>
                <p:nvPr/>
              </p:nvSpPr>
              <p:spPr>
                <a:xfrm>
                  <a:off x="1847851" y="404813"/>
                  <a:ext cx="8461375" cy="6119812"/>
                </a:xfrm>
                <a:prstGeom prst="roundRect">
                  <a:avLst>
                    <a:gd name="adj" fmla="val 8175"/>
                  </a:avLst>
                </a:prstGeom>
                <a:noFill/>
                <a:ln w="76200">
                  <a:solidFill>
                    <a:schemeClr val="bg1">
                      <a:lumMod val="7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3" name="22 Arco de bloque">
            <a:extLst>
              <a:ext uri="{FF2B5EF4-FFF2-40B4-BE49-F238E27FC236}">
                <a16:creationId xmlns:a16="http://schemas.microsoft.com/office/drawing/2014/main" id="{8F4887AD-D59C-4B5F-9F3A-47943DE466FC}"/>
              </a:ext>
            </a:extLst>
          </p:cNvPr>
          <p:cNvSpPr/>
          <p:nvPr/>
        </p:nvSpPr>
        <p:spPr>
          <a:xfrm rot="5400000">
            <a:off x="9357519" y="92869"/>
            <a:ext cx="912812" cy="1066800"/>
          </a:xfrm>
          <a:prstGeom prst="blockArc">
            <a:avLst>
              <a:gd name="adj1" fmla="val 10800000"/>
              <a:gd name="adj2" fmla="val 16556604"/>
              <a:gd name="adj3" fmla="val 13543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1 Abrir corchete">
            <a:extLst>
              <a:ext uri="{FF2B5EF4-FFF2-40B4-BE49-F238E27FC236}">
                <a16:creationId xmlns:a16="http://schemas.microsoft.com/office/drawing/2014/main" id="{FBFC7B25-55AF-4EB0-8337-A7650EED15B6}"/>
              </a:ext>
            </a:extLst>
          </p:cNvPr>
          <p:cNvSpPr/>
          <p:nvPr/>
        </p:nvSpPr>
        <p:spPr>
          <a:xfrm rot="5400000">
            <a:off x="5692776" y="4538663"/>
            <a:ext cx="949325" cy="3168650"/>
          </a:xfrm>
          <a:prstGeom prst="leftBracket">
            <a:avLst>
              <a:gd name="adj" fmla="val 57093"/>
            </a:avLst>
          </a:prstGeom>
          <a:solidFill>
            <a:schemeClr val="tx1">
              <a:lumMod val="85000"/>
              <a:lumOff val="15000"/>
            </a:schemeClr>
          </a:solidFill>
          <a:ln w="762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B2273ECF-581E-48FA-8F83-7DA6B56C0B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275" y="187801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2CC23BF9-AAAF-46FE-B10C-90CBE138F7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5049838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F758177B-82E0-4E17-B56A-3D7CBB3458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0" y="392906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0" name="Picture 8" descr="http://www.100pies.net/Gifs/Botones/Botones/boton-16.gif">
            <a:extLst>
              <a:ext uri="{FF2B5EF4-FFF2-40B4-BE49-F238E27FC236}">
                <a16:creationId xmlns:a16="http://schemas.microsoft.com/office/drawing/2014/main" id="{A4AFEA9C-3DFC-4B97-B45E-3469C30BED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5902325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1" name="Picture 8" descr="http://www.100pies.net/Gifs/Botones/Botones/boton-16.gif">
            <a:extLst>
              <a:ext uri="{FF2B5EF4-FFF2-40B4-BE49-F238E27FC236}">
                <a16:creationId xmlns:a16="http://schemas.microsoft.com/office/drawing/2014/main" id="{8407BF59-E8C5-4777-9A57-1EEC3DA88E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6046788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2" name="Picture 8" descr="http://www.100pies.net/Gifs/Botones/Botones/boton-16.gif">
            <a:extLst>
              <a:ext uri="{FF2B5EF4-FFF2-40B4-BE49-F238E27FC236}">
                <a16:creationId xmlns:a16="http://schemas.microsoft.com/office/drawing/2014/main" id="{1E08ABAC-49B0-4302-8CE9-626F19970C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6191250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3" name="Picture 6" descr="http://files.myopera.com/Cronos3GR/albums/131098/Animated%20-%20Graffic%20Equalizer%20%28C3P%29.gif">
            <a:extLst>
              <a:ext uri="{FF2B5EF4-FFF2-40B4-BE49-F238E27FC236}">
                <a16:creationId xmlns:a16="http://schemas.microsoft.com/office/drawing/2014/main" id="{CAD5F7F8-DA01-4E5A-AD99-76508E6BC9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88" y="5830888"/>
            <a:ext cx="2095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34 Rectángulo">
            <a:extLst>
              <a:ext uri="{FF2B5EF4-FFF2-40B4-BE49-F238E27FC236}">
                <a16:creationId xmlns:a16="http://schemas.microsoft.com/office/drawing/2014/main" id="{61657C0C-C5DE-4F6B-96D6-FFF5F02A2114}"/>
              </a:ext>
            </a:extLst>
          </p:cNvPr>
          <p:cNvSpPr/>
          <p:nvPr/>
        </p:nvSpPr>
        <p:spPr>
          <a:xfrm>
            <a:off x="5360988" y="5776913"/>
            <a:ext cx="1636712" cy="76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1215" name="9 Grupo">
            <a:extLst>
              <a:ext uri="{FF2B5EF4-FFF2-40B4-BE49-F238E27FC236}">
                <a16:creationId xmlns:a16="http://schemas.microsoft.com/office/drawing/2014/main" id="{901D9BA8-7775-430A-BD65-A98B2853F9C9}"/>
              </a:ext>
            </a:extLst>
          </p:cNvPr>
          <p:cNvGrpSpPr>
            <a:grpSpLocks/>
          </p:cNvGrpSpPr>
          <p:nvPr/>
        </p:nvGrpSpPr>
        <p:grpSpPr bwMode="auto">
          <a:xfrm>
            <a:off x="5559425" y="5881688"/>
            <a:ext cx="495300" cy="482600"/>
            <a:chOff x="7912124" y="4644961"/>
            <a:chExt cx="571500" cy="571500"/>
          </a:xfrm>
        </p:grpSpPr>
        <p:sp>
          <p:nvSpPr>
            <p:cNvPr id="11" name="10 Elipse">
              <a:extLst>
                <a:ext uri="{FF2B5EF4-FFF2-40B4-BE49-F238E27FC236}">
                  <a16:creationId xmlns:a16="http://schemas.microsoft.com/office/drawing/2014/main" id="{C80710EE-8AA9-42EB-A8F4-D6E62A30CA04}"/>
                </a:ext>
              </a:extLst>
            </p:cNvPr>
            <p:cNvSpPr/>
            <p:nvPr/>
          </p:nvSpPr>
          <p:spPr bwMode="auto">
            <a:xfrm>
              <a:off x="7912124" y="4644961"/>
              <a:ext cx="571500" cy="571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11 Elipse">
              <a:extLst>
                <a:ext uri="{FF2B5EF4-FFF2-40B4-BE49-F238E27FC236}">
                  <a16:creationId xmlns:a16="http://schemas.microsoft.com/office/drawing/2014/main" id="{F7A03526-E4D5-43BB-9B51-91C9701BE490}"/>
                </a:ext>
              </a:extLst>
            </p:cNvPr>
            <p:cNvSpPr/>
            <p:nvPr/>
          </p:nvSpPr>
          <p:spPr bwMode="auto">
            <a:xfrm>
              <a:off x="7989057" y="4725798"/>
              <a:ext cx="417635" cy="419226"/>
            </a:xfrm>
            <a:prstGeom prst="ellipse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" name="12 Conector recto">
              <a:extLst>
                <a:ext uri="{FF2B5EF4-FFF2-40B4-BE49-F238E27FC236}">
                  <a16:creationId xmlns:a16="http://schemas.microsoft.com/office/drawing/2014/main" id="{293B6FCA-FA61-4BB2-83BC-CBAC947B8B65}"/>
                </a:ext>
              </a:extLst>
            </p:cNvPr>
            <p:cNvCxnSpPr/>
            <p:nvPr/>
          </p:nvCxnSpPr>
          <p:spPr bwMode="auto">
            <a:xfrm rot="5400000" flipH="1" flipV="1">
              <a:off x="8197103" y="4734088"/>
              <a:ext cx="203033" cy="2014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216" name="15 Grupo">
            <a:extLst>
              <a:ext uri="{FF2B5EF4-FFF2-40B4-BE49-F238E27FC236}">
                <a16:creationId xmlns:a16="http://schemas.microsoft.com/office/drawing/2014/main" id="{FDF57CAE-FDFF-49B1-A2B0-35A271CC4312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5884863"/>
            <a:ext cx="495300" cy="482600"/>
            <a:chOff x="7912124" y="4644961"/>
            <a:chExt cx="571500" cy="571500"/>
          </a:xfrm>
        </p:grpSpPr>
        <p:sp>
          <p:nvSpPr>
            <p:cNvPr id="17" name="16 Elipse">
              <a:extLst>
                <a:ext uri="{FF2B5EF4-FFF2-40B4-BE49-F238E27FC236}">
                  <a16:creationId xmlns:a16="http://schemas.microsoft.com/office/drawing/2014/main" id="{005F88B9-0673-40D5-AD39-A15D5B97BA9B}"/>
                </a:ext>
              </a:extLst>
            </p:cNvPr>
            <p:cNvSpPr/>
            <p:nvPr/>
          </p:nvSpPr>
          <p:spPr bwMode="auto">
            <a:xfrm>
              <a:off x="7912124" y="4644961"/>
              <a:ext cx="571500" cy="571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17 Elipse">
              <a:extLst>
                <a:ext uri="{FF2B5EF4-FFF2-40B4-BE49-F238E27FC236}">
                  <a16:creationId xmlns:a16="http://schemas.microsoft.com/office/drawing/2014/main" id="{F70BC5D5-3114-4327-8765-2C088323B30D}"/>
                </a:ext>
              </a:extLst>
            </p:cNvPr>
            <p:cNvSpPr/>
            <p:nvPr/>
          </p:nvSpPr>
          <p:spPr bwMode="auto">
            <a:xfrm>
              <a:off x="7989057" y="4725798"/>
              <a:ext cx="417635" cy="419226"/>
            </a:xfrm>
            <a:prstGeom prst="ellipse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9" name="18 Conector recto">
              <a:extLst>
                <a:ext uri="{FF2B5EF4-FFF2-40B4-BE49-F238E27FC236}">
                  <a16:creationId xmlns:a16="http://schemas.microsoft.com/office/drawing/2014/main" id="{2CAFCA1C-FFF6-44D7-8A41-6D3859851934}"/>
                </a:ext>
              </a:extLst>
            </p:cNvPr>
            <p:cNvCxnSpPr>
              <a:endCxn id="17" idx="1"/>
            </p:cNvCxnSpPr>
            <p:nvPr/>
          </p:nvCxnSpPr>
          <p:spPr bwMode="auto">
            <a:xfrm flipH="1" flipV="1">
              <a:off x="7996384" y="4729557"/>
              <a:ext cx="201490" cy="206793"/>
            </a:xfrm>
            <a:prstGeom prst="line">
              <a:avLst/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217" name="4 CuadroTexto">
            <a:extLst>
              <a:ext uri="{FF2B5EF4-FFF2-40B4-BE49-F238E27FC236}">
                <a16:creationId xmlns:a16="http://schemas.microsoft.com/office/drawing/2014/main" id="{A13CF67C-1A81-4DDC-BA93-72376DF92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381750"/>
            <a:ext cx="495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FUEL</a:t>
            </a:r>
            <a:endParaRPr kumimoji="0" lang="es-ES" altLang="en-US" sz="1100" b="1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218" name="35 CuadroTexto">
            <a:extLst>
              <a:ext uri="{FF2B5EF4-FFF2-40B4-BE49-F238E27FC236}">
                <a16:creationId xmlns:a16="http://schemas.microsoft.com/office/drawing/2014/main" id="{C54E8271-3E24-4D2F-B9C7-84847E821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388" y="6381750"/>
            <a:ext cx="58261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SPEED</a:t>
            </a:r>
            <a:endParaRPr kumimoji="0" lang="es-ES" altLang="en-US" sz="1100" b="1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219" name="36 CuadroTexto">
            <a:extLst>
              <a:ext uri="{FF2B5EF4-FFF2-40B4-BE49-F238E27FC236}">
                <a16:creationId xmlns:a16="http://schemas.microsoft.com/office/drawing/2014/main" id="{32E2060D-9C8F-4CE6-86FE-DAB440AA8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5" y="6381750"/>
            <a:ext cx="93503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LOADING</a:t>
            </a:r>
            <a:endParaRPr kumimoji="0" lang="es-ES" altLang="en-US" sz="1100" b="1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220" name="37 CuadroTexto">
            <a:extLst>
              <a:ext uri="{FF2B5EF4-FFF2-40B4-BE49-F238E27FC236}">
                <a16:creationId xmlns:a16="http://schemas.microsoft.com/office/drawing/2014/main" id="{10432F3E-B977-431F-86E1-FEF466B7E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6381750"/>
            <a:ext cx="7112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ENGINE</a:t>
            </a:r>
            <a:endParaRPr kumimoji="0" lang="es-ES" altLang="en-US" sz="1100" b="1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38 Rectángulo redondeado">
            <a:extLst>
              <a:ext uri="{FF2B5EF4-FFF2-40B4-BE49-F238E27FC236}">
                <a16:creationId xmlns:a16="http://schemas.microsoft.com/office/drawing/2014/main" id="{94470B8C-C1D3-4206-BF42-1A7F60E281D7}"/>
              </a:ext>
            </a:extLst>
          </p:cNvPr>
          <p:cNvSpPr/>
          <p:nvPr/>
        </p:nvSpPr>
        <p:spPr>
          <a:xfrm>
            <a:off x="2341563" y="163514"/>
            <a:ext cx="7630318" cy="1000125"/>
          </a:xfrm>
          <a:prstGeom prst="roundRect">
            <a:avLst>
              <a:gd name="adj" fmla="val 31404"/>
            </a:avLst>
          </a:prstGeom>
          <a:solidFill>
            <a:schemeClr val="tx1"/>
          </a:solidFill>
          <a:ln w="762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______________.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2 Imagen">
            <a:extLst>
              <a:ext uri="{FF2B5EF4-FFF2-40B4-BE49-F238E27FC236}">
                <a16:creationId xmlns:a16="http://schemas.microsoft.com/office/drawing/2014/main" id="{92A729F1-B9F5-4063-9EE7-506B85F09F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52713" y="1125538"/>
            <a:ext cx="2742885" cy="1825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>
            <a:extLst>
              <a:ext uri="{FF2B5EF4-FFF2-40B4-BE49-F238E27FC236}">
                <a16:creationId xmlns:a16="http://schemas.microsoft.com/office/drawing/2014/main" id="{BADF952E-2FFE-452E-B8A4-66BE8954A87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73207" y="1521597"/>
            <a:ext cx="2704244" cy="179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gifanimados.com/fuego/explosiones/dmfeu1.gif">
            <a:extLst>
              <a:ext uri="{FF2B5EF4-FFF2-40B4-BE49-F238E27FC236}">
                <a16:creationId xmlns:a16="http://schemas.microsoft.com/office/drawing/2014/main" id="{B77B3DCA-EF50-4BCF-87A5-6FF279379B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1814513"/>
            <a:ext cx="5810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20 Imagen">
            <a:extLst>
              <a:ext uri="{FF2B5EF4-FFF2-40B4-BE49-F238E27FC236}">
                <a16:creationId xmlns:a16="http://schemas.microsoft.com/office/drawing/2014/main" id="{75B06814-A447-48A4-BF43-05EA901B798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93150" y="984686"/>
            <a:ext cx="2742884" cy="1825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57 CuadroTexto">
            <a:extLst>
              <a:ext uri="{FF2B5EF4-FFF2-40B4-BE49-F238E27FC236}">
                <a16:creationId xmlns:a16="http://schemas.microsoft.com/office/drawing/2014/main" id="{1000E3B3-39C9-4469-812A-CF5F92ABE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7725" y="371475"/>
            <a:ext cx="2825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s-E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Arial" panose="020B0604020202020204" pitchFamily="34" charset="0"/>
              </a:rPr>
              <a:t>Thailand</a:t>
            </a:r>
            <a:endParaRPr kumimoji="0" lang="es-ES" altLang="es-E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7" name="66 Conector recto">
            <a:extLst>
              <a:ext uri="{FF2B5EF4-FFF2-40B4-BE49-F238E27FC236}">
                <a16:creationId xmlns:a16="http://schemas.microsoft.com/office/drawing/2014/main" id="{7ADDB54C-F6AC-429A-871A-91D3BFFE8FB1}"/>
              </a:ext>
            </a:extLst>
          </p:cNvPr>
          <p:cNvCxnSpPr>
            <a:cxnSpLocks/>
            <a:stCxn id="2" idx="1"/>
          </p:cNvCxnSpPr>
          <p:nvPr/>
        </p:nvCxnSpPr>
        <p:spPr>
          <a:xfrm flipH="1" flipV="1">
            <a:off x="3564569" y="2443163"/>
            <a:ext cx="2602870" cy="3205163"/>
          </a:xfrm>
          <a:prstGeom prst="line">
            <a:avLst/>
          </a:prstGeom>
          <a:ln w="38100">
            <a:solidFill>
              <a:srgbClr val="FF0066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>
            <a:extLst>
              <a:ext uri="{FF2B5EF4-FFF2-40B4-BE49-F238E27FC236}">
                <a16:creationId xmlns:a16="http://schemas.microsoft.com/office/drawing/2014/main" id="{5A23ACE1-51B5-41EA-9932-F085BDF06036}"/>
              </a:ext>
            </a:extLst>
          </p:cNvPr>
          <p:cNvCxnSpPr>
            <a:cxnSpLocks/>
            <a:stCxn id="2" idx="1"/>
          </p:cNvCxnSpPr>
          <p:nvPr/>
        </p:nvCxnSpPr>
        <p:spPr>
          <a:xfrm flipV="1">
            <a:off x="6167439" y="2957314"/>
            <a:ext cx="1984461" cy="2691012"/>
          </a:xfrm>
          <a:prstGeom prst="line">
            <a:avLst/>
          </a:prstGeom>
          <a:ln w="38100">
            <a:solidFill>
              <a:srgbClr val="FF0066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80 Conector recto">
            <a:extLst>
              <a:ext uri="{FF2B5EF4-FFF2-40B4-BE49-F238E27FC236}">
                <a16:creationId xmlns:a16="http://schemas.microsoft.com/office/drawing/2014/main" id="{DA309460-5BCD-4B2A-B933-1A20B0F7DF1E}"/>
              </a:ext>
            </a:extLst>
          </p:cNvPr>
          <p:cNvCxnSpPr>
            <a:cxnSpLocks/>
          </p:cNvCxnSpPr>
          <p:nvPr/>
        </p:nvCxnSpPr>
        <p:spPr>
          <a:xfrm flipV="1">
            <a:off x="6168008" y="2397126"/>
            <a:ext cx="75632" cy="3251109"/>
          </a:xfrm>
          <a:prstGeom prst="line">
            <a:avLst/>
          </a:prstGeom>
          <a:ln w="38100">
            <a:solidFill>
              <a:srgbClr val="FF0066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F0AF375-41D5-4FF5-BE14-DFE6175B3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4452" y="3971985"/>
            <a:ext cx="2520537" cy="168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4764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ac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 nodeType="clickPar">
                      <p:stCondLst>
                        <p:cond delay="0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43">
            <a:extLst>
              <a:ext uri="{FF2B5EF4-FFF2-40B4-BE49-F238E27FC236}">
                <a16:creationId xmlns:a16="http://schemas.microsoft.com/office/drawing/2014/main" id="{A8C440E3-DABD-4F65-A841-6FBFFBCF3245}"/>
              </a:ext>
            </a:extLst>
          </p:cNvPr>
          <p:cNvGrpSpPr>
            <a:grpSpLocks/>
          </p:cNvGrpSpPr>
          <p:nvPr/>
        </p:nvGrpSpPr>
        <p:grpSpPr bwMode="auto">
          <a:xfrm>
            <a:off x="0" y="371475"/>
            <a:ext cx="12192000" cy="6088062"/>
            <a:chOff x="0" y="-26988"/>
            <a:chExt cx="12192000" cy="6884988"/>
          </a:xfrm>
        </p:grpSpPr>
        <p:pic>
          <p:nvPicPr>
            <p:cNvPr id="49184" name="Picture 44">
              <a:extLst>
                <a:ext uri="{FF2B5EF4-FFF2-40B4-BE49-F238E27FC236}">
                  <a16:creationId xmlns:a16="http://schemas.microsoft.com/office/drawing/2014/main" id="{33CFB1FD-606E-4735-8357-4DCA12C1B5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899" y="-26988"/>
              <a:ext cx="1192953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9185" name="Group 45">
              <a:extLst>
                <a:ext uri="{FF2B5EF4-FFF2-40B4-BE49-F238E27FC236}">
                  <a16:creationId xmlns:a16="http://schemas.microsoft.com/office/drawing/2014/main" id="{3B4B78D1-D11A-4777-A141-79834BF6A5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26988"/>
              <a:ext cx="12192000" cy="6884988"/>
              <a:chOff x="0" y="-26988"/>
              <a:chExt cx="12192000" cy="6884988"/>
            </a:xfrm>
          </p:grpSpPr>
          <p:sp>
            <p:nvSpPr>
              <p:cNvPr id="47" name="23 Arco de bloque">
                <a:extLst>
                  <a:ext uri="{FF2B5EF4-FFF2-40B4-BE49-F238E27FC236}">
                    <a16:creationId xmlns:a16="http://schemas.microsoft.com/office/drawing/2014/main" id="{CD420339-C277-4241-84EE-90F445EC0155}"/>
                  </a:ext>
                </a:extLst>
              </p:cNvPr>
              <p:cNvSpPr/>
              <p:nvPr/>
            </p:nvSpPr>
            <p:spPr>
              <a:xfrm rot="10800000">
                <a:off x="10747375" y="5473700"/>
                <a:ext cx="982663" cy="1066800"/>
              </a:xfrm>
              <a:prstGeom prst="blockArc">
                <a:avLst>
                  <a:gd name="adj1" fmla="val 10326741"/>
                  <a:gd name="adj2" fmla="val 17009659"/>
                  <a:gd name="adj3" fmla="val 17167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22 Arco de bloque">
                <a:extLst>
                  <a:ext uri="{FF2B5EF4-FFF2-40B4-BE49-F238E27FC236}">
                    <a16:creationId xmlns:a16="http://schemas.microsoft.com/office/drawing/2014/main" id="{58612488-820F-412A-9CE6-AF86A8412E42}"/>
                  </a:ext>
                </a:extLst>
              </p:cNvPr>
              <p:cNvSpPr/>
              <p:nvPr/>
            </p:nvSpPr>
            <p:spPr>
              <a:xfrm rot="5400000">
                <a:off x="10894219" y="210344"/>
                <a:ext cx="912812" cy="958850"/>
              </a:xfrm>
              <a:prstGeom prst="blockArc">
                <a:avLst>
                  <a:gd name="adj1" fmla="val 10800000"/>
                  <a:gd name="adj2" fmla="val 16556604"/>
                  <a:gd name="adj3" fmla="val 13543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21 Arco de bloque">
                <a:extLst>
                  <a:ext uri="{FF2B5EF4-FFF2-40B4-BE49-F238E27FC236}">
                    <a16:creationId xmlns:a16="http://schemas.microsoft.com/office/drawing/2014/main" id="{7DF9C3E5-4C83-4C1F-96E3-816B25A6D6E3}"/>
                  </a:ext>
                </a:extLst>
              </p:cNvPr>
              <p:cNvSpPr/>
              <p:nvPr/>
            </p:nvSpPr>
            <p:spPr>
              <a:xfrm rot="16200000">
                <a:off x="306387" y="5602288"/>
                <a:ext cx="1128713" cy="954088"/>
              </a:xfrm>
              <a:prstGeom prst="blockArc">
                <a:avLst>
                  <a:gd name="adj1" fmla="val 10407675"/>
                  <a:gd name="adj2" fmla="val 17125725"/>
                  <a:gd name="adj3" fmla="val 18692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3 Arco de bloque">
                <a:extLst>
                  <a:ext uri="{FF2B5EF4-FFF2-40B4-BE49-F238E27FC236}">
                    <a16:creationId xmlns:a16="http://schemas.microsoft.com/office/drawing/2014/main" id="{EC9DEB9B-34AA-47BD-AE82-3650CAA2437E}"/>
                  </a:ext>
                </a:extLst>
              </p:cNvPr>
              <p:cNvSpPr/>
              <p:nvPr/>
            </p:nvSpPr>
            <p:spPr>
              <a:xfrm>
                <a:off x="361950" y="276225"/>
                <a:ext cx="911225" cy="1066800"/>
              </a:xfrm>
              <a:prstGeom prst="blockArc">
                <a:avLst>
                  <a:gd name="adj1" fmla="val 10800000"/>
                  <a:gd name="adj2" fmla="val 16556604"/>
                  <a:gd name="adj3" fmla="val 13543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9190" name="Group 50">
                <a:extLst>
                  <a:ext uri="{FF2B5EF4-FFF2-40B4-BE49-F238E27FC236}">
                    <a16:creationId xmlns:a16="http://schemas.microsoft.com/office/drawing/2014/main" id="{89F540C3-3CBA-4B7D-88FB-3A1A1883C6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-26988"/>
                <a:ext cx="12192000" cy="6884988"/>
                <a:chOff x="1524000" y="0"/>
                <a:chExt cx="9144000" cy="6884988"/>
              </a:xfrm>
            </p:grpSpPr>
            <p:sp>
              <p:nvSpPr>
                <p:cNvPr id="52" name="8 Rectángulo">
                  <a:extLst>
                    <a:ext uri="{FF2B5EF4-FFF2-40B4-BE49-F238E27FC236}">
                      <a16:creationId xmlns:a16="http://schemas.microsoft.com/office/drawing/2014/main" id="{623E3D11-D6D9-4E60-BAAA-A6924B57E879}"/>
                    </a:ext>
                  </a:extLst>
                </p:cNvPr>
                <p:cNvSpPr/>
                <p:nvPr/>
              </p:nvSpPr>
              <p:spPr>
                <a:xfrm>
                  <a:off x="1524000" y="0"/>
                  <a:ext cx="9109472" cy="404813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33 Rectángulo">
                  <a:extLst>
                    <a:ext uri="{FF2B5EF4-FFF2-40B4-BE49-F238E27FC236}">
                      <a16:creationId xmlns:a16="http://schemas.microsoft.com/office/drawing/2014/main" id="{B9D158F4-5CF5-46AF-80F4-07AE38CDFAB0}"/>
                    </a:ext>
                  </a:extLst>
                </p:cNvPr>
                <p:cNvSpPr/>
                <p:nvPr/>
              </p:nvSpPr>
              <p:spPr>
                <a:xfrm>
                  <a:off x="1524000" y="6524626"/>
                  <a:ext cx="9109472" cy="360362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32 Rectángulo">
                  <a:extLst>
                    <a:ext uri="{FF2B5EF4-FFF2-40B4-BE49-F238E27FC236}">
                      <a16:creationId xmlns:a16="http://schemas.microsoft.com/office/drawing/2014/main" id="{D3D7EFBA-27FF-4EA5-9903-E46E6AEFE957}"/>
                    </a:ext>
                  </a:extLst>
                </p:cNvPr>
                <p:cNvSpPr/>
                <p:nvPr/>
              </p:nvSpPr>
              <p:spPr>
                <a:xfrm>
                  <a:off x="10309622" y="26988"/>
                  <a:ext cx="358378" cy="6858000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29 Rectángulo">
                  <a:extLst>
                    <a:ext uri="{FF2B5EF4-FFF2-40B4-BE49-F238E27FC236}">
                      <a16:creationId xmlns:a16="http://schemas.microsoft.com/office/drawing/2014/main" id="{64077D70-294F-493E-8FA0-AE9B9188F663}"/>
                    </a:ext>
                  </a:extLst>
                </p:cNvPr>
                <p:cNvSpPr/>
                <p:nvPr/>
              </p:nvSpPr>
              <p:spPr>
                <a:xfrm>
                  <a:off x="1524000" y="0"/>
                  <a:ext cx="323850" cy="6858001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28 Rectángulo redondeado">
                  <a:extLst>
                    <a:ext uri="{FF2B5EF4-FFF2-40B4-BE49-F238E27FC236}">
                      <a16:creationId xmlns:a16="http://schemas.microsoft.com/office/drawing/2014/main" id="{58E468F5-EACD-4F76-943D-A4CAE0D5E8E0}"/>
                    </a:ext>
                  </a:extLst>
                </p:cNvPr>
                <p:cNvSpPr/>
                <p:nvPr/>
              </p:nvSpPr>
              <p:spPr>
                <a:xfrm>
                  <a:off x="1847851" y="404813"/>
                  <a:ext cx="8461375" cy="6119812"/>
                </a:xfrm>
                <a:prstGeom prst="roundRect">
                  <a:avLst>
                    <a:gd name="adj" fmla="val 8175"/>
                  </a:avLst>
                </a:prstGeom>
                <a:noFill/>
                <a:ln w="76200">
                  <a:solidFill>
                    <a:schemeClr val="bg1">
                      <a:lumMod val="7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1 Abrir corchete">
            <a:extLst>
              <a:ext uri="{FF2B5EF4-FFF2-40B4-BE49-F238E27FC236}">
                <a16:creationId xmlns:a16="http://schemas.microsoft.com/office/drawing/2014/main" id="{75D42E18-FFCB-4F98-8DD3-DC8A0C7A4F5B}"/>
              </a:ext>
            </a:extLst>
          </p:cNvPr>
          <p:cNvSpPr/>
          <p:nvPr/>
        </p:nvSpPr>
        <p:spPr>
          <a:xfrm rot="5400000">
            <a:off x="5692776" y="4538663"/>
            <a:ext cx="949325" cy="3168650"/>
          </a:xfrm>
          <a:prstGeom prst="leftBracket">
            <a:avLst>
              <a:gd name="adj" fmla="val 57093"/>
            </a:avLst>
          </a:prstGeom>
          <a:solidFill>
            <a:schemeClr val="tx1">
              <a:lumMod val="85000"/>
              <a:lumOff val="15000"/>
            </a:schemeClr>
          </a:solidFill>
          <a:ln w="762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3215C85E-6B75-4B53-99F9-E89799AECA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275" y="187801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929D3324-DAF5-42D6-9C48-CBC3E6C8DC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5049838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D160D5DF-7687-4969-B7F9-AA7B703B09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0" y="392906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8" descr="http://www.100pies.net/Gifs/Botones/Botones/boton-16.gif">
            <a:extLst>
              <a:ext uri="{FF2B5EF4-FFF2-40B4-BE49-F238E27FC236}">
                <a16:creationId xmlns:a16="http://schemas.microsoft.com/office/drawing/2014/main" id="{1597AD95-062C-44D3-A8F9-18488E61EC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5902325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6" descr="http://files.myopera.com/Cronos3GR/albums/131098/Animated%20-%20Graffic%20Equalizer%20%28C3P%29.gif">
            <a:extLst>
              <a:ext uri="{FF2B5EF4-FFF2-40B4-BE49-F238E27FC236}">
                <a16:creationId xmlns:a16="http://schemas.microsoft.com/office/drawing/2014/main" id="{5BB49CDB-38CD-4ED0-AA1D-13341F5B38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88" y="5830888"/>
            <a:ext cx="2095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34 Rectángulo">
            <a:extLst>
              <a:ext uri="{FF2B5EF4-FFF2-40B4-BE49-F238E27FC236}">
                <a16:creationId xmlns:a16="http://schemas.microsoft.com/office/drawing/2014/main" id="{B43AC5AA-F5DE-466E-8409-7D91730879B4}"/>
              </a:ext>
            </a:extLst>
          </p:cNvPr>
          <p:cNvSpPr/>
          <p:nvPr/>
        </p:nvSpPr>
        <p:spPr>
          <a:xfrm>
            <a:off x="5360988" y="5776913"/>
            <a:ext cx="1636712" cy="76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164" name="9 Grupo">
            <a:extLst>
              <a:ext uri="{FF2B5EF4-FFF2-40B4-BE49-F238E27FC236}">
                <a16:creationId xmlns:a16="http://schemas.microsoft.com/office/drawing/2014/main" id="{8E4929D1-478F-4DBF-82CB-06BEA2543331}"/>
              </a:ext>
            </a:extLst>
          </p:cNvPr>
          <p:cNvGrpSpPr>
            <a:grpSpLocks/>
          </p:cNvGrpSpPr>
          <p:nvPr/>
        </p:nvGrpSpPr>
        <p:grpSpPr bwMode="auto">
          <a:xfrm>
            <a:off x="5559425" y="5881688"/>
            <a:ext cx="495300" cy="482600"/>
            <a:chOff x="7912124" y="4644961"/>
            <a:chExt cx="571500" cy="571500"/>
          </a:xfrm>
        </p:grpSpPr>
        <p:sp>
          <p:nvSpPr>
            <p:cNvPr id="11" name="10 Elipse">
              <a:extLst>
                <a:ext uri="{FF2B5EF4-FFF2-40B4-BE49-F238E27FC236}">
                  <a16:creationId xmlns:a16="http://schemas.microsoft.com/office/drawing/2014/main" id="{40D68FD0-A4D6-41EA-8CE7-260C3B665031}"/>
                </a:ext>
              </a:extLst>
            </p:cNvPr>
            <p:cNvSpPr/>
            <p:nvPr/>
          </p:nvSpPr>
          <p:spPr bwMode="auto">
            <a:xfrm>
              <a:off x="7912124" y="4644961"/>
              <a:ext cx="571500" cy="571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11 Elipse">
              <a:extLst>
                <a:ext uri="{FF2B5EF4-FFF2-40B4-BE49-F238E27FC236}">
                  <a16:creationId xmlns:a16="http://schemas.microsoft.com/office/drawing/2014/main" id="{A11A9255-0E74-408C-9185-65BA17F6B63E}"/>
                </a:ext>
              </a:extLst>
            </p:cNvPr>
            <p:cNvSpPr/>
            <p:nvPr/>
          </p:nvSpPr>
          <p:spPr bwMode="auto">
            <a:xfrm>
              <a:off x="7989057" y="4725798"/>
              <a:ext cx="417635" cy="419226"/>
            </a:xfrm>
            <a:prstGeom prst="ellipse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" name="12 Conector recto">
              <a:extLst>
                <a:ext uri="{FF2B5EF4-FFF2-40B4-BE49-F238E27FC236}">
                  <a16:creationId xmlns:a16="http://schemas.microsoft.com/office/drawing/2014/main" id="{81E7E545-E05B-4DCA-8D61-8F1714485520}"/>
                </a:ext>
              </a:extLst>
            </p:cNvPr>
            <p:cNvCxnSpPr/>
            <p:nvPr/>
          </p:nvCxnSpPr>
          <p:spPr bwMode="auto">
            <a:xfrm rot="5400000" flipH="1" flipV="1">
              <a:off x="8197103" y="4734088"/>
              <a:ext cx="203033" cy="2014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165" name="15 Grupo">
            <a:extLst>
              <a:ext uri="{FF2B5EF4-FFF2-40B4-BE49-F238E27FC236}">
                <a16:creationId xmlns:a16="http://schemas.microsoft.com/office/drawing/2014/main" id="{7059D34D-E48D-460B-A727-52F8E6EF2E7A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5884863"/>
            <a:ext cx="495300" cy="482600"/>
            <a:chOff x="7912124" y="4644961"/>
            <a:chExt cx="571500" cy="571500"/>
          </a:xfrm>
        </p:grpSpPr>
        <p:sp>
          <p:nvSpPr>
            <p:cNvPr id="17" name="16 Elipse">
              <a:extLst>
                <a:ext uri="{FF2B5EF4-FFF2-40B4-BE49-F238E27FC236}">
                  <a16:creationId xmlns:a16="http://schemas.microsoft.com/office/drawing/2014/main" id="{A92D3B71-E01E-43E3-A051-3A5223C7E073}"/>
                </a:ext>
              </a:extLst>
            </p:cNvPr>
            <p:cNvSpPr/>
            <p:nvPr/>
          </p:nvSpPr>
          <p:spPr bwMode="auto">
            <a:xfrm>
              <a:off x="7912124" y="4644961"/>
              <a:ext cx="571500" cy="571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17 Elipse">
              <a:extLst>
                <a:ext uri="{FF2B5EF4-FFF2-40B4-BE49-F238E27FC236}">
                  <a16:creationId xmlns:a16="http://schemas.microsoft.com/office/drawing/2014/main" id="{A0625D3F-FDB4-4410-A86A-757BF4A9A47D}"/>
                </a:ext>
              </a:extLst>
            </p:cNvPr>
            <p:cNvSpPr/>
            <p:nvPr/>
          </p:nvSpPr>
          <p:spPr bwMode="auto">
            <a:xfrm>
              <a:off x="7989057" y="4725798"/>
              <a:ext cx="417635" cy="419226"/>
            </a:xfrm>
            <a:prstGeom prst="ellipse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9" name="18 Conector recto">
              <a:extLst>
                <a:ext uri="{FF2B5EF4-FFF2-40B4-BE49-F238E27FC236}">
                  <a16:creationId xmlns:a16="http://schemas.microsoft.com/office/drawing/2014/main" id="{F208207E-B5AE-473D-8BB5-69572F7E0769}"/>
                </a:ext>
              </a:extLst>
            </p:cNvPr>
            <p:cNvCxnSpPr>
              <a:endCxn id="17" idx="1"/>
            </p:cNvCxnSpPr>
            <p:nvPr/>
          </p:nvCxnSpPr>
          <p:spPr bwMode="auto">
            <a:xfrm flipH="1" flipV="1">
              <a:off x="7996384" y="4729557"/>
              <a:ext cx="201490" cy="206793"/>
            </a:xfrm>
            <a:prstGeom prst="line">
              <a:avLst/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38 Rectángulo redondeado">
            <a:extLst>
              <a:ext uri="{FF2B5EF4-FFF2-40B4-BE49-F238E27FC236}">
                <a16:creationId xmlns:a16="http://schemas.microsoft.com/office/drawing/2014/main" id="{33A29A36-F343-49FC-8378-046DFD838C61}"/>
              </a:ext>
            </a:extLst>
          </p:cNvPr>
          <p:cNvSpPr/>
          <p:nvPr/>
        </p:nvSpPr>
        <p:spPr>
          <a:xfrm>
            <a:off x="2341563" y="163514"/>
            <a:ext cx="7630318" cy="1000125"/>
          </a:xfrm>
          <a:prstGeom prst="roundRect">
            <a:avLst>
              <a:gd name="adj" fmla="val 31404"/>
            </a:avLst>
          </a:prstGeom>
          <a:solidFill>
            <a:schemeClr val="tx1"/>
          </a:solidFill>
          <a:ln w="762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______________.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2 Imagen">
            <a:extLst>
              <a:ext uri="{FF2B5EF4-FFF2-40B4-BE49-F238E27FC236}">
                <a16:creationId xmlns:a16="http://schemas.microsoft.com/office/drawing/2014/main" id="{54C07BEB-1333-49E3-ABD8-F4ED0E0F35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03280" y="1109933"/>
            <a:ext cx="2584919" cy="172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>
            <a:extLst>
              <a:ext uri="{FF2B5EF4-FFF2-40B4-BE49-F238E27FC236}">
                <a16:creationId xmlns:a16="http://schemas.microsoft.com/office/drawing/2014/main" id="{23458C24-F52B-48E6-BC98-66D29046318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09771" y="1369534"/>
            <a:ext cx="2839706" cy="1889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gifanimados.com/fuego/explosiones/dmfeu1.gif">
            <a:extLst>
              <a:ext uri="{FF2B5EF4-FFF2-40B4-BE49-F238E27FC236}">
                <a16:creationId xmlns:a16="http://schemas.microsoft.com/office/drawing/2014/main" id="{58CA53A7-AF3B-4BDE-AAD4-F2BA713631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2900363"/>
            <a:ext cx="5810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20 Imagen">
            <a:extLst>
              <a:ext uri="{FF2B5EF4-FFF2-40B4-BE49-F238E27FC236}">
                <a16:creationId xmlns:a16="http://schemas.microsoft.com/office/drawing/2014/main" id="{B4B3DED0-BDF3-48B6-BA23-E4CB099A5D4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42001" y="2133548"/>
            <a:ext cx="2655926" cy="176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57 CuadroTexto">
            <a:extLst>
              <a:ext uri="{FF2B5EF4-FFF2-40B4-BE49-F238E27FC236}">
                <a16:creationId xmlns:a16="http://schemas.microsoft.com/office/drawing/2014/main" id="{B469432A-415F-4982-8073-5DD44A66C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4701" y="371475"/>
            <a:ext cx="2971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s-E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Arial" panose="020B0604020202020204" pitchFamily="34" charset="0"/>
              </a:rPr>
              <a:t>Laos</a:t>
            </a:r>
            <a:endParaRPr kumimoji="0" lang="es-ES" altLang="es-E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7" name="66 Conector recto">
            <a:extLst>
              <a:ext uri="{FF2B5EF4-FFF2-40B4-BE49-F238E27FC236}">
                <a16:creationId xmlns:a16="http://schemas.microsoft.com/office/drawing/2014/main" id="{8A51380C-6FC2-49C9-AB49-28F49773759C}"/>
              </a:ext>
            </a:extLst>
          </p:cNvPr>
          <p:cNvCxnSpPr>
            <a:cxnSpLocks/>
            <a:stCxn id="2" idx="1"/>
          </p:cNvCxnSpPr>
          <p:nvPr/>
        </p:nvCxnSpPr>
        <p:spPr>
          <a:xfrm flipH="1" flipV="1">
            <a:off x="5867400" y="2514600"/>
            <a:ext cx="300038" cy="3133726"/>
          </a:xfrm>
          <a:prstGeom prst="line">
            <a:avLst/>
          </a:prstGeom>
          <a:ln w="38100">
            <a:solidFill>
              <a:srgbClr val="FF0066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>
            <a:extLst>
              <a:ext uri="{FF2B5EF4-FFF2-40B4-BE49-F238E27FC236}">
                <a16:creationId xmlns:a16="http://schemas.microsoft.com/office/drawing/2014/main" id="{8A177667-D719-4465-801B-BC9489915735}"/>
              </a:ext>
            </a:extLst>
          </p:cNvPr>
          <p:cNvCxnSpPr>
            <a:cxnSpLocks/>
            <a:stCxn id="2" idx="1"/>
          </p:cNvCxnSpPr>
          <p:nvPr/>
        </p:nvCxnSpPr>
        <p:spPr>
          <a:xfrm flipV="1">
            <a:off x="6167439" y="2957314"/>
            <a:ext cx="1984461" cy="2691012"/>
          </a:xfrm>
          <a:prstGeom prst="line">
            <a:avLst/>
          </a:prstGeom>
          <a:ln w="38100">
            <a:solidFill>
              <a:srgbClr val="FF0066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80 Conector recto">
            <a:extLst>
              <a:ext uri="{FF2B5EF4-FFF2-40B4-BE49-F238E27FC236}">
                <a16:creationId xmlns:a16="http://schemas.microsoft.com/office/drawing/2014/main" id="{B5448C96-F392-4F8A-9B8C-A6F5141C258A}"/>
              </a:ext>
            </a:extLst>
          </p:cNvPr>
          <p:cNvCxnSpPr>
            <a:cxnSpLocks/>
          </p:cNvCxnSpPr>
          <p:nvPr/>
        </p:nvCxnSpPr>
        <p:spPr>
          <a:xfrm flipH="1" flipV="1">
            <a:off x="3810000" y="3568700"/>
            <a:ext cx="2358008" cy="2079534"/>
          </a:xfrm>
          <a:prstGeom prst="line">
            <a:avLst/>
          </a:prstGeom>
          <a:ln w="38100">
            <a:solidFill>
              <a:srgbClr val="FF0066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4D0DF15E-005D-4256-8E2C-A1E51F3BB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0491" y="4135330"/>
            <a:ext cx="2491473" cy="1661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8004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ac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 nodeType="clickPar">
                      <p:stCondLst>
                        <p:cond delay="0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47">
            <a:extLst>
              <a:ext uri="{FF2B5EF4-FFF2-40B4-BE49-F238E27FC236}">
                <a16:creationId xmlns:a16="http://schemas.microsoft.com/office/drawing/2014/main" id="{215559E1-D554-4483-A84C-D4542DBA4CBE}"/>
              </a:ext>
            </a:extLst>
          </p:cNvPr>
          <p:cNvGrpSpPr>
            <a:grpSpLocks/>
          </p:cNvGrpSpPr>
          <p:nvPr/>
        </p:nvGrpSpPr>
        <p:grpSpPr bwMode="auto">
          <a:xfrm>
            <a:off x="0" y="319087"/>
            <a:ext cx="12192000" cy="6192838"/>
            <a:chOff x="0" y="-26988"/>
            <a:chExt cx="12192000" cy="6884988"/>
          </a:xfrm>
        </p:grpSpPr>
        <p:pic>
          <p:nvPicPr>
            <p:cNvPr id="50214" name="Picture 48">
              <a:extLst>
                <a:ext uri="{FF2B5EF4-FFF2-40B4-BE49-F238E27FC236}">
                  <a16:creationId xmlns:a16="http://schemas.microsoft.com/office/drawing/2014/main" id="{1DD867F7-5FBC-4532-9E1B-FE29E9F4DF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899" y="-26988"/>
              <a:ext cx="1192953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0215" name="Group 49">
              <a:extLst>
                <a:ext uri="{FF2B5EF4-FFF2-40B4-BE49-F238E27FC236}">
                  <a16:creationId xmlns:a16="http://schemas.microsoft.com/office/drawing/2014/main" id="{09CEA39F-DD5C-4061-B964-B2C05AE8FE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26988"/>
              <a:ext cx="12192000" cy="6884988"/>
              <a:chOff x="0" y="-26988"/>
              <a:chExt cx="12192000" cy="6884988"/>
            </a:xfrm>
          </p:grpSpPr>
          <p:sp>
            <p:nvSpPr>
              <p:cNvPr id="51" name="23 Arco de bloque">
                <a:extLst>
                  <a:ext uri="{FF2B5EF4-FFF2-40B4-BE49-F238E27FC236}">
                    <a16:creationId xmlns:a16="http://schemas.microsoft.com/office/drawing/2014/main" id="{A6CB1A9C-6060-499F-8AF3-C4475B06ED14}"/>
                  </a:ext>
                </a:extLst>
              </p:cNvPr>
              <p:cNvSpPr/>
              <p:nvPr/>
            </p:nvSpPr>
            <p:spPr>
              <a:xfrm rot="10800000">
                <a:off x="10747375" y="5473700"/>
                <a:ext cx="982663" cy="1066800"/>
              </a:xfrm>
              <a:prstGeom prst="blockArc">
                <a:avLst>
                  <a:gd name="adj1" fmla="val 10326741"/>
                  <a:gd name="adj2" fmla="val 17009659"/>
                  <a:gd name="adj3" fmla="val 17167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22 Arco de bloque">
                <a:extLst>
                  <a:ext uri="{FF2B5EF4-FFF2-40B4-BE49-F238E27FC236}">
                    <a16:creationId xmlns:a16="http://schemas.microsoft.com/office/drawing/2014/main" id="{9A3B255B-94ED-4392-B7A5-6E4D3919825B}"/>
                  </a:ext>
                </a:extLst>
              </p:cNvPr>
              <p:cNvSpPr/>
              <p:nvPr/>
            </p:nvSpPr>
            <p:spPr>
              <a:xfrm rot="5400000">
                <a:off x="10894219" y="210344"/>
                <a:ext cx="912812" cy="958850"/>
              </a:xfrm>
              <a:prstGeom prst="blockArc">
                <a:avLst>
                  <a:gd name="adj1" fmla="val 10800000"/>
                  <a:gd name="adj2" fmla="val 16556604"/>
                  <a:gd name="adj3" fmla="val 13543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21 Arco de bloque">
                <a:extLst>
                  <a:ext uri="{FF2B5EF4-FFF2-40B4-BE49-F238E27FC236}">
                    <a16:creationId xmlns:a16="http://schemas.microsoft.com/office/drawing/2014/main" id="{8A60EBCD-B806-4056-BADE-202AD9967744}"/>
                  </a:ext>
                </a:extLst>
              </p:cNvPr>
              <p:cNvSpPr/>
              <p:nvPr/>
            </p:nvSpPr>
            <p:spPr>
              <a:xfrm rot="16200000">
                <a:off x="306387" y="5602288"/>
                <a:ext cx="1128713" cy="954088"/>
              </a:xfrm>
              <a:prstGeom prst="blockArc">
                <a:avLst>
                  <a:gd name="adj1" fmla="val 10407675"/>
                  <a:gd name="adj2" fmla="val 17125725"/>
                  <a:gd name="adj3" fmla="val 18692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3 Arco de bloque">
                <a:extLst>
                  <a:ext uri="{FF2B5EF4-FFF2-40B4-BE49-F238E27FC236}">
                    <a16:creationId xmlns:a16="http://schemas.microsoft.com/office/drawing/2014/main" id="{B828F590-70A9-4BDF-89FA-03284335B549}"/>
                  </a:ext>
                </a:extLst>
              </p:cNvPr>
              <p:cNvSpPr/>
              <p:nvPr/>
            </p:nvSpPr>
            <p:spPr>
              <a:xfrm>
                <a:off x="361950" y="276225"/>
                <a:ext cx="911225" cy="1066800"/>
              </a:xfrm>
              <a:prstGeom prst="blockArc">
                <a:avLst>
                  <a:gd name="adj1" fmla="val 10800000"/>
                  <a:gd name="adj2" fmla="val 16556604"/>
                  <a:gd name="adj3" fmla="val 13543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0220" name="Group 54">
                <a:extLst>
                  <a:ext uri="{FF2B5EF4-FFF2-40B4-BE49-F238E27FC236}">
                    <a16:creationId xmlns:a16="http://schemas.microsoft.com/office/drawing/2014/main" id="{22B8E6B2-AA3F-4A46-8125-2CD92C8DA5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-26988"/>
                <a:ext cx="12192000" cy="6884988"/>
                <a:chOff x="1524000" y="0"/>
                <a:chExt cx="9144000" cy="6884988"/>
              </a:xfrm>
            </p:grpSpPr>
            <p:sp>
              <p:nvSpPr>
                <p:cNvPr id="57" name="8 Rectángulo">
                  <a:extLst>
                    <a:ext uri="{FF2B5EF4-FFF2-40B4-BE49-F238E27FC236}">
                      <a16:creationId xmlns:a16="http://schemas.microsoft.com/office/drawing/2014/main" id="{8295B903-5518-4EC8-AAD7-5EDA8B60406E}"/>
                    </a:ext>
                  </a:extLst>
                </p:cNvPr>
                <p:cNvSpPr/>
                <p:nvPr/>
              </p:nvSpPr>
              <p:spPr>
                <a:xfrm>
                  <a:off x="1524000" y="0"/>
                  <a:ext cx="9109472" cy="404813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33 Rectángulo">
                  <a:extLst>
                    <a:ext uri="{FF2B5EF4-FFF2-40B4-BE49-F238E27FC236}">
                      <a16:creationId xmlns:a16="http://schemas.microsoft.com/office/drawing/2014/main" id="{7BA7C9F9-A8D8-43DF-AEC3-61DB87E84FA1}"/>
                    </a:ext>
                  </a:extLst>
                </p:cNvPr>
                <p:cNvSpPr/>
                <p:nvPr/>
              </p:nvSpPr>
              <p:spPr>
                <a:xfrm>
                  <a:off x="1524000" y="6524626"/>
                  <a:ext cx="9109472" cy="360362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32 Rectángulo">
                  <a:extLst>
                    <a:ext uri="{FF2B5EF4-FFF2-40B4-BE49-F238E27FC236}">
                      <a16:creationId xmlns:a16="http://schemas.microsoft.com/office/drawing/2014/main" id="{FB8D9C71-55C8-49E3-A1A3-C82F42F376BF}"/>
                    </a:ext>
                  </a:extLst>
                </p:cNvPr>
                <p:cNvSpPr/>
                <p:nvPr/>
              </p:nvSpPr>
              <p:spPr>
                <a:xfrm>
                  <a:off x="10309622" y="26988"/>
                  <a:ext cx="358378" cy="6858000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29 Rectángulo">
                  <a:extLst>
                    <a:ext uri="{FF2B5EF4-FFF2-40B4-BE49-F238E27FC236}">
                      <a16:creationId xmlns:a16="http://schemas.microsoft.com/office/drawing/2014/main" id="{C5D28A82-35B9-4BDB-91E3-4F26C084F947}"/>
                    </a:ext>
                  </a:extLst>
                </p:cNvPr>
                <p:cNvSpPr/>
                <p:nvPr/>
              </p:nvSpPr>
              <p:spPr>
                <a:xfrm>
                  <a:off x="1524000" y="0"/>
                  <a:ext cx="323850" cy="6858001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28 Rectángulo redondeado">
                  <a:extLst>
                    <a:ext uri="{FF2B5EF4-FFF2-40B4-BE49-F238E27FC236}">
                      <a16:creationId xmlns:a16="http://schemas.microsoft.com/office/drawing/2014/main" id="{CDE14D0F-4055-4FC4-AD2E-25678121A2CA}"/>
                    </a:ext>
                  </a:extLst>
                </p:cNvPr>
                <p:cNvSpPr/>
                <p:nvPr/>
              </p:nvSpPr>
              <p:spPr>
                <a:xfrm>
                  <a:off x="1847851" y="404813"/>
                  <a:ext cx="8461375" cy="6119812"/>
                </a:xfrm>
                <a:prstGeom prst="roundRect">
                  <a:avLst>
                    <a:gd name="adj" fmla="val 8175"/>
                  </a:avLst>
                </a:prstGeom>
                <a:noFill/>
                <a:ln w="76200">
                  <a:solidFill>
                    <a:schemeClr val="bg1">
                      <a:lumMod val="7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1 Abrir corchete">
            <a:extLst>
              <a:ext uri="{FF2B5EF4-FFF2-40B4-BE49-F238E27FC236}">
                <a16:creationId xmlns:a16="http://schemas.microsoft.com/office/drawing/2014/main" id="{A960F577-16E6-4D1A-82D2-31D89464192B}"/>
              </a:ext>
            </a:extLst>
          </p:cNvPr>
          <p:cNvSpPr/>
          <p:nvPr/>
        </p:nvSpPr>
        <p:spPr>
          <a:xfrm rot="5400000">
            <a:off x="5692776" y="4538663"/>
            <a:ext cx="949325" cy="3168650"/>
          </a:xfrm>
          <a:prstGeom prst="leftBracket">
            <a:avLst>
              <a:gd name="adj" fmla="val 57093"/>
            </a:avLst>
          </a:prstGeom>
          <a:solidFill>
            <a:schemeClr val="tx1">
              <a:lumMod val="85000"/>
              <a:lumOff val="15000"/>
            </a:schemeClr>
          </a:solidFill>
          <a:ln w="762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8BA6A35B-04FB-45A0-9394-7FE0DB071A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275" y="187801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023CF210-179C-4337-835D-96EF061BD0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5049838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8010B1A1-BED0-4BF3-8F65-DA1B8788D0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0" y="392906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Picture 8" descr="http://www.100pies.net/Gifs/Botones/Botones/boton-16.gif">
            <a:extLst>
              <a:ext uri="{FF2B5EF4-FFF2-40B4-BE49-F238E27FC236}">
                <a16:creationId xmlns:a16="http://schemas.microsoft.com/office/drawing/2014/main" id="{56D99BC2-57B5-4952-A700-8699596F27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5902325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6" name="Picture 8" descr="http://www.100pies.net/Gifs/Botones/Botones/boton-16.gif">
            <a:extLst>
              <a:ext uri="{FF2B5EF4-FFF2-40B4-BE49-F238E27FC236}">
                <a16:creationId xmlns:a16="http://schemas.microsoft.com/office/drawing/2014/main" id="{22FBB4AB-DC72-4EEB-ABA0-BB100C2275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6046788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7" name="Picture 8" descr="http://www.100pies.net/Gifs/Botones/Botones/boton-16.gif">
            <a:extLst>
              <a:ext uri="{FF2B5EF4-FFF2-40B4-BE49-F238E27FC236}">
                <a16:creationId xmlns:a16="http://schemas.microsoft.com/office/drawing/2014/main" id="{687DBF62-90BB-4B55-932F-C0DA54B36A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6191250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8" name="Picture 6" descr="http://files.myopera.com/Cronos3GR/albums/131098/Animated%20-%20Graffic%20Equalizer%20%28C3P%29.gif">
            <a:extLst>
              <a:ext uri="{FF2B5EF4-FFF2-40B4-BE49-F238E27FC236}">
                <a16:creationId xmlns:a16="http://schemas.microsoft.com/office/drawing/2014/main" id="{34623F17-1C6A-4FD9-A6CE-3D4FE9D757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88" y="5830888"/>
            <a:ext cx="2095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34 Rectángulo">
            <a:extLst>
              <a:ext uri="{FF2B5EF4-FFF2-40B4-BE49-F238E27FC236}">
                <a16:creationId xmlns:a16="http://schemas.microsoft.com/office/drawing/2014/main" id="{36ABDC83-DFF0-496A-AAD4-788B55C8A055}"/>
              </a:ext>
            </a:extLst>
          </p:cNvPr>
          <p:cNvSpPr/>
          <p:nvPr/>
        </p:nvSpPr>
        <p:spPr>
          <a:xfrm>
            <a:off x="5360988" y="5776913"/>
            <a:ext cx="1636712" cy="76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0190" name="9 Grupo">
            <a:extLst>
              <a:ext uri="{FF2B5EF4-FFF2-40B4-BE49-F238E27FC236}">
                <a16:creationId xmlns:a16="http://schemas.microsoft.com/office/drawing/2014/main" id="{2E443FD0-E753-4E7A-8785-FC9AF86CB43A}"/>
              </a:ext>
            </a:extLst>
          </p:cNvPr>
          <p:cNvGrpSpPr>
            <a:grpSpLocks/>
          </p:cNvGrpSpPr>
          <p:nvPr/>
        </p:nvGrpSpPr>
        <p:grpSpPr bwMode="auto">
          <a:xfrm>
            <a:off x="5559425" y="5881688"/>
            <a:ext cx="495300" cy="482600"/>
            <a:chOff x="7912124" y="4644961"/>
            <a:chExt cx="571500" cy="571500"/>
          </a:xfrm>
        </p:grpSpPr>
        <p:sp>
          <p:nvSpPr>
            <p:cNvPr id="11" name="10 Elipse">
              <a:extLst>
                <a:ext uri="{FF2B5EF4-FFF2-40B4-BE49-F238E27FC236}">
                  <a16:creationId xmlns:a16="http://schemas.microsoft.com/office/drawing/2014/main" id="{CFD008D0-8875-428F-9369-64F84204FB5A}"/>
                </a:ext>
              </a:extLst>
            </p:cNvPr>
            <p:cNvSpPr/>
            <p:nvPr/>
          </p:nvSpPr>
          <p:spPr bwMode="auto">
            <a:xfrm>
              <a:off x="7912124" y="4644961"/>
              <a:ext cx="571500" cy="571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11 Elipse">
              <a:extLst>
                <a:ext uri="{FF2B5EF4-FFF2-40B4-BE49-F238E27FC236}">
                  <a16:creationId xmlns:a16="http://schemas.microsoft.com/office/drawing/2014/main" id="{68B73F83-FFBE-4B57-814C-965852E043CD}"/>
                </a:ext>
              </a:extLst>
            </p:cNvPr>
            <p:cNvSpPr/>
            <p:nvPr/>
          </p:nvSpPr>
          <p:spPr bwMode="auto">
            <a:xfrm>
              <a:off x="7989057" y="4725798"/>
              <a:ext cx="417635" cy="419226"/>
            </a:xfrm>
            <a:prstGeom prst="ellipse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" name="12 Conector recto">
              <a:extLst>
                <a:ext uri="{FF2B5EF4-FFF2-40B4-BE49-F238E27FC236}">
                  <a16:creationId xmlns:a16="http://schemas.microsoft.com/office/drawing/2014/main" id="{7B4B255F-F359-4DF9-9DF6-5D6A7E4AF08C}"/>
                </a:ext>
              </a:extLst>
            </p:cNvPr>
            <p:cNvCxnSpPr/>
            <p:nvPr/>
          </p:nvCxnSpPr>
          <p:spPr bwMode="auto">
            <a:xfrm rot="5400000" flipH="1" flipV="1">
              <a:off x="8197103" y="4734088"/>
              <a:ext cx="203033" cy="2014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191" name="15 Grupo">
            <a:extLst>
              <a:ext uri="{FF2B5EF4-FFF2-40B4-BE49-F238E27FC236}">
                <a16:creationId xmlns:a16="http://schemas.microsoft.com/office/drawing/2014/main" id="{30451030-EE39-445A-AFE7-601604D74780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5884863"/>
            <a:ext cx="495300" cy="482600"/>
            <a:chOff x="7912124" y="4644961"/>
            <a:chExt cx="571500" cy="571500"/>
          </a:xfrm>
        </p:grpSpPr>
        <p:sp>
          <p:nvSpPr>
            <p:cNvPr id="17" name="16 Elipse">
              <a:extLst>
                <a:ext uri="{FF2B5EF4-FFF2-40B4-BE49-F238E27FC236}">
                  <a16:creationId xmlns:a16="http://schemas.microsoft.com/office/drawing/2014/main" id="{68BEAB21-A08A-4250-940F-F125175FF438}"/>
                </a:ext>
              </a:extLst>
            </p:cNvPr>
            <p:cNvSpPr/>
            <p:nvPr/>
          </p:nvSpPr>
          <p:spPr bwMode="auto">
            <a:xfrm>
              <a:off x="7912124" y="4644961"/>
              <a:ext cx="571500" cy="571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17 Elipse">
              <a:extLst>
                <a:ext uri="{FF2B5EF4-FFF2-40B4-BE49-F238E27FC236}">
                  <a16:creationId xmlns:a16="http://schemas.microsoft.com/office/drawing/2014/main" id="{A651C032-D568-4686-90E9-EFC8CD3CDD78}"/>
                </a:ext>
              </a:extLst>
            </p:cNvPr>
            <p:cNvSpPr/>
            <p:nvPr/>
          </p:nvSpPr>
          <p:spPr bwMode="auto">
            <a:xfrm>
              <a:off x="7989057" y="4725798"/>
              <a:ext cx="417635" cy="419226"/>
            </a:xfrm>
            <a:prstGeom prst="ellipse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9" name="18 Conector recto">
              <a:extLst>
                <a:ext uri="{FF2B5EF4-FFF2-40B4-BE49-F238E27FC236}">
                  <a16:creationId xmlns:a16="http://schemas.microsoft.com/office/drawing/2014/main" id="{F8E9D6C1-AD18-4C33-9FB5-8EDFED54EA7E}"/>
                </a:ext>
              </a:extLst>
            </p:cNvPr>
            <p:cNvCxnSpPr>
              <a:endCxn id="17" idx="1"/>
            </p:cNvCxnSpPr>
            <p:nvPr/>
          </p:nvCxnSpPr>
          <p:spPr bwMode="auto">
            <a:xfrm flipH="1" flipV="1">
              <a:off x="7996384" y="4729557"/>
              <a:ext cx="201490" cy="206793"/>
            </a:xfrm>
            <a:prstGeom prst="line">
              <a:avLst/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192" name="4 CuadroTexto">
            <a:extLst>
              <a:ext uri="{FF2B5EF4-FFF2-40B4-BE49-F238E27FC236}">
                <a16:creationId xmlns:a16="http://schemas.microsoft.com/office/drawing/2014/main" id="{293744C9-816E-48EA-BA2F-A6BDE93DD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381750"/>
            <a:ext cx="495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FUEL</a:t>
            </a:r>
            <a:endParaRPr kumimoji="0" lang="es-ES" altLang="en-US" sz="1100" b="1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193" name="35 CuadroTexto">
            <a:extLst>
              <a:ext uri="{FF2B5EF4-FFF2-40B4-BE49-F238E27FC236}">
                <a16:creationId xmlns:a16="http://schemas.microsoft.com/office/drawing/2014/main" id="{79823C7A-763D-4CF7-B385-1777F2130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388" y="6381750"/>
            <a:ext cx="58261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SPEED</a:t>
            </a:r>
            <a:endParaRPr kumimoji="0" lang="es-ES" altLang="en-US" sz="1100" b="1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194" name="36 CuadroTexto">
            <a:extLst>
              <a:ext uri="{FF2B5EF4-FFF2-40B4-BE49-F238E27FC236}">
                <a16:creationId xmlns:a16="http://schemas.microsoft.com/office/drawing/2014/main" id="{C1109826-A1FA-4025-94CE-4A6FC68C8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5" y="6381750"/>
            <a:ext cx="93503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LOADING</a:t>
            </a:r>
            <a:endParaRPr kumimoji="0" lang="es-ES" altLang="en-US" sz="1100" b="1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195" name="37 CuadroTexto">
            <a:extLst>
              <a:ext uri="{FF2B5EF4-FFF2-40B4-BE49-F238E27FC236}">
                <a16:creationId xmlns:a16="http://schemas.microsoft.com/office/drawing/2014/main" id="{B729083F-03FF-40E1-8542-FD4A7BB96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6381750"/>
            <a:ext cx="7112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ENGINE</a:t>
            </a:r>
            <a:endParaRPr kumimoji="0" lang="es-ES" altLang="en-US" sz="1100" b="1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38 Rectángulo redondeado">
            <a:extLst>
              <a:ext uri="{FF2B5EF4-FFF2-40B4-BE49-F238E27FC236}">
                <a16:creationId xmlns:a16="http://schemas.microsoft.com/office/drawing/2014/main" id="{5A581327-9359-46D5-80E8-A5E607567C81}"/>
              </a:ext>
            </a:extLst>
          </p:cNvPr>
          <p:cNvSpPr/>
          <p:nvPr/>
        </p:nvSpPr>
        <p:spPr>
          <a:xfrm>
            <a:off x="2341563" y="163514"/>
            <a:ext cx="7630318" cy="1000125"/>
          </a:xfrm>
          <a:prstGeom prst="roundRect">
            <a:avLst>
              <a:gd name="adj" fmla="val 31404"/>
            </a:avLst>
          </a:prstGeom>
          <a:solidFill>
            <a:schemeClr val="tx1"/>
          </a:solidFill>
          <a:ln w="762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______________.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2 Imagen">
            <a:extLst>
              <a:ext uri="{FF2B5EF4-FFF2-40B4-BE49-F238E27FC236}">
                <a16:creationId xmlns:a16="http://schemas.microsoft.com/office/drawing/2014/main" id="{35C56777-ACBD-4B04-B088-146D3AB3078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48195" y="1578854"/>
            <a:ext cx="2695588" cy="1802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>
            <a:extLst>
              <a:ext uri="{FF2B5EF4-FFF2-40B4-BE49-F238E27FC236}">
                <a16:creationId xmlns:a16="http://schemas.microsoft.com/office/drawing/2014/main" id="{CE1FFD17-F9C6-48AC-A3E9-09A9285B376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36081" y="1224757"/>
            <a:ext cx="2641281" cy="1757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gifanimados.com/fuego/explosiones/dmfeu1.gif">
            <a:extLst>
              <a:ext uri="{FF2B5EF4-FFF2-40B4-BE49-F238E27FC236}">
                <a16:creationId xmlns:a16="http://schemas.microsoft.com/office/drawing/2014/main" id="{1CA61A1F-3392-408D-AB72-DC6582096D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963" y="3008313"/>
            <a:ext cx="5810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20 Imagen">
            <a:extLst>
              <a:ext uri="{FF2B5EF4-FFF2-40B4-BE49-F238E27FC236}">
                <a16:creationId xmlns:a16="http://schemas.microsoft.com/office/drawing/2014/main" id="{D9175BF3-A852-4103-A290-CC848DACE07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55074" y="2084296"/>
            <a:ext cx="2808126" cy="186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57 CuadroTexto">
            <a:extLst>
              <a:ext uri="{FF2B5EF4-FFF2-40B4-BE49-F238E27FC236}">
                <a16:creationId xmlns:a16="http://schemas.microsoft.com/office/drawing/2014/main" id="{ABC5220B-37AD-477B-9E0B-8087C690E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5" y="371475"/>
            <a:ext cx="3181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s-E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Arial" panose="020B0604020202020204" pitchFamily="34" charset="0"/>
              </a:rPr>
              <a:t>Singapore</a:t>
            </a:r>
            <a:endParaRPr kumimoji="0" lang="es-ES" altLang="es-E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7" name="66 Conector recto">
            <a:extLst>
              <a:ext uri="{FF2B5EF4-FFF2-40B4-BE49-F238E27FC236}">
                <a16:creationId xmlns:a16="http://schemas.microsoft.com/office/drawing/2014/main" id="{8201FF4D-2590-4C91-AE57-11BFBFB06A94}"/>
              </a:ext>
            </a:extLst>
          </p:cNvPr>
          <p:cNvCxnSpPr>
            <a:cxnSpLocks/>
            <a:stCxn id="2" idx="1"/>
          </p:cNvCxnSpPr>
          <p:nvPr/>
        </p:nvCxnSpPr>
        <p:spPr>
          <a:xfrm flipH="1" flipV="1">
            <a:off x="4005927" y="3057525"/>
            <a:ext cx="2161512" cy="2590801"/>
          </a:xfrm>
          <a:prstGeom prst="line">
            <a:avLst/>
          </a:prstGeom>
          <a:ln w="38100">
            <a:solidFill>
              <a:srgbClr val="FF0066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>
            <a:extLst>
              <a:ext uri="{FF2B5EF4-FFF2-40B4-BE49-F238E27FC236}">
                <a16:creationId xmlns:a16="http://schemas.microsoft.com/office/drawing/2014/main" id="{EFA1A2C0-1357-4F8E-9264-CADDE3F05B4F}"/>
              </a:ext>
            </a:extLst>
          </p:cNvPr>
          <p:cNvCxnSpPr>
            <a:cxnSpLocks/>
          </p:cNvCxnSpPr>
          <p:nvPr/>
        </p:nvCxnSpPr>
        <p:spPr>
          <a:xfrm flipH="1" flipV="1">
            <a:off x="6051672" y="2688394"/>
            <a:ext cx="90771" cy="2936704"/>
          </a:xfrm>
          <a:prstGeom prst="line">
            <a:avLst/>
          </a:prstGeom>
          <a:ln w="38100">
            <a:solidFill>
              <a:srgbClr val="FF0066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80 Conector recto">
            <a:extLst>
              <a:ext uri="{FF2B5EF4-FFF2-40B4-BE49-F238E27FC236}">
                <a16:creationId xmlns:a16="http://schemas.microsoft.com/office/drawing/2014/main" id="{1D8D5E07-4DBC-4DA7-BC5D-A4261BB01480}"/>
              </a:ext>
            </a:extLst>
          </p:cNvPr>
          <p:cNvCxnSpPr>
            <a:cxnSpLocks/>
          </p:cNvCxnSpPr>
          <p:nvPr/>
        </p:nvCxnSpPr>
        <p:spPr>
          <a:xfrm flipV="1">
            <a:off x="6156722" y="3621651"/>
            <a:ext cx="2159124" cy="2003447"/>
          </a:xfrm>
          <a:prstGeom prst="line">
            <a:avLst/>
          </a:prstGeom>
          <a:ln w="38100">
            <a:solidFill>
              <a:srgbClr val="FF0066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D94C709-4D3C-446A-9627-D9421A608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6442" y="3971107"/>
            <a:ext cx="2576551" cy="171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7316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ac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 nodeType="clickPar">
                      <p:stCondLst>
                        <p:cond delay="0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Speaking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724162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B5B13F-003A-1670-A1E5-613F2FA81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8" y="2292291"/>
            <a:ext cx="6311577" cy="1221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1AF8AA-13F5-1731-72E1-8D59F62BE8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505"/>
            <a:ext cx="3505380" cy="4699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E944C7-6625-D4CC-9646-C937DF9A5D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118" y="507935"/>
            <a:ext cx="5856882" cy="584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55782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96AA16-936D-D971-9BEE-5A246F659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38"/>
            <a:ext cx="3295819" cy="444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A53A31-2C5F-8567-7AA8-76DA04D12C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" t="39155" r="78263" b="28589"/>
          <a:stretch/>
        </p:blipFill>
        <p:spPr>
          <a:xfrm>
            <a:off x="4787899" y="1814910"/>
            <a:ext cx="3221521" cy="46430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D2F68B-760F-8B09-AF1A-0F4D2607DD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0" t="1" r="215" b="47174"/>
          <a:stretch/>
        </p:blipFill>
        <p:spPr>
          <a:xfrm>
            <a:off x="3857446" y="400038"/>
            <a:ext cx="5159554" cy="122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39818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8AF4F5-D0D2-0093-4F67-C6080C006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3009" y="442108"/>
            <a:ext cx="4266277" cy="59737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1F67122-1948-5E5B-B0E4-F5B01D59EB53}"/>
              </a:ext>
            </a:extLst>
          </p:cNvPr>
          <p:cNvSpPr/>
          <p:nvPr/>
        </p:nvSpPr>
        <p:spPr>
          <a:xfrm>
            <a:off x="1305295" y="1696912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5425F07-28BB-BFFE-E1A1-35BF82C341A2}"/>
              </a:ext>
            </a:extLst>
          </p:cNvPr>
          <p:cNvSpPr/>
          <p:nvPr/>
        </p:nvSpPr>
        <p:spPr>
          <a:xfrm>
            <a:off x="1296957" y="2985171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250731E-9AF5-855A-DFE8-0E17F8845959}"/>
              </a:ext>
            </a:extLst>
          </p:cNvPr>
          <p:cNvSpPr/>
          <p:nvPr/>
        </p:nvSpPr>
        <p:spPr>
          <a:xfrm>
            <a:off x="1305295" y="4310119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F936688-D2E3-15E8-3E05-199700A7C329}"/>
              </a:ext>
            </a:extLst>
          </p:cNvPr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2">
            <a:extLst>
              <a:ext uri="{FF2B5EF4-FFF2-40B4-BE49-F238E27FC236}">
                <a16:creationId xmlns:a16="http://schemas.microsoft.com/office/drawing/2014/main" id="{E4590934-2258-E7C7-7948-7AFB4A30815D}"/>
              </a:ext>
            </a:extLst>
          </p:cNvPr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75308807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96AA16-936D-D971-9BEE-5A246F659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38"/>
            <a:ext cx="3295819" cy="444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A53A31-2C5F-8567-7AA8-76DA04D12C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" t="-2136" r="73347" b="76453"/>
          <a:stretch/>
        </p:blipFill>
        <p:spPr>
          <a:xfrm>
            <a:off x="3920946" y="2074892"/>
            <a:ext cx="4374981" cy="39428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D2F68B-760F-8B09-AF1A-0F4D2607DD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" t="56981" r="55516" b="-9806"/>
          <a:stretch/>
        </p:blipFill>
        <p:spPr>
          <a:xfrm>
            <a:off x="3920946" y="590422"/>
            <a:ext cx="5159554" cy="122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25324"/>
      </p:ext>
    </p:extLst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B5B13F-003A-1670-A1E5-613F2FA81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8" y="2292291"/>
            <a:ext cx="6311577" cy="1221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1AF8AA-13F5-1731-72E1-8D59F62BE8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505"/>
            <a:ext cx="3505380" cy="4699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E944C7-6625-D4CC-9646-C937DF9A5D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118" y="507935"/>
            <a:ext cx="5856882" cy="584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259822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8153A36-0D11-17F9-B0CC-FFF86581E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45" y="451338"/>
            <a:ext cx="4848980" cy="9272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813D6D-D4E4-ADC8-782B-15E19D4148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32"/>
          <a:stretch/>
        </p:blipFill>
        <p:spPr>
          <a:xfrm>
            <a:off x="0" y="1981201"/>
            <a:ext cx="12168424" cy="339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44366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9EB8D8-3DDA-8D13-ED4F-5D46611CB5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930118" y="423512"/>
            <a:ext cx="10700111" cy="60845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0905F4-A4B8-F6D3-5088-0AED21129647}"/>
              </a:ext>
            </a:extLst>
          </p:cNvPr>
          <p:cNvSpPr txBox="1"/>
          <p:nvPr/>
        </p:nvSpPr>
        <p:spPr>
          <a:xfrm>
            <a:off x="4252506" y="4250962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22058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E8F69E-4D3B-720A-F1C7-438BF911F1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1" y="2021526"/>
            <a:ext cx="12177019" cy="28149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B0624C-F17E-128D-FCB8-5C685CEB72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065" y="442137"/>
            <a:ext cx="4324935" cy="621261"/>
          </a:xfrm>
          <a:prstGeom prst="rect">
            <a:avLst/>
          </a:prstGeom>
        </p:spPr>
      </p:pic>
      <p:pic>
        <p:nvPicPr>
          <p:cNvPr id="6" name="TRACK 21">
            <a:hlinkClick r:id="" action="ppaction://media"/>
            <a:extLst>
              <a:ext uri="{FF2B5EF4-FFF2-40B4-BE49-F238E27FC236}">
                <a16:creationId xmlns:a16="http://schemas.microsoft.com/office/drawing/2014/main" id="{D06CA481-DA5C-652C-3603-5225EEA758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06815" y="442137"/>
            <a:ext cx="406400" cy="40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979AAB-88B5-A9F3-DD56-F0139299DE06}"/>
              </a:ext>
            </a:extLst>
          </p:cNvPr>
          <p:cNvSpPr txBox="1"/>
          <p:nvPr/>
        </p:nvSpPr>
        <p:spPr>
          <a:xfrm>
            <a:off x="4164088" y="4123048"/>
            <a:ext cx="7523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 noProof="0">
                <a:solidFill>
                  <a:srgbClr val="FF0000"/>
                </a:solidFill>
              </a:rPr>
              <a:t>3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4E2C79-76B9-AF3F-2812-21D055640096}"/>
              </a:ext>
            </a:extLst>
          </p:cNvPr>
          <p:cNvSpPr txBox="1"/>
          <p:nvPr/>
        </p:nvSpPr>
        <p:spPr>
          <a:xfrm>
            <a:off x="1018722" y="4125274"/>
            <a:ext cx="7523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>
                <a:solidFill>
                  <a:srgbClr val="FF0000"/>
                </a:solidFill>
              </a:rPr>
              <a:t>2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FBE950-5E91-8D04-8A08-A70CF798BC55}"/>
              </a:ext>
            </a:extLst>
          </p:cNvPr>
          <p:cNvSpPr txBox="1"/>
          <p:nvPr/>
        </p:nvSpPr>
        <p:spPr>
          <a:xfrm>
            <a:off x="7425701" y="4120822"/>
            <a:ext cx="7523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>
                <a:solidFill>
                  <a:srgbClr val="FF0000"/>
                </a:solidFill>
              </a:rPr>
              <a:t>4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0" name="TRACK 21">
            <a:hlinkClick r:id="" action="ppaction://media"/>
            <a:extLst>
              <a:ext uri="{FF2B5EF4-FFF2-40B4-BE49-F238E27FC236}">
                <a16:creationId xmlns:a16="http://schemas.microsoft.com/office/drawing/2014/main" id="{503C9923-2101-1240-EF23-C3A9A08988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0441" end="46063.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24559" y="1100495"/>
            <a:ext cx="406400" cy="406400"/>
          </a:xfrm>
          <a:prstGeom prst="rect">
            <a:avLst/>
          </a:prstGeom>
        </p:spPr>
      </p:pic>
      <p:pic>
        <p:nvPicPr>
          <p:cNvPr id="11" name="TRACK 21">
            <a:hlinkClick r:id="" action="ppaction://media"/>
            <a:extLst>
              <a:ext uri="{FF2B5EF4-FFF2-40B4-BE49-F238E27FC236}">
                <a16:creationId xmlns:a16="http://schemas.microsoft.com/office/drawing/2014/main" id="{F553DE9C-EC44-C217-709A-F4E716B1C4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4778" end="33286.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77100" y="1142327"/>
            <a:ext cx="406400" cy="406400"/>
          </a:xfrm>
          <a:prstGeom prst="rect">
            <a:avLst/>
          </a:prstGeom>
        </p:spPr>
      </p:pic>
      <p:pic>
        <p:nvPicPr>
          <p:cNvPr id="12" name="TRACK 21">
            <a:hlinkClick r:id="" action="ppaction://media"/>
            <a:extLst>
              <a:ext uri="{FF2B5EF4-FFF2-40B4-BE49-F238E27FC236}">
                <a16:creationId xmlns:a16="http://schemas.microsoft.com/office/drawing/2014/main" id="{78162A60-43CF-8588-14A1-E2C7FBFD78F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9119" end="18840.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26441" y="1158758"/>
            <a:ext cx="406400" cy="406400"/>
          </a:xfrm>
          <a:prstGeom prst="rect">
            <a:avLst/>
          </a:prstGeom>
        </p:spPr>
      </p:pic>
      <p:pic>
        <p:nvPicPr>
          <p:cNvPr id="13" name="TRACK 21">
            <a:hlinkClick r:id="" action="ppaction://media"/>
            <a:extLst>
              <a:ext uri="{FF2B5EF4-FFF2-40B4-BE49-F238E27FC236}">
                <a16:creationId xmlns:a16="http://schemas.microsoft.com/office/drawing/2014/main" id="{5546C212-71EF-8558-3828-AEF67F695D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3679" end="3816.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65544" y="1171458"/>
            <a:ext cx="406400" cy="406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5362C54-7BF9-58A8-7937-B0D903D36618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41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74714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E55F1F-A13F-DC9B-886F-F1FAE412CACA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41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6942A0-1FA2-90CD-2185-F6705945F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882" y="1193693"/>
            <a:ext cx="10139480" cy="5255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89FAFB-87BF-8CCF-3D62-51F9ABA59A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2" y="409187"/>
            <a:ext cx="3413956" cy="6463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DD42E1-B793-CEF3-247C-84FA9090EC51}"/>
              </a:ext>
            </a:extLst>
          </p:cNvPr>
          <p:cNvSpPr txBox="1"/>
          <p:nvPr/>
        </p:nvSpPr>
        <p:spPr>
          <a:xfrm>
            <a:off x="4993822" y="3283803"/>
            <a:ext cx="38199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>
                <a:solidFill>
                  <a:srgbClr val="FF0000"/>
                </a:solidFill>
              </a:rPr>
              <a:t>How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EEC36A-00DF-019D-EE4C-82C870D51801}"/>
              </a:ext>
            </a:extLst>
          </p:cNvPr>
          <p:cNvSpPr txBox="1"/>
          <p:nvPr/>
        </p:nvSpPr>
        <p:spPr>
          <a:xfrm>
            <a:off x="5819322" y="3772854"/>
            <a:ext cx="38199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>
                <a:solidFill>
                  <a:srgbClr val="FF0000"/>
                </a:solidFill>
              </a:rPr>
              <a:t>minibus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C4AB0C-D6E8-3800-541F-4972D77DD9C2}"/>
              </a:ext>
            </a:extLst>
          </p:cNvPr>
          <p:cNvSpPr txBox="1"/>
          <p:nvPr/>
        </p:nvSpPr>
        <p:spPr>
          <a:xfrm>
            <a:off x="5438322" y="4901770"/>
            <a:ext cx="38199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>
                <a:solidFill>
                  <a:srgbClr val="FF0000"/>
                </a:solidFill>
              </a:rPr>
              <a:t>went to South Korea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C1BCA0-8848-7FF3-EB1E-0E57D66A56A2}"/>
              </a:ext>
            </a:extLst>
          </p:cNvPr>
          <p:cNvSpPr txBox="1"/>
          <p:nvPr/>
        </p:nvSpPr>
        <p:spPr>
          <a:xfrm>
            <a:off x="5539922" y="5355359"/>
            <a:ext cx="38199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>
                <a:solidFill>
                  <a:srgbClr val="FF0000"/>
                </a:solidFill>
              </a:rPr>
              <a:t>you sing karaoke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419B97-7470-5608-66E6-0518A7A9D4F4}"/>
              </a:ext>
            </a:extLst>
          </p:cNvPr>
          <p:cNvSpPr txBox="1"/>
          <p:nvPr/>
        </p:nvSpPr>
        <p:spPr>
          <a:xfrm>
            <a:off x="5212238" y="5808948"/>
            <a:ext cx="38199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>
                <a:solidFill>
                  <a:srgbClr val="FF0000"/>
                </a:solidFill>
              </a:rPr>
              <a:t>Yes, I did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35357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E55F1F-A13F-DC9B-886F-F1FAE412CACA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41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89FAFB-87BF-8CCF-3D62-51F9ABA59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2" y="409187"/>
            <a:ext cx="3413956" cy="6463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772DF6-B5C5-53EE-5037-DD22FD7634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144" y="1258095"/>
            <a:ext cx="9849056" cy="5190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DFF8D2-00CF-06A6-B074-B21D00A23EA6}"/>
              </a:ext>
            </a:extLst>
          </p:cNvPr>
          <p:cNvSpPr txBox="1"/>
          <p:nvPr/>
        </p:nvSpPr>
        <p:spPr>
          <a:xfrm>
            <a:off x="5755822" y="1371170"/>
            <a:ext cx="38199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>
                <a:solidFill>
                  <a:srgbClr val="FF0000"/>
                </a:solidFill>
              </a:rPr>
              <a:t> went to Canada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EA0F31-D125-8996-D856-B3E22545935F}"/>
              </a:ext>
            </a:extLst>
          </p:cNvPr>
          <p:cNvSpPr txBox="1"/>
          <p:nvPr/>
        </p:nvSpPr>
        <p:spPr>
          <a:xfrm>
            <a:off x="5857422" y="1824759"/>
            <a:ext cx="42390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>
                <a:solidFill>
                  <a:srgbClr val="FF0000"/>
                </a:solidFill>
              </a:rPr>
              <a:t> they go to the mountain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72EE4C-C221-7F96-0944-4DF11BC838CC}"/>
              </a:ext>
            </a:extLst>
          </p:cNvPr>
          <p:cNvSpPr txBox="1"/>
          <p:nvPr/>
        </p:nvSpPr>
        <p:spPr>
          <a:xfrm>
            <a:off x="4541839" y="2225628"/>
            <a:ext cx="38199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>
                <a:solidFill>
                  <a:srgbClr val="FF0000"/>
                </a:solidFill>
              </a:rPr>
              <a:t> No, they didn't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E039FD-B4A3-585E-051A-78D6E34B9A38}"/>
              </a:ext>
            </a:extLst>
          </p:cNvPr>
          <p:cNvSpPr txBox="1"/>
          <p:nvPr/>
        </p:nvSpPr>
        <p:spPr>
          <a:xfrm>
            <a:off x="6670222" y="3355993"/>
            <a:ext cx="38199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>
                <a:solidFill>
                  <a:srgbClr val="FF0000"/>
                </a:solidFill>
              </a:rPr>
              <a:t> get there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0213F8-5B7C-C736-3B2C-936242FE6416}"/>
              </a:ext>
            </a:extLst>
          </p:cNvPr>
          <p:cNvSpPr txBox="1"/>
          <p:nvPr/>
        </p:nvSpPr>
        <p:spPr>
          <a:xfrm>
            <a:off x="4638222" y="3746067"/>
            <a:ext cx="38199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>
                <a:solidFill>
                  <a:srgbClr val="FF0000"/>
                </a:solidFill>
              </a:rPr>
              <a:t>He went by ferry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517AF7-FCC8-BB5C-A3E9-888DC8CE61A9}"/>
              </a:ext>
            </a:extLst>
          </p:cNvPr>
          <p:cNvSpPr txBox="1"/>
          <p:nvPr/>
        </p:nvSpPr>
        <p:spPr>
          <a:xfrm>
            <a:off x="5684611" y="5327911"/>
            <a:ext cx="5791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>
                <a:solidFill>
                  <a:srgbClr val="FF0000"/>
                </a:solidFill>
              </a:rPr>
              <a:t> go to the river.    went to the beach.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446384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935F72-7EC9-C2D8-3F8C-C430E811578A}"/>
              </a:ext>
            </a:extLst>
          </p:cNvPr>
          <p:cNvSpPr txBox="1"/>
          <p:nvPr/>
        </p:nvSpPr>
        <p:spPr>
          <a:xfrm>
            <a:off x="0" y="680954"/>
            <a:ext cx="120396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Hi Nam!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I went to Cambodia with my family last month. We went by minibus, and I saw  the ocean and moutains. It was very exciting. We visited Angkor Wat and walked a lot. Angkor Wat was really beautiful. We then went to a lake. We went around the lake on a speedboat and had a cooking lesson. It was really fun, and the food was delicious. We also visited Phnom Penh and went to a market. It was a bit noisy at the market, but there were lots of cool things.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See you soon!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005F15-E13C-0DF6-A3A5-A17EF2DACA55}"/>
              </a:ext>
            </a:extLst>
          </p:cNvPr>
          <p:cNvSpPr txBox="1"/>
          <p:nvPr/>
        </p:nvSpPr>
        <p:spPr>
          <a:xfrm>
            <a:off x="0" y="319879"/>
            <a:ext cx="28575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/>
              <a:t>Read and answer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FC6451-0ACD-2444-FF9C-FFC4A101C07C}"/>
              </a:ext>
            </a:extLst>
          </p:cNvPr>
          <p:cNvSpPr txBox="1"/>
          <p:nvPr/>
        </p:nvSpPr>
        <p:spPr>
          <a:xfrm>
            <a:off x="0" y="3576259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1. Where did Nga go? _______________________________________.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28CB41-EFA9-61CF-BADF-9FB9C241D3AF}"/>
              </a:ext>
            </a:extLst>
          </p:cNvPr>
          <p:cNvSpPr txBox="1"/>
          <p:nvPr/>
        </p:nvSpPr>
        <p:spPr>
          <a:xfrm>
            <a:off x="0" y="4130137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2. Who did she go with? _______________________________________.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C61A27-D280-2E9B-6CCE-CA060A76A40B}"/>
              </a:ext>
            </a:extLst>
          </p:cNvPr>
          <p:cNvSpPr txBox="1"/>
          <p:nvPr/>
        </p:nvSpPr>
        <p:spPr>
          <a:xfrm>
            <a:off x="0" y="4684015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3. When did she go to Cambodia? _______________________________________.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B59F9F-6DBE-1345-28FF-1ED3FC727F15}"/>
              </a:ext>
            </a:extLst>
          </p:cNvPr>
          <p:cNvSpPr txBox="1"/>
          <p:nvPr/>
        </p:nvSpPr>
        <p:spPr>
          <a:xfrm>
            <a:off x="0" y="5237893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4. How did they get there? _______________________________________.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33AD9E-DA0E-416C-A160-E95BE6DCE52C}"/>
              </a:ext>
            </a:extLst>
          </p:cNvPr>
          <p:cNvSpPr txBox="1"/>
          <p:nvPr/>
        </p:nvSpPr>
        <p:spPr>
          <a:xfrm>
            <a:off x="0" y="5809964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5. What did they see? _______________________________.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D42246-A6E1-B3B7-AB06-E1C5661157D8}"/>
              </a:ext>
            </a:extLst>
          </p:cNvPr>
          <p:cNvSpPr txBox="1"/>
          <p:nvPr/>
        </p:nvSpPr>
        <p:spPr>
          <a:xfrm>
            <a:off x="3711122" y="3505248"/>
            <a:ext cx="3819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 went to Cambodia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FEBAD6-8955-EB1A-F4A0-A06E4210C881}"/>
              </a:ext>
            </a:extLst>
          </p:cNvPr>
          <p:cNvSpPr txBox="1"/>
          <p:nvPr/>
        </p:nvSpPr>
        <p:spPr>
          <a:xfrm>
            <a:off x="4186011" y="4099359"/>
            <a:ext cx="3819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 went with her family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C9884E-7FB5-7CEB-06B1-B4210A67D6EE}"/>
              </a:ext>
            </a:extLst>
          </p:cNvPr>
          <p:cNvSpPr txBox="1"/>
          <p:nvPr/>
        </p:nvSpPr>
        <p:spPr>
          <a:xfrm>
            <a:off x="4084410" y="4671430"/>
            <a:ext cx="4665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 went there last month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6A2AEB-5F14-938F-6050-AE29D29950F0}"/>
              </a:ext>
            </a:extLst>
          </p:cNvPr>
          <p:cNvSpPr txBox="1"/>
          <p:nvPr/>
        </p:nvSpPr>
        <p:spPr>
          <a:xfrm>
            <a:off x="5198155" y="5216152"/>
            <a:ext cx="4665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went by minibus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4F69E2-912C-497C-D555-7BE717FAF0B7}"/>
              </a:ext>
            </a:extLst>
          </p:cNvPr>
          <p:cNvSpPr txBox="1"/>
          <p:nvPr/>
        </p:nvSpPr>
        <p:spPr>
          <a:xfrm>
            <a:off x="2429555" y="5809964"/>
            <a:ext cx="5774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saw the ocean and moutains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5884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8383" y="1443841"/>
            <a:ext cx="11964202" cy="399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4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2800" b="1">
                <a:solidFill>
                  <a:srgbClr val="0070C0"/>
                </a:solidFill>
              </a:rPr>
              <a:t>Vocabulary</a:t>
            </a:r>
            <a:r>
              <a:rPr lang="en-US" sz="2800">
                <a:solidFill>
                  <a:srgbClr val="0070C0"/>
                </a:solidFill>
              </a:rPr>
              <a:t>: Review: </a:t>
            </a:r>
            <a:r>
              <a:rPr lang="en-US" sz="2800" i="1">
                <a:solidFill>
                  <a:srgbClr val="0070C0"/>
                </a:solidFill>
              </a:rPr>
              <a:t>mountain, lake, river, beach, ocean, forest, Canada, France, South Korea, Brazil, Germany, Spain, ferry, minibus, plane, helicopter, van, speedboat, Laos, Cambodia, China, Thailand, Singapore, Indonesia.</a:t>
            </a:r>
            <a:endParaRPr lang="en-US" sz="2800" dirty="0">
              <a:solidFill>
                <a:srgbClr val="0070C0"/>
              </a:solidFill>
            </a:endParaRPr>
          </a:p>
          <a:p>
            <a:r>
              <a:rPr lang="en-US" sz="2800" b="1" dirty="0">
                <a:solidFill>
                  <a:srgbClr val="0070C0"/>
                </a:solidFill>
              </a:rPr>
              <a:t>Structure</a:t>
            </a:r>
            <a:r>
              <a:rPr lang="en-US" sz="2800">
                <a:solidFill>
                  <a:srgbClr val="0070C0"/>
                </a:solidFill>
              </a:rPr>
              <a:t>: </a:t>
            </a:r>
            <a:r>
              <a:rPr lang="en-US" sz="2800" i="1">
                <a:solidFill>
                  <a:srgbClr val="0070C0"/>
                </a:solidFill>
              </a:rPr>
              <a:t>I didn't go to the river. I went to the beach; I went to South Korea last month. - Did you sing karaoke? - Yes, I did. /No, I didn't; How did you get there? - We went by helicopter; I went to Laos last month. - What did you do there? - I watched a soccer game.</a:t>
            </a: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79674" y="1616401"/>
            <a:ext cx="5062887" cy="30469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2400" i="1" dirty="0">
              <a:solidFill>
                <a:srgbClr val="FF0000"/>
              </a:solidFill>
            </a:endParaRPr>
          </a:p>
          <a:p>
            <a:r>
              <a:rPr lang="en-US" sz="2400" i="1">
                <a:solidFill>
                  <a:srgbClr val="0070C0"/>
                </a:solidFill>
              </a:rPr>
              <a:t>mountain, lake, river, beach, ocean, forest, Canada, France, South Korea, Brazil, Germany, Spain, ferry, minibus, plane, helicopter, van, speedboat, Laos, Cambodia, China, Thailand, Singapore, Indonesia.</a:t>
            </a:r>
          </a:p>
        </p:txBody>
      </p:sp>
      <p:sp>
        <p:nvSpPr>
          <p:cNvPr id="6" name="Rectangle 5"/>
          <p:cNvSpPr/>
          <p:nvPr/>
        </p:nvSpPr>
        <p:spPr>
          <a:xfrm>
            <a:off x="5395939" y="489734"/>
            <a:ext cx="6737683" cy="58785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4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2800" i="1">
                <a:solidFill>
                  <a:srgbClr val="0070C0"/>
                </a:solidFill>
              </a:rPr>
              <a:t>I didn't go to the river. I went to the beach;</a:t>
            </a:r>
          </a:p>
          <a:p>
            <a:r>
              <a:rPr lang="en-US" sz="2800" i="1">
                <a:solidFill>
                  <a:srgbClr val="0070C0"/>
                </a:solidFill>
              </a:rPr>
              <a:t> I went to South Korea last month. </a:t>
            </a:r>
          </a:p>
          <a:p>
            <a:r>
              <a:rPr lang="en-US" sz="2800" i="1">
                <a:solidFill>
                  <a:srgbClr val="0070C0"/>
                </a:solidFill>
              </a:rPr>
              <a:t>- Did you sing karaoke? </a:t>
            </a:r>
          </a:p>
          <a:p>
            <a:r>
              <a:rPr lang="en-US" sz="2800" i="1">
                <a:solidFill>
                  <a:srgbClr val="0070C0"/>
                </a:solidFill>
              </a:rPr>
              <a:t>- Yes, I did. /No, I didn't. </a:t>
            </a:r>
          </a:p>
          <a:p>
            <a:r>
              <a:rPr lang="en-US" sz="2800" i="1">
                <a:solidFill>
                  <a:srgbClr val="0070C0"/>
                </a:solidFill>
              </a:rPr>
              <a:t>How did you get there?</a:t>
            </a:r>
          </a:p>
          <a:p>
            <a:r>
              <a:rPr lang="en-US" sz="2800" i="1">
                <a:solidFill>
                  <a:srgbClr val="0070C0"/>
                </a:solidFill>
              </a:rPr>
              <a:t> - We went by helicopter; </a:t>
            </a:r>
          </a:p>
          <a:p>
            <a:r>
              <a:rPr lang="en-US" sz="2800" i="1">
                <a:solidFill>
                  <a:srgbClr val="0070C0"/>
                </a:solidFill>
              </a:rPr>
              <a:t>I went to Laos last month. </a:t>
            </a:r>
          </a:p>
          <a:p>
            <a:r>
              <a:rPr lang="en-US" sz="2800" i="1">
                <a:solidFill>
                  <a:srgbClr val="0070C0"/>
                </a:solidFill>
              </a:rPr>
              <a:t>- What did you do there? </a:t>
            </a:r>
          </a:p>
          <a:p>
            <a:r>
              <a:rPr lang="en-US" sz="2800" i="1">
                <a:solidFill>
                  <a:srgbClr val="0070C0"/>
                </a:solidFill>
              </a:rPr>
              <a:t>- I watched a soccer game.</a:t>
            </a: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41)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>
                <a:solidFill>
                  <a:srgbClr val="FF0000"/>
                </a:solidFill>
              </a:rPr>
              <a:t>page 27</a:t>
            </a:r>
            <a:r>
              <a:rPr lang="en-US" sz="3600" i="1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62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58 Imagen">
            <a:extLst>
              <a:ext uri="{FF2B5EF4-FFF2-40B4-BE49-F238E27FC236}">
                <a16:creationId xmlns:a16="http://schemas.microsoft.com/office/drawing/2014/main" id="{C2E571DE-2AEC-4B01-B2CE-402E595D4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488956" y="663074"/>
            <a:ext cx="3442376" cy="2233992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grpSp>
        <p:nvGrpSpPr>
          <p:cNvPr id="47107" name="Group 7">
            <a:extLst>
              <a:ext uri="{FF2B5EF4-FFF2-40B4-BE49-F238E27FC236}">
                <a16:creationId xmlns:a16="http://schemas.microsoft.com/office/drawing/2014/main" id="{B6129817-ECD3-4D59-BD27-EDE835FCB97D}"/>
              </a:ext>
            </a:extLst>
          </p:cNvPr>
          <p:cNvGrpSpPr>
            <a:grpSpLocks/>
          </p:cNvGrpSpPr>
          <p:nvPr/>
        </p:nvGrpSpPr>
        <p:grpSpPr bwMode="auto">
          <a:xfrm>
            <a:off x="0" y="360235"/>
            <a:ext cx="12192000" cy="6151817"/>
            <a:chOff x="0" y="-26988"/>
            <a:chExt cx="12192000" cy="6884988"/>
          </a:xfrm>
        </p:grpSpPr>
        <p:pic>
          <p:nvPicPr>
            <p:cNvPr id="47129" name="Picture 4">
              <a:extLst>
                <a:ext uri="{FF2B5EF4-FFF2-40B4-BE49-F238E27FC236}">
                  <a16:creationId xmlns:a16="http://schemas.microsoft.com/office/drawing/2014/main" id="{B920E0EA-C555-4906-960D-438E73A1C1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899" y="-26988"/>
              <a:ext cx="1192953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7130" name="Group 6">
              <a:extLst>
                <a:ext uri="{FF2B5EF4-FFF2-40B4-BE49-F238E27FC236}">
                  <a16:creationId xmlns:a16="http://schemas.microsoft.com/office/drawing/2014/main" id="{B7B0402D-3E42-449B-AA62-533BAC9CAC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26988"/>
              <a:ext cx="12192000" cy="6884988"/>
              <a:chOff x="0" y="-26988"/>
              <a:chExt cx="12192000" cy="6884988"/>
            </a:xfrm>
          </p:grpSpPr>
          <p:sp>
            <p:nvSpPr>
              <p:cNvPr id="24" name="23 Arco de bloque">
                <a:extLst>
                  <a:ext uri="{FF2B5EF4-FFF2-40B4-BE49-F238E27FC236}">
                    <a16:creationId xmlns:a16="http://schemas.microsoft.com/office/drawing/2014/main" id="{775FD212-E2C7-4245-B29F-E38679B33A34}"/>
                  </a:ext>
                </a:extLst>
              </p:cNvPr>
              <p:cNvSpPr/>
              <p:nvPr/>
            </p:nvSpPr>
            <p:spPr>
              <a:xfrm rot="10800000">
                <a:off x="10747375" y="5473700"/>
                <a:ext cx="982663" cy="1066800"/>
              </a:xfrm>
              <a:prstGeom prst="blockArc">
                <a:avLst>
                  <a:gd name="adj1" fmla="val 10326741"/>
                  <a:gd name="adj2" fmla="val 17009659"/>
                  <a:gd name="adj3" fmla="val 17167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22 Arco de bloque">
                <a:extLst>
                  <a:ext uri="{FF2B5EF4-FFF2-40B4-BE49-F238E27FC236}">
                    <a16:creationId xmlns:a16="http://schemas.microsoft.com/office/drawing/2014/main" id="{07D29E87-8144-49D4-8D2A-D8C729530BFA}"/>
                  </a:ext>
                </a:extLst>
              </p:cNvPr>
              <p:cNvSpPr/>
              <p:nvPr/>
            </p:nvSpPr>
            <p:spPr>
              <a:xfrm rot="5400000">
                <a:off x="10894219" y="210344"/>
                <a:ext cx="912812" cy="958850"/>
              </a:xfrm>
              <a:prstGeom prst="blockArc">
                <a:avLst>
                  <a:gd name="adj1" fmla="val 10800000"/>
                  <a:gd name="adj2" fmla="val 16556604"/>
                  <a:gd name="adj3" fmla="val 13543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21 Arco de bloque">
                <a:extLst>
                  <a:ext uri="{FF2B5EF4-FFF2-40B4-BE49-F238E27FC236}">
                    <a16:creationId xmlns:a16="http://schemas.microsoft.com/office/drawing/2014/main" id="{6E51A191-437F-4624-9EFB-9AF3FED5D1AC}"/>
                  </a:ext>
                </a:extLst>
              </p:cNvPr>
              <p:cNvSpPr/>
              <p:nvPr/>
            </p:nvSpPr>
            <p:spPr>
              <a:xfrm rot="16200000">
                <a:off x="306387" y="5602288"/>
                <a:ext cx="1128713" cy="954088"/>
              </a:xfrm>
              <a:prstGeom prst="blockArc">
                <a:avLst>
                  <a:gd name="adj1" fmla="val 10407675"/>
                  <a:gd name="adj2" fmla="val 17125725"/>
                  <a:gd name="adj3" fmla="val 18692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" name="3 Arco de bloque">
                <a:extLst>
                  <a:ext uri="{FF2B5EF4-FFF2-40B4-BE49-F238E27FC236}">
                    <a16:creationId xmlns:a16="http://schemas.microsoft.com/office/drawing/2014/main" id="{3EEDA4D6-0619-4870-94A6-43E10FE5FA64}"/>
                  </a:ext>
                </a:extLst>
              </p:cNvPr>
              <p:cNvSpPr/>
              <p:nvPr/>
            </p:nvSpPr>
            <p:spPr>
              <a:xfrm>
                <a:off x="361950" y="276225"/>
                <a:ext cx="911225" cy="1066800"/>
              </a:xfrm>
              <a:prstGeom prst="blockArc">
                <a:avLst>
                  <a:gd name="adj1" fmla="val 10800000"/>
                  <a:gd name="adj2" fmla="val 16556604"/>
                  <a:gd name="adj3" fmla="val 13543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7135" name="Group 5">
                <a:extLst>
                  <a:ext uri="{FF2B5EF4-FFF2-40B4-BE49-F238E27FC236}">
                    <a16:creationId xmlns:a16="http://schemas.microsoft.com/office/drawing/2014/main" id="{C38A1E91-0A99-4557-A4D3-E3BC43CD42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-26988"/>
                <a:ext cx="12192000" cy="6884988"/>
                <a:chOff x="1524000" y="0"/>
                <a:chExt cx="9144000" cy="6884988"/>
              </a:xfrm>
            </p:grpSpPr>
            <p:sp>
              <p:nvSpPr>
                <p:cNvPr id="9" name="8 Rectángulo">
                  <a:extLst>
                    <a:ext uri="{FF2B5EF4-FFF2-40B4-BE49-F238E27FC236}">
                      <a16:creationId xmlns:a16="http://schemas.microsoft.com/office/drawing/2014/main" id="{B2B8FD61-F40C-45EB-A03B-16F74CB8968F}"/>
                    </a:ext>
                  </a:extLst>
                </p:cNvPr>
                <p:cNvSpPr/>
                <p:nvPr/>
              </p:nvSpPr>
              <p:spPr>
                <a:xfrm>
                  <a:off x="1524000" y="0"/>
                  <a:ext cx="9109472" cy="404813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33 Rectángulo">
                  <a:extLst>
                    <a:ext uri="{FF2B5EF4-FFF2-40B4-BE49-F238E27FC236}">
                      <a16:creationId xmlns:a16="http://schemas.microsoft.com/office/drawing/2014/main" id="{53349DDC-95A3-4374-A9D3-B64490DBF322}"/>
                    </a:ext>
                  </a:extLst>
                </p:cNvPr>
                <p:cNvSpPr/>
                <p:nvPr/>
              </p:nvSpPr>
              <p:spPr>
                <a:xfrm>
                  <a:off x="1524000" y="6524626"/>
                  <a:ext cx="9109472" cy="360362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32 Rectángulo">
                  <a:extLst>
                    <a:ext uri="{FF2B5EF4-FFF2-40B4-BE49-F238E27FC236}">
                      <a16:creationId xmlns:a16="http://schemas.microsoft.com/office/drawing/2014/main" id="{9D3C82F5-BD0C-4CEA-9BF3-9C24FB8A5F36}"/>
                    </a:ext>
                  </a:extLst>
                </p:cNvPr>
                <p:cNvSpPr/>
                <p:nvPr/>
              </p:nvSpPr>
              <p:spPr>
                <a:xfrm>
                  <a:off x="10309622" y="26988"/>
                  <a:ext cx="358378" cy="6858000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29 Rectángulo">
                  <a:extLst>
                    <a:ext uri="{FF2B5EF4-FFF2-40B4-BE49-F238E27FC236}">
                      <a16:creationId xmlns:a16="http://schemas.microsoft.com/office/drawing/2014/main" id="{B6A1D14E-2109-43F5-AC26-AE7FF96E6718}"/>
                    </a:ext>
                  </a:extLst>
                </p:cNvPr>
                <p:cNvSpPr/>
                <p:nvPr/>
              </p:nvSpPr>
              <p:spPr>
                <a:xfrm>
                  <a:off x="1524000" y="0"/>
                  <a:ext cx="323850" cy="6858001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28 Rectángulo redondeado">
                  <a:extLst>
                    <a:ext uri="{FF2B5EF4-FFF2-40B4-BE49-F238E27FC236}">
                      <a16:creationId xmlns:a16="http://schemas.microsoft.com/office/drawing/2014/main" id="{520B6ACA-B1AF-435E-8931-93051FE24302}"/>
                    </a:ext>
                  </a:extLst>
                </p:cNvPr>
                <p:cNvSpPr/>
                <p:nvPr/>
              </p:nvSpPr>
              <p:spPr>
                <a:xfrm>
                  <a:off x="1847851" y="404813"/>
                  <a:ext cx="8461375" cy="6119812"/>
                </a:xfrm>
                <a:prstGeom prst="roundRect">
                  <a:avLst>
                    <a:gd name="adj" fmla="val 8175"/>
                  </a:avLst>
                </a:prstGeom>
                <a:noFill/>
                <a:ln w="76200">
                  <a:solidFill>
                    <a:schemeClr val="bg1">
                      <a:lumMod val="7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1 Abrir corchete">
            <a:extLst>
              <a:ext uri="{FF2B5EF4-FFF2-40B4-BE49-F238E27FC236}">
                <a16:creationId xmlns:a16="http://schemas.microsoft.com/office/drawing/2014/main" id="{15A20149-244C-453D-916A-7D2AFB381368}"/>
              </a:ext>
            </a:extLst>
          </p:cNvPr>
          <p:cNvSpPr/>
          <p:nvPr/>
        </p:nvSpPr>
        <p:spPr>
          <a:xfrm rot="5400000">
            <a:off x="5777443" y="4438777"/>
            <a:ext cx="949325" cy="3168650"/>
          </a:xfrm>
          <a:prstGeom prst="leftBracket">
            <a:avLst>
              <a:gd name="adj" fmla="val 57093"/>
            </a:avLst>
          </a:prstGeom>
          <a:solidFill>
            <a:schemeClr val="tx1">
              <a:lumMod val="85000"/>
              <a:lumOff val="15000"/>
            </a:schemeClr>
          </a:solidFill>
          <a:ln w="762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111" name="Picture 8" descr="http://www.100pies.net/Gifs/Botones/Botones/boton-16.gif">
            <a:extLst>
              <a:ext uri="{FF2B5EF4-FFF2-40B4-BE49-F238E27FC236}">
                <a16:creationId xmlns:a16="http://schemas.microsoft.com/office/drawing/2014/main" id="{6E3D2B52-F173-4EF8-8DD5-BEBC16E257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417" y="5802439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8" descr="http://www.100pies.net/Gifs/Botones/Botones/boton-16.gif">
            <a:extLst>
              <a:ext uri="{FF2B5EF4-FFF2-40B4-BE49-F238E27FC236}">
                <a16:creationId xmlns:a16="http://schemas.microsoft.com/office/drawing/2014/main" id="{CA7DDA76-F99F-4E1C-8CD0-9C5D75EA6A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417" y="5946902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Picture 8" descr="http://www.100pies.net/Gifs/Botones/Botones/boton-16.gif">
            <a:extLst>
              <a:ext uri="{FF2B5EF4-FFF2-40B4-BE49-F238E27FC236}">
                <a16:creationId xmlns:a16="http://schemas.microsoft.com/office/drawing/2014/main" id="{A2B2FE2E-F2E7-4DFF-B427-6ED54526D6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417" y="6091364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4" name="Picture 6" descr="http://files.myopera.com/Cronos3GR/albums/131098/Animated%20-%20Graffic%20Equalizer%20%28C3P%29.gif">
            <a:extLst>
              <a:ext uri="{FF2B5EF4-FFF2-40B4-BE49-F238E27FC236}">
                <a16:creationId xmlns:a16="http://schemas.microsoft.com/office/drawing/2014/main" id="{C187BB7B-4912-47BC-835F-3CC46DDE04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655" y="5731002"/>
            <a:ext cx="2095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34 Rectángulo">
            <a:extLst>
              <a:ext uri="{FF2B5EF4-FFF2-40B4-BE49-F238E27FC236}">
                <a16:creationId xmlns:a16="http://schemas.microsoft.com/office/drawing/2014/main" id="{5461633E-B39B-4CDE-91BE-C35E0F806210}"/>
              </a:ext>
            </a:extLst>
          </p:cNvPr>
          <p:cNvSpPr/>
          <p:nvPr/>
        </p:nvSpPr>
        <p:spPr>
          <a:xfrm>
            <a:off x="5445655" y="5677027"/>
            <a:ext cx="1636712" cy="76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7116" name="9 Grupo">
            <a:extLst>
              <a:ext uri="{FF2B5EF4-FFF2-40B4-BE49-F238E27FC236}">
                <a16:creationId xmlns:a16="http://schemas.microsoft.com/office/drawing/2014/main" id="{21A56304-879D-486A-B2DB-BBD32048ACA2}"/>
              </a:ext>
            </a:extLst>
          </p:cNvPr>
          <p:cNvGrpSpPr>
            <a:grpSpLocks/>
          </p:cNvGrpSpPr>
          <p:nvPr/>
        </p:nvGrpSpPr>
        <p:grpSpPr bwMode="auto">
          <a:xfrm>
            <a:off x="5644092" y="5781802"/>
            <a:ext cx="495300" cy="482600"/>
            <a:chOff x="7912124" y="4644961"/>
            <a:chExt cx="571500" cy="571500"/>
          </a:xfrm>
        </p:grpSpPr>
        <p:sp>
          <p:nvSpPr>
            <p:cNvPr id="11" name="10 Elipse">
              <a:extLst>
                <a:ext uri="{FF2B5EF4-FFF2-40B4-BE49-F238E27FC236}">
                  <a16:creationId xmlns:a16="http://schemas.microsoft.com/office/drawing/2014/main" id="{A6804F36-8C9C-48DB-8002-24FFC7A5E613}"/>
                </a:ext>
              </a:extLst>
            </p:cNvPr>
            <p:cNvSpPr/>
            <p:nvPr/>
          </p:nvSpPr>
          <p:spPr bwMode="auto">
            <a:xfrm>
              <a:off x="7912124" y="4644961"/>
              <a:ext cx="571500" cy="571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11 Elipse">
              <a:extLst>
                <a:ext uri="{FF2B5EF4-FFF2-40B4-BE49-F238E27FC236}">
                  <a16:creationId xmlns:a16="http://schemas.microsoft.com/office/drawing/2014/main" id="{399628C7-039A-4369-A3A2-BD99DD145139}"/>
                </a:ext>
              </a:extLst>
            </p:cNvPr>
            <p:cNvSpPr/>
            <p:nvPr/>
          </p:nvSpPr>
          <p:spPr bwMode="auto">
            <a:xfrm>
              <a:off x="7989057" y="4725798"/>
              <a:ext cx="417635" cy="419226"/>
            </a:xfrm>
            <a:prstGeom prst="ellipse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" name="12 Conector recto">
              <a:extLst>
                <a:ext uri="{FF2B5EF4-FFF2-40B4-BE49-F238E27FC236}">
                  <a16:creationId xmlns:a16="http://schemas.microsoft.com/office/drawing/2014/main" id="{5CC1604E-B75E-485E-9867-831B20F10548}"/>
                </a:ext>
              </a:extLst>
            </p:cNvPr>
            <p:cNvCxnSpPr/>
            <p:nvPr/>
          </p:nvCxnSpPr>
          <p:spPr bwMode="auto">
            <a:xfrm rot="5400000" flipH="1" flipV="1">
              <a:off x="8197103" y="4734088"/>
              <a:ext cx="203033" cy="2014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117" name="15 Grupo">
            <a:extLst>
              <a:ext uri="{FF2B5EF4-FFF2-40B4-BE49-F238E27FC236}">
                <a16:creationId xmlns:a16="http://schemas.microsoft.com/office/drawing/2014/main" id="{7281A25D-F766-41A6-8AA4-FB409E6A244A}"/>
              </a:ext>
            </a:extLst>
          </p:cNvPr>
          <p:cNvGrpSpPr>
            <a:grpSpLocks/>
          </p:cNvGrpSpPr>
          <p:nvPr/>
        </p:nvGrpSpPr>
        <p:grpSpPr bwMode="auto">
          <a:xfrm>
            <a:off x="6333067" y="5784977"/>
            <a:ext cx="495300" cy="482600"/>
            <a:chOff x="7912124" y="4644961"/>
            <a:chExt cx="571500" cy="571500"/>
          </a:xfrm>
        </p:grpSpPr>
        <p:sp>
          <p:nvSpPr>
            <p:cNvPr id="17" name="16 Elipse">
              <a:extLst>
                <a:ext uri="{FF2B5EF4-FFF2-40B4-BE49-F238E27FC236}">
                  <a16:creationId xmlns:a16="http://schemas.microsoft.com/office/drawing/2014/main" id="{39AAD86A-EED1-46E5-909F-C3E6B58B3D71}"/>
                </a:ext>
              </a:extLst>
            </p:cNvPr>
            <p:cNvSpPr/>
            <p:nvPr/>
          </p:nvSpPr>
          <p:spPr bwMode="auto">
            <a:xfrm>
              <a:off x="7912124" y="4644961"/>
              <a:ext cx="571500" cy="571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17 Elipse">
              <a:extLst>
                <a:ext uri="{FF2B5EF4-FFF2-40B4-BE49-F238E27FC236}">
                  <a16:creationId xmlns:a16="http://schemas.microsoft.com/office/drawing/2014/main" id="{702F6F4B-49EF-4A69-85EC-2C946F183431}"/>
                </a:ext>
              </a:extLst>
            </p:cNvPr>
            <p:cNvSpPr/>
            <p:nvPr/>
          </p:nvSpPr>
          <p:spPr bwMode="auto">
            <a:xfrm>
              <a:off x="7989057" y="4725798"/>
              <a:ext cx="417635" cy="419226"/>
            </a:xfrm>
            <a:prstGeom prst="ellipse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9" name="18 Conector recto">
              <a:extLst>
                <a:ext uri="{FF2B5EF4-FFF2-40B4-BE49-F238E27FC236}">
                  <a16:creationId xmlns:a16="http://schemas.microsoft.com/office/drawing/2014/main" id="{8C4E52FF-6CEF-428C-85ED-4FD19C63AF5A}"/>
                </a:ext>
              </a:extLst>
            </p:cNvPr>
            <p:cNvCxnSpPr>
              <a:endCxn id="17" idx="1"/>
            </p:cNvCxnSpPr>
            <p:nvPr/>
          </p:nvCxnSpPr>
          <p:spPr bwMode="auto">
            <a:xfrm flipH="1" flipV="1">
              <a:off x="7996384" y="4729557"/>
              <a:ext cx="201490" cy="206793"/>
            </a:xfrm>
            <a:prstGeom prst="line">
              <a:avLst/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118" name="4 CuadroTexto">
            <a:extLst>
              <a:ext uri="{FF2B5EF4-FFF2-40B4-BE49-F238E27FC236}">
                <a16:creationId xmlns:a16="http://schemas.microsoft.com/office/drawing/2014/main" id="{99A1FBD4-DA49-425A-B8EB-1932A518B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3067" y="6281864"/>
            <a:ext cx="495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FUEL</a:t>
            </a:r>
            <a:endParaRPr kumimoji="0" lang="es-ES" altLang="en-US" sz="1100" b="1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119" name="35 CuadroTexto">
            <a:extLst>
              <a:ext uri="{FF2B5EF4-FFF2-40B4-BE49-F238E27FC236}">
                <a16:creationId xmlns:a16="http://schemas.microsoft.com/office/drawing/2014/main" id="{B6E02F38-9A20-4BB5-8EFB-296BE4F6B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8055" y="6281864"/>
            <a:ext cx="58261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SPEED</a:t>
            </a:r>
            <a:endParaRPr kumimoji="0" lang="es-ES" altLang="en-US" sz="1100" b="1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120" name="36 CuadroTexto">
            <a:extLst>
              <a:ext uri="{FF2B5EF4-FFF2-40B4-BE49-F238E27FC236}">
                <a16:creationId xmlns:a16="http://schemas.microsoft.com/office/drawing/2014/main" id="{A7478AB7-7083-4D36-95FE-DE311DF0B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1392" y="6281864"/>
            <a:ext cx="93503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LOADING</a:t>
            </a:r>
            <a:endParaRPr kumimoji="0" lang="es-ES" altLang="en-US" sz="1100" b="1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121" name="37 CuadroTexto">
            <a:extLst>
              <a:ext uri="{FF2B5EF4-FFF2-40B4-BE49-F238E27FC236}">
                <a16:creationId xmlns:a16="http://schemas.microsoft.com/office/drawing/2014/main" id="{4BF2ACB1-3F95-4C72-8041-830A7A5AC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5267" y="6281864"/>
            <a:ext cx="7112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ENGINE</a:t>
            </a:r>
            <a:endParaRPr kumimoji="0" lang="es-ES" altLang="en-US" sz="1100" b="1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7122" name="Picture 5">
            <a:extLst>
              <a:ext uri="{FF2B5EF4-FFF2-40B4-BE49-F238E27FC236}">
                <a16:creationId xmlns:a16="http://schemas.microsoft.com/office/drawing/2014/main" id="{AE02CEF8-ED11-4C6C-8769-9BC48B4773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688" y="2565400"/>
            <a:ext cx="7729537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Group 46">
            <a:extLst>
              <a:ext uri="{FF2B5EF4-FFF2-40B4-BE49-F238E27FC236}">
                <a16:creationId xmlns:a16="http://schemas.microsoft.com/office/drawing/2014/main" id="{C838998E-7894-478B-9741-0875FCDAD8A1}"/>
              </a:ext>
            </a:extLst>
          </p:cNvPr>
          <p:cNvGrpSpPr>
            <a:grpSpLocks/>
          </p:cNvGrpSpPr>
          <p:nvPr/>
        </p:nvGrpSpPr>
        <p:grpSpPr bwMode="auto">
          <a:xfrm>
            <a:off x="0" y="319087"/>
            <a:ext cx="12192000" cy="6192838"/>
            <a:chOff x="0" y="-26988"/>
            <a:chExt cx="12192000" cy="6884988"/>
          </a:xfrm>
        </p:grpSpPr>
        <p:pic>
          <p:nvPicPr>
            <p:cNvPr id="48149" name="Picture 47">
              <a:extLst>
                <a:ext uri="{FF2B5EF4-FFF2-40B4-BE49-F238E27FC236}">
                  <a16:creationId xmlns:a16="http://schemas.microsoft.com/office/drawing/2014/main" id="{70707597-4382-432D-9B3B-3659A0CFE4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899" y="-26988"/>
              <a:ext cx="1192953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8150" name="Group 48">
              <a:extLst>
                <a:ext uri="{FF2B5EF4-FFF2-40B4-BE49-F238E27FC236}">
                  <a16:creationId xmlns:a16="http://schemas.microsoft.com/office/drawing/2014/main" id="{474F5888-A668-4121-ACA4-80AE814BF6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26988"/>
              <a:ext cx="12192000" cy="6884988"/>
              <a:chOff x="0" y="-26988"/>
              <a:chExt cx="12192000" cy="6884988"/>
            </a:xfrm>
          </p:grpSpPr>
          <p:sp>
            <p:nvSpPr>
              <p:cNvPr id="50" name="23 Arco de bloque">
                <a:extLst>
                  <a:ext uri="{FF2B5EF4-FFF2-40B4-BE49-F238E27FC236}">
                    <a16:creationId xmlns:a16="http://schemas.microsoft.com/office/drawing/2014/main" id="{44498999-1B21-4A84-947D-355002912F2B}"/>
                  </a:ext>
                </a:extLst>
              </p:cNvPr>
              <p:cNvSpPr/>
              <p:nvPr/>
            </p:nvSpPr>
            <p:spPr>
              <a:xfrm rot="10800000">
                <a:off x="10747375" y="5473700"/>
                <a:ext cx="982663" cy="1066800"/>
              </a:xfrm>
              <a:prstGeom prst="blockArc">
                <a:avLst>
                  <a:gd name="adj1" fmla="val 10326741"/>
                  <a:gd name="adj2" fmla="val 17009659"/>
                  <a:gd name="adj3" fmla="val 17167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22 Arco de bloque">
                <a:extLst>
                  <a:ext uri="{FF2B5EF4-FFF2-40B4-BE49-F238E27FC236}">
                    <a16:creationId xmlns:a16="http://schemas.microsoft.com/office/drawing/2014/main" id="{1E64803E-B1D1-46A5-B084-73F9C84D21C8}"/>
                  </a:ext>
                </a:extLst>
              </p:cNvPr>
              <p:cNvSpPr/>
              <p:nvPr/>
            </p:nvSpPr>
            <p:spPr>
              <a:xfrm rot="5400000">
                <a:off x="10894219" y="210344"/>
                <a:ext cx="912812" cy="958850"/>
              </a:xfrm>
              <a:prstGeom prst="blockArc">
                <a:avLst>
                  <a:gd name="adj1" fmla="val 10800000"/>
                  <a:gd name="adj2" fmla="val 16556604"/>
                  <a:gd name="adj3" fmla="val 13543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21 Arco de bloque">
                <a:extLst>
                  <a:ext uri="{FF2B5EF4-FFF2-40B4-BE49-F238E27FC236}">
                    <a16:creationId xmlns:a16="http://schemas.microsoft.com/office/drawing/2014/main" id="{54E5FE81-AEE8-46EA-A6EB-0B04738C0BC4}"/>
                  </a:ext>
                </a:extLst>
              </p:cNvPr>
              <p:cNvSpPr/>
              <p:nvPr/>
            </p:nvSpPr>
            <p:spPr>
              <a:xfrm rot="16200000">
                <a:off x="306387" y="5602288"/>
                <a:ext cx="1128713" cy="954088"/>
              </a:xfrm>
              <a:prstGeom prst="blockArc">
                <a:avLst>
                  <a:gd name="adj1" fmla="val 10407675"/>
                  <a:gd name="adj2" fmla="val 17125725"/>
                  <a:gd name="adj3" fmla="val 18692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3 Arco de bloque">
                <a:extLst>
                  <a:ext uri="{FF2B5EF4-FFF2-40B4-BE49-F238E27FC236}">
                    <a16:creationId xmlns:a16="http://schemas.microsoft.com/office/drawing/2014/main" id="{283C442B-593B-402A-A7AA-3EA2A2D2A40A}"/>
                  </a:ext>
                </a:extLst>
              </p:cNvPr>
              <p:cNvSpPr/>
              <p:nvPr/>
            </p:nvSpPr>
            <p:spPr>
              <a:xfrm>
                <a:off x="361950" y="276225"/>
                <a:ext cx="911225" cy="1066800"/>
              </a:xfrm>
              <a:prstGeom prst="blockArc">
                <a:avLst>
                  <a:gd name="adj1" fmla="val 10800000"/>
                  <a:gd name="adj2" fmla="val 16556604"/>
                  <a:gd name="adj3" fmla="val 13543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8155" name="Group 54">
                <a:extLst>
                  <a:ext uri="{FF2B5EF4-FFF2-40B4-BE49-F238E27FC236}">
                    <a16:creationId xmlns:a16="http://schemas.microsoft.com/office/drawing/2014/main" id="{FC4E13B9-A52F-4AAC-B6E6-7CE5600316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-26988"/>
                <a:ext cx="12192000" cy="6884988"/>
                <a:chOff x="1524000" y="0"/>
                <a:chExt cx="9144000" cy="6884988"/>
              </a:xfrm>
            </p:grpSpPr>
            <p:sp>
              <p:nvSpPr>
                <p:cNvPr id="56" name="8 Rectángulo">
                  <a:extLst>
                    <a:ext uri="{FF2B5EF4-FFF2-40B4-BE49-F238E27FC236}">
                      <a16:creationId xmlns:a16="http://schemas.microsoft.com/office/drawing/2014/main" id="{56528E7C-EC77-4DE1-AE48-67CF84E400C3}"/>
                    </a:ext>
                  </a:extLst>
                </p:cNvPr>
                <p:cNvSpPr/>
                <p:nvPr/>
              </p:nvSpPr>
              <p:spPr>
                <a:xfrm>
                  <a:off x="1524000" y="0"/>
                  <a:ext cx="9109472" cy="404813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33 Rectángulo">
                  <a:extLst>
                    <a:ext uri="{FF2B5EF4-FFF2-40B4-BE49-F238E27FC236}">
                      <a16:creationId xmlns:a16="http://schemas.microsoft.com/office/drawing/2014/main" id="{77EF8C8D-BCE3-4E6D-A561-D8AA60E21DDC}"/>
                    </a:ext>
                  </a:extLst>
                </p:cNvPr>
                <p:cNvSpPr/>
                <p:nvPr/>
              </p:nvSpPr>
              <p:spPr>
                <a:xfrm>
                  <a:off x="1524000" y="6524626"/>
                  <a:ext cx="9109472" cy="360362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32 Rectángulo">
                  <a:extLst>
                    <a:ext uri="{FF2B5EF4-FFF2-40B4-BE49-F238E27FC236}">
                      <a16:creationId xmlns:a16="http://schemas.microsoft.com/office/drawing/2014/main" id="{D3A19BFC-EA2F-4A5A-97A0-EDC2357AFB57}"/>
                    </a:ext>
                  </a:extLst>
                </p:cNvPr>
                <p:cNvSpPr/>
                <p:nvPr/>
              </p:nvSpPr>
              <p:spPr>
                <a:xfrm>
                  <a:off x="10309622" y="26988"/>
                  <a:ext cx="358378" cy="6858000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29 Rectángulo">
                  <a:extLst>
                    <a:ext uri="{FF2B5EF4-FFF2-40B4-BE49-F238E27FC236}">
                      <a16:creationId xmlns:a16="http://schemas.microsoft.com/office/drawing/2014/main" id="{444DC68E-AB2D-417A-8CFD-CFECD65514B5}"/>
                    </a:ext>
                  </a:extLst>
                </p:cNvPr>
                <p:cNvSpPr/>
                <p:nvPr/>
              </p:nvSpPr>
              <p:spPr>
                <a:xfrm>
                  <a:off x="1524000" y="0"/>
                  <a:ext cx="323850" cy="6858001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28 Rectángulo redondeado">
                  <a:extLst>
                    <a:ext uri="{FF2B5EF4-FFF2-40B4-BE49-F238E27FC236}">
                      <a16:creationId xmlns:a16="http://schemas.microsoft.com/office/drawing/2014/main" id="{F20459C9-FA50-4909-9288-AD0B71714C66}"/>
                    </a:ext>
                  </a:extLst>
                </p:cNvPr>
                <p:cNvSpPr/>
                <p:nvPr/>
              </p:nvSpPr>
              <p:spPr>
                <a:xfrm>
                  <a:off x="1847851" y="404813"/>
                  <a:ext cx="8461375" cy="6119812"/>
                </a:xfrm>
                <a:prstGeom prst="roundRect">
                  <a:avLst>
                    <a:gd name="adj" fmla="val 8175"/>
                  </a:avLst>
                </a:prstGeom>
                <a:noFill/>
                <a:ln w="76200">
                  <a:solidFill>
                    <a:schemeClr val="bg1">
                      <a:lumMod val="7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1 Abrir corchete">
            <a:extLst>
              <a:ext uri="{FF2B5EF4-FFF2-40B4-BE49-F238E27FC236}">
                <a16:creationId xmlns:a16="http://schemas.microsoft.com/office/drawing/2014/main" id="{75072BD1-CDCB-4FAC-A28E-06D6FCE22B4C}"/>
              </a:ext>
            </a:extLst>
          </p:cNvPr>
          <p:cNvSpPr/>
          <p:nvPr/>
        </p:nvSpPr>
        <p:spPr>
          <a:xfrm rot="5400000">
            <a:off x="5673724" y="4427959"/>
            <a:ext cx="949325" cy="3168650"/>
          </a:xfrm>
          <a:prstGeom prst="leftBracket">
            <a:avLst>
              <a:gd name="adj" fmla="val 57093"/>
            </a:avLst>
          </a:prstGeom>
          <a:solidFill>
            <a:schemeClr val="tx1">
              <a:lumMod val="85000"/>
              <a:lumOff val="15000"/>
            </a:schemeClr>
          </a:solidFill>
          <a:ln w="762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135" name="Picture 8" descr="http://www.100pies.net/Gifs/Botones/Botones/boton-16.gif">
            <a:extLst>
              <a:ext uri="{FF2B5EF4-FFF2-40B4-BE49-F238E27FC236}">
                <a16:creationId xmlns:a16="http://schemas.microsoft.com/office/drawing/2014/main" id="{39B5C5AD-3F91-4485-8543-F5CAC24562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698" y="5791621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8" descr="http://www.100pies.net/Gifs/Botones/Botones/boton-16.gif">
            <a:extLst>
              <a:ext uri="{FF2B5EF4-FFF2-40B4-BE49-F238E27FC236}">
                <a16:creationId xmlns:a16="http://schemas.microsoft.com/office/drawing/2014/main" id="{41C44878-257A-4E1D-A34A-78898928DE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698" y="5936084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Picture 8" descr="http://www.100pies.net/Gifs/Botones/Botones/boton-16.gif">
            <a:extLst>
              <a:ext uri="{FF2B5EF4-FFF2-40B4-BE49-F238E27FC236}">
                <a16:creationId xmlns:a16="http://schemas.microsoft.com/office/drawing/2014/main" id="{3DABC560-61ED-457E-9E0E-ADE5B36A8D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698" y="6080546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Picture 6" descr="http://files.myopera.com/Cronos3GR/albums/131098/Animated%20-%20Graffic%20Equalizer%20%28C3P%29.gif">
            <a:extLst>
              <a:ext uri="{FF2B5EF4-FFF2-40B4-BE49-F238E27FC236}">
                <a16:creationId xmlns:a16="http://schemas.microsoft.com/office/drawing/2014/main" id="{DEB17F0E-8809-4F66-A7DA-E3582D3D7B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6" y="5720184"/>
            <a:ext cx="2095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34 Rectángulo">
            <a:extLst>
              <a:ext uri="{FF2B5EF4-FFF2-40B4-BE49-F238E27FC236}">
                <a16:creationId xmlns:a16="http://schemas.microsoft.com/office/drawing/2014/main" id="{98ACD242-F29B-4518-BEB6-575FB06378DB}"/>
              </a:ext>
            </a:extLst>
          </p:cNvPr>
          <p:cNvSpPr/>
          <p:nvPr/>
        </p:nvSpPr>
        <p:spPr>
          <a:xfrm>
            <a:off x="5341936" y="5666209"/>
            <a:ext cx="1636712" cy="76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8140" name="9 Grupo">
            <a:extLst>
              <a:ext uri="{FF2B5EF4-FFF2-40B4-BE49-F238E27FC236}">
                <a16:creationId xmlns:a16="http://schemas.microsoft.com/office/drawing/2014/main" id="{90B33383-8111-415C-B920-1500938D6094}"/>
              </a:ext>
            </a:extLst>
          </p:cNvPr>
          <p:cNvGrpSpPr>
            <a:grpSpLocks/>
          </p:cNvGrpSpPr>
          <p:nvPr/>
        </p:nvGrpSpPr>
        <p:grpSpPr bwMode="auto">
          <a:xfrm>
            <a:off x="5540373" y="5770984"/>
            <a:ext cx="495300" cy="482600"/>
            <a:chOff x="7912124" y="4644961"/>
            <a:chExt cx="571500" cy="571500"/>
          </a:xfrm>
        </p:grpSpPr>
        <p:sp>
          <p:nvSpPr>
            <p:cNvPr id="11" name="10 Elipse">
              <a:extLst>
                <a:ext uri="{FF2B5EF4-FFF2-40B4-BE49-F238E27FC236}">
                  <a16:creationId xmlns:a16="http://schemas.microsoft.com/office/drawing/2014/main" id="{A8BDB0EA-11B4-4B4D-8B08-099703654CE0}"/>
                </a:ext>
              </a:extLst>
            </p:cNvPr>
            <p:cNvSpPr/>
            <p:nvPr/>
          </p:nvSpPr>
          <p:spPr bwMode="auto">
            <a:xfrm>
              <a:off x="7912124" y="4644961"/>
              <a:ext cx="571500" cy="571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11 Elipse">
              <a:extLst>
                <a:ext uri="{FF2B5EF4-FFF2-40B4-BE49-F238E27FC236}">
                  <a16:creationId xmlns:a16="http://schemas.microsoft.com/office/drawing/2014/main" id="{96F8402E-3CA5-4B23-8BC2-D25625D74AEB}"/>
                </a:ext>
              </a:extLst>
            </p:cNvPr>
            <p:cNvSpPr/>
            <p:nvPr/>
          </p:nvSpPr>
          <p:spPr bwMode="auto">
            <a:xfrm>
              <a:off x="7989057" y="4725798"/>
              <a:ext cx="417635" cy="419226"/>
            </a:xfrm>
            <a:prstGeom prst="ellipse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" name="12 Conector recto">
              <a:extLst>
                <a:ext uri="{FF2B5EF4-FFF2-40B4-BE49-F238E27FC236}">
                  <a16:creationId xmlns:a16="http://schemas.microsoft.com/office/drawing/2014/main" id="{934A1E5F-E572-43FE-972D-DEE1352E7D34}"/>
                </a:ext>
              </a:extLst>
            </p:cNvPr>
            <p:cNvCxnSpPr/>
            <p:nvPr/>
          </p:nvCxnSpPr>
          <p:spPr bwMode="auto">
            <a:xfrm rot="5400000" flipH="1" flipV="1">
              <a:off x="8197103" y="4734088"/>
              <a:ext cx="203033" cy="2014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141" name="15 Grupo">
            <a:extLst>
              <a:ext uri="{FF2B5EF4-FFF2-40B4-BE49-F238E27FC236}">
                <a16:creationId xmlns:a16="http://schemas.microsoft.com/office/drawing/2014/main" id="{ED833E98-774A-47DA-B1B0-9F6D12EFC9A2}"/>
              </a:ext>
            </a:extLst>
          </p:cNvPr>
          <p:cNvGrpSpPr>
            <a:grpSpLocks/>
          </p:cNvGrpSpPr>
          <p:nvPr/>
        </p:nvGrpSpPr>
        <p:grpSpPr bwMode="auto">
          <a:xfrm>
            <a:off x="6229348" y="5774159"/>
            <a:ext cx="495300" cy="482600"/>
            <a:chOff x="7912124" y="4644961"/>
            <a:chExt cx="571500" cy="571500"/>
          </a:xfrm>
        </p:grpSpPr>
        <p:sp>
          <p:nvSpPr>
            <p:cNvPr id="17" name="16 Elipse">
              <a:extLst>
                <a:ext uri="{FF2B5EF4-FFF2-40B4-BE49-F238E27FC236}">
                  <a16:creationId xmlns:a16="http://schemas.microsoft.com/office/drawing/2014/main" id="{FB7CF6CB-16B9-4408-AA59-AA634B0987B6}"/>
                </a:ext>
              </a:extLst>
            </p:cNvPr>
            <p:cNvSpPr/>
            <p:nvPr/>
          </p:nvSpPr>
          <p:spPr bwMode="auto">
            <a:xfrm>
              <a:off x="7912124" y="4644961"/>
              <a:ext cx="571500" cy="571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17 Elipse">
              <a:extLst>
                <a:ext uri="{FF2B5EF4-FFF2-40B4-BE49-F238E27FC236}">
                  <a16:creationId xmlns:a16="http://schemas.microsoft.com/office/drawing/2014/main" id="{F8E20FDC-02D7-46CA-94B0-E74AB9702D22}"/>
                </a:ext>
              </a:extLst>
            </p:cNvPr>
            <p:cNvSpPr/>
            <p:nvPr/>
          </p:nvSpPr>
          <p:spPr bwMode="auto">
            <a:xfrm>
              <a:off x="7989057" y="4725798"/>
              <a:ext cx="417635" cy="419226"/>
            </a:xfrm>
            <a:prstGeom prst="ellipse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9" name="18 Conector recto">
              <a:extLst>
                <a:ext uri="{FF2B5EF4-FFF2-40B4-BE49-F238E27FC236}">
                  <a16:creationId xmlns:a16="http://schemas.microsoft.com/office/drawing/2014/main" id="{80BD5E44-FC8F-4DCD-ABB1-6B928D7E7F4A}"/>
                </a:ext>
              </a:extLst>
            </p:cNvPr>
            <p:cNvCxnSpPr>
              <a:endCxn id="17" idx="1"/>
            </p:cNvCxnSpPr>
            <p:nvPr/>
          </p:nvCxnSpPr>
          <p:spPr bwMode="auto">
            <a:xfrm flipH="1" flipV="1">
              <a:off x="7996384" y="4729557"/>
              <a:ext cx="201490" cy="206793"/>
            </a:xfrm>
            <a:prstGeom prst="line">
              <a:avLst/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52 Imagen">
            <a:extLst>
              <a:ext uri="{FF2B5EF4-FFF2-40B4-BE49-F238E27FC236}">
                <a16:creationId xmlns:a16="http://schemas.microsoft.com/office/drawing/2014/main" id="{9A25B03B-C8FE-4763-AD6F-5EAE9CE7B2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8075" y="3856038"/>
            <a:ext cx="5040313" cy="9572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94F8595-9320-54FA-84B4-EE3C5F90966B}"/>
              </a:ext>
            </a:extLst>
          </p:cNvPr>
          <p:cNvGrpSpPr/>
          <p:nvPr/>
        </p:nvGrpSpPr>
        <p:grpSpPr>
          <a:xfrm>
            <a:off x="4338632" y="770707"/>
            <a:ext cx="4233868" cy="2747646"/>
            <a:chOff x="4734378" y="1027534"/>
            <a:chExt cx="3442376" cy="2233992"/>
          </a:xfrm>
        </p:grpSpPr>
        <p:pic>
          <p:nvPicPr>
            <p:cNvPr id="59" name="58 Imagen">
              <a:extLst>
                <a:ext uri="{FF2B5EF4-FFF2-40B4-BE49-F238E27FC236}">
                  <a16:creationId xmlns:a16="http://schemas.microsoft.com/office/drawing/2014/main" id="{A375BEA2-EADE-4390-A9D4-027ED90F0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 bwMode="auto">
            <a:xfrm>
              <a:off x="4734378" y="1027534"/>
              <a:ext cx="3442376" cy="2233992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</p:pic>
        <p:sp>
          <p:nvSpPr>
            <p:cNvPr id="4" name="57 CuadroTexto">
              <a:extLst>
                <a:ext uri="{FF2B5EF4-FFF2-40B4-BE49-F238E27FC236}">
                  <a16:creationId xmlns:a16="http://schemas.microsoft.com/office/drawing/2014/main" id="{70DF5692-5703-98DB-91E4-99749EC7FD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1098" y="1852142"/>
              <a:ext cx="2971800" cy="475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defRPr/>
              </a:pPr>
              <a:r>
                <a:rPr lang="es-ES_tradnl" altLang="es-ES" sz="3200">
                  <a:solidFill>
                    <a:srgbClr val="FF0000"/>
                  </a:solidFill>
                  <a:latin typeface="Cooper Black" panose="0208090404030B020404" pitchFamily="18" charset="0"/>
                  <a:cs typeface="Arial" panose="020B0604020202020204" pitchFamily="34" charset="0"/>
                </a:rPr>
                <a:t>China</a:t>
              </a:r>
              <a:endParaRPr lang="es-ES" altLang="es-ES" sz="3200">
                <a:solidFill>
                  <a:srgbClr val="FF0000"/>
                </a:solidFill>
                <a:latin typeface="Cooper Black" panose="0208090404030B0204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43">
            <a:extLst>
              <a:ext uri="{FF2B5EF4-FFF2-40B4-BE49-F238E27FC236}">
                <a16:creationId xmlns:a16="http://schemas.microsoft.com/office/drawing/2014/main" id="{A8C440E3-DABD-4F65-A841-6FBFFBCF3245}"/>
              </a:ext>
            </a:extLst>
          </p:cNvPr>
          <p:cNvGrpSpPr>
            <a:grpSpLocks/>
          </p:cNvGrpSpPr>
          <p:nvPr/>
        </p:nvGrpSpPr>
        <p:grpSpPr bwMode="auto">
          <a:xfrm>
            <a:off x="0" y="371475"/>
            <a:ext cx="12192000" cy="6088062"/>
            <a:chOff x="0" y="-26988"/>
            <a:chExt cx="12192000" cy="6884988"/>
          </a:xfrm>
        </p:grpSpPr>
        <p:pic>
          <p:nvPicPr>
            <p:cNvPr id="49184" name="Picture 44">
              <a:extLst>
                <a:ext uri="{FF2B5EF4-FFF2-40B4-BE49-F238E27FC236}">
                  <a16:creationId xmlns:a16="http://schemas.microsoft.com/office/drawing/2014/main" id="{33CFB1FD-606E-4735-8357-4DCA12C1B5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899" y="-26988"/>
              <a:ext cx="1192953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9185" name="Group 45">
              <a:extLst>
                <a:ext uri="{FF2B5EF4-FFF2-40B4-BE49-F238E27FC236}">
                  <a16:creationId xmlns:a16="http://schemas.microsoft.com/office/drawing/2014/main" id="{3B4B78D1-D11A-4777-A141-79834BF6A5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26988"/>
              <a:ext cx="12192000" cy="6884988"/>
              <a:chOff x="0" y="-26988"/>
              <a:chExt cx="12192000" cy="6884988"/>
            </a:xfrm>
          </p:grpSpPr>
          <p:sp>
            <p:nvSpPr>
              <p:cNvPr id="47" name="23 Arco de bloque">
                <a:extLst>
                  <a:ext uri="{FF2B5EF4-FFF2-40B4-BE49-F238E27FC236}">
                    <a16:creationId xmlns:a16="http://schemas.microsoft.com/office/drawing/2014/main" id="{CD420339-C277-4241-84EE-90F445EC0155}"/>
                  </a:ext>
                </a:extLst>
              </p:cNvPr>
              <p:cNvSpPr/>
              <p:nvPr/>
            </p:nvSpPr>
            <p:spPr>
              <a:xfrm rot="10800000">
                <a:off x="10747375" y="5473700"/>
                <a:ext cx="982663" cy="1066800"/>
              </a:xfrm>
              <a:prstGeom prst="blockArc">
                <a:avLst>
                  <a:gd name="adj1" fmla="val 10326741"/>
                  <a:gd name="adj2" fmla="val 17009659"/>
                  <a:gd name="adj3" fmla="val 17167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22 Arco de bloque">
                <a:extLst>
                  <a:ext uri="{FF2B5EF4-FFF2-40B4-BE49-F238E27FC236}">
                    <a16:creationId xmlns:a16="http://schemas.microsoft.com/office/drawing/2014/main" id="{58612488-820F-412A-9CE6-AF86A8412E42}"/>
                  </a:ext>
                </a:extLst>
              </p:cNvPr>
              <p:cNvSpPr/>
              <p:nvPr/>
            </p:nvSpPr>
            <p:spPr>
              <a:xfrm rot="5400000">
                <a:off x="10894219" y="210344"/>
                <a:ext cx="912812" cy="958850"/>
              </a:xfrm>
              <a:prstGeom prst="blockArc">
                <a:avLst>
                  <a:gd name="adj1" fmla="val 10800000"/>
                  <a:gd name="adj2" fmla="val 16556604"/>
                  <a:gd name="adj3" fmla="val 13543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21 Arco de bloque">
                <a:extLst>
                  <a:ext uri="{FF2B5EF4-FFF2-40B4-BE49-F238E27FC236}">
                    <a16:creationId xmlns:a16="http://schemas.microsoft.com/office/drawing/2014/main" id="{7DF9C3E5-4C83-4C1F-96E3-816B25A6D6E3}"/>
                  </a:ext>
                </a:extLst>
              </p:cNvPr>
              <p:cNvSpPr/>
              <p:nvPr/>
            </p:nvSpPr>
            <p:spPr>
              <a:xfrm rot="16200000">
                <a:off x="306387" y="5602288"/>
                <a:ext cx="1128713" cy="954088"/>
              </a:xfrm>
              <a:prstGeom prst="blockArc">
                <a:avLst>
                  <a:gd name="adj1" fmla="val 10407675"/>
                  <a:gd name="adj2" fmla="val 17125725"/>
                  <a:gd name="adj3" fmla="val 18692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3 Arco de bloque">
                <a:extLst>
                  <a:ext uri="{FF2B5EF4-FFF2-40B4-BE49-F238E27FC236}">
                    <a16:creationId xmlns:a16="http://schemas.microsoft.com/office/drawing/2014/main" id="{EC9DEB9B-34AA-47BD-AE82-3650CAA2437E}"/>
                  </a:ext>
                </a:extLst>
              </p:cNvPr>
              <p:cNvSpPr/>
              <p:nvPr/>
            </p:nvSpPr>
            <p:spPr>
              <a:xfrm>
                <a:off x="361950" y="276225"/>
                <a:ext cx="911225" cy="1066800"/>
              </a:xfrm>
              <a:prstGeom prst="blockArc">
                <a:avLst>
                  <a:gd name="adj1" fmla="val 10800000"/>
                  <a:gd name="adj2" fmla="val 16556604"/>
                  <a:gd name="adj3" fmla="val 13543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9190" name="Group 50">
                <a:extLst>
                  <a:ext uri="{FF2B5EF4-FFF2-40B4-BE49-F238E27FC236}">
                    <a16:creationId xmlns:a16="http://schemas.microsoft.com/office/drawing/2014/main" id="{89F540C3-3CBA-4B7D-88FB-3A1A1883C6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-26988"/>
                <a:ext cx="12192000" cy="6884988"/>
                <a:chOff x="1524000" y="0"/>
                <a:chExt cx="9144000" cy="6884988"/>
              </a:xfrm>
            </p:grpSpPr>
            <p:sp>
              <p:nvSpPr>
                <p:cNvPr id="52" name="8 Rectángulo">
                  <a:extLst>
                    <a:ext uri="{FF2B5EF4-FFF2-40B4-BE49-F238E27FC236}">
                      <a16:creationId xmlns:a16="http://schemas.microsoft.com/office/drawing/2014/main" id="{623E3D11-D6D9-4E60-BAAA-A6924B57E879}"/>
                    </a:ext>
                  </a:extLst>
                </p:cNvPr>
                <p:cNvSpPr/>
                <p:nvPr/>
              </p:nvSpPr>
              <p:spPr>
                <a:xfrm>
                  <a:off x="1524000" y="0"/>
                  <a:ext cx="9109472" cy="404813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33 Rectángulo">
                  <a:extLst>
                    <a:ext uri="{FF2B5EF4-FFF2-40B4-BE49-F238E27FC236}">
                      <a16:creationId xmlns:a16="http://schemas.microsoft.com/office/drawing/2014/main" id="{B9D158F4-5CF5-46AF-80F4-07AE38CDFAB0}"/>
                    </a:ext>
                  </a:extLst>
                </p:cNvPr>
                <p:cNvSpPr/>
                <p:nvPr/>
              </p:nvSpPr>
              <p:spPr>
                <a:xfrm>
                  <a:off x="1524000" y="6524626"/>
                  <a:ext cx="9109472" cy="360362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32 Rectángulo">
                  <a:extLst>
                    <a:ext uri="{FF2B5EF4-FFF2-40B4-BE49-F238E27FC236}">
                      <a16:creationId xmlns:a16="http://schemas.microsoft.com/office/drawing/2014/main" id="{D3D7EFBA-27FF-4EA5-9903-E46E6AEFE957}"/>
                    </a:ext>
                  </a:extLst>
                </p:cNvPr>
                <p:cNvSpPr/>
                <p:nvPr/>
              </p:nvSpPr>
              <p:spPr>
                <a:xfrm>
                  <a:off x="10309622" y="26988"/>
                  <a:ext cx="358378" cy="6858000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29 Rectángulo">
                  <a:extLst>
                    <a:ext uri="{FF2B5EF4-FFF2-40B4-BE49-F238E27FC236}">
                      <a16:creationId xmlns:a16="http://schemas.microsoft.com/office/drawing/2014/main" id="{64077D70-294F-493E-8FA0-AE9B9188F663}"/>
                    </a:ext>
                  </a:extLst>
                </p:cNvPr>
                <p:cNvSpPr/>
                <p:nvPr/>
              </p:nvSpPr>
              <p:spPr>
                <a:xfrm>
                  <a:off x="1524000" y="0"/>
                  <a:ext cx="323850" cy="6858001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28 Rectángulo redondeado">
                  <a:extLst>
                    <a:ext uri="{FF2B5EF4-FFF2-40B4-BE49-F238E27FC236}">
                      <a16:creationId xmlns:a16="http://schemas.microsoft.com/office/drawing/2014/main" id="{58E468F5-EACD-4F76-943D-A4CAE0D5E8E0}"/>
                    </a:ext>
                  </a:extLst>
                </p:cNvPr>
                <p:cNvSpPr/>
                <p:nvPr/>
              </p:nvSpPr>
              <p:spPr>
                <a:xfrm>
                  <a:off x="1847851" y="404813"/>
                  <a:ext cx="8461375" cy="6119812"/>
                </a:xfrm>
                <a:prstGeom prst="roundRect">
                  <a:avLst>
                    <a:gd name="adj" fmla="val 8175"/>
                  </a:avLst>
                </a:prstGeom>
                <a:noFill/>
                <a:ln w="76200">
                  <a:solidFill>
                    <a:schemeClr val="bg1">
                      <a:lumMod val="7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1 Abrir corchete">
            <a:extLst>
              <a:ext uri="{FF2B5EF4-FFF2-40B4-BE49-F238E27FC236}">
                <a16:creationId xmlns:a16="http://schemas.microsoft.com/office/drawing/2014/main" id="{75D42E18-FFCB-4F98-8DD3-DC8A0C7A4F5B}"/>
              </a:ext>
            </a:extLst>
          </p:cNvPr>
          <p:cNvSpPr/>
          <p:nvPr/>
        </p:nvSpPr>
        <p:spPr>
          <a:xfrm rot="5400000">
            <a:off x="5692776" y="4538663"/>
            <a:ext cx="949325" cy="3168650"/>
          </a:xfrm>
          <a:prstGeom prst="leftBracket">
            <a:avLst>
              <a:gd name="adj" fmla="val 57093"/>
            </a:avLst>
          </a:prstGeom>
          <a:solidFill>
            <a:schemeClr val="tx1">
              <a:lumMod val="85000"/>
              <a:lumOff val="15000"/>
            </a:schemeClr>
          </a:solidFill>
          <a:ln w="762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3215C85E-6B75-4B53-99F9-E89799AECA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275" y="187801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929D3324-DAF5-42D6-9C48-CBC3E6C8DC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5049838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D160D5DF-7687-4969-B7F9-AA7B703B09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0" y="392906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8" descr="http://www.100pies.net/Gifs/Botones/Botones/boton-16.gif">
            <a:extLst>
              <a:ext uri="{FF2B5EF4-FFF2-40B4-BE49-F238E27FC236}">
                <a16:creationId xmlns:a16="http://schemas.microsoft.com/office/drawing/2014/main" id="{1597AD95-062C-44D3-A8F9-18488E61EC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5902325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6" descr="http://files.myopera.com/Cronos3GR/albums/131098/Animated%20-%20Graffic%20Equalizer%20%28C3P%29.gif">
            <a:extLst>
              <a:ext uri="{FF2B5EF4-FFF2-40B4-BE49-F238E27FC236}">
                <a16:creationId xmlns:a16="http://schemas.microsoft.com/office/drawing/2014/main" id="{5BB49CDB-38CD-4ED0-AA1D-13341F5B38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88" y="5830888"/>
            <a:ext cx="2095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34 Rectángulo">
            <a:extLst>
              <a:ext uri="{FF2B5EF4-FFF2-40B4-BE49-F238E27FC236}">
                <a16:creationId xmlns:a16="http://schemas.microsoft.com/office/drawing/2014/main" id="{B43AC5AA-F5DE-466E-8409-7D91730879B4}"/>
              </a:ext>
            </a:extLst>
          </p:cNvPr>
          <p:cNvSpPr/>
          <p:nvPr/>
        </p:nvSpPr>
        <p:spPr>
          <a:xfrm>
            <a:off x="5360988" y="5776913"/>
            <a:ext cx="1636712" cy="76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164" name="9 Grupo">
            <a:extLst>
              <a:ext uri="{FF2B5EF4-FFF2-40B4-BE49-F238E27FC236}">
                <a16:creationId xmlns:a16="http://schemas.microsoft.com/office/drawing/2014/main" id="{8E4929D1-478F-4DBF-82CB-06BEA2543331}"/>
              </a:ext>
            </a:extLst>
          </p:cNvPr>
          <p:cNvGrpSpPr>
            <a:grpSpLocks/>
          </p:cNvGrpSpPr>
          <p:nvPr/>
        </p:nvGrpSpPr>
        <p:grpSpPr bwMode="auto">
          <a:xfrm>
            <a:off x="5559425" y="5881688"/>
            <a:ext cx="495300" cy="482600"/>
            <a:chOff x="7912124" y="4644961"/>
            <a:chExt cx="571500" cy="571500"/>
          </a:xfrm>
        </p:grpSpPr>
        <p:sp>
          <p:nvSpPr>
            <p:cNvPr id="11" name="10 Elipse">
              <a:extLst>
                <a:ext uri="{FF2B5EF4-FFF2-40B4-BE49-F238E27FC236}">
                  <a16:creationId xmlns:a16="http://schemas.microsoft.com/office/drawing/2014/main" id="{40D68FD0-A4D6-41EA-8CE7-260C3B665031}"/>
                </a:ext>
              </a:extLst>
            </p:cNvPr>
            <p:cNvSpPr/>
            <p:nvPr/>
          </p:nvSpPr>
          <p:spPr bwMode="auto">
            <a:xfrm>
              <a:off x="7912124" y="4644961"/>
              <a:ext cx="571500" cy="571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11 Elipse">
              <a:extLst>
                <a:ext uri="{FF2B5EF4-FFF2-40B4-BE49-F238E27FC236}">
                  <a16:creationId xmlns:a16="http://schemas.microsoft.com/office/drawing/2014/main" id="{A11A9255-0E74-408C-9185-65BA17F6B63E}"/>
                </a:ext>
              </a:extLst>
            </p:cNvPr>
            <p:cNvSpPr/>
            <p:nvPr/>
          </p:nvSpPr>
          <p:spPr bwMode="auto">
            <a:xfrm>
              <a:off x="7989057" y="4725798"/>
              <a:ext cx="417635" cy="419226"/>
            </a:xfrm>
            <a:prstGeom prst="ellipse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" name="12 Conector recto">
              <a:extLst>
                <a:ext uri="{FF2B5EF4-FFF2-40B4-BE49-F238E27FC236}">
                  <a16:creationId xmlns:a16="http://schemas.microsoft.com/office/drawing/2014/main" id="{81E7E545-E05B-4DCA-8D61-8F1714485520}"/>
                </a:ext>
              </a:extLst>
            </p:cNvPr>
            <p:cNvCxnSpPr/>
            <p:nvPr/>
          </p:nvCxnSpPr>
          <p:spPr bwMode="auto">
            <a:xfrm rot="5400000" flipH="1" flipV="1">
              <a:off x="8197103" y="4734088"/>
              <a:ext cx="203033" cy="2014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165" name="15 Grupo">
            <a:extLst>
              <a:ext uri="{FF2B5EF4-FFF2-40B4-BE49-F238E27FC236}">
                <a16:creationId xmlns:a16="http://schemas.microsoft.com/office/drawing/2014/main" id="{7059D34D-E48D-460B-A727-52F8E6EF2E7A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5884863"/>
            <a:ext cx="495300" cy="482600"/>
            <a:chOff x="7912124" y="4644961"/>
            <a:chExt cx="571500" cy="571500"/>
          </a:xfrm>
        </p:grpSpPr>
        <p:sp>
          <p:nvSpPr>
            <p:cNvPr id="17" name="16 Elipse">
              <a:extLst>
                <a:ext uri="{FF2B5EF4-FFF2-40B4-BE49-F238E27FC236}">
                  <a16:creationId xmlns:a16="http://schemas.microsoft.com/office/drawing/2014/main" id="{A92D3B71-E01E-43E3-A051-3A5223C7E073}"/>
                </a:ext>
              </a:extLst>
            </p:cNvPr>
            <p:cNvSpPr/>
            <p:nvPr/>
          </p:nvSpPr>
          <p:spPr bwMode="auto">
            <a:xfrm>
              <a:off x="7912124" y="4644961"/>
              <a:ext cx="571500" cy="571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17 Elipse">
              <a:extLst>
                <a:ext uri="{FF2B5EF4-FFF2-40B4-BE49-F238E27FC236}">
                  <a16:creationId xmlns:a16="http://schemas.microsoft.com/office/drawing/2014/main" id="{A0625D3F-FDB4-4410-A86A-757BF4A9A47D}"/>
                </a:ext>
              </a:extLst>
            </p:cNvPr>
            <p:cNvSpPr/>
            <p:nvPr/>
          </p:nvSpPr>
          <p:spPr bwMode="auto">
            <a:xfrm>
              <a:off x="7989057" y="4725798"/>
              <a:ext cx="417635" cy="419226"/>
            </a:xfrm>
            <a:prstGeom prst="ellipse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9" name="18 Conector recto">
              <a:extLst>
                <a:ext uri="{FF2B5EF4-FFF2-40B4-BE49-F238E27FC236}">
                  <a16:creationId xmlns:a16="http://schemas.microsoft.com/office/drawing/2014/main" id="{F208207E-B5AE-473D-8BB5-69572F7E0769}"/>
                </a:ext>
              </a:extLst>
            </p:cNvPr>
            <p:cNvCxnSpPr>
              <a:endCxn id="17" idx="1"/>
            </p:cNvCxnSpPr>
            <p:nvPr/>
          </p:nvCxnSpPr>
          <p:spPr bwMode="auto">
            <a:xfrm flipH="1" flipV="1">
              <a:off x="7996384" y="4729557"/>
              <a:ext cx="201490" cy="206793"/>
            </a:xfrm>
            <a:prstGeom prst="line">
              <a:avLst/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38 Rectángulo redondeado">
            <a:extLst>
              <a:ext uri="{FF2B5EF4-FFF2-40B4-BE49-F238E27FC236}">
                <a16:creationId xmlns:a16="http://schemas.microsoft.com/office/drawing/2014/main" id="{33A29A36-F343-49FC-8378-046DFD838C61}"/>
              </a:ext>
            </a:extLst>
          </p:cNvPr>
          <p:cNvSpPr/>
          <p:nvPr/>
        </p:nvSpPr>
        <p:spPr>
          <a:xfrm>
            <a:off x="2341563" y="163514"/>
            <a:ext cx="7630318" cy="1000125"/>
          </a:xfrm>
          <a:prstGeom prst="roundRect">
            <a:avLst>
              <a:gd name="adj" fmla="val 31404"/>
            </a:avLst>
          </a:prstGeom>
          <a:solidFill>
            <a:schemeClr val="tx1"/>
          </a:solidFill>
          <a:ln w="762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______________.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2 Imagen">
            <a:extLst>
              <a:ext uri="{FF2B5EF4-FFF2-40B4-BE49-F238E27FC236}">
                <a16:creationId xmlns:a16="http://schemas.microsoft.com/office/drawing/2014/main" id="{54C07BEB-1333-49E3-ABD8-F4ED0E0F35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03280" y="1109933"/>
            <a:ext cx="2584919" cy="172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>
            <a:extLst>
              <a:ext uri="{FF2B5EF4-FFF2-40B4-BE49-F238E27FC236}">
                <a16:creationId xmlns:a16="http://schemas.microsoft.com/office/drawing/2014/main" id="{23458C24-F52B-48E6-BC98-66D29046318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09771" y="1364885"/>
            <a:ext cx="2839707" cy="1898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gifanimados.com/fuego/explosiones/dmfeu1.gif">
            <a:extLst>
              <a:ext uri="{FF2B5EF4-FFF2-40B4-BE49-F238E27FC236}">
                <a16:creationId xmlns:a16="http://schemas.microsoft.com/office/drawing/2014/main" id="{58CA53A7-AF3B-4BDE-AAD4-F2BA713631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2900363"/>
            <a:ext cx="5810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20 Imagen">
            <a:extLst>
              <a:ext uri="{FF2B5EF4-FFF2-40B4-BE49-F238E27FC236}">
                <a16:creationId xmlns:a16="http://schemas.microsoft.com/office/drawing/2014/main" id="{B4B3DED0-BDF3-48B6-BA23-E4CB099A5D4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42001" y="2129199"/>
            <a:ext cx="2655926" cy="17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57 CuadroTexto">
            <a:extLst>
              <a:ext uri="{FF2B5EF4-FFF2-40B4-BE49-F238E27FC236}">
                <a16:creationId xmlns:a16="http://schemas.microsoft.com/office/drawing/2014/main" id="{B469432A-415F-4982-8073-5DD44A66C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4701" y="371475"/>
            <a:ext cx="2971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s-E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Arial" panose="020B0604020202020204" pitchFamily="34" charset="0"/>
              </a:rPr>
              <a:t>Canada</a:t>
            </a:r>
            <a:endParaRPr kumimoji="0" lang="es-ES" altLang="es-E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7" name="66 Conector recto">
            <a:extLst>
              <a:ext uri="{FF2B5EF4-FFF2-40B4-BE49-F238E27FC236}">
                <a16:creationId xmlns:a16="http://schemas.microsoft.com/office/drawing/2014/main" id="{8A51380C-6FC2-49C9-AB49-28F49773759C}"/>
              </a:ext>
            </a:extLst>
          </p:cNvPr>
          <p:cNvCxnSpPr>
            <a:cxnSpLocks/>
            <a:stCxn id="2" idx="1"/>
          </p:cNvCxnSpPr>
          <p:nvPr/>
        </p:nvCxnSpPr>
        <p:spPr>
          <a:xfrm flipH="1" flipV="1">
            <a:off x="5867400" y="2514600"/>
            <a:ext cx="300038" cy="3133726"/>
          </a:xfrm>
          <a:prstGeom prst="line">
            <a:avLst/>
          </a:prstGeom>
          <a:ln w="38100">
            <a:solidFill>
              <a:srgbClr val="FF0066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>
            <a:extLst>
              <a:ext uri="{FF2B5EF4-FFF2-40B4-BE49-F238E27FC236}">
                <a16:creationId xmlns:a16="http://schemas.microsoft.com/office/drawing/2014/main" id="{8A177667-D719-4465-801B-BC9489915735}"/>
              </a:ext>
            </a:extLst>
          </p:cNvPr>
          <p:cNvCxnSpPr>
            <a:cxnSpLocks/>
            <a:stCxn id="2" idx="1"/>
          </p:cNvCxnSpPr>
          <p:nvPr/>
        </p:nvCxnSpPr>
        <p:spPr>
          <a:xfrm flipV="1">
            <a:off x="6167439" y="2957314"/>
            <a:ext cx="1984461" cy="2691012"/>
          </a:xfrm>
          <a:prstGeom prst="line">
            <a:avLst/>
          </a:prstGeom>
          <a:ln w="38100">
            <a:solidFill>
              <a:srgbClr val="FF0066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80 Conector recto">
            <a:extLst>
              <a:ext uri="{FF2B5EF4-FFF2-40B4-BE49-F238E27FC236}">
                <a16:creationId xmlns:a16="http://schemas.microsoft.com/office/drawing/2014/main" id="{B5448C96-F392-4F8A-9B8C-A6F5141C258A}"/>
              </a:ext>
            </a:extLst>
          </p:cNvPr>
          <p:cNvCxnSpPr>
            <a:cxnSpLocks/>
          </p:cNvCxnSpPr>
          <p:nvPr/>
        </p:nvCxnSpPr>
        <p:spPr>
          <a:xfrm flipH="1" flipV="1">
            <a:off x="3810000" y="3568700"/>
            <a:ext cx="2358008" cy="2079534"/>
          </a:xfrm>
          <a:prstGeom prst="line">
            <a:avLst/>
          </a:prstGeom>
          <a:ln w="38100">
            <a:solidFill>
              <a:srgbClr val="FF0066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4D0DF15E-005D-4256-8E2C-A1E51F3BB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4358" y="4092961"/>
            <a:ext cx="2520855" cy="156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ac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 nodeType="clickPar">
                      <p:stCondLst>
                        <p:cond delay="0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47">
            <a:extLst>
              <a:ext uri="{FF2B5EF4-FFF2-40B4-BE49-F238E27FC236}">
                <a16:creationId xmlns:a16="http://schemas.microsoft.com/office/drawing/2014/main" id="{F019DE6D-F58A-4FCC-AFC2-0ED5C2FA85CD}"/>
              </a:ext>
            </a:extLst>
          </p:cNvPr>
          <p:cNvGrpSpPr>
            <a:grpSpLocks/>
          </p:cNvGrpSpPr>
          <p:nvPr/>
        </p:nvGrpSpPr>
        <p:grpSpPr bwMode="auto">
          <a:xfrm>
            <a:off x="0" y="371475"/>
            <a:ext cx="12192000" cy="6088062"/>
            <a:chOff x="0" y="-26988"/>
            <a:chExt cx="12192000" cy="6884988"/>
          </a:xfrm>
        </p:grpSpPr>
        <p:pic>
          <p:nvPicPr>
            <p:cNvPr id="51239" name="Picture 48">
              <a:extLst>
                <a:ext uri="{FF2B5EF4-FFF2-40B4-BE49-F238E27FC236}">
                  <a16:creationId xmlns:a16="http://schemas.microsoft.com/office/drawing/2014/main" id="{DBD730A2-5B8E-4FCC-A9B2-D0C8389559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899" y="-26988"/>
              <a:ext cx="1192953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1240" name="Group 49">
              <a:extLst>
                <a:ext uri="{FF2B5EF4-FFF2-40B4-BE49-F238E27FC236}">
                  <a16:creationId xmlns:a16="http://schemas.microsoft.com/office/drawing/2014/main" id="{BE4049E0-7137-4B87-819B-EA7CEC64AD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26988"/>
              <a:ext cx="12192000" cy="6884988"/>
              <a:chOff x="0" y="-26988"/>
              <a:chExt cx="12192000" cy="6884988"/>
            </a:xfrm>
          </p:grpSpPr>
          <p:sp>
            <p:nvSpPr>
              <p:cNvPr id="51" name="23 Arco de bloque">
                <a:extLst>
                  <a:ext uri="{FF2B5EF4-FFF2-40B4-BE49-F238E27FC236}">
                    <a16:creationId xmlns:a16="http://schemas.microsoft.com/office/drawing/2014/main" id="{C0D9E26F-F06B-4C09-B424-89817CCC4043}"/>
                  </a:ext>
                </a:extLst>
              </p:cNvPr>
              <p:cNvSpPr/>
              <p:nvPr/>
            </p:nvSpPr>
            <p:spPr>
              <a:xfrm rot="10800000">
                <a:off x="10747375" y="5473700"/>
                <a:ext cx="982663" cy="1066800"/>
              </a:xfrm>
              <a:prstGeom prst="blockArc">
                <a:avLst>
                  <a:gd name="adj1" fmla="val 10326741"/>
                  <a:gd name="adj2" fmla="val 17009659"/>
                  <a:gd name="adj3" fmla="val 17167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22 Arco de bloque">
                <a:extLst>
                  <a:ext uri="{FF2B5EF4-FFF2-40B4-BE49-F238E27FC236}">
                    <a16:creationId xmlns:a16="http://schemas.microsoft.com/office/drawing/2014/main" id="{39BCACC8-62C5-4187-B7D3-B59A15E4EB62}"/>
                  </a:ext>
                </a:extLst>
              </p:cNvPr>
              <p:cNvSpPr/>
              <p:nvPr/>
            </p:nvSpPr>
            <p:spPr>
              <a:xfrm rot="5400000">
                <a:off x="10894219" y="210344"/>
                <a:ext cx="912812" cy="958850"/>
              </a:xfrm>
              <a:prstGeom prst="blockArc">
                <a:avLst>
                  <a:gd name="adj1" fmla="val 10800000"/>
                  <a:gd name="adj2" fmla="val 16556604"/>
                  <a:gd name="adj3" fmla="val 13543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21 Arco de bloque">
                <a:extLst>
                  <a:ext uri="{FF2B5EF4-FFF2-40B4-BE49-F238E27FC236}">
                    <a16:creationId xmlns:a16="http://schemas.microsoft.com/office/drawing/2014/main" id="{F3EC066F-176F-4404-ACE2-C117765D2623}"/>
                  </a:ext>
                </a:extLst>
              </p:cNvPr>
              <p:cNvSpPr/>
              <p:nvPr/>
            </p:nvSpPr>
            <p:spPr>
              <a:xfrm rot="16200000">
                <a:off x="306387" y="5602288"/>
                <a:ext cx="1128713" cy="954088"/>
              </a:xfrm>
              <a:prstGeom prst="blockArc">
                <a:avLst>
                  <a:gd name="adj1" fmla="val 10407675"/>
                  <a:gd name="adj2" fmla="val 17125725"/>
                  <a:gd name="adj3" fmla="val 18692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3 Arco de bloque">
                <a:extLst>
                  <a:ext uri="{FF2B5EF4-FFF2-40B4-BE49-F238E27FC236}">
                    <a16:creationId xmlns:a16="http://schemas.microsoft.com/office/drawing/2014/main" id="{F5181997-943B-497C-A0ED-CA65B362489F}"/>
                  </a:ext>
                </a:extLst>
              </p:cNvPr>
              <p:cNvSpPr/>
              <p:nvPr/>
            </p:nvSpPr>
            <p:spPr>
              <a:xfrm>
                <a:off x="361950" y="276225"/>
                <a:ext cx="911225" cy="1066800"/>
              </a:xfrm>
              <a:prstGeom prst="blockArc">
                <a:avLst>
                  <a:gd name="adj1" fmla="val 10800000"/>
                  <a:gd name="adj2" fmla="val 16556604"/>
                  <a:gd name="adj3" fmla="val 13543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1245" name="Group 54">
                <a:extLst>
                  <a:ext uri="{FF2B5EF4-FFF2-40B4-BE49-F238E27FC236}">
                    <a16:creationId xmlns:a16="http://schemas.microsoft.com/office/drawing/2014/main" id="{5F3CDC14-8730-40B4-ABD6-2ABC5D8A01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-26988"/>
                <a:ext cx="12192000" cy="6884988"/>
                <a:chOff x="1524000" y="0"/>
                <a:chExt cx="9144000" cy="6884988"/>
              </a:xfrm>
            </p:grpSpPr>
            <p:sp>
              <p:nvSpPr>
                <p:cNvPr id="57" name="8 Rectángulo">
                  <a:extLst>
                    <a:ext uri="{FF2B5EF4-FFF2-40B4-BE49-F238E27FC236}">
                      <a16:creationId xmlns:a16="http://schemas.microsoft.com/office/drawing/2014/main" id="{8D4FB2CC-C119-4EB0-9AFE-1933DA16E760}"/>
                    </a:ext>
                  </a:extLst>
                </p:cNvPr>
                <p:cNvSpPr/>
                <p:nvPr/>
              </p:nvSpPr>
              <p:spPr>
                <a:xfrm>
                  <a:off x="1524000" y="0"/>
                  <a:ext cx="9109472" cy="404813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33 Rectángulo">
                  <a:extLst>
                    <a:ext uri="{FF2B5EF4-FFF2-40B4-BE49-F238E27FC236}">
                      <a16:creationId xmlns:a16="http://schemas.microsoft.com/office/drawing/2014/main" id="{BD9F6DA7-3A16-4AFD-8B2F-A69BC6B800D1}"/>
                    </a:ext>
                  </a:extLst>
                </p:cNvPr>
                <p:cNvSpPr/>
                <p:nvPr/>
              </p:nvSpPr>
              <p:spPr>
                <a:xfrm>
                  <a:off x="1524000" y="6524626"/>
                  <a:ext cx="9109472" cy="360362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32 Rectángulo">
                  <a:extLst>
                    <a:ext uri="{FF2B5EF4-FFF2-40B4-BE49-F238E27FC236}">
                      <a16:creationId xmlns:a16="http://schemas.microsoft.com/office/drawing/2014/main" id="{D5715CDC-E383-4F0F-A96A-0A9EC6C88542}"/>
                    </a:ext>
                  </a:extLst>
                </p:cNvPr>
                <p:cNvSpPr/>
                <p:nvPr/>
              </p:nvSpPr>
              <p:spPr>
                <a:xfrm>
                  <a:off x="10309622" y="26988"/>
                  <a:ext cx="358378" cy="6858000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29 Rectángulo">
                  <a:extLst>
                    <a:ext uri="{FF2B5EF4-FFF2-40B4-BE49-F238E27FC236}">
                      <a16:creationId xmlns:a16="http://schemas.microsoft.com/office/drawing/2014/main" id="{A36EB31A-FD30-404A-A62D-3D6624799CEF}"/>
                    </a:ext>
                  </a:extLst>
                </p:cNvPr>
                <p:cNvSpPr/>
                <p:nvPr/>
              </p:nvSpPr>
              <p:spPr>
                <a:xfrm>
                  <a:off x="1524000" y="0"/>
                  <a:ext cx="323850" cy="6858001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28 Rectángulo redondeado">
                  <a:extLst>
                    <a:ext uri="{FF2B5EF4-FFF2-40B4-BE49-F238E27FC236}">
                      <a16:creationId xmlns:a16="http://schemas.microsoft.com/office/drawing/2014/main" id="{C15221AD-BC53-48B6-95B9-C3003B7264E3}"/>
                    </a:ext>
                  </a:extLst>
                </p:cNvPr>
                <p:cNvSpPr/>
                <p:nvPr/>
              </p:nvSpPr>
              <p:spPr>
                <a:xfrm>
                  <a:off x="1847851" y="404813"/>
                  <a:ext cx="8461375" cy="6119812"/>
                </a:xfrm>
                <a:prstGeom prst="roundRect">
                  <a:avLst>
                    <a:gd name="adj" fmla="val 8175"/>
                  </a:avLst>
                </a:prstGeom>
                <a:noFill/>
                <a:ln w="76200">
                  <a:solidFill>
                    <a:schemeClr val="bg1">
                      <a:lumMod val="7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3" name="22 Arco de bloque">
            <a:extLst>
              <a:ext uri="{FF2B5EF4-FFF2-40B4-BE49-F238E27FC236}">
                <a16:creationId xmlns:a16="http://schemas.microsoft.com/office/drawing/2014/main" id="{8F4887AD-D59C-4B5F-9F3A-47943DE466FC}"/>
              </a:ext>
            </a:extLst>
          </p:cNvPr>
          <p:cNvSpPr/>
          <p:nvPr/>
        </p:nvSpPr>
        <p:spPr>
          <a:xfrm rot="5400000">
            <a:off x="9357519" y="92869"/>
            <a:ext cx="912812" cy="1066800"/>
          </a:xfrm>
          <a:prstGeom prst="blockArc">
            <a:avLst>
              <a:gd name="adj1" fmla="val 10800000"/>
              <a:gd name="adj2" fmla="val 16556604"/>
              <a:gd name="adj3" fmla="val 13543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1 Abrir corchete">
            <a:extLst>
              <a:ext uri="{FF2B5EF4-FFF2-40B4-BE49-F238E27FC236}">
                <a16:creationId xmlns:a16="http://schemas.microsoft.com/office/drawing/2014/main" id="{FBFC7B25-55AF-4EB0-8337-A7650EED15B6}"/>
              </a:ext>
            </a:extLst>
          </p:cNvPr>
          <p:cNvSpPr/>
          <p:nvPr/>
        </p:nvSpPr>
        <p:spPr>
          <a:xfrm rot="5400000">
            <a:off x="5692776" y="4538663"/>
            <a:ext cx="949325" cy="3168650"/>
          </a:xfrm>
          <a:prstGeom prst="leftBracket">
            <a:avLst>
              <a:gd name="adj" fmla="val 57093"/>
            </a:avLst>
          </a:prstGeom>
          <a:solidFill>
            <a:schemeClr val="tx1">
              <a:lumMod val="85000"/>
              <a:lumOff val="15000"/>
            </a:schemeClr>
          </a:solidFill>
          <a:ln w="762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B2273ECF-581E-48FA-8F83-7DA6B56C0B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275" y="187801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2CC23BF9-AAAF-46FE-B10C-90CBE138F7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5049838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F758177B-82E0-4E17-B56A-3D7CBB3458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0" y="392906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0" name="Picture 8" descr="http://www.100pies.net/Gifs/Botones/Botones/boton-16.gif">
            <a:extLst>
              <a:ext uri="{FF2B5EF4-FFF2-40B4-BE49-F238E27FC236}">
                <a16:creationId xmlns:a16="http://schemas.microsoft.com/office/drawing/2014/main" id="{A4AFEA9C-3DFC-4B97-B45E-3469C30BED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5902325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1" name="Picture 8" descr="http://www.100pies.net/Gifs/Botones/Botones/boton-16.gif">
            <a:extLst>
              <a:ext uri="{FF2B5EF4-FFF2-40B4-BE49-F238E27FC236}">
                <a16:creationId xmlns:a16="http://schemas.microsoft.com/office/drawing/2014/main" id="{8407BF59-E8C5-4777-9A57-1EEC3DA88E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6046788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2" name="Picture 8" descr="http://www.100pies.net/Gifs/Botones/Botones/boton-16.gif">
            <a:extLst>
              <a:ext uri="{FF2B5EF4-FFF2-40B4-BE49-F238E27FC236}">
                <a16:creationId xmlns:a16="http://schemas.microsoft.com/office/drawing/2014/main" id="{1E08ABAC-49B0-4302-8CE9-626F19970C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6191250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3" name="Picture 6" descr="http://files.myopera.com/Cronos3GR/albums/131098/Animated%20-%20Graffic%20Equalizer%20%28C3P%29.gif">
            <a:extLst>
              <a:ext uri="{FF2B5EF4-FFF2-40B4-BE49-F238E27FC236}">
                <a16:creationId xmlns:a16="http://schemas.microsoft.com/office/drawing/2014/main" id="{CAD5F7F8-DA01-4E5A-AD99-76508E6BC9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88" y="5830888"/>
            <a:ext cx="2095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34 Rectángulo">
            <a:extLst>
              <a:ext uri="{FF2B5EF4-FFF2-40B4-BE49-F238E27FC236}">
                <a16:creationId xmlns:a16="http://schemas.microsoft.com/office/drawing/2014/main" id="{61657C0C-C5DE-4F6B-96D6-FFF5F02A2114}"/>
              </a:ext>
            </a:extLst>
          </p:cNvPr>
          <p:cNvSpPr/>
          <p:nvPr/>
        </p:nvSpPr>
        <p:spPr>
          <a:xfrm>
            <a:off x="5360988" y="5776913"/>
            <a:ext cx="1636712" cy="76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1215" name="9 Grupo">
            <a:extLst>
              <a:ext uri="{FF2B5EF4-FFF2-40B4-BE49-F238E27FC236}">
                <a16:creationId xmlns:a16="http://schemas.microsoft.com/office/drawing/2014/main" id="{901D9BA8-7775-430A-BD65-A98B2853F9C9}"/>
              </a:ext>
            </a:extLst>
          </p:cNvPr>
          <p:cNvGrpSpPr>
            <a:grpSpLocks/>
          </p:cNvGrpSpPr>
          <p:nvPr/>
        </p:nvGrpSpPr>
        <p:grpSpPr bwMode="auto">
          <a:xfrm>
            <a:off x="5559425" y="5881688"/>
            <a:ext cx="495300" cy="482600"/>
            <a:chOff x="7912124" y="4644961"/>
            <a:chExt cx="571500" cy="571500"/>
          </a:xfrm>
        </p:grpSpPr>
        <p:sp>
          <p:nvSpPr>
            <p:cNvPr id="11" name="10 Elipse">
              <a:extLst>
                <a:ext uri="{FF2B5EF4-FFF2-40B4-BE49-F238E27FC236}">
                  <a16:creationId xmlns:a16="http://schemas.microsoft.com/office/drawing/2014/main" id="{C80710EE-8AA9-42EB-A8F4-D6E62A30CA04}"/>
                </a:ext>
              </a:extLst>
            </p:cNvPr>
            <p:cNvSpPr/>
            <p:nvPr/>
          </p:nvSpPr>
          <p:spPr bwMode="auto">
            <a:xfrm>
              <a:off x="7912124" y="4644961"/>
              <a:ext cx="571500" cy="571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11 Elipse">
              <a:extLst>
                <a:ext uri="{FF2B5EF4-FFF2-40B4-BE49-F238E27FC236}">
                  <a16:creationId xmlns:a16="http://schemas.microsoft.com/office/drawing/2014/main" id="{F7A03526-E4D5-43BB-9B51-91C9701BE490}"/>
                </a:ext>
              </a:extLst>
            </p:cNvPr>
            <p:cNvSpPr/>
            <p:nvPr/>
          </p:nvSpPr>
          <p:spPr bwMode="auto">
            <a:xfrm>
              <a:off x="7989057" y="4725798"/>
              <a:ext cx="417635" cy="419226"/>
            </a:xfrm>
            <a:prstGeom prst="ellipse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" name="12 Conector recto">
              <a:extLst>
                <a:ext uri="{FF2B5EF4-FFF2-40B4-BE49-F238E27FC236}">
                  <a16:creationId xmlns:a16="http://schemas.microsoft.com/office/drawing/2014/main" id="{293B6FCA-FA61-4BB2-83BC-CBAC947B8B65}"/>
                </a:ext>
              </a:extLst>
            </p:cNvPr>
            <p:cNvCxnSpPr/>
            <p:nvPr/>
          </p:nvCxnSpPr>
          <p:spPr bwMode="auto">
            <a:xfrm rot="5400000" flipH="1" flipV="1">
              <a:off x="8197103" y="4734088"/>
              <a:ext cx="203033" cy="2014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216" name="15 Grupo">
            <a:extLst>
              <a:ext uri="{FF2B5EF4-FFF2-40B4-BE49-F238E27FC236}">
                <a16:creationId xmlns:a16="http://schemas.microsoft.com/office/drawing/2014/main" id="{FDF57CAE-FDFF-49B1-A2B0-35A271CC4312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5884863"/>
            <a:ext cx="495300" cy="482600"/>
            <a:chOff x="7912124" y="4644961"/>
            <a:chExt cx="571500" cy="571500"/>
          </a:xfrm>
        </p:grpSpPr>
        <p:sp>
          <p:nvSpPr>
            <p:cNvPr id="17" name="16 Elipse">
              <a:extLst>
                <a:ext uri="{FF2B5EF4-FFF2-40B4-BE49-F238E27FC236}">
                  <a16:creationId xmlns:a16="http://schemas.microsoft.com/office/drawing/2014/main" id="{005F88B9-0673-40D5-AD39-A15D5B97BA9B}"/>
                </a:ext>
              </a:extLst>
            </p:cNvPr>
            <p:cNvSpPr/>
            <p:nvPr/>
          </p:nvSpPr>
          <p:spPr bwMode="auto">
            <a:xfrm>
              <a:off x="7912124" y="4644961"/>
              <a:ext cx="571500" cy="571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17 Elipse">
              <a:extLst>
                <a:ext uri="{FF2B5EF4-FFF2-40B4-BE49-F238E27FC236}">
                  <a16:creationId xmlns:a16="http://schemas.microsoft.com/office/drawing/2014/main" id="{F70BC5D5-3114-4327-8765-2C088323B30D}"/>
                </a:ext>
              </a:extLst>
            </p:cNvPr>
            <p:cNvSpPr/>
            <p:nvPr/>
          </p:nvSpPr>
          <p:spPr bwMode="auto">
            <a:xfrm>
              <a:off x="7989057" y="4725798"/>
              <a:ext cx="417635" cy="419226"/>
            </a:xfrm>
            <a:prstGeom prst="ellipse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9" name="18 Conector recto">
              <a:extLst>
                <a:ext uri="{FF2B5EF4-FFF2-40B4-BE49-F238E27FC236}">
                  <a16:creationId xmlns:a16="http://schemas.microsoft.com/office/drawing/2014/main" id="{2CAFCA1C-FFF6-44D7-8A41-6D3859851934}"/>
                </a:ext>
              </a:extLst>
            </p:cNvPr>
            <p:cNvCxnSpPr>
              <a:endCxn id="17" idx="1"/>
            </p:cNvCxnSpPr>
            <p:nvPr/>
          </p:nvCxnSpPr>
          <p:spPr bwMode="auto">
            <a:xfrm flipH="1" flipV="1">
              <a:off x="7996384" y="4729557"/>
              <a:ext cx="201490" cy="206793"/>
            </a:xfrm>
            <a:prstGeom prst="line">
              <a:avLst/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217" name="4 CuadroTexto">
            <a:extLst>
              <a:ext uri="{FF2B5EF4-FFF2-40B4-BE49-F238E27FC236}">
                <a16:creationId xmlns:a16="http://schemas.microsoft.com/office/drawing/2014/main" id="{A13CF67C-1A81-4DDC-BA93-72376DF92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381750"/>
            <a:ext cx="495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FUEL</a:t>
            </a:r>
            <a:endParaRPr kumimoji="0" lang="es-ES" altLang="en-US" sz="1100" b="1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218" name="35 CuadroTexto">
            <a:extLst>
              <a:ext uri="{FF2B5EF4-FFF2-40B4-BE49-F238E27FC236}">
                <a16:creationId xmlns:a16="http://schemas.microsoft.com/office/drawing/2014/main" id="{C54E8271-3E24-4D2F-B9C7-84847E821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388" y="6381750"/>
            <a:ext cx="58261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SPEED</a:t>
            </a:r>
            <a:endParaRPr kumimoji="0" lang="es-ES" altLang="en-US" sz="1100" b="1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219" name="36 CuadroTexto">
            <a:extLst>
              <a:ext uri="{FF2B5EF4-FFF2-40B4-BE49-F238E27FC236}">
                <a16:creationId xmlns:a16="http://schemas.microsoft.com/office/drawing/2014/main" id="{32E2060D-9C8F-4CE6-86FE-DAB440AA8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5" y="6381750"/>
            <a:ext cx="93503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LOADING</a:t>
            </a:r>
            <a:endParaRPr kumimoji="0" lang="es-ES" altLang="en-US" sz="1100" b="1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220" name="37 CuadroTexto">
            <a:extLst>
              <a:ext uri="{FF2B5EF4-FFF2-40B4-BE49-F238E27FC236}">
                <a16:creationId xmlns:a16="http://schemas.microsoft.com/office/drawing/2014/main" id="{10432F3E-B977-431F-86E1-FEF466B7E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6381750"/>
            <a:ext cx="7112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ENGINE</a:t>
            </a:r>
            <a:endParaRPr kumimoji="0" lang="es-ES" altLang="en-US" sz="1100" b="1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38 Rectángulo redondeado">
            <a:extLst>
              <a:ext uri="{FF2B5EF4-FFF2-40B4-BE49-F238E27FC236}">
                <a16:creationId xmlns:a16="http://schemas.microsoft.com/office/drawing/2014/main" id="{94470B8C-C1D3-4206-BF42-1A7F60E281D7}"/>
              </a:ext>
            </a:extLst>
          </p:cNvPr>
          <p:cNvSpPr/>
          <p:nvPr/>
        </p:nvSpPr>
        <p:spPr>
          <a:xfrm>
            <a:off x="2341563" y="163514"/>
            <a:ext cx="7630318" cy="1000125"/>
          </a:xfrm>
          <a:prstGeom prst="roundRect">
            <a:avLst>
              <a:gd name="adj" fmla="val 31404"/>
            </a:avLst>
          </a:prstGeom>
          <a:solidFill>
            <a:schemeClr val="tx1"/>
          </a:solidFill>
          <a:ln w="762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______________.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2 Imagen">
            <a:extLst>
              <a:ext uri="{FF2B5EF4-FFF2-40B4-BE49-F238E27FC236}">
                <a16:creationId xmlns:a16="http://schemas.microsoft.com/office/drawing/2014/main" id="{92A729F1-B9F5-4063-9EE7-506B85F09F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52713" y="1125538"/>
            <a:ext cx="2742885" cy="1825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>
            <a:extLst>
              <a:ext uri="{FF2B5EF4-FFF2-40B4-BE49-F238E27FC236}">
                <a16:creationId xmlns:a16="http://schemas.microsoft.com/office/drawing/2014/main" id="{BADF952E-2FFE-452E-B8A4-66BE8954A87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73207" y="1673225"/>
            <a:ext cx="2476374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gifanimados.com/fuego/explosiones/dmfeu1.gif">
            <a:extLst>
              <a:ext uri="{FF2B5EF4-FFF2-40B4-BE49-F238E27FC236}">
                <a16:creationId xmlns:a16="http://schemas.microsoft.com/office/drawing/2014/main" id="{B77B3DCA-EF50-4BCF-87A5-6FF279379B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1814513"/>
            <a:ext cx="5810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20 Imagen">
            <a:extLst>
              <a:ext uri="{FF2B5EF4-FFF2-40B4-BE49-F238E27FC236}">
                <a16:creationId xmlns:a16="http://schemas.microsoft.com/office/drawing/2014/main" id="{75B06814-A447-48A4-BF43-05EA901B798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3288" y="945021"/>
            <a:ext cx="2742886" cy="1825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57 CuadroTexto">
            <a:extLst>
              <a:ext uri="{FF2B5EF4-FFF2-40B4-BE49-F238E27FC236}">
                <a16:creationId xmlns:a16="http://schemas.microsoft.com/office/drawing/2014/main" id="{1000E3B3-39C9-4469-812A-CF5F92ABE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7725" y="371475"/>
            <a:ext cx="2825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s-E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Arial" panose="020B0604020202020204" pitchFamily="34" charset="0"/>
              </a:rPr>
              <a:t>South Korea</a:t>
            </a:r>
            <a:endParaRPr kumimoji="0" lang="es-ES" altLang="es-E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7" name="66 Conector recto">
            <a:extLst>
              <a:ext uri="{FF2B5EF4-FFF2-40B4-BE49-F238E27FC236}">
                <a16:creationId xmlns:a16="http://schemas.microsoft.com/office/drawing/2014/main" id="{7ADDB54C-F6AC-429A-871A-91D3BFFE8FB1}"/>
              </a:ext>
            </a:extLst>
          </p:cNvPr>
          <p:cNvCxnSpPr>
            <a:cxnSpLocks/>
            <a:stCxn id="2" idx="1"/>
          </p:cNvCxnSpPr>
          <p:nvPr/>
        </p:nvCxnSpPr>
        <p:spPr>
          <a:xfrm flipH="1" flipV="1">
            <a:off x="3564569" y="2443163"/>
            <a:ext cx="2602870" cy="3205163"/>
          </a:xfrm>
          <a:prstGeom prst="line">
            <a:avLst/>
          </a:prstGeom>
          <a:ln w="38100">
            <a:solidFill>
              <a:srgbClr val="FF0066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>
            <a:extLst>
              <a:ext uri="{FF2B5EF4-FFF2-40B4-BE49-F238E27FC236}">
                <a16:creationId xmlns:a16="http://schemas.microsoft.com/office/drawing/2014/main" id="{5A23ACE1-51B5-41EA-9932-F085BDF06036}"/>
              </a:ext>
            </a:extLst>
          </p:cNvPr>
          <p:cNvCxnSpPr>
            <a:cxnSpLocks/>
            <a:stCxn id="2" idx="1"/>
          </p:cNvCxnSpPr>
          <p:nvPr/>
        </p:nvCxnSpPr>
        <p:spPr>
          <a:xfrm flipV="1">
            <a:off x="6167439" y="2957314"/>
            <a:ext cx="1984461" cy="2691012"/>
          </a:xfrm>
          <a:prstGeom prst="line">
            <a:avLst/>
          </a:prstGeom>
          <a:ln w="38100">
            <a:solidFill>
              <a:srgbClr val="FF0066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80 Conector recto">
            <a:extLst>
              <a:ext uri="{FF2B5EF4-FFF2-40B4-BE49-F238E27FC236}">
                <a16:creationId xmlns:a16="http://schemas.microsoft.com/office/drawing/2014/main" id="{DA309460-5BCD-4B2A-B933-1A20B0F7DF1E}"/>
              </a:ext>
            </a:extLst>
          </p:cNvPr>
          <p:cNvCxnSpPr>
            <a:cxnSpLocks/>
          </p:cNvCxnSpPr>
          <p:nvPr/>
        </p:nvCxnSpPr>
        <p:spPr>
          <a:xfrm flipV="1">
            <a:off x="6168008" y="2397126"/>
            <a:ext cx="75632" cy="3251109"/>
          </a:xfrm>
          <a:prstGeom prst="line">
            <a:avLst/>
          </a:prstGeom>
          <a:ln w="38100">
            <a:solidFill>
              <a:srgbClr val="FF0066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F0AF375-41D5-4FF5-BE14-DFE6175B3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1379" y="3969490"/>
            <a:ext cx="2526684" cy="168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ac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 nodeType="clickPar">
                      <p:stCondLst>
                        <p:cond delay="0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47">
            <a:extLst>
              <a:ext uri="{FF2B5EF4-FFF2-40B4-BE49-F238E27FC236}">
                <a16:creationId xmlns:a16="http://schemas.microsoft.com/office/drawing/2014/main" id="{215559E1-D554-4483-A84C-D4542DBA4CBE}"/>
              </a:ext>
            </a:extLst>
          </p:cNvPr>
          <p:cNvGrpSpPr>
            <a:grpSpLocks/>
          </p:cNvGrpSpPr>
          <p:nvPr/>
        </p:nvGrpSpPr>
        <p:grpSpPr bwMode="auto">
          <a:xfrm>
            <a:off x="0" y="319087"/>
            <a:ext cx="12192000" cy="6192838"/>
            <a:chOff x="0" y="-26988"/>
            <a:chExt cx="12192000" cy="6884988"/>
          </a:xfrm>
        </p:grpSpPr>
        <p:pic>
          <p:nvPicPr>
            <p:cNvPr id="50214" name="Picture 48">
              <a:extLst>
                <a:ext uri="{FF2B5EF4-FFF2-40B4-BE49-F238E27FC236}">
                  <a16:creationId xmlns:a16="http://schemas.microsoft.com/office/drawing/2014/main" id="{1DD867F7-5FBC-4532-9E1B-FE29E9F4DF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899" y="-26988"/>
              <a:ext cx="1192953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0215" name="Group 49">
              <a:extLst>
                <a:ext uri="{FF2B5EF4-FFF2-40B4-BE49-F238E27FC236}">
                  <a16:creationId xmlns:a16="http://schemas.microsoft.com/office/drawing/2014/main" id="{09CEA39F-DD5C-4061-B964-B2C05AE8FE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26988"/>
              <a:ext cx="12192000" cy="6884988"/>
              <a:chOff x="0" y="-26988"/>
              <a:chExt cx="12192000" cy="6884988"/>
            </a:xfrm>
          </p:grpSpPr>
          <p:sp>
            <p:nvSpPr>
              <p:cNvPr id="51" name="23 Arco de bloque">
                <a:extLst>
                  <a:ext uri="{FF2B5EF4-FFF2-40B4-BE49-F238E27FC236}">
                    <a16:creationId xmlns:a16="http://schemas.microsoft.com/office/drawing/2014/main" id="{A6CB1A9C-6060-499F-8AF3-C4475B06ED14}"/>
                  </a:ext>
                </a:extLst>
              </p:cNvPr>
              <p:cNvSpPr/>
              <p:nvPr/>
            </p:nvSpPr>
            <p:spPr>
              <a:xfrm rot="10800000">
                <a:off x="10747375" y="5473700"/>
                <a:ext cx="982663" cy="1066800"/>
              </a:xfrm>
              <a:prstGeom prst="blockArc">
                <a:avLst>
                  <a:gd name="adj1" fmla="val 10326741"/>
                  <a:gd name="adj2" fmla="val 17009659"/>
                  <a:gd name="adj3" fmla="val 17167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22 Arco de bloque">
                <a:extLst>
                  <a:ext uri="{FF2B5EF4-FFF2-40B4-BE49-F238E27FC236}">
                    <a16:creationId xmlns:a16="http://schemas.microsoft.com/office/drawing/2014/main" id="{9A3B255B-94ED-4392-B7A5-6E4D3919825B}"/>
                  </a:ext>
                </a:extLst>
              </p:cNvPr>
              <p:cNvSpPr/>
              <p:nvPr/>
            </p:nvSpPr>
            <p:spPr>
              <a:xfrm rot="5400000">
                <a:off x="10894219" y="210344"/>
                <a:ext cx="912812" cy="958850"/>
              </a:xfrm>
              <a:prstGeom prst="blockArc">
                <a:avLst>
                  <a:gd name="adj1" fmla="val 10800000"/>
                  <a:gd name="adj2" fmla="val 16556604"/>
                  <a:gd name="adj3" fmla="val 13543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21 Arco de bloque">
                <a:extLst>
                  <a:ext uri="{FF2B5EF4-FFF2-40B4-BE49-F238E27FC236}">
                    <a16:creationId xmlns:a16="http://schemas.microsoft.com/office/drawing/2014/main" id="{8A60EBCD-B806-4056-BADE-202AD9967744}"/>
                  </a:ext>
                </a:extLst>
              </p:cNvPr>
              <p:cNvSpPr/>
              <p:nvPr/>
            </p:nvSpPr>
            <p:spPr>
              <a:xfrm rot="16200000">
                <a:off x="306387" y="5602288"/>
                <a:ext cx="1128713" cy="954088"/>
              </a:xfrm>
              <a:prstGeom prst="blockArc">
                <a:avLst>
                  <a:gd name="adj1" fmla="val 10407675"/>
                  <a:gd name="adj2" fmla="val 17125725"/>
                  <a:gd name="adj3" fmla="val 18692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3 Arco de bloque">
                <a:extLst>
                  <a:ext uri="{FF2B5EF4-FFF2-40B4-BE49-F238E27FC236}">
                    <a16:creationId xmlns:a16="http://schemas.microsoft.com/office/drawing/2014/main" id="{B828F590-70A9-4BDF-89FA-03284335B549}"/>
                  </a:ext>
                </a:extLst>
              </p:cNvPr>
              <p:cNvSpPr/>
              <p:nvPr/>
            </p:nvSpPr>
            <p:spPr>
              <a:xfrm>
                <a:off x="361950" y="276225"/>
                <a:ext cx="911225" cy="1066800"/>
              </a:xfrm>
              <a:prstGeom prst="blockArc">
                <a:avLst>
                  <a:gd name="adj1" fmla="val 10800000"/>
                  <a:gd name="adj2" fmla="val 16556604"/>
                  <a:gd name="adj3" fmla="val 13543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0220" name="Group 54">
                <a:extLst>
                  <a:ext uri="{FF2B5EF4-FFF2-40B4-BE49-F238E27FC236}">
                    <a16:creationId xmlns:a16="http://schemas.microsoft.com/office/drawing/2014/main" id="{22B8E6B2-AA3F-4A46-8125-2CD92C8DA5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-26988"/>
                <a:ext cx="12192000" cy="6884988"/>
                <a:chOff x="1524000" y="0"/>
                <a:chExt cx="9144000" cy="6884988"/>
              </a:xfrm>
            </p:grpSpPr>
            <p:sp>
              <p:nvSpPr>
                <p:cNvPr id="57" name="8 Rectángulo">
                  <a:extLst>
                    <a:ext uri="{FF2B5EF4-FFF2-40B4-BE49-F238E27FC236}">
                      <a16:creationId xmlns:a16="http://schemas.microsoft.com/office/drawing/2014/main" id="{8295B903-5518-4EC8-AAD7-5EDA8B60406E}"/>
                    </a:ext>
                  </a:extLst>
                </p:cNvPr>
                <p:cNvSpPr/>
                <p:nvPr/>
              </p:nvSpPr>
              <p:spPr>
                <a:xfrm>
                  <a:off x="1524000" y="0"/>
                  <a:ext cx="9109472" cy="404813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33 Rectángulo">
                  <a:extLst>
                    <a:ext uri="{FF2B5EF4-FFF2-40B4-BE49-F238E27FC236}">
                      <a16:creationId xmlns:a16="http://schemas.microsoft.com/office/drawing/2014/main" id="{7BA7C9F9-A8D8-43DF-AEC3-61DB87E84FA1}"/>
                    </a:ext>
                  </a:extLst>
                </p:cNvPr>
                <p:cNvSpPr/>
                <p:nvPr/>
              </p:nvSpPr>
              <p:spPr>
                <a:xfrm>
                  <a:off x="1524000" y="6524626"/>
                  <a:ext cx="9109472" cy="360362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32 Rectángulo">
                  <a:extLst>
                    <a:ext uri="{FF2B5EF4-FFF2-40B4-BE49-F238E27FC236}">
                      <a16:creationId xmlns:a16="http://schemas.microsoft.com/office/drawing/2014/main" id="{FB8D9C71-55C8-49E3-A1A3-C82F42F376BF}"/>
                    </a:ext>
                  </a:extLst>
                </p:cNvPr>
                <p:cNvSpPr/>
                <p:nvPr/>
              </p:nvSpPr>
              <p:spPr>
                <a:xfrm>
                  <a:off x="10309622" y="26988"/>
                  <a:ext cx="358378" cy="6858000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29 Rectángulo">
                  <a:extLst>
                    <a:ext uri="{FF2B5EF4-FFF2-40B4-BE49-F238E27FC236}">
                      <a16:creationId xmlns:a16="http://schemas.microsoft.com/office/drawing/2014/main" id="{C5D28A82-35B9-4BDB-91E3-4F26C084F947}"/>
                    </a:ext>
                  </a:extLst>
                </p:cNvPr>
                <p:cNvSpPr/>
                <p:nvPr/>
              </p:nvSpPr>
              <p:spPr>
                <a:xfrm>
                  <a:off x="1524000" y="0"/>
                  <a:ext cx="323850" cy="6858001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28 Rectángulo redondeado">
                  <a:extLst>
                    <a:ext uri="{FF2B5EF4-FFF2-40B4-BE49-F238E27FC236}">
                      <a16:creationId xmlns:a16="http://schemas.microsoft.com/office/drawing/2014/main" id="{CDE14D0F-4055-4FC4-AD2E-25678121A2CA}"/>
                    </a:ext>
                  </a:extLst>
                </p:cNvPr>
                <p:cNvSpPr/>
                <p:nvPr/>
              </p:nvSpPr>
              <p:spPr>
                <a:xfrm>
                  <a:off x="1847851" y="404813"/>
                  <a:ext cx="8461375" cy="6119812"/>
                </a:xfrm>
                <a:prstGeom prst="roundRect">
                  <a:avLst>
                    <a:gd name="adj" fmla="val 8175"/>
                  </a:avLst>
                </a:prstGeom>
                <a:noFill/>
                <a:ln w="76200">
                  <a:solidFill>
                    <a:schemeClr val="bg1">
                      <a:lumMod val="7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1 Abrir corchete">
            <a:extLst>
              <a:ext uri="{FF2B5EF4-FFF2-40B4-BE49-F238E27FC236}">
                <a16:creationId xmlns:a16="http://schemas.microsoft.com/office/drawing/2014/main" id="{A960F577-16E6-4D1A-82D2-31D89464192B}"/>
              </a:ext>
            </a:extLst>
          </p:cNvPr>
          <p:cNvSpPr/>
          <p:nvPr/>
        </p:nvSpPr>
        <p:spPr>
          <a:xfrm rot="5400000">
            <a:off x="5692776" y="4538663"/>
            <a:ext cx="949325" cy="3168650"/>
          </a:xfrm>
          <a:prstGeom prst="leftBracket">
            <a:avLst>
              <a:gd name="adj" fmla="val 57093"/>
            </a:avLst>
          </a:prstGeom>
          <a:solidFill>
            <a:schemeClr val="tx1">
              <a:lumMod val="85000"/>
              <a:lumOff val="15000"/>
            </a:schemeClr>
          </a:solidFill>
          <a:ln w="762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8BA6A35B-04FB-45A0-9394-7FE0DB071A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275" y="187801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023CF210-179C-4337-835D-96EF061BD0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5049838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8010B1A1-BED0-4BF3-8F65-DA1B8788D0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0" y="392906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Picture 8" descr="http://www.100pies.net/Gifs/Botones/Botones/boton-16.gif">
            <a:extLst>
              <a:ext uri="{FF2B5EF4-FFF2-40B4-BE49-F238E27FC236}">
                <a16:creationId xmlns:a16="http://schemas.microsoft.com/office/drawing/2014/main" id="{56D99BC2-57B5-4952-A700-8699596F27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5902325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6" name="Picture 8" descr="http://www.100pies.net/Gifs/Botones/Botones/boton-16.gif">
            <a:extLst>
              <a:ext uri="{FF2B5EF4-FFF2-40B4-BE49-F238E27FC236}">
                <a16:creationId xmlns:a16="http://schemas.microsoft.com/office/drawing/2014/main" id="{22FBB4AB-DC72-4EEB-ABA0-BB100C2275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6046788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7" name="Picture 8" descr="http://www.100pies.net/Gifs/Botones/Botones/boton-16.gif">
            <a:extLst>
              <a:ext uri="{FF2B5EF4-FFF2-40B4-BE49-F238E27FC236}">
                <a16:creationId xmlns:a16="http://schemas.microsoft.com/office/drawing/2014/main" id="{687DBF62-90BB-4B55-932F-C0DA54B36A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6191250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8" name="Picture 6" descr="http://files.myopera.com/Cronos3GR/albums/131098/Animated%20-%20Graffic%20Equalizer%20%28C3P%29.gif">
            <a:extLst>
              <a:ext uri="{FF2B5EF4-FFF2-40B4-BE49-F238E27FC236}">
                <a16:creationId xmlns:a16="http://schemas.microsoft.com/office/drawing/2014/main" id="{34623F17-1C6A-4FD9-A6CE-3D4FE9D757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88" y="5830888"/>
            <a:ext cx="2095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34 Rectángulo">
            <a:extLst>
              <a:ext uri="{FF2B5EF4-FFF2-40B4-BE49-F238E27FC236}">
                <a16:creationId xmlns:a16="http://schemas.microsoft.com/office/drawing/2014/main" id="{36ABDC83-DFF0-496A-AAD4-788B55C8A055}"/>
              </a:ext>
            </a:extLst>
          </p:cNvPr>
          <p:cNvSpPr/>
          <p:nvPr/>
        </p:nvSpPr>
        <p:spPr>
          <a:xfrm>
            <a:off x="5360988" y="5776913"/>
            <a:ext cx="1636712" cy="76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0190" name="9 Grupo">
            <a:extLst>
              <a:ext uri="{FF2B5EF4-FFF2-40B4-BE49-F238E27FC236}">
                <a16:creationId xmlns:a16="http://schemas.microsoft.com/office/drawing/2014/main" id="{2E443FD0-E753-4E7A-8785-FC9AF86CB43A}"/>
              </a:ext>
            </a:extLst>
          </p:cNvPr>
          <p:cNvGrpSpPr>
            <a:grpSpLocks/>
          </p:cNvGrpSpPr>
          <p:nvPr/>
        </p:nvGrpSpPr>
        <p:grpSpPr bwMode="auto">
          <a:xfrm>
            <a:off x="5559425" y="5881688"/>
            <a:ext cx="495300" cy="482600"/>
            <a:chOff x="7912124" y="4644961"/>
            <a:chExt cx="571500" cy="571500"/>
          </a:xfrm>
        </p:grpSpPr>
        <p:sp>
          <p:nvSpPr>
            <p:cNvPr id="11" name="10 Elipse">
              <a:extLst>
                <a:ext uri="{FF2B5EF4-FFF2-40B4-BE49-F238E27FC236}">
                  <a16:creationId xmlns:a16="http://schemas.microsoft.com/office/drawing/2014/main" id="{CFD008D0-8875-428F-9369-64F84204FB5A}"/>
                </a:ext>
              </a:extLst>
            </p:cNvPr>
            <p:cNvSpPr/>
            <p:nvPr/>
          </p:nvSpPr>
          <p:spPr bwMode="auto">
            <a:xfrm>
              <a:off x="7912124" y="4644961"/>
              <a:ext cx="571500" cy="571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11 Elipse">
              <a:extLst>
                <a:ext uri="{FF2B5EF4-FFF2-40B4-BE49-F238E27FC236}">
                  <a16:creationId xmlns:a16="http://schemas.microsoft.com/office/drawing/2014/main" id="{68B73F83-FFBE-4B57-814C-965852E043CD}"/>
                </a:ext>
              </a:extLst>
            </p:cNvPr>
            <p:cNvSpPr/>
            <p:nvPr/>
          </p:nvSpPr>
          <p:spPr bwMode="auto">
            <a:xfrm>
              <a:off x="7989057" y="4725798"/>
              <a:ext cx="417635" cy="419226"/>
            </a:xfrm>
            <a:prstGeom prst="ellipse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" name="12 Conector recto">
              <a:extLst>
                <a:ext uri="{FF2B5EF4-FFF2-40B4-BE49-F238E27FC236}">
                  <a16:creationId xmlns:a16="http://schemas.microsoft.com/office/drawing/2014/main" id="{7B4B255F-F359-4DF9-9DF6-5D6A7E4AF08C}"/>
                </a:ext>
              </a:extLst>
            </p:cNvPr>
            <p:cNvCxnSpPr/>
            <p:nvPr/>
          </p:nvCxnSpPr>
          <p:spPr bwMode="auto">
            <a:xfrm rot="5400000" flipH="1" flipV="1">
              <a:off x="8197103" y="4734088"/>
              <a:ext cx="203033" cy="2014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191" name="15 Grupo">
            <a:extLst>
              <a:ext uri="{FF2B5EF4-FFF2-40B4-BE49-F238E27FC236}">
                <a16:creationId xmlns:a16="http://schemas.microsoft.com/office/drawing/2014/main" id="{30451030-EE39-445A-AFE7-601604D74780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5884863"/>
            <a:ext cx="495300" cy="482600"/>
            <a:chOff x="7912124" y="4644961"/>
            <a:chExt cx="571500" cy="571500"/>
          </a:xfrm>
        </p:grpSpPr>
        <p:sp>
          <p:nvSpPr>
            <p:cNvPr id="17" name="16 Elipse">
              <a:extLst>
                <a:ext uri="{FF2B5EF4-FFF2-40B4-BE49-F238E27FC236}">
                  <a16:creationId xmlns:a16="http://schemas.microsoft.com/office/drawing/2014/main" id="{68BEAB21-A08A-4250-940F-F125175FF438}"/>
                </a:ext>
              </a:extLst>
            </p:cNvPr>
            <p:cNvSpPr/>
            <p:nvPr/>
          </p:nvSpPr>
          <p:spPr bwMode="auto">
            <a:xfrm>
              <a:off x="7912124" y="4644961"/>
              <a:ext cx="571500" cy="571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17 Elipse">
              <a:extLst>
                <a:ext uri="{FF2B5EF4-FFF2-40B4-BE49-F238E27FC236}">
                  <a16:creationId xmlns:a16="http://schemas.microsoft.com/office/drawing/2014/main" id="{A651C032-D568-4686-90E9-EFC8CD3CDD78}"/>
                </a:ext>
              </a:extLst>
            </p:cNvPr>
            <p:cNvSpPr/>
            <p:nvPr/>
          </p:nvSpPr>
          <p:spPr bwMode="auto">
            <a:xfrm>
              <a:off x="7989057" y="4725798"/>
              <a:ext cx="417635" cy="419226"/>
            </a:xfrm>
            <a:prstGeom prst="ellipse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9" name="18 Conector recto">
              <a:extLst>
                <a:ext uri="{FF2B5EF4-FFF2-40B4-BE49-F238E27FC236}">
                  <a16:creationId xmlns:a16="http://schemas.microsoft.com/office/drawing/2014/main" id="{F8E9D6C1-AD18-4C33-9FB5-8EDFED54EA7E}"/>
                </a:ext>
              </a:extLst>
            </p:cNvPr>
            <p:cNvCxnSpPr>
              <a:endCxn id="17" idx="1"/>
            </p:cNvCxnSpPr>
            <p:nvPr/>
          </p:nvCxnSpPr>
          <p:spPr bwMode="auto">
            <a:xfrm flipH="1" flipV="1">
              <a:off x="7996384" y="4729557"/>
              <a:ext cx="201490" cy="206793"/>
            </a:xfrm>
            <a:prstGeom prst="line">
              <a:avLst/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192" name="4 CuadroTexto">
            <a:extLst>
              <a:ext uri="{FF2B5EF4-FFF2-40B4-BE49-F238E27FC236}">
                <a16:creationId xmlns:a16="http://schemas.microsoft.com/office/drawing/2014/main" id="{293744C9-816E-48EA-BA2F-A6BDE93DD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381750"/>
            <a:ext cx="495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FUEL</a:t>
            </a:r>
            <a:endParaRPr kumimoji="0" lang="es-ES" altLang="en-US" sz="1100" b="1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193" name="35 CuadroTexto">
            <a:extLst>
              <a:ext uri="{FF2B5EF4-FFF2-40B4-BE49-F238E27FC236}">
                <a16:creationId xmlns:a16="http://schemas.microsoft.com/office/drawing/2014/main" id="{79823C7A-763D-4CF7-B385-1777F2130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388" y="6381750"/>
            <a:ext cx="58261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SPEED</a:t>
            </a:r>
            <a:endParaRPr kumimoji="0" lang="es-ES" altLang="en-US" sz="1100" b="1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194" name="36 CuadroTexto">
            <a:extLst>
              <a:ext uri="{FF2B5EF4-FFF2-40B4-BE49-F238E27FC236}">
                <a16:creationId xmlns:a16="http://schemas.microsoft.com/office/drawing/2014/main" id="{C1109826-A1FA-4025-94CE-4A6FC68C8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5" y="6381750"/>
            <a:ext cx="93503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LOADING</a:t>
            </a:r>
            <a:endParaRPr kumimoji="0" lang="es-ES" altLang="en-US" sz="1100" b="1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195" name="37 CuadroTexto">
            <a:extLst>
              <a:ext uri="{FF2B5EF4-FFF2-40B4-BE49-F238E27FC236}">
                <a16:creationId xmlns:a16="http://schemas.microsoft.com/office/drawing/2014/main" id="{B729083F-03FF-40E1-8542-FD4A7BB96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6381750"/>
            <a:ext cx="7112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ENGINE</a:t>
            </a:r>
            <a:endParaRPr kumimoji="0" lang="es-ES" altLang="en-US" sz="1100" b="1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38 Rectángulo redondeado">
            <a:extLst>
              <a:ext uri="{FF2B5EF4-FFF2-40B4-BE49-F238E27FC236}">
                <a16:creationId xmlns:a16="http://schemas.microsoft.com/office/drawing/2014/main" id="{5A581327-9359-46D5-80E8-A5E607567C81}"/>
              </a:ext>
            </a:extLst>
          </p:cNvPr>
          <p:cNvSpPr/>
          <p:nvPr/>
        </p:nvSpPr>
        <p:spPr>
          <a:xfrm>
            <a:off x="2341563" y="163514"/>
            <a:ext cx="7630318" cy="1000125"/>
          </a:xfrm>
          <a:prstGeom prst="roundRect">
            <a:avLst>
              <a:gd name="adj" fmla="val 31404"/>
            </a:avLst>
          </a:prstGeom>
          <a:solidFill>
            <a:schemeClr val="tx1"/>
          </a:solidFill>
          <a:ln w="762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______________.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2 Imagen">
            <a:extLst>
              <a:ext uri="{FF2B5EF4-FFF2-40B4-BE49-F238E27FC236}">
                <a16:creationId xmlns:a16="http://schemas.microsoft.com/office/drawing/2014/main" id="{35C56777-ACBD-4B04-B088-146D3AB3078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41563" y="1578854"/>
            <a:ext cx="2708853" cy="1802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>
            <a:extLst>
              <a:ext uri="{FF2B5EF4-FFF2-40B4-BE49-F238E27FC236}">
                <a16:creationId xmlns:a16="http://schemas.microsoft.com/office/drawing/2014/main" id="{CE1FFD17-F9C6-48AC-A3E9-09A9285B376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67225" y="1279374"/>
            <a:ext cx="2553279" cy="169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gifanimados.com/fuego/explosiones/dmfeu1.gif">
            <a:extLst>
              <a:ext uri="{FF2B5EF4-FFF2-40B4-BE49-F238E27FC236}">
                <a16:creationId xmlns:a16="http://schemas.microsoft.com/office/drawing/2014/main" id="{1CA61A1F-3392-408D-AB72-DC6582096D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963" y="3008313"/>
            <a:ext cx="5810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20 Imagen">
            <a:extLst>
              <a:ext uri="{FF2B5EF4-FFF2-40B4-BE49-F238E27FC236}">
                <a16:creationId xmlns:a16="http://schemas.microsoft.com/office/drawing/2014/main" id="{D9175BF3-A852-4103-A290-CC848DACE07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55074" y="2084296"/>
            <a:ext cx="2808126" cy="186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57 CuadroTexto">
            <a:extLst>
              <a:ext uri="{FF2B5EF4-FFF2-40B4-BE49-F238E27FC236}">
                <a16:creationId xmlns:a16="http://schemas.microsoft.com/office/drawing/2014/main" id="{ABC5220B-37AD-477B-9E0B-8087C690E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5" y="371475"/>
            <a:ext cx="3181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s-E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Arial" panose="020B0604020202020204" pitchFamily="34" charset="0"/>
              </a:rPr>
              <a:t>France</a:t>
            </a:r>
            <a:endParaRPr kumimoji="0" lang="es-ES" altLang="es-E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7" name="66 Conector recto">
            <a:extLst>
              <a:ext uri="{FF2B5EF4-FFF2-40B4-BE49-F238E27FC236}">
                <a16:creationId xmlns:a16="http://schemas.microsoft.com/office/drawing/2014/main" id="{8201FF4D-2590-4C91-AE57-11BFBFB06A94}"/>
              </a:ext>
            </a:extLst>
          </p:cNvPr>
          <p:cNvCxnSpPr>
            <a:cxnSpLocks/>
            <a:stCxn id="2" idx="1"/>
          </p:cNvCxnSpPr>
          <p:nvPr/>
        </p:nvCxnSpPr>
        <p:spPr>
          <a:xfrm flipH="1" flipV="1">
            <a:off x="4005927" y="3057525"/>
            <a:ext cx="2161512" cy="2590801"/>
          </a:xfrm>
          <a:prstGeom prst="line">
            <a:avLst/>
          </a:prstGeom>
          <a:ln w="38100">
            <a:solidFill>
              <a:srgbClr val="FF0066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>
            <a:extLst>
              <a:ext uri="{FF2B5EF4-FFF2-40B4-BE49-F238E27FC236}">
                <a16:creationId xmlns:a16="http://schemas.microsoft.com/office/drawing/2014/main" id="{EFA1A2C0-1357-4F8E-9264-CADDE3F05B4F}"/>
              </a:ext>
            </a:extLst>
          </p:cNvPr>
          <p:cNvCxnSpPr>
            <a:cxnSpLocks/>
          </p:cNvCxnSpPr>
          <p:nvPr/>
        </p:nvCxnSpPr>
        <p:spPr>
          <a:xfrm flipH="1" flipV="1">
            <a:off x="6051672" y="2688394"/>
            <a:ext cx="90771" cy="2936704"/>
          </a:xfrm>
          <a:prstGeom prst="line">
            <a:avLst/>
          </a:prstGeom>
          <a:ln w="38100">
            <a:solidFill>
              <a:srgbClr val="FF0066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80 Conector recto">
            <a:extLst>
              <a:ext uri="{FF2B5EF4-FFF2-40B4-BE49-F238E27FC236}">
                <a16:creationId xmlns:a16="http://schemas.microsoft.com/office/drawing/2014/main" id="{1D8D5E07-4DBC-4DA7-BC5D-A4261BB01480}"/>
              </a:ext>
            </a:extLst>
          </p:cNvPr>
          <p:cNvCxnSpPr>
            <a:cxnSpLocks/>
          </p:cNvCxnSpPr>
          <p:nvPr/>
        </p:nvCxnSpPr>
        <p:spPr>
          <a:xfrm flipV="1">
            <a:off x="6156722" y="3621651"/>
            <a:ext cx="2159124" cy="2003447"/>
          </a:xfrm>
          <a:prstGeom prst="line">
            <a:avLst/>
          </a:prstGeom>
          <a:ln w="38100">
            <a:solidFill>
              <a:srgbClr val="FF0066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D94C709-4D3C-446A-9627-D9421A608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8986" y="3971107"/>
            <a:ext cx="2591464" cy="171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ac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 nodeType="clickPar">
                      <p:stCondLst>
                        <p:cond delay="0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</TotalTime>
  <Words>710</Words>
  <Application>Microsoft Office PowerPoint</Application>
  <PresentationFormat>Widescreen</PresentationFormat>
  <Paragraphs>153</Paragraphs>
  <Slides>34</Slides>
  <Notes>27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Cooper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63</cp:revision>
  <dcterms:created xsi:type="dcterms:W3CDTF">2023-01-31T08:21:18Z</dcterms:created>
  <dcterms:modified xsi:type="dcterms:W3CDTF">2024-06-16T20:01:49Z</dcterms:modified>
</cp:coreProperties>
</file>