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4" r:id="rId2"/>
    <p:sldId id="350" r:id="rId3"/>
    <p:sldId id="305" r:id="rId4"/>
    <p:sldId id="306" r:id="rId5"/>
    <p:sldId id="411" r:id="rId6"/>
    <p:sldId id="413" r:id="rId7"/>
    <p:sldId id="414" r:id="rId8"/>
    <p:sldId id="415" r:id="rId9"/>
    <p:sldId id="700" r:id="rId10"/>
    <p:sldId id="701" r:id="rId11"/>
    <p:sldId id="702" r:id="rId12"/>
    <p:sldId id="703" r:id="rId13"/>
    <p:sldId id="704" r:id="rId14"/>
    <p:sldId id="705" r:id="rId15"/>
    <p:sldId id="706" r:id="rId16"/>
    <p:sldId id="707" r:id="rId17"/>
    <p:sldId id="708" r:id="rId18"/>
    <p:sldId id="317" r:id="rId19"/>
    <p:sldId id="319" r:id="rId20"/>
    <p:sldId id="694" r:id="rId21"/>
    <p:sldId id="370" r:id="rId22"/>
    <p:sldId id="695" r:id="rId23"/>
    <p:sldId id="344" r:id="rId24"/>
    <p:sldId id="697" r:id="rId25"/>
    <p:sldId id="696" r:id="rId26"/>
    <p:sldId id="345" r:id="rId27"/>
    <p:sldId id="698" r:id="rId28"/>
    <p:sldId id="699" r:id="rId29"/>
    <p:sldId id="369" r:id="rId30"/>
    <p:sldId id="346" r:id="rId31"/>
    <p:sldId id="347" r:id="rId32"/>
    <p:sldId id="348" r:id="rId33"/>
    <p:sldId id="349" r:id="rId34"/>
    <p:sldId id="30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7952CB08-42E1-4C0E-AAE9-FA482B36FE35}"/>
    <pc:docChg chg="addSld delSld modSld modMainMaster">
      <pc:chgData name="Phan Van Rieu (Hugo)" userId="032e726b-b6b7-45df-b0ca-e82fb010a48a" providerId="ADAL" clId="{7952CB08-42E1-4C0E-AAE9-FA482B36FE35}" dt="2024-06-16T20:01:32.581" v="39" actId="20577"/>
      <pc:docMkLst>
        <pc:docMk/>
      </pc:docMkLst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4150754213" sldId="257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899634605" sldId="280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862382768" sldId="302"/>
        </pc:sldMkLst>
      </pc:sldChg>
      <pc:sldChg chg="del">
        <pc:chgData name="Phan Van Rieu (Hugo)" userId="032e726b-b6b7-45df-b0ca-e82fb010a48a" providerId="ADAL" clId="{7952CB08-42E1-4C0E-AAE9-FA482B36FE35}" dt="2024-06-16T17:20:50.500" v="32" actId="47"/>
        <pc:sldMkLst>
          <pc:docMk/>
          <pc:sldMk cId="2858404817" sldId="303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532684958" sldId="304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536717069" sldId="305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3553067512" sldId="306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3650156410" sldId="317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25356542" sldId="31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085456839" sldId="344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462168173" sldId="345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3981077926" sldId="346"/>
        </pc:sldMkLst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561148267" sldId="347"/>
        </pc:sldMkLst>
      </pc:sldChg>
      <pc:sldChg chg="modSp add del">
        <pc:chgData name="Phan Van Rieu (Hugo)" userId="032e726b-b6b7-45df-b0ca-e82fb010a48a" providerId="ADAL" clId="{7952CB08-42E1-4C0E-AAE9-FA482B36FE35}" dt="2024-06-16T20:01:32.581" v="39" actId="20577"/>
        <pc:sldMkLst>
          <pc:docMk/>
          <pc:sldMk cId="1022161756" sldId="348"/>
        </pc:sldMkLst>
        <pc:spChg chg="mod">
          <ac:chgData name="Phan Van Rieu (Hugo)" userId="032e726b-b6b7-45df-b0ca-e82fb010a48a" providerId="ADAL" clId="{7952CB08-42E1-4C0E-AAE9-FA482B36FE35}" dt="2024-06-16T20:01:32.581" v="39" actId="20577"/>
          <ac:spMkLst>
            <pc:docMk/>
            <pc:sldMk cId="1022161756" sldId="348"/>
            <ac:spMk id="5" creationId="{00000000-0000-0000-0000-000000000000}"/>
          </ac:spMkLst>
        </pc:spChg>
      </pc:sldChg>
      <pc:sldChg chg="add del">
        <pc:chgData name="Phan Van Rieu (Hugo)" userId="032e726b-b6b7-45df-b0ca-e82fb010a48a" providerId="ADAL" clId="{7952CB08-42E1-4C0E-AAE9-FA482B36FE35}" dt="2024-06-16T17:20:47.067" v="31"/>
        <pc:sldMkLst>
          <pc:docMk/>
          <pc:sldMk cId="1757500116" sldId="349"/>
        </pc:sldMkLst>
      </pc:sldChg>
      <pc:sldChg chg="modSp add del mod">
        <pc:chgData name="Phan Van Rieu (Hugo)" userId="032e726b-b6b7-45df-b0ca-e82fb010a48a" providerId="ADAL" clId="{7952CB08-42E1-4C0E-AAE9-FA482B36FE35}" dt="2024-06-16T17:21:04.013" v="35" actId="14861"/>
        <pc:sldMkLst>
          <pc:docMk/>
          <pc:sldMk cId="2475308807" sldId="350"/>
        </pc:sldMkLst>
        <pc:picChg chg="mod">
          <ac:chgData name="Phan Van Rieu (Hugo)" userId="032e726b-b6b7-45df-b0ca-e82fb010a48a" providerId="ADAL" clId="{7952CB08-42E1-4C0E-AAE9-FA482B36FE35}" dt="2024-06-16T17:21:04.013" v="35" actId="14861"/>
          <ac:picMkLst>
            <pc:docMk/>
            <pc:sldMk cId="2475308807" sldId="350"/>
            <ac:picMk id="5" creationId="{AB8AF4F5-D0D2-0093-4F67-C6080C00628C}"/>
          </ac:picMkLst>
        </pc:picChg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4126209583" sldId="35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508669523" sldId="36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864922058" sldId="370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366588349" sldId="386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235486179" sldId="387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1923301847" sldId="394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1369121151" sldId="400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517546764" sldId="402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347205004" sldId="403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105539620" sldId="404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777343739" sldId="405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960620920" sldId="406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2531015837" sldId="407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165266508" sldId="408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596051907" sldId="409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3962099765" sldId="410"/>
        </pc:sldMkLst>
      </pc:sldChg>
      <pc:sldChg chg="del">
        <pc:chgData name="Phan Van Rieu (Hugo)" userId="032e726b-b6b7-45df-b0ca-e82fb010a48a" providerId="ADAL" clId="{7952CB08-42E1-4C0E-AAE9-FA482B36FE35}" dt="2024-06-16T17:20:19.493" v="30" actId="47"/>
        <pc:sldMkLst>
          <pc:docMk/>
          <pc:sldMk cId="648550915" sldId="411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121924487" sldId="411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874893963" sldId="413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865256843" sldId="414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053927854" sldId="415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482904734" sldId="694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970489899" sldId="695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848483172" sldId="696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553949513" sldId="697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4280999052" sldId="698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024639281" sldId="699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4097820972" sldId="700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969337156" sldId="701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274398372" sldId="702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1430778045" sldId="703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668295041" sldId="704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3948416238" sldId="705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200221613" sldId="706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444010428" sldId="707"/>
        </pc:sldMkLst>
      </pc:sldChg>
      <pc:sldChg chg="add">
        <pc:chgData name="Phan Van Rieu (Hugo)" userId="032e726b-b6b7-45df-b0ca-e82fb010a48a" providerId="ADAL" clId="{7952CB08-42E1-4C0E-AAE9-FA482B36FE35}" dt="2024-06-16T17:20:47.067" v="31"/>
        <pc:sldMkLst>
          <pc:docMk/>
          <pc:sldMk cId="925618784" sldId="708"/>
        </pc:sldMkLst>
      </pc:sldChg>
      <pc:sldMasterChg chg="modSp mod delSldLayout">
        <pc:chgData name="Phan Van Rieu (Hugo)" userId="032e726b-b6b7-45df-b0ca-e82fb010a48a" providerId="ADAL" clId="{7952CB08-42E1-4C0E-AAE9-FA482B36FE35}" dt="2024-06-16T17:20:19.493" v="30" actId="47"/>
        <pc:sldMasterMkLst>
          <pc:docMk/>
          <pc:sldMasterMk cId="1318186830" sldId="2147483648"/>
        </pc:sldMasterMkLst>
        <pc:spChg chg="mod">
          <ac:chgData name="Phan Van Rieu (Hugo)" userId="032e726b-b6b7-45df-b0ca-e82fb010a48a" providerId="ADAL" clId="{7952CB08-42E1-4C0E-AAE9-FA482B36FE35}" dt="2024-06-16T17:19:57.480" v="29" actId="14100"/>
          <ac:spMkLst>
            <pc:docMk/>
            <pc:sldMasterMk cId="1318186830" sldId="2147483648"/>
            <ac:spMk id="11" creationId="{00000000-0000-0000-0000-000000000000}"/>
          </ac:spMkLst>
        </pc:spChg>
        <pc:sldLayoutChg chg="del">
          <pc:chgData name="Phan Van Rieu (Hugo)" userId="032e726b-b6b7-45df-b0ca-e82fb010a48a" providerId="ADAL" clId="{7952CB08-42E1-4C0E-AAE9-FA482B36FE35}" dt="2024-06-16T17:20:19.493" v="30" actId="47"/>
          <pc:sldLayoutMkLst>
            <pc:docMk/>
            <pc:sldMasterMk cId="1318186830" sldId="2147483648"/>
            <pc:sldLayoutMk cId="672017127" sldId="2147483661"/>
          </pc:sldLayoutMkLst>
        </pc:sldLayoutChg>
        <pc:sldLayoutChg chg="del">
          <pc:chgData name="Phan Van Rieu (Hugo)" userId="032e726b-b6b7-45df-b0ca-e82fb010a48a" providerId="ADAL" clId="{7952CB08-42E1-4C0E-AAE9-FA482B36FE35}" dt="2024-06-16T17:20:19.493" v="30" actId="47"/>
          <pc:sldLayoutMkLst>
            <pc:docMk/>
            <pc:sldMasterMk cId="1318186830" sldId="2147483648"/>
            <pc:sldLayoutMk cId="907683447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453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283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59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223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003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90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95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469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46BD41-3D0E-45B9-AEBC-8ED4542F70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011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77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20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84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91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66654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43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6/17/2024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4: Travel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22412"/>
            <a:ext cx="213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Review &amp; Practice 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NULL" TargetMode="Externa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8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053215" y="3186375"/>
            <a:ext cx="29980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Unit 4: Travel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227546" y="3861415"/>
            <a:ext cx="4878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</a:rPr>
              <a:t>Review and Practice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620198" y="4397988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60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84958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01" y="2735020"/>
            <a:ext cx="4029438" cy="2374490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Germany.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33715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2787" y="2735020"/>
            <a:ext cx="3567865" cy="2374490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Spain.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9837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6937" y="2735020"/>
            <a:ext cx="3559564" cy="2374490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Laos.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077804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6937" y="2736477"/>
            <a:ext cx="3559564" cy="2371576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Cambodia.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29504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6937" y="2749524"/>
            <a:ext cx="3559564" cy="2345482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665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China.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41623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265" y="2736477"/>
            <a:ext cx="3550907" cy="2371576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Thailand.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2161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265" y="2738629"/>
            <a:ext cx="3550907" cy="2367271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Singapore.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01042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1265" y="2914185"/>
            <a:ext cx="3550907" cy="2016158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Indonesia.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1878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72468D-9897-BCD9-D319-1D12C4878D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84" y="462013"/>
            <a:ext cx="9014790" cy="59708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15F20C-98C3-5A9B-46D3-EE74AA8CF8C6}"/>
              </a:ext>
            </a:extLst>
          </p:cNvPr>
          <p:cNvSpPr txBox="1"/>
          <p:nvPr/>
        </p:nvSpPr>
        <p:spPr>
          <a:xfrm>
            <a:off x="4286973" y="3750837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8AF4F5-D0D2-0093-4F67-C6080C006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5416" y="459607"/>
            <a:ext cx="4263360" cy="59387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D3D9413-96B2-2DEF-CFFF-A1EF15AE268D}"/>
              </a:ext>
            </a:extLst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2EEA672-764C-55C4-70AA-D764E5E8A3E0}"/>
              </a:ext>
            </a:extLst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7E72805C-4714-67A3-EBA1-D782AE19C2F0}"/>
              </a:ext>
            </a:extLst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4B44731-656C-69A4-08B5-25C9350D5448}"/>
              </a:ext>
            </a:extLst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3520449A-60FF-BE6F-3D5E-B33A07647B09}"/>
              </a:ext>
            </a:extLst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5E4009A1-FE29-34BD-3C5A-3E61AF1C42CA}"/>
              </a:ext>
            </a:extLst>
          </p:cNvPr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75308807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2 TRACK 25">
            <a:hlinkClick r:id="" action="ppaction://media"/>
            <a:extLst>
              <a:ext uri="{FF2B5EF4-FFF2-40B4-BE49-F238E27FC236}">
                <a16:creationId xmlns:a16="http://schemas.microsoft.com/office/drawing/2014/main" id="{9B0F0B8E-6223-1E10-747C-9CE63371D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9518" y="531918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38F403-F401-8A33-FC59-2A62768558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435"/>
            <a:ext cx="8744399" cy="895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16F0E0-1A2C-D431-7725-189D446EDD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94" y="1667134"/>
            <a:ext cx="11213617" cy="4119287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68BF5FEB-43C7-6C19-68E1-7203FDAF0F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8397475" y="2977752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D34F9F9B-52F7-EC3E-9F62-9CA25C0AE5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0888813" y="3624679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109FF2F3-F28F-E147-0177-E8D14AD46B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8397475" y="4288370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C3371D6E-BB29-FD44-E191-FDE65377E01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0888813" y="4959515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CD2 TRACK 25">
            <a:hlinkClick r:id="" action="ppaction://media"/>
            <a:extLst>
              <a:ext uri="{FF2B5EF4-FFF2-40B4-BE49-F238E27FC236}">
                <a16:creationId xmlns:a16="http://schemas.microsoft.com/office/drawing/2014/main" id="{1EBDB7E1-848F-F5CB-DD8A-7FFCCA6A86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9336" end="47084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393" y="2359114"/>
            <a:ext cx="406400" cy="406400"/>
          </a:xfrm>
          <a:prstGeom prst="rect">
            <a:avLst/>
          </a:prstGeom>
        </p:spPr>
      </p:pic>
      <p:pic>
        <p:nvPicPr>
          <p:cNvPr id="12" name="CD2 TRACK 25">
            <a:hlinkClick r:id="" action="ppaction://media"/>
            <a:extLst>
              <a:ext uri="{FF2B5EF4-FFF2-40B4-BE49-F238E27FC236}">
                <a16:creationId xmlns:a16="http://schemas.microsoft.com/office/drawing/2014/main" id="{0DEDE0D6-50DA-082A-FC4E-6E42E4F875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2711" end="27487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47" y="3022600"/>
            <a:ext cx="406400" cy="406400"/>
          </a:xfrm>
          <a:prstGeom prst="rect">
            <a:avLst/>
          </a:prstGeom>
        </p:spPr>
      </p:pic>
      <p:pic>
        <p:nvPicPr>
          <p:cNvPr id="13" name="CD2 TRACK 25">
            <a:hlinkClick r:id="" action="ppaction://media"/>
            <a:extLst>
              <a:ext uri="{FF2B5EF4-FFF2-40B4-BE49-F238E27FC236}">
                <a16:creationId xmlns:a16="http://schemas.microsoft.com/office/drawing/2014/main" id="{E3C40D32-F79A-6958-1DE9-F3EA7DBA87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2173" end="22822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7989" y="3821797"/>
            <a:ext cx="406400" cy="406400"/>
          </a:xfrm>
          <a:prstGeom prst="rect">
            <a:avLst/>
          </a:prstGeom>
        </p:spPr>
      </p:pic>
      <p:pic>
        <p:nvPicPr>
          <p:cNvPr id="14" name="CD2 TRACK 25">
            <a:hlinkClick r:id="" action="ppaction://media"/>
            <a:extLst>
              <a:ext uri="{FF2B5EF4-FFF2-40B4-BE49-F238E27FC236}">
                <a16:creationId xmlns:a16="http://schemas.microsoft.com/office/drawing/2014/main" id="{7DA49DEC-09AF-CFD5-3EBC-4C005DD319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6463" end="11835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647" y="4487990"/>
            <a:ext cx="406400" cy="406400"/>
          </a:xfrm>
          <a:prstGeom prst="rect">
            <a:avLst/>
          </a:prstGeom>
        </p:spPr>
      </p:pic>
      <p:pic>
        <p:nvPicPr>
          <p:cNvPr id="15" name="CD2 TRACK 25">
            <a:hlinkClick r:id="" action="ppaction://media"/>
            <a:extLst>
              <a:ext uri="{FF2B5EF4-FFF2-40B4-BE49-F238E27FC236}">
                <a16:creationId xmlns:a16="http://schemas.microsoft.com/office/drawing/2014/main" id="{8407365B-8884-A6E3-E3F1-E9FB3334D36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7324" end="84.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5370" y="51487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047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9EB8D8-3DDA-8D13-ED4F-5D46611CB5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930118" y="423512"/>
            <a:ext cx="10700111" cy="60845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0905F4-A4B8-F6D3-5088-0AED21129647}"/>
              </a:ext>
            </a:extLst>
          </p:cNvPr>
          <p:cNvSpPr txBox="1"/>
          <p:nvPr/>
        </p:nvSpPr>
        <p:spPr>
          <a:xfrm>
            <a:off x="4252506" y="4250962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22058"/>
      </p:ext>
    </p:extLst>
  </p:cSld>
  <p:clrMapOvr>
    <a:masterClrMapping/>
  </p:clrMapOvr>
  <p:transition spd="slow">
    <p:comb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2BFFD6-EB55-9FA0-97A1-C55C35E46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82" y="1342260"/>
            <a:ext cx="9961152" cy="51323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0CA8FE-8FEA-8C88-BA89-F01B62B7B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420"/>
            <a:ext cx="7902341" cy="10073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4367C5-AF7B-8BC1-2653-2B619943BAD6}"/>
              </a:ext>
            </a:extLst>
          </p:cNvPr>
          <p:cNvSpPr txBox="1"/>
          <p:nvPr/>
        </p:nvSpPr>
        <p:spPr>
          <a:xfrm>
            <a:off x="3429801" y="2028399"/>
            <a:ext cx="192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mountains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133E81-DB9F-2E17-5553-4BBB6DF37CE5}"/>
              </a:ext>
            </a:extLst>
          </p:cNvPr>
          <p:cNvSpPr txBox="1"/>
          <p:nvPr/>
        </p:nvSpPr>
        <p:spPr>
          <a:xfrm>
            <a:off x="6941418" y="2613936"/>
            <a:ext cx="192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speedboat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2AA2E-EEDE-3F28-BFC9-DA3186B1843A}"/>
              </a:ext>
            </a:extLst>
          </p:cNvPr>
          <p:cNvSpPr txBox="1"/>
          <p:nvPr/>
        </p:nvSpPr>
        <p:spPr>
          <a:xfrm>
            <a:off x="6363902" y="2859458"/>
            <a:ext cx="192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delicous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022ABF-FFD7-1069-3CC3-6BF0D5C983DE}"/>
              </a:ext>
            </a:extLst>
          </p:cNvPr>
          <p:cNvSpPr txBox="1"/>
          <p:nvPr/>
        </p:nvSpPr>
        <p:spPr>
          <a:xfrm>
            <a:off x="1830403" y="3471025"/>
            <a:ext cx="192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noisy</a:t>
            </a:r>
          </a:p>
        </p:txBody>
      </p:sp>
    </p:spTree>
    <p:extLst>
      <p:ext uri="{BB962C8B-B14F-4D97-AF65-F5344CB8AC3E}">
        <p14:creationId xmlns:p14="http://schemas.microsoft.com/office/powerpoint/2010/main" val="9704898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107EB2-4648-7A19-6AE3-E6F96A2E9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61"/>
            <a:ext cx="5448580" cy="495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72451B-9267-A127-33CA-D064A212E531}"/>
              </a:ext>
            </a:extLst>
          </p:cNvPr>
          <p:cNvSpPr txBox="1"/>
          <p:nvPr/>
        </p:nvSpPr>
        <p:spPr>
          <a:xfrm>
            <a:off x="3557422" y="904586"/>
            <a:ext cx="551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What's your friend's name?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34BE4-5DF1-14FA-47B3-3273C5BBEA47}"/>
              </a:ext>
            </a:extLst>
          </p:cNvPr>
          <p:cNvSpPr txBox="1"/>
          <p:nvPr/>
        </p:nvSpPr>
        <p:spPr>
          <a:xfrm>
            <a:off x="3557422" y="1375955"/>
            <a:ext cx="551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Where did you go?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865FC1-08AE-1A44-4A02-3792D047AF4B}"/>
              </a:ext>
            </a:extLst>
          </p:cNvPr>
          <p:cNvSpPr txBox="1"/>
          <p:nvPr/>
        </p:nvSpPr>
        <p:spPr>
          <a:xfrm>
            <a:off x="3557421" y="2273408"/>
            <a:ext cx="551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How did you get there?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613A71-F789-6122-E3A2-6E00AC083F21}"/>
              </a:ext>
            </a:extLst>
          </p:cNvPr>
          <p:cNvSpPr txBox="1"/>
          <p:nvPr/>
        </p:nvSpPr>
        <p:spPr>
          <a:xfrm>
            <a:off x="3557422" y="2723348"/>
            <a:ext cx="551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What did you do there?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2CA96-1ECE-A25E-5426-F934FDF47B25}"/>
              </a:ext>
            </a:extLst>
          </p:cNvPr>
          <p:cNvSpPr txBox="1"/>
          <p:nvPr/>
        </p:nvSpPr>
        <p:spPr>
          <a:xfrm>
            <a:off x="167280" y="2989077"/>
            <a:ext cx="118574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writing: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 Ly!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 family went to Thailand. We went by plane. We went to the beach and swam in the ocean. It was beautiful. We also ate lots of delicious food. I'm having a great time.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 you soon.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CF948B-7095-D69E-0F5A-B637579E8478}"/>
              </a:ext>
            </a:extLst>
          </p:cNvPr>
          <p:cNvSpPr txBox="1"/>
          <p:nvPr/>
        </p:nvSpPr>
        <p:spPr>
          <a:xfrm>
            <a:off x="3557422" y="1825895"/>
            <a:ext cx="5514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Who did you go with?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9495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EBD17-69B7-F13E-1518-C94FDDFD1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6369"/>
            <a:ext cx="12209412" cy="2735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107EB2-4648-7A19-6AE3-E6F96A2E9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261"/>
            <a:ext cx="5448580" cy="4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83172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87106-BD07-89D4-84EB-A13DC8280AFF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WB,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40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F2F08D-547D-F99A-6F5B-46EE2A191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715" y="1055518"/>
            <a:ext cx="9221958" cy="5393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F40904-6284-D951-0F32-D7A533355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6001058" cy="571529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A950F79F-78F4-A119-DCDC-8014B54A7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0508760" y="5449413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7801304D-4B2D-BA03-E7B9-A1E664AA93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10508761" y="2775248"/>
            <a:ext cx="584955" cy="5109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F444C2EF-6A6C-835B-B12F-365E74AE61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10508760" y="4101119"/>
            <a:ext cx="584955" cy="5109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09990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D087106-BD07-89D4-84EB-A13DC8280AFF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 Practice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WB,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40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E58C6-2EC1-9650-8330-4E648D6AB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2" y="409187"/>
            <a:ext cx="6001058" cy="5715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D4FA98-F968-E922-1D06-AE9B3A561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10" y="1174282"/>
            <a:ext cx="8920779" cy="5274531"/>
          </a:xfrm>
          <a:prstGeom prst="rect">
            <a:avLst/>
          </a:prstGeom>
        </p:spPr>
      </p:pic>
      <p:pic>
        <p:nvPicPr>
          <p:cNvPr id="6" name="11 Imagen">
            <a:extLst>
              <a:ext uri="{FF2B5EF4-FFF2-40B4-BE49-F238E27FC236}">
                <a16:creationId xmlns:a16="http://schemas.microsoft.com/office/drawing/2014/main" id="{FD627DE9-1152-92B5-0D65-6DCC55B145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926788" y="1445304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41640EA8-FF62-4FB8-268F-77D0E13CA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981234" y="4185642"/>
            <a:ext cx="584955" cy="5109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71CCB15A-03B8-1D3A-7316-FFD701E90A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926788" y="2773211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8D342371-496A-54E7-29B8-707BC1E1E4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981234" y="5502964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46392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C82FF6-EDCC-DC0A-9C7E-AC34A3C05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5" y="1129166"/>
            <a:ext cx="11112810" cy="52156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20B91E-D29A-7221-87AC-7D7C39F769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962"/>
            <a:ext cx="7112366" cy="501676"/>
          </a:xfrm>
          <a:prstGeom prst="rect">
            <a:avLst/>
          </a:prstGeom>
        </p:spPr>
      </p:pic>
      <p:pic>
        <p:nvPicPr>
          <p:cNvPr id="6" name="CD1 TRACK 51">
            <a:hlinkClick r:id="" action="ppaction://media"/>
            <a:extLst>
              <a:ext uri="{FF2B5EF4-FFF2-40B4-BE49-F238E27FC236}">
                <a16:creationId xmlns:a16="http://schemas.microsoft.com/office/drawing/2014/main" id="{02B2BEEB-9ED4-8A11-DF4C-E12C94380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40884" y="530238"/>
            <a:ext cx="406400" cy="406400"/>
          </a:xfrm>
          <a:prstGeom prst="rect">
            <a:avLst/>
          </a:prstGeom>
        </p:spPr>
      </p:pic>
      <p:pic>
        <p:nvPicPr>
          <p:cNvPr id="7" name="CD1 TRACK 51">
            <a:hlinkClick r:id="" action="ppaction://media"/>
            <a:extLst>
              <a:ext uri="{FF2B5EF4-FFF2-40B4-BE49-F238E27FC236}">
                <a16:creationId xmlns:a16="http://schemas.microsoft.com/office/drawing/2014/main" id="{23BED3BC-1881-E423-3139-6BDD2C6860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4793" end="30809.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585" y="1820581"/>
            <a:ext cx="406400" cy="406400"/>
          </a:xfrm>
          <a:prstGeom prst="rect">
            <a:avLst/>
          </a:prstGeom>
        </p:spPr>
      </p:pic>
      <p:pic>
        <p:nvPicPr>
          <p:cNvPr id="8" name="CD1 TRACK 51">
            <a:hlinkClick r:id="" action="ppaction://media"/>
            <a:extLst>
              <a:ext uri="{FF2B5EF4-FFF2-40B4-BE49-F238E27FC236}">
                <a16:creationId xmlns:a16="http://schemas.microsoft.com/office/drawing/2014/main" id="{0C4DBAD2-2962-D384-0274-72E7FC7946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9765" end="24486.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4143" y="1820581"/>
            <a:ext cx="406400" cy="406400"/>
          </a:xfrm>
          <a:prstGeom prst="rect">
            <a:avLst/>
          </a:prstGeom>
        </p:spPr>
      </p:pic>
      <p:pic>
        <p:nvPicPr>
          <p:cNvPr id="9" name="CD1 TRACK 51">
            <a:hlinkClick r:id="" action="ppaction://media"/>
            <a:extLst>
              <a:ext uri="{FF2B5EF4-FFF2-40B4-BE49-F238E27FC236}">
                <a16:creationId xmlns:a16="http://schemas.microsoft.com/office/drawing/2014/main" id="{1E14A4E4-278E-3AE2-6463-CECD982855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6963" end="19720.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313" y="3676314"/>
            <a:ext cx="406400" cy="406400"/>
          </a:xfrm>
          <a:prstGeom prst="rect">
            <a:avLst/>
          </a:prstGeom>
        </p:spPr>
      </p:pic>
      <p:pic>
        <p:nvPicPr>
          <p:cNvPr id="10" name="CD1 TRACK 51">
            <a:hlinkClick r:id="" action="ppaction://media"/>
            <a:extLst>
              <a:ext uri="{FF2B5EF4-FFF2-40B4-BE49-F238E27FC236}">
                <a16:creationId xmlns:a16="http://schemas.microsoft.com/office/drawing/2014/main" id="{FF7E660C-F3E5-EC30-FA1A-123B2772668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3109" end="12607.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44143" y="3676314"/>
            <a:ext cx="406400" cy="406400"/>
          </a:xfrm>
          <a:prstGeom prst="rect">
            <a:avLst/>
          </a:prstGeom>
        </p:spPr>
      </p:pic>
      <p:pic>
        <p:nvPicPr>
          <p:cNvPr id="11" name="CD1 TRACK 51">
            <a:hlinkClick r:id="" action="ppaction://media"/>
            <a:extLst>
              <a:ext uri="{FF2B5EF4-FFF2-40B4-BE49-F238E27FC236}">
                <a16:creationId xmlns:a16="http://schemas.microsoft.com/office/drawing/2014/main" id="{A0D27246-AE99-DCAF-2004-DAC04E821A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0496" end="4605.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313" y="5532047"/>
            <a:ext cx="406400" cy="406400"/>
          </a:xfrm>
          <a:prstGeom prst="rect">
            <a:avLst/>
          </a:prstGeom>
        </p:spPr>
      </p:pic>
      <p:pic>
        <p:nvPicPr>
          <p:cNvPr id="12" name="11 Imagen">
            <a:extLst>
              <a:ext uri="{FF2B5EF4-FFF2-40B4-BE49-F238E27FC236}">
                <a16:creationId xmlns:a16="http://schemas.microsoft.com/office/drawing/2014/main" id="{E0801D74-03F5-1F3C-163A-7101CA0D9F6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70331" y="2226981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id="{0DD655FC-0541-DB72-4D0B-7FFF9B68A70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5158815" y="3977174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11 Imagen">
            <a:extLst>
              <a:ext uri="{FF2B5EF4-FFF2-40B4-BE49-F238E27FC236}">
                <a16:creationId xmlns:a16="http://schemas.microsoft.com/office/drawing/2014/main" id="{864B3CAD-61CB-09FB-E2E0-AB6B055FCC2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093245" y="3576504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11 Imagen">
            <a:extLst>
              <a:ext uri="{FF2B5EF4-FFF2-40B4-BE49-F238E27FC236}">
                <a16:creationId xmlns:a16="http://schemas.microsoft.com/office/drawing/2014/main" id="{2C26720E-BC7D-1CC6-6077-8C9BC2C367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5158815" y="5728834"/>
            <a:ext cx="693848" cy="6060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86695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8383" y="1443841"/>
            <a:ext cx="11964202" cy="399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4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70C0"/>
                </a:solidFill>
              </a:rPr>
              <a:t>Vocabulary</a:t>
            </a:r>
            <a:r>
              <a:rPr lang="en-US" sz="2800">
                <a:solidFill>
                  <a:srgbClr val="0070C0"/>
                </a:solidFill>
              </a:rPr>
              <a:t>: Review: </a:t>
            </a:r>
            <a:r>
              <a:rPr lang="en-US" sz="2800" i="1">
                <a:solidFill>
                  <a:srgbClr val="0070C0"/>
                </a:solidFill>
              </a:rPr>
              <a:t>mountain, lake, river, beach, ocean, forest, Canada, France, South Korea, Brazil, Germany, Spain, ferry, minibus, plane, helicopter, van, speedboat, Laos, Cambodia, China, Thailand, Singapore, Indonesia.</a:t>
            </a:r>
            <a:endParaRPr lang="en-US" sz="2800" dirty="0">
              <a:solidFill>
                <a:srgbClr val="0070C0"/>
              </a:solidFill>
            </a:endParaRPr>
          </a:p>
          <a:p>
            <a:r>
              <a:rPr lang="en-US" sz="2800" b="1" dirty="0">
                <a:solidFill>
                  <a:srgbClr val="0070C0"/>
                </a:solidFill>
              </a:rPr>
              <a:t>Structure</a:t>
            </a:r>
            <a:r>
              <a:rPr lang="en-US" sz="2800">
                <a:solidFill>
                  <a:srgbClr val="0070C0"/>
                </a:solidFill>
              </a:rPr>
              <a:t>: </a:t>
            </a:r>
            <a:r>
              <a:rPr lang="en-US" sz="2800" i="1">
                <a:solidFill>
                  <a:srgbClr val="0070C0"/>
                </a:solidFill>
              </a:rPr>
              <a:t>I didn't go to the river. I went to the beach; I went to South Korea last month. - Did you sing karaoke? - Yes, I did. /No, I didn't; How did you get there? - We went by helicopter; I went to Laos last month. - What did you do there? - I watched a soccer game.</a:t>
            </a: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674" y="1616401"/>
            <a:ext cx="5062887" cy="304698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400" i="1">
                <a:solidFill>
                  <a:srgbClr val="0070C0"/>
                </a:solidFill>
              </a:rPr>
              <a:t>mountain, lake, river, beach, ocean, forest, Canada, France, South Korea, Brazil, Germany, Spain, ferry, minibus, plane, helicopter, van, speedboat, Laos, Cambodia, China, Thailand, Singapore, Indonesia.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C5B60C-FCF8-2B1A-ABA9-8DDD7C492478}"/>
              </a:ext>
            </a:extLst>
          </p:cNvPr>
          <p:cNvSpPr/>
          <p:nvPr/>
        </p:nvSpPr>
        <p:spPr>
          <a:xfrm>
            <a:off x="5395939" y="489734"/>
            <a:ext cx="6737683" cy="58785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2800" i="1">
                <a:solidFill>
                  <a:srgbClr val="0070C0"/>
                </a:solidFill>
              </a:rPr>
              <a:t>I didn't go to the river. I went to the beach;</a:t>
            </a:r>
          </a:p>
          <a:p>
            <a:r>
              <a:rPr lang="en-US" sz="2800" i="1">
                <a:solidFill>
                  <a:srgbClr val="0070C0"/>
                </a:solidFill>
              </a:rPr>
              <a:t> I went to South Korea last month. </a:t>
            </a:r>
          </a:p>
          <a:p>
            <a:r>
              <a:rPr lang="en-US" sz="2800" i="1">
                <a:solidFill>
                  <a:srgbClr val="0070C0"/>
                </a:solidFill>
              </a:rPr>
              <a:t>- Did you sing karaoke? </a:t>
            </a:r>
          </a:p>
          <a:p>
            <a:r>
              <a:rPr lang="en-US" sz="2800" i="1">
                <a:solidFill>
                  <a:srgbClr val="0070C0"/>
                </a:solidFill>
              </a:rPr>
              <a:t>- Yes, I did. /No, I didn't. </a:t>
            </a:r>
          </a:p>
          <a:p>
            <a:r>
              <a:rPr lang="en-US" sz="2800" i="1">
                <a:solidFill>
                  <a:srgbClr val="0070C0"/>
                </a:solidFill>
              </a:rPr>
              <a:t>How did you get there?</a:t>
            </a:r>
          </a:p>
          <a:p>
            <a:r>
              <a:rPr lang="en-US" sz="2800" i="1">
                <a:solidFill>
                  <a:srgbClr val="0070C0"/>
                </a:solidFill>
              </a:rPr>
              <a:t> - We went by helicopter; </a:t>
            </a:r>
          </a:p>
          <a:p>
            <a:r>
              <a:rPr lang="en-US" sz="2800" i="1">
                <a:solidFill>
                  <a:srgbClr val="0070C0"/>
                </a:solidFill>
              </a:rPr>
              <a:t>I went to Laos last month. </a:t>
            </a:r>
          </a:p>
          <a:p>
            <a:r>
              <a:rPr lang="en-US" sz="2800" i="1">
                <a:solidFill>
                  <a:srgbClr val="0070C0"/>
                </a:solidFill>
              </a:rPr>
              <a:t>- What did you do there? </a:t>
            </a:r>
          </a:p>
          <a:p>
            <a:r>
              <a:rPr lang="en-US" sz="2800" i="1">
                <a:solidFill>
                  <a:srgbClr val="0070C0"/>
                </a:solidFill>
              </a:rPr>
              <a:t>- I watched a soccer game.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40)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26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TP Solutions">
            <a:extLst>
              <a:ext uri="{FF2B5EF4-FFF2-40B4-BE49-F238E27FC236}">
                <a16:creationId xmlns:a16="http://schemas.microsoft.com/office/drawing/2014/main" id="{D5DB8834-6DEB-6F48-9BB6-9D0295611A8D}"/>
              </a:ext>
            </a:extLst>
          </p:cNvPr>
          <p:cNvSpPr/>
          <p:nvPr/>
        </p:nvSpPr>
        <p:spPr>
          <a:xfrm>
            <a:off x="0" y="0"/>
            <a:ext cx="12192000" cy="542108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4818" name="DTP Solutions" descr="Download Jerry – Tom And Jerry PNG Image for Free">
            <a:extLst>
              <a:ext uri="{FF2B5EF4-FFF2-40B4-BE49-F238E27FC236}">
                <a16:creationId xmlns:a16="http://schemas.microsoft.com/office/drawing/2014/main" id="{CF437C3D-DCD8-D34E-ACDF-3B06686E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57364" y="1747706"/>
            <a:ext cx="4056659" cy="422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TP Solutions">
            <a:extLst>
              <a:ext uri="{FF2B5EF4-FFF2-40B4-BE49-F238E27FC236}">
                <a16:creationId xmlns:a16="http://schemas.microsoft.com/office/drawing/2014/main" id="{1E9460A9-5978-0A4E-90CD-01BAF5477C0B}"/>
              </a:ext>
            </a:extLst>
          </p:cNvPr>
          <p:cNvSpPr txBox="1"/>
          <p:nvPr/>
        </p:nvSpPr>
        <p:spPr>
          <a:xfrm>
            <a:off x="2386885" y="1068946"/>
            <a:ext cx="42629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JERRY’S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+mn-cs"/>
              </a:rPr>
              <a:t>DOOR</a:t>
            </a:r>
            <a:endParaRPr kumimoji="0" lang="ru-RU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CF700E2-2442-F541-B1C1-6E7B1BC3C8F4}"/>
              </a:ext>
            </a:extLst>
          </p:cNvPr>
          <p:cNvSpPr/>
          <p:nvPr/>
        </p:nvSpPr>
        <p:spPr>
          <a:xfrm>
            <a:off x="2477038" y="4122264"/>
            <a:ext cx="2962141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24487"/>
      </p:ext>
    </p:extLst>
  </p:cSld>
  <p:clrMapOvr>
    <a:masterClrMapping/>
  </p:clrMapOvr>
  <p:transition spd="slow" advClick="0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9729" y="2020071"/>
            <a:ext cx="3737812" cy="2324683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4623617" y="5891396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I went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to Canada.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120139" y="355438"/>
            <a:ext cx="3503477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89396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11111E-6 L 0.24545 0.012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3766" y="2169969"/>
            <a:ext cx="3810676" cy="2525833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4520381" y="5906970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France.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849207" y="355438"/>
            <a:ext cx="3993726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25684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26146 0.029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73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01" y="2575970"/>
            <a:ext cx="4029438" cy="2692591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South Korea.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927854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TP Solution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2001" y="2586214"/>
            <a:ext cx="4029438" cy="2672103"/>
          </a:xfrm>
          <a:prstGeom prst="rect">
            <a:avLst/>
          </a:prstGeom>
        </p:spPr>
      </p:pic>
      <p:sp>
        <p:nvSpPr>
          <p:cNvPr id="11" name="DTP Solutions">
            <a:extLst>
              <a:ext uri="{FF2B5EF4-FFF2-40B4-BE49-F238E27FC236}">
                <a16:creationId xmlns:a16="http://schemas.microsoft.com/office/drawing/2014/main" id="{AE338199-0EE9-DB4A-8CD7-59D5028058B9}"/>
              </a:ext>
            </a:extLst>
          </p:cNvPr>
          <p:cNvSpPr/>
          <p:nvPr/>
        </p:nvSpPr>
        <p:spPr>
          <a:xfrm rot="19802981">
            <a:off x="455509" y="-1125283"/>
            <a:ext cx="9378942" cy="6439785"/>
          </a:xfrm>
          <a:custGeom>
            <a:avLst/>
            <a:gdLst>
              <a:gd name="connsiteX0" fmla="*/ 2911042 w 8454610"/>
              <a:gd name="connsiteY0" fmla="*/ 0 h 6641731"/>
              <a:gd name="connsiteX1" fmla="*/ 8454610 w 8454610"/>
              <a:gd name="connsiteY1" fmla="*/ 3879541 h 6641731"/>
              <a:gd name="connsiteX2" fmla="*/ 7917167 w 8454610"/>
              <a:gd name="connsiteY2" fmla="*/ 4647507 h 6641731"/>
              <a:gd name="connsiteX3" fmla="*/ 7916342 w 8454610"/>
              <a:gd name="connsiteY3" fmla="*/ 4646083 h 6641731"/>
              <a:gd name="connsiteX4" fmla="*/ 7643389 w 8454610"/>
              <a:gd name="connsiteY4" fmla="*/ 4358640 h 6641731"/>
              <a:gd name="connsiteX5" fmla="*/ 3698278 w 8454610"/>
              <a:gd name="connsiteY5" fmla="*/ 6435598 h 6641731"/>
              <a:gd name="connsiteX6" fmla="*/ 3557773 w 8454610"/>
              <a:gd name="connsiteY6" fmla="*/ 6626665 h 6641731"/>
              <a:gd name="connsiteX7" fmla="*/ 3557773 w 8454610"/>
              <a:gd name="connsiteY7" fmla="*/ 6627718 h 6641731"/>
              <a:gd name="connsiteX8" fmla="*/ 3556999 w 8454610"/>
              <a:gd name="connsiteY8" fmla="*/ 6627718 h 6641731"/>
              <a:gd name="connsiteX9" fmla="*/ 3546694 w 8454610"/>
              <a:gd name="connsiteY9" fmla="*/ 6641731 h 6641731"/>
              <a:gd name="connsiteX10" fmla="*/ 3526670 w 8454610"/>
              <a:gd name="connsiteY10" fmla="*/ 6627718 h 6641731"/>
              <a:gd name="connsiteX11" fmla="*/ 3181985 w 8454610"/>
              <a:gd name="connsiteY11" fmla="*/ 6627718 h 6641731"/>
              <a:gd name="connsiteX12" fmla="*/ 3181985 w 8454610"/>
              <a:gd name="connsiteY12" fmla="*/ 6386498 h 6641731"/>
              <a:gd name="connsiteX13" fmla="*/ 0 w 8454610"/>
              <a:gd name="connsiteY13" fmla="*/ 4159657 h 6641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454610" h="6641731">
                <a:moveTo>
                  <a:pt x="2911042" y="0"/>
                </a:moveTo>
                <a:lnTo>
                  <a:pt x="8454610" y="3879541"/>
                </a:lnTo>
                <a:lnTo>
                  <a:pt x="7917167" y="4647507"/>
                </a:lnTo>
                <a:lnTo>
                  <a:pt x="7916342" y="4646083"/>
                </a:lnTo>
                <a:cubicBezTo>
                  <a:pt x="7843023" y="4531482"/>
                  <a:pt x="7752196" y="4434786"/>
                  <a:pt x="7643389" y="4358640"/>
                </a:cubicBezTo>
                <a:cubicBezTo>
                  <a:pt x="6772937" y="3749474"/>
                  <a:pt x="5060871" y="4671827"/>
                  <a:pt x="3698278" y="6435598"/>
                </a:cubicBezTo>
                <a:lnTo>
                  <a:pt x="3557773" y="6626665"/>
                </a:lnTo>
                <a:lnTo>
                  <a:pt x="3557773" y="6627718"/>
                </a:lnTo>
                <a:lnTo>
                  <a:pt x="3556999" y="6627718"/>
                </a:lnTo>
                <a:lnTo>
                  <a:pt x="3546694" y="6641731"/>
                </a:lnTo>
                <a:lnTo>
                  <a:pt x="3526670" y="6627718"/>
                </a:lnTo>
                <a:lnTo>
                  <a:pt x="3181985" y="6627718"/>
                </a:lnTo>
                <a:lnTo>
                  <a:pt x="3181985" y="6386498"/>
                </a:lnTo>
                <a:lnTo>
                  <a:pt x="0" y="4159657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TP Solutions">
            <a:extLst>
              <a:ext uri="{FF2B5EF4-FFF2-40B4-BE49-F238E27FC236}">
                <a16:creationId xmlns:a16="http://schemas.microsoft.com/office/drawing/2014/main" id="{654C92DE-CE02-2D4C-BA08-010E96361AE9}"/>
              </a:ext>
            </a:extLst>
          </p:cNvPr>
          <p:cNvSpPr/>
          <p:nvPr/>
        </p:nvSpPr>
        <p:spPr>
          <a:xfrm>
            <a:off x="-6455" y="0"/>
            <a:ext cx="12198455" cy="5421086"/>
          </a:xfrm>
          <a:custGeom>
            <a:avLst/>
            <a:gdLst>
              <a:gd name="connsiteX0" fmla="*/ 0 w 9144000"/>
              <a:gd name="connsiteY0" fmla="*/ 0 h 5421086"/>
              <a:gd name="connsiteX1" fmla="*/ 9144000 w 9144000"/>
              <a:gd name="connsiteY1" fmla="*/ 0 h 5421086"/>
              <a:gd name="connsiteX2" fmla="*/ 9144000 w 9144000"/>
              <a:gd name="connsiteY2" fmla="*/ 5421086 h 5421086"/>
              <a:gd name="connsiteX3" fmla="*/ 8423673 w 9144000"/>
              <a:gd name="connsiteY3" fmla="*/ 5421086 h 5421086"/>
              <a:gd name="connsiteX4" fmla="*/ 8417670 w 9144000"/>
              <a:gd name="connsiteY4" fmla="*/ 5147957 h 5421086"/>
              <a:gd name="connsiteX5" fmla="*/ 6376307 w 9144000"/>
              <a:gd name="connsiteY5" fmla="*/ 915761 h 5421086"/>
              <a:gd name="connsiteX6" fmla="*/ 4334944 w 9144000"/>
              <a:gd name="connsiteY6" fmla="*/ 5147957 h 5421086"/>
              <a:gd name="connsiteX7" fmla="*/ 4328941 w 9144000"/>
              <a:gd name="connsiteY7" fmla="*/ 5421086 h 5421086"/>
              <a:gd name="connsiteX8" fmla="*/ 0 w 9144000"/>
              <a:gd name="connsiteY8" fmla="*/ 54210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5421086">
                <a:moveTo>
                  <a:pt x="0" y="0"/>
                </a:moveTo>
                <a:lnTo>
                  <a:pt x="9144000" y="0"/>
                </a:lnTo>
                <a:lnTo>
                  <a:pt x="9144000" y="5421086"/>
                </a:lnTo>
                <a:lnTo>
                  <a:pt x="8423673" y="5421086"/>
                </a:lnTo>
                <a:lnTo>
                  <a:pt x="8417670" y="5147957"/>
                </a:lnTo>
                <a:cubicBezTo>
                  <a:pt x="8312590" y="2770796"/>
                  <a:pt x="7438743" y="915761"/>
                  <a:pt x="6376307" y="915761"/>
                </a:cubicBezTo>
                <a:cubicBezTo>
                  <a:pt x="5313871" y="915761"/>
                  <a:pt x="4440025" y="2770796"/>
                  <a:pt x="4334944" y="5147957"/>
                </a:cubicBezTo>
                <a:lnTo>
                  <a:pt x="4328941" y="5421086"/>
                </a:lnTo>
                <a:lnTo>
                  <a:pt x="0" y="542108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DTP Solutions" descr="Download – Tom And Jerry PNG Image for Free in 2020 | Tom and jerry  drawing, Tom and jerry cartoon, Cartoons jerry">
            <a:extLst>
              <a:ext uri="{FF2B5EF4-FFF2-40B4-BE49-F238E27FC236}">
                <a16:creationId xmlns:a16="http://schemas.microsoft.com/office/drawing/2014/main" id="{A7AD0E15-ADE6-0141-8FE9-2860F5B5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802" y="2276094"/>
            <a:ext cx="2773482" cy="372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DTP Solutions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5C5377-6918-BB48-98A7-A892A807B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379199" y="295490"/>
            <a:ext cx="1099021" cy="1129806"/>
          </a:xfrm>
          <a:prstGeom prst="rect">
            <a:avLst/>
          </a:prstGeom>
        </p:spPr>
      </p:pic>
      <p:sp>
        <p:nvSpPr>
          <p:cNvPr id="15" name="DTP Solutions">
            <a:extLst>
              <a:ext uri="{FF2B5EF4-FFF2-40B4-BE49-F238E27FC236}">
                <a16:creationId xmlns:a16="http://schemas.microsoft.com/office/drawing/2014/main" id="{55E8F6E1-3390-4643-B05D-51F2C6AE411B}"/>
              </a:ext>
            </a:extLst>
          </p:cNvPr>
          <p:cNvSpPr/>
          <p:nvPr/>
        </p:nvSpPr>
        <p:spPr>
          <a:xfrm>
            <a:off x="1817016" y="5835154"/>
            <a:ext cx="1811547" cy="707366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73340E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55B0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C55B0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TP Solutions">
            <a:extLst>
              <a:ext uri="{FF2B5EF4-FFF2-40B4-BE49-F238E27FC236}">
                <a16:creationId xmlns:a16="http://schemas.microsoft.com/office/drawing/2014/main" id="{3D8222CB-816C-6D4A-932A-00A230B96504}"/>
              </a:ext>
            </a:extLst>
          </p:cNvPr>
          <p:cNvSpPr txBox="1"/>
          <p:nvPr/>
        </p:nvSpPr>
        <p:spPr>
          <a:xfrm>
            <a:off x="5222284" y="5854624"/>
            <a:ext cx="5854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defRPr/>
            </a:pPr>
            <a:r>
              <a:rPr lang="en-US" sz="4000">
                <a:solidFill>
                  <a:prstClr val="black"/>
                </a:solidFill>
                <a:latin typeface="Comic Sans MS" panose="030F0902030302020204" pitchFamily="66" charset="0"/>
              </a:rPr>
              <a:t>I went to Brazil.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2" name="DTP Solutions"/>
          <p:cNvSpPr/>
          <p:nvPr/>
        </p:nvSpPr>
        <p:spPr>
          <a:xfrm>
            <a:off x="1004993" y="355438"/>
            <a:ext cx="3682154" cy="1679302"/>
          </a:xfrm>
          <a:prstGeom prst="wedgeEllipseCallout">
            <a:avLst>
              <a:gd name="adj1" fmla="val 34134"/>
              <a:gd name="adj2" fmla="val 52971"/>
            </a:avLst>
          </a:prstGeom>
          <a:ln>
            <a:solidFill>
              <a:srgbClr val="FF7D8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black"/>
                </a:solidFill>
                <a:latin typeface="#9Slide02 Noi dung dai"/>
              </a:rPr>
              <a:t>Where did you go?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820972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7.40741E-7 L 0.27631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653</Words>
  <Application>Microsoft Office PowerPoint</Application>
  <PresentationFormat>Widescreen</PresentationFormat>
  <Paragraphs>127</Paragraphs>
  <Slides>34</Slides>
  <Notes>25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#9Slide02 Noi dung dai</vt:lpstr>
      <vt:lpstr>Arial</vt:lpstr>
      <vt:lpstr>Britannic Bold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63</cp:revision>
  <dcterms:created xsi:type="dcterms:W3CDTF">2023-01-31T08:21:18Z</dcterms:created>
  <dcterms:modified xsi:type="dcterms:W3CDTF">2024-06-16T20:01:34Z</dcterms:modified>
</cp:coreProperties>
</file>