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47"/>
  </p:notesMasterIdLst>
  <p:sldIdLst>
    <p:sldId id="286" r:id="rId2"/>
    <p:sldId id="296" r:id="rId3"/>
    <p:sldId id="295" r:id="rId4"/>
    <p:sldId id="293" r:id="rId5"/>
    <p:sldId id="258" r:id="rId6"/>
    <p:sldId id="261" r:id="rId7"/>
    <p:sldId id="297" r:id="rId8"/>
    <p:sldId id="298" r:id="rId9"/>
    <p:sldId id="264" r:id="rId10"/>
    <p:sldId id="299" r:id="rId11"/>
    <p:sldId id="301" r:id="rId12"/>
    <p:sldId id="302" r:id="rId13"/>
    <p:sldId id="303" r:id="rId14"/>
    <p:sldId id="304" r:id="rId15"/>
    <p:sldId id="305" r:id="rId16"/>
    <p:sldId id="306" r:id="rId17"/>
    <p:sldId id="307" r:id="rId18"/>
    <p:sldId id="308" r:id="rId19"/>
    <p:sldId id="283" r:id="rId20"/>
    <p:sldId id="310" r:id="rId21"/>
    <p:sldId id="311" r:id="rId22"/>
    <p:sldId id="312" r:id="rId23"/>
    <p:sldId id="313" r:id="rId24"/>
    <p:sldId id="314" r:id="rId25"/>
    <p:sldId id="316" r:id="rId26"/>
    <p:sldId id="317" r:id="rId27"/>
    <p:sldId id="319" r:id="rId28"/>
    <p:sldId id="320" r:id="rId29"/>
    <p:sldId id="321" r:id="rId30"/>
    <p:sldId id="322" r:id="rId31"/>
    <p:sldId id="324" r:id="rId32"/>
    <p:sldId id="325" r:id="rId33"/>
    <p:sldId id="327" r:id="rId34"/>
    <p:sldId id="328" r:id="rId35"/>
    <p:sldId id="329" r:id="rId36"/>
    <p:sldId id="331" r:id="rId37"/>
    <p:sldId id="332" r:id="rId38"/>
    <p:sldId id="333" r:id="rId39"/>
    <p:sldId id="334" r:id="rId40"/>
    <p:sldId id="335" r:id="rId41"/>
    <p:sldId id="330" r:id="rId42"/>
    <p:sldId id="323" r:id="rId43"/>
    <p:sldId id="336" r:id="rId44"/>
    <p:sldId id="337" r:id="rId45"/>
    <p:sldId id="338" r:id="rId46"/>
  </p:sldIdLst>
  <p:sldSz cx="9144000" cy="5143500" type="screen16x9"/>
  <p:notesSz cx="6858000" cy="9144000"/>
  <p:embeddedFontLst>
    <p:embeddedFont>
      <p:font typeface="Bowlby One" panose="020B0604020202020204" charset="0"/>
      <p:regular r:id="rId48"/>
    </p:embeddedFont>
    <p:embeddedFont>
      <p:font typeface="Calibri" panose="020F0502020204030204" pitchFamily="34" charset="0"/>
      <p:regular r:id="rId49"/>
      <p:bold r:id="rId50"/>
      <p:italic r:id="rId51"/>
      <p:boldItalic r:id="rId52"/>
    </p:embeddedFont>
    <p:embeddedFont>
      <p:font typeface="Varela Round" panose="020B0604020202020204" charset="-79"/>
      <p:regular r:id="rId53"/>
    </p:embeddedFont>
    <p:embeddedFont>
      <p:font typeface="Ranchers" panose="020B0604020202020204" charset="0"/>
      <p:regular r:id="rId54"/>
    </p:embeddedFont>
    <p:embeddedFont>
      <p:font typeface="Anaheim"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863D"/>
    <a:srgbClr val="FF5F5F"/>
    <a:srgbClr val="C985FF"/>
    <a:srgbClr val="FFC4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55731-AD96-4343-A774-BDCFC1188D97}">
  <a:tblStyle styleId="{77855731-AD96-4343-A774-BDCFC1188D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52" autoAdjust="0"/>
    <p:restoredTop sz="94343" autoAdjust="0"/>
  </p:normalViewPr>
  <p:slideViewPr>
    <p:cSldViewPr snapToGrid="0">
      <p:cViewPr varScale="1">
        <p:scale>
          <a:sx n="73" d="100"/>
          <a:sy n="73" d="100"/>
        </p:scale>
        <p:origin x="78"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102013cd33a_2_4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102013cd33a_2_4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079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f8ca560fe2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2" name="Google Shape;4172;gf8ca560fe2_1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43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cc9050bdf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cc9050bdf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0288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5911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017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632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816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3982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5741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8177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854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782016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515597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411228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766351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382889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46794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523793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697120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193384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899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Google Shape;2225;gf8ca560fe2_1_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6" name="Google Shape;2226;gf8ca560fe2_1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259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1"/>
        <p:cNvGrpSpPr/>
        <p:nvPr/>
      </p:nvGrpSpPr>
      <p:grpSpPr>
        <a:xfrm>
          <a:off x="0" y="0"/>
          <a:ext cx="0" cy="0"/>
          <a:chOff x="0" y="0"/>
          <a:chExt cx="0" cy="0"/>
        </a:xfrm>
      </p:grpSpPr>
      <p:sp>
        <p:nvSpPr>
          <p:cNvPr id="3742" name="Google Shape;3742;g102013cd33a_2_4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3" name="Google Shape;3743;g102013cd33a_2_4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303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102013cd33a_2_4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102013cd33a_2_4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555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02013cd33a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02013cd33a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f8ca560fe2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2" name="Google Shape;4172;gf8ca560fe2_1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411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6717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326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800"/>
              <a:buNone/>
              <a:defRPr>
                <a:solidFill>
                  <a:schemeClr val="dk2"/>
                </a:solidFill>
                <a:latin typeface="Arial" panose="020B0604020202020204" pitchFamily="34" charset="0"/>
                <a:cs typeface="Arial" panose="020B0604020202020204" pitchFamily="34" charset="0"/>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a:endParaRPr/>
          </a:p>
        </p:txBody>
      </p:sp>
      <p:grpSp>
        <p:nvGrpSpPr>
          <p:cNvPr id="55" name="Google Shape;55;p6"/>
          <p:cNvGrpSpPr/>
          <p:nvPr/>
        </p:nvGrpSpPr>
        <p:grpSpPr>
          <a:xfrm>
            <a:off x="0" y="150"/>
            <a:ext cx="9144000" cy="5143350"/>
            <a:chOff x="0" y="150"/>
            <a:chExt cx="9144000" cy="5143350"/>
          </a:xfrm>
        </p:grpSpPr>
        <p:sp>
          <p:nvSpPr>
            <p:cNvPr id="56" name="Google Shape;56;p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57" name="Google Shape;57;p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58" name="Google Shape;58;p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59" name="Google Shape;59;p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61"/>
        <p:cNvGrpSpPr/>
        <p:nvPr/>
      </p:nvGrpSpPr>
      <p:grpSpPr>
        <a:xfrm>
          <a:off x="0" y="0"/>
          <a:ext cx="0" cy="0"/>
          <a:chOff x="0" y="0"/>
          <a:chExt cx="0" cy="0"/>
        </a:xfrm>
      </p:grpSpPr>
      <p:sp>
        <p:nvSpPr>
          <p:cNvPr id="262" name="Google Shape;262;p2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solidFill>
                  <a:schemeClr val="dk2"/>
                </a:solidFill>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3" name="Google Shape;263;p27"/>
          <p:cNvSpPr txBox="1">
            <a:spLocks noGrp="1"/>
          </p:cNvSpPr>
          <p:nvPr>
            <p:ph type="title" idx="2"/>
          </p:nvPr>
        </p:nvSpPr>
        <p:spPr>
          <a:xfrm>
            <a:off x="2681267"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4" name="Google Shape;264;p27"/>
          <p:cNvSpPr txBox="1">
            <a:spLocks noGrp="1"/>
          </p:cNvSpPr>
          <p:nvPr>
            <p:ph type="subTitle" idx="1"/>
          </p:nvPr>
        </p:nvSpPr>
        <p:spPr>
          <a:xfrm>
            <a:off x="2681263"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27"/>
          <p:cNvSpPr txBox="1">
            <a:spLocks noGrp="1"/>
          </p:cNvSpPr>
          <p:nvPr>
            <p:ph type="title" idx="3"/>
          </p:nvPr>
        </p:nvSpPr>
        <p:spPr>
          <a:xfrm>
            <a:off x="4641833"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6" name="Google Shape;266;p27"/>
          <p:cNvSpPr txBox="1">
            <a:spLocks noGrp="1"/>
          </p:cNvSpPr>
          <p:nvPr>
            <p:ph type="subTitle" idx="4"/>
          </p:nvPr>
        </p:nvSpPr>
        <p:spPr>
          <a:xfrm>
            <a:off x="4641825"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27"/>
          <p:cNvSpPr txBox="1">
            <a:spLocks noGrp="1"/>
          </p:cNvSpPr>
          <p:nvPr>
            <p:ph type="title" idx="5"/>
          </p:nvPr>
        </p:nvSpPr>
        <p:spPr>
          <a:xfrm>
            <a:off x="720700"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8" name="Google Shape;268;p27"/>
          <p:cNvSpPr txBox="1">
            <a:spLocks noGrp="1"/>
          </p:cNvSpPr>
          <p:nvPr>
            <p:ph type="subTitle" idx="6"/>
          </p:nvPr>
        </p:nvSpPr>
        <p:spPr>
          <a:xfrm>
            <a:off x="720701"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7"/>
          <p:cNvSpPr txBox="1">
            <a:spLocks noGrp="1"/>
          </p:cNvSpPr>
          <p:nvPr>
            <p:ph type="title" idx="7"/>
          </p:nvPr>
        </p:nvSpPr>
        <p:spPr>
          <a:xfrm>
            <a:off x="6602400"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0" name="Google Shape;270;p27"/>
          <p:cNvSpPr txBox="1">
            <a:spLocks noGrp="1"/>
          </p:cNvSpPr>
          <p:nvPr>
            <p:ph type="subTitle" idx="8"/>
          </p:nvPr>
        </p:nvSpPr>
        <p:spPr>
          <a:xfrm>
            <a:off x="6602388"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27"/>
          <p:cNvSpPr/>
          <p:nvPr/>
        </p:nvSpPr>
        <p:spPr>
          <a:xfrm rot="10800000">
            <a:off x="860263" y="4115000"/>
            <a:ext cx="3912675" cy="817650"/>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272" name="Google Shape;272;p27"/>
          <p:cNvGrpSpPr/>
          <p:nvPr/>
        </p:nvGrpSpPr>
        <p:grpSpPr>
          <a:xfrm>
            <a:off x="0" y="150"/>
            <a:ext cx="9144000" cy="5143350"/>
            <a:chOff x="0" y="150"/>
            <a:chExt cx="9144000" cy="5143350"/>
          </a:xfrm>
        </p:grpSpPr>
        <p:sp>
          <p:nvSpPr>
            <p:cNvPr id="273" name="Google Shape;273;p27"/>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74" name="Google Shape;274;p27"/>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275" name="Google Shape;275;p27"/>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76" name="Google Shape;276;p27"/>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77"/>
        <p:cNvGrpSpPr/>
        <p:nvPr/>
      </p:nvGrpSpPr>
      <p:grpSpPr>
        <a:xfrm>
          <a:off x="0" y="0"/>
          <a:ext cx="0" cy="0"/>
          <a:chOff x="0" y="0"/>
          <a:chExt cx="0" cy="0"/>
        </a:xfrm>
      </p:grpSpPr>
      <p:grpSp>
        <p:nvGrpSpPr>
          <p:cNvPr id="378" name="Google Shape;378;p34"/>
          <p:cNvGrpSpPr/>
          <p:nvPr/>
        </p:nvGrpSpPr>
        <p:grpSpPr>
          <a:xfrm>
            <a:off x="0" y="150"/>
            <a:ext cx="9144000" cy="5143350"/>
            <a:chOff x="0" y="150"/>
            <a:chExt cx="9144000" cy="5143350"/>
          </a:xfrm>
        </p:grpSpPr>
        <p:sp>
          <p:nvSpPr>
            <p:cNvPr id="379" name="Google Shape;379;p3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380" name="Google Shape;380;p3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381" name="Google Shape;381;p3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382" name="Google Shape;382;p3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
        <p:nvSpPr>
          <p:cNvPr id="383" name="Google Shape;383;p34"/>
          <p:cNvSpPr/>
          <p:nvPr/>
        </p:nvSpPr>
        <p:spPr>
          <a:xfrm>
            <a:off x="2994413" y="1305375"/>
            <a:ext cx="3058610" cy="305856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34"/>
          <p:cNvGrpSpPr/>
          <p:nvPr/>
        </p:nvGrpSpPr>
        <p:grpSpPr>
          <a:xfrm>
            <a:off x="5420888" y="2359919"/>
            <a:ext cx="1006100" cy="916800"/>
            <a:chOff x="-2830425" y="1213525"/>
            <a:chExt cx="1006100" cy="916800"/>
          </a:xfrm>
        </p:grpSpPr>
        <p:sp>
          <p:nvSpPr>
            <p:cNvPr id="385" name="Google Shape;385;p34"/>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4"/>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4"/>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4"/>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4"/>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4"/>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4"/>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4"/>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4"/>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4"/>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4"/>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4"/>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4"/>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4"/>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4"/>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4"/>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4"/>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34"/>
          <p:cNvGrpSpPr/>
          <p:nvPr/>
        </p:nvGrpSpPr>
        <p:grpSpPr>
          <a:xfrm>
            <a:off x="4118094" y="1143450"/>
            <a:ext cx="929550" cy="926875"/>
            <a:chOff x="-1161475" y="1429950"/>
            <a:chExt cx="929550" cy="926875"/>
          </a:xfrm>
        </p:grpSpPr>
        <p:sp>
          <p:nvSpPr>
            <p:cNvPr id="415" name="Google Shape;415;p34"/>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4"/>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4"/>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4"/>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4"/>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4"/>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4"/>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4"/>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4"/>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4"/>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4"/>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4"/>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4"/>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4"/>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4"/>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34"/>
          <p:cNvGrpSpPr/>
          <p:nvPr/>
        </p:nvGrpSpPr>
        <p:grpSpPr>
          <a:xfrm>
            <a:off x="2725638" y="2361481"/>
            <a:ext cx="1001350" cy="913675"/>
            <a:chOff x="-1274575" y="1083375"/>
            <a:chExt cx="1001350" cy="913675"/>
          </a:xfrm>
        </p:grpSpPr>
        <p:grpSp>
          <p:nvGrpSpPr>
            <p:cNvPr id="444" name="Google Shape;444;p34"/>
            <p:cNvGrpSpPr/>
            <p:nvPr/>
          </p:nvGrpSpPr>
          <p:grpSpPr>
            <a:xfrm>
              <a:off x="-1274575" y="1083375"/>
              <a:ext cx="1001350" cy="913675"/>
              <a:chOff x="-1274575" y="1083375"/>
              <a:chExt cx="1001350" cy="913675"/>
            </a:xfrm>
          </p:grpSpPr>
          <p:sp>
            <p:nvSpPr>
              <p:cNvPr id="445" name="Google Shape;445;p34"/>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4"/>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4"/>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4"/>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4"/>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4"/>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4"/>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4"/>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4"/>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4"/>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34"/>
            <p:cNvGrpSpPr/>
            <p:nvPr/>
          </p:nvGrpSpPr>
          <p:grpSpPr>
            <a:xfrm>
              <a:off x="-1123167" y="1203597"/>
              <a:ext cx="698534" cy="673231"/>
              <a:chOff x="12428325" y="1104150"/>
              <a:chExt cx="779875" cy="751625"/>
            </a:xfrm>
          </p:grpSpPr>
          <p:sp>
            <p:nvSpPr>
              <p:cNvPr id="456" name="Google Shape;456;p34"/>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4"/>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4"/>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4"/>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4"/>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4"/>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4"/>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 name="Google Shape;471;p34"/>
          <p:cNvGrpSpPr/>
          <p:nvPr/>
        </p:nvGrpSpPr>
        <p:grpSpPr>
          <a:xfrm>
            <a:off x="4082057" y="3687125"/>
            <a:ext cx="1001625" cy="912475"/>
            <a:chOff x="-1874050" y="2696525"/>
            <a:chExt cx="1001625" cy="912475"/>
          </a:xfrm>
        </p:grpSpPr>
        <p:grpSp>
          <p:nvGrpSpPr>
            <p:cNvPr id="472" name="Google Shape;472;p34"/>
            <p:cNvGrpSpPr/>
            <p:nvPr/>
          </p:nvGrpSpPr>
          <p:grpSpPr>
            <a:xfrm>
              <a:off x="-1874050" y="2696525"/>
              <a:ext cx="1001625" cy="912475"/>
              <a:chOff x="-1874050" y="2696525"/>
              <a:chExt cx="1001625" cy="912475"/>
            </a:xfrm>
          </p:grpSpPr>
          <p:sp>
            <p:nvSpPr>
              <p:cNvPr id="473" name="Google Shape;473;p34"/>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4"/>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4"/>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4"/>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4"/>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4"/>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4"/>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4"/>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4"/>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4"/>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4"/>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34"/>
            <p:cNvGrpSpPr/>
            <p:nvPr/>
          </p:nvGrpSpPr>
          <p:grpSpPr>
            <a:xfrm>
              <a:off x="-1793824" y="2833176"/>
              <a:ext cx="841164" cy="639173"/>
              <a:chOff x="13154300" y="2425700"/>
              <a:chExt cx="954025" cy="724850"/>
            </a:xfrm>
          </p:grpSpPr>
          <p:sp>
            <p:nvSpPr>
              <p:cNvPr id="485" name="Google Shape;485;p34"/>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4"/>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4"/>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4"/>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4"/>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 name="Google Shape;508;p34"/>
          <p:cNvGrpSpPr/>
          <p:nvPr/>
        </p:nvGrpSpPr>
        <p:grpSpPr>
          <a:xfrm>
            <a:off x="5420888" y="3574925"/>
            <a:ext cx="568850" cy="545925"/>
            <a:chOff x="6639200" y="2299525"/>
            <a:chExt cx="568850" cy="545925"/>
          </a:xfrm>
        </p:grpSpPr>
        <p:sp>
          <p:nvSpPr>
            <p:cNvPr id="509" name="Google Shape;509;p34"/>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rot="-1996996">
            <a:off x="3291161" y="1377588"/>
            <a:ext cx="473318" cy="779330"/>
            <a:chOff x="6628200" y="3885125"/>
            <a:chExt cx="473300" cy="779300"/>
          </a:xfrm>
        </p:grpSpPr>
        <p:sp>
          <p:nvSpPr>
            <p:cNvPr id="515" name="Google Shape;515;p34"/>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4"/>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34"/>
          <p:cNvGrpSpPr/>
          <p:nvPr/>
        </p:nvGrpSpPr>
        <p:grpSpPr>
          <a:xfrm>
            <a:off x="4011863" y="2385350"/>
            <a:ext cx="1023675" cy="986750"/>
            <a:chOff x="2087750" y="3096950"/>
            <a:chExt cx="1023675" cy="986750"/>
          </a:xfrm>
        </p:grpSpPr>
        <p:sp>
          <p:nvSpPr>
            <p:cNvPr id="533" name="Google Shape;533;p34"/>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4"/>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4"/>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4"/>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4"/>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4"/>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 name="Google Shape;558;p34"/>
          <p:cNvSpPr/>
          <p:nvPr/>
        </p:nvSpPr>
        <p:spPr>
          <a:xfrm>
            <a:off x="4946063" y="19942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34"/>
          <p:cNvGrpSpPr/>
          <p:nvPr/>
        </p:nvGrpSpPr>
        <p:grpSpPr>
          <a:xfrm>
            <a:off x="541875" y="665013"/>
            <a:ext cx="7804638" cy="3938488"/>
            <a:chOff x="541875" y="665013"/>
            <a:chExt cx="7804638" cy="3938488"/>
          </a:xfrm>
        </p:grpSpPr>
        <p:grpSp>
          <p:nvGrpSpPr>
            <p:cNvPr id="560" name="Google Shape;560;p34"/>
            <p:cNvGrpSpPr/>
            <p:nvPr/>
          </p:nvGrpSpPr>
          <p:grpSpPr>
            <a:xfrm rot="3078532">
              <a:off x="3033827" y="3737945"/>
              <a:ext cx="322389" cy="400061"/>
              <a:chOff x="6322500" y="3044550"/>
              <a:chExt cx="322400" cy="400075"/>
            </a:xfrm>
          </p:grpSpPr>
          <p:sp>
            <p:nvSpPr>
              <p:cNvPr id="561" name="Google Shape;561;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34"/>
            <p:cNvGrpSpPr/>
            <p:nvPr/>
          </p:nvGrpSpPr>
          <p:grpSpPr>
            <a:xfrm rot="3078532">
              <a:off x="1280364" y="1656645"/>
              <a:ext cx="322389" cy="400061"/>
              <a:chOff x="6322500" y="3044550"/>
              <a:chExt cx="322400" cy="400075"/>
            </a:xfrm>
          </p:grpSpPr>
          <p:sp>
            <p:nvSpPr>
              <p:cNvPr id="566" name="Google Shape;566;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34"/>
            <p:cNvSpPr/>
            <p:nvPr/>
          </p:nvSpPr>
          <p:spPr>
            <a:xfrm>
              <a:off x="2439750" y="1605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2259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7873950" y="6650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8202713" y="319546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803900" y="74327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541875" y="279565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 name="Google Shape;576;p34"/>
            <p:cNvGrpSpPr/>
            <p:nvPr/>
          </p:nvGrpSpPr>
          <p:grpSpPr>
            <a:xfrm>
              <a:off x="6552375" y="4371000"/>
              <a:ext cx="219675" cy="219700"/>
              <a:chOff x="1771350" y="2996325"/>
              <a:chExt cx="219675" cy="219700"/>
            </a:xfrm>
          </p:grpSpPr>
          <p:sp>
            <p:nvSpPr>
              <p:cNvPr id="577" name="Google Shape;577;p34"/>
              <p:cNvSpPr/>
              <p:nvPr/>
            </p:nvSpPr>
            <p:spPr>
              <a:xfrm>
                <a:off x="1771350" y="3054075"/>
                <a:ext cx="161950" cy="161950"/>
              </a:xfrm>
              <a:custGeom>
                <a:avLst/>
                <a:gdLst/>
                <a:ahLst/>
                <a:cxnLst/>
                <a:rect l="l" t="t" r="r" b="b"/>
                <a:pathLst>
                  <a:path w="6478" h="6478" fill="none" extrusionOk="0">
                    <a:moveTo>
                      <a:pt x="0" y="1"/>
                    </a:moveTo>
                    <a:lnTo>
                      <a:pt x="6477" y="1"/>
                    </a:lnTo>
                    <a:lnTo>
                      <a:pt x="6477" y="6478"/>
                    </a:lnTo>
                    <a:lnTo>
                      <a:pt x="0"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1829075" y="2996325"/>
                <a:ext cx="161950" cy="161950"/>
              </a:xfrm>
              <a:custGeom>
                <a:avLst/>
                <a:gdLst/>
                <a:ahLst/>
                <a:cxnLst/>
                <a:rect l="l" t="t" r="r" b="b"/>
                <a:pathLst>
                  <a:path w="6478" h="6478" fill="none" extrusionOk="0">
                    <a:moveTo>
                      <a:pt x="1" y="1"/>
                    </a:moveTo>
                    <a:lnTo>
                      <a:pt x="6478" y="1"/>
                    </a:lnTo>
                    <a:lnTo>
                      <a:pt x="6478" y="6478"/>
                    </a:lnTo>
                    <a:lnTo>
                      <a:pt x="1"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1771350" y="2996325"/>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1933275" y="3158250"/>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1771350" y="3158250"/>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1933275" y="2996325"/>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34"/>
            <p:cNvGrpSpPr/>
            <p:nvPr/>
          </p:nvGrpSpPr>
          <p:grpSpPr>
            <a:xfrm rot="-3078532" flipH="1">
              <a:off x="7536864" y="3737945"/>
              <a:ext cx="322389" cy="400061"/>
              <a:chOff x="6322500" y="3044550"/>
              <a:chExt cx="322400" cy="400075"/>
            </a:xfrm>
          </p:grpSpPr>
          <p:sp>
            <p:nvSpPr>
              <p:cNvPr id="584" name="Google Shape;584;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588"/>
        <p:cNvGrpSpPr/>
        <p:nvPr/>
      </p:nvGrpSpPr>
      <p:grpSpPr>
        <a:xfrm>
          <a:off x="0" y="0"/>
          <a:ext cx="0" cy="0"/>
          <a:chOff x="0" y="0"/>
          <a:chExt cx="0" cy="0"/>
        </a:xfrm>
      </p:grpSpPr>
      <p:grpSp>
        <p:nvGrpSpPr>
          <p:cNvPr id="589" name="Google Shape;589;p35"/>
          <p:cNvGrpSpPr/>
          <p:nvPr/>
        </p:nvGrpSpPr>
        <p:grpSpPr>
          <a:xfrm>
            <a:off x="-721008" y="356300"/>
            <a:ext cx="9518091" cy="4410527"/>
            <a:chOff x="-721008" y="356300"/>
            <a:chExt cx="9518091" cy="4410527"/>
          </a:xfrm>
        </p:grpSpPr>
        <p:sp>
          <p:nvSpPr>
            <p:cNvPr id="590" name="Google Shape;590;p35"/>
            <p:cNvSpPr/>
            <p:nvPr/>
          </p:nvSpPr>
          <p:spPr>
            <a:xfrm>
              <a:off x="6680908" y="356300"/>
              <a:ext cx="2116175" cy="1509350"/>
            </a:xfrm>
            <a:custGeom>
              <a:avLst/>
              <a:gdLst/>
              <a:ahLst/>
              <a:cxnLst/>
              <a:rect l="l" t="t" r="r" b="b"/>
              <a:pathLst>
                <a:path w="84647" h="60374" extrusionOk="0">
                  <a:moveTo>
                    <a:pt x="692" y="0"/>
                  </a:moveTo>
                  <a:cubicBezTo>
                    <a:pt x="-3345" y="12111"/>
                    <a:pt x="11527" y="26906"/>
                    <a:pt x="23754" y="30575"/>
                  </a:cubicBezTo>
                  <a:cubicBezTo>
                    <a:pt x="37847" y="34804"/>
                    <a:pt x="53946" y="28480"/>
                    <a:pt x="67804" y="33426"/>
                  </a:cubicBezTo>
                  <a:cubicBezTo>
                    <a:pt x="74879" y="35951"/>
                    <a:pt x="71583" y="48027"/>
                    <a:pt x="74541" y="54933"/>
                  </a:cubicBezTo>
                  <a:cubicBezTo>
                    <a:pt x="76047" y="58450"/>
                    <a:pt x="81017" y="59166"/>
                    <a:pt x="84647" y="60374"/>
                  </a:cubicBezTo>
                </a:path>
              </a:pathLst>
            </a:custGeom>
            <a:noFill/>
            <a:ln w="19050" cap="flat" cmpd="sng">
              <a:solidFill>
                <a:schemeClr val="accent1"/>
              </a:solidFill>
              <a:prstDash val="dash"/>
              <a:round/>
              <a:headEnd type="none" w="med" len="med"/>
              <a:tailEnd type="none" w="med" len="med"/>
            </a:ln>
          </p:spPr>
        </p:sp>
        <p:sp>
          <p:nvSpPr>
            <p:cNvPr id="591" name="Google Shape;591;p35"/>
            <p:cNvSpPr/>
            <p:nvPr/>
          </p:nvSpPr>
          <p:spPr>
            <a:xfrm>
              <a:off x="-721008" y="970519"/>
              <a:ext cx="3404206" cy="340415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35"/>
            <p:cNvGrpSpPr/>
            <p:nvPr/>
          </p:nvGrpSpPr>
          <p:grpSpPr>
            <a:xfrm>
              <a:off x="7220224" y="496205"/>
              <a:ext cx="1119789" cy="1020398"/>
              <a:chOff x="-2830425" y="1213525"/>
              <a:chExt cx="1006100" cy="916800"/>
            </a:xfrm>
          </p:grpSpPr>
          <p:sp>
            <p:nvSpPr>
              <p:cNvPr id="593" name="Google Shape;593;p35"/>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5"/>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5"/>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5"/>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5"/>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5"/>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5"/>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5"/>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5"/>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5"/>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5"/>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5"/>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5"/>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5"/>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5"/>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5"/>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5"/>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5"/>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5"/>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5"/>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5"/>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5"/>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5"/>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5"/>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5"/>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5"/>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5"/>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5"/>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5"/>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35"/>
            <p:cNvGrpSpPr/>
            <p:nvPr/>
          </p:nvGrpSpPr>
          <p:grpSpPr>
            <a:xfrm>
              <a:off x="489625" y="630116"/>
              <a:ext cx="1114503" cy="1016920"/>
              <a:chOff x="-1274575" y="1083375"/>
              <a:chExt cx="1001350" cy="913675"/>
            </a:xfrm>
          </p:grpSpPr>
          <p:grpSp>
            <p:nvGrpSpPr>
              <p:cNvPr id="623" name="Google Shape;623;p35"/>
              <p:cNvGrpSpPr/>
              <p:nvPr/>
            </p:nvGrpSpPr>
            <p:grpSpPr>
              <a:xfrm>
                <a:off x="-1274575" y="1083375"/>
                <a:ext cx="1001350" cy="913675"/>
                <a:chOff x="-1274575" y="1083375"/>
                <a:chExt cx="1001350" cy="913675"/>
              </a:xfrm>
            </p:grpSpPr>
            <p:sp>
              <p:nvSpPr>
                <p:cNvPr id="624" name="Google Shape;624;p35"/>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5"/>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5"/>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5"/>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5"/>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5"/>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5"/>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5"/>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5"/>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5"/>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5"/>
              <p:cNvGrpSpPr/>
              <p:nvPr/>
            </p:nvGrpSpPr>
            <p:grpSpPr>
              <a:xfrm>
                <a:off x="-1123167" y="1203597"/>
                <a:ext cx="698534" cy="673231"/>
                <a:chOff x="12428325" y="1104150"/>
                <a:chExt cx="779875" cy="751625"/>
              </a:xfrm>
            </p:grpSpPr>
            <p:sp>
              <p:nvSpPr>
                <p:cNvPr id="635" name="Google Shape;635;p35"/>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5"/>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5"/>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5"/>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5"/>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5"/>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5"/>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5"/>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5"/>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5"/>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5"/>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5"/>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5"/>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5"/>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5"/>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0" name="Google Shape;650;p35"/>
            <p:cNvGrpSpPr/>
            <p:nvPr/>
          </p:nvGrpSpPr>
          <p:grpSpPr>
            <a:xfrm>
              <a:off x="489478" y="3621413"/>
              <a:ext cx="1114809" cy="1015585"/>
              <a:chOff x="-1874050" y="2696525"/>
              <a:chExt cx="1001625" cy="912475"/>
            </a:xfrm>
          </p:grpSpPr>
          <p:grpSp>
            <p:nvGrpSpPr>
              <p:cNvPr id="651" name="Google Shape;651;p35"/>
              <p:cNvGrpSpPr/>
              <p:nvPr/>
            </p:nvGrpSpPr>
            <p:grpSpPr>
              <a:xfrm>
                <a:off x="-1874050" y="2696525"/>
                <a:ext cx="1001625" cy="912475"/>
                <a:chOff x="-1874050" y="2696525"/>
                <a:chExt cx="1001625" cy="912475"/>
              </a:xfrm>
            </p:grpSpPr>
            <p:sp>
              <p:nvSpPr>
                <p:cNvPr id="652" name="Google Shape;652;p35"/>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5"/>
              <p:cNvGrpSpPr/>
              <p:nvPr/>
            </p:nvGrpSpPr>
            <p:grpSpPr>
              <a:xfrm>
                <a:off x="-1793824" y="2833176"/>
                <a:ext cx="841164" cy="639173"/>
                <a:chOff x="13154300" y="2425700"/>
                <a:chExt cx="954025" cy="724850"/>
              </a:xfrm>
            </p:grpSpPr>
            <p:sp>
              <p:nvSpPr>
                <p:cNvPr id="664" name="Google Shape;664;p35"/>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5"/>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5"/>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5"/>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5"/>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5"/>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5"/>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5"/>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7" name="Google Shape;687;p35"/>
            <p:cNvGrpSpPr/>
            <p:nvPr/>
          </p:nvGrpSpPr>
          <p:grpSpPr>
            <a:xfrm>
              <a:off x="2050072" y="3069404"/>
              <a:ext cx="633130" cy="607615"/>
              <a:chOff x="6639200" y="2299525"/>
              <a:chExt cx="568850" cy="545925"/>
            </a:xfrm>
          </p:grpSpPr>
          <p:sp>
            <p:nvSpPr>
              <p:cNvPr id="688" name="Google Shape;688;p35"/>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35"/>
            <p:cNvGrpSpPr/>
            <p:nvPr/>
          </p:nvGrpSpPr>
          <p:grpSpPr>
            <a:xfrm rot="-1996905">
              <a:off x="5012210" y="3826007"/>
              <a:ext cx="526812" cy="867409"/>
              <a:chOff x="6628200" y="3885125"/>
              <a:chExt cx="473300" cy="779300"/>
            </a:xfrm>
          </p:grpSpPr>
          <p:sp>
            <p:nvSpPr>
              <p:cNvPr id="694" name="Google Shape;694;p3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35"/>
            <p:cNvSpPr/>
            <p:nvPr/>
          </p:nvSpPr>
          <p:spPr>
            <a:xfrm>
              <a:off x="1451137" y="1737251"/>
              <a:ext cx="160049" cy="184229"/>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35"/>
            <p:cNvGrpSpPr/>
            <p:nvPr/>
          </p:nvGrpSpPr>
          <p:grpSpPr>
            <a:xfrm>
              <a:off x="562314" y="2203119"/>
              <a:ext cx="969111" cy="938958"/>
              <a:chOff x="3332550" y="1745600"/>
              <a:chExt cx="705475" cy="683525"/>
            </a:xfrm>
          </p:grpSpPr>
          <p:sp>
            <p:nvSpPr>
              <p:cNvPr id="713" name="Google Shape;713;p3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5"/>
            <p:cNvGrpSpPr/>
            <p:nvPr/>
          </p:nvGrpSpPr>
          <p:grpSpPr>
            <a:xfrm rot="3078532">
              <a:off x="7530614" y="3765920"/>
              <a:ext cx="322389" cy="400061"/>
              <a:chOff x="6322500" y="3044550"/>
              <a:chExt cx="322400" cy="400075"/>
            </a:xfrm>
          </p:grpSpPr>
          <p:sp>
            <p:nvSpPr>
              <p:cNvPr id="724" name="Google Shape;724;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35"/>
            <p:cNvSpPr/>
            <p:nvPr/>
          </p:nvSpPr>
          <p:spPr>
            <a:xfrm>
              <a:off x="2906225" y="410560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5975025" y="41204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6279450" y="6301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3101500" y="678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35"/>
            <p:cNvGrpSpPr/>
            <p:nvPr/>
          </p:nvGrpSpPr>
          <p:grpSpPr>
            <a:xfrm rot="-3078532" flipH="1">
              <a:off x="4542589" y="1065720"/>
              <a:ext cx="322389" cy="400061"/>
              <a:chOff x="6322500" y="3044550"/>
              <a:chExt cx="322400" cy="400075"/>
            </a:xfrm>
          </p:grpSpPr>
          <p:sp>
            <p:nvSpPr>
              <p:cNvPr id="733" name="Google Shape;733;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7" name="Google Shape;737;p35"/>
          <p:cNvGrpSpPr/>
          <p:nvPr/>
        </p:nvGrpSpPr>
        <p:grpSpPr>
          <a:xfrm>
            <a:off x="0" y="150"/>
            <a:ext cx="9144000" cy="5143350"/>
            <a:chOff x="0" y="150"/>
            <a:chExt cx="9144000" cy="5143350"/>
          </a:xfrm>
        </p:grpSpPr>
        <p:sp>
          <p:nvSpPr>
            <p:cNvPr id="738" name="Google Shape;738;p3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39" name="Google Shape;739;p3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740" name="Google Shape;740;p3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41" name="Google Shape;741;p3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742"/>
        <p:cNvGrpSpPr/>
        <p:nvPr/>
      </p:nvGrpSpPr>
      <p:grpSpPr>
        <a:xfrm>
          <a:off x="0" y="0"/>
          <a:ext cx="0" cy="0"/>
          <a:chOff x="0" y="0"/>
          <a:chExt cx="0" cy="0"/>
        </a:xfrm>
      </p:grpSpPr>
      <p:grpSp>
        <p:nvGrpSpPr>
          <p:cNvPr id="743" name="Google Shape;743;p36"/>
          <p:cNvGrpSpPr/>
          <p:nvPr/>
        </p:nvGrpSpPr>
        <p:grpSpPr>
          <a:xfrm>
            <a:off x="-45350" y="506900"/>
            <a:ext cx="10103619" cy="4669481"/>
            <a:chOff x="-45350" y="506900"/>
            <a:chExt cx="10103619" cy="4669481"/>
          </a:xfrm>
        </p:grpSpPr>
        <p:sp>
          <p:nvSpPr>
            <p:cNvPr id="744" name="Google Shape;744;p36"/>
            <p:cNvSpPr/>
            <p:nvPr/>
          </p:nvSpPr>
          <p:spPr>
            <a:xfrm>
              <a:off x="-45350" y="1062374"/>
              <a:ext cx="2759570" cy="4114007"/>
            </a:xfrm>
            <a:custGeom>
              <a:avLst/>
              <a:gdLst/>
              <a:ahLst/>
              <a:cxnLst/>
              <a:rect l="l" t="t" r="r" b="b"/>
              <a:pathLst>
                <a:path w="112670" h="165188" fill="none" extrusionOk="0">
                  <a:moveTo>
                    <a:pt x="85571" y="165187"/>
                  </a:moveTo>
                  <a:cubicBezTo>
                    <a:pt x="85571" y="165187"/>
                    <a:pt x="112669" y="145899"/>
                    <a:pt x="91881" y="124790"/>
                  </a:cubicBezTo>
                  <a:cubicBezTo>
                    <a:pt x="77224" y="109907"/>
                    <a:pt x="29016" y="95608"/>
                    <a:pt x="33957" y="75474"/>
                  </a:cubicBezTo>
                  <a:cubicBezTo>
                    <a:pt x="38898" y="55329"/>
                    <a:pt x="70152" y="56186"/>
                    <a:pt x="62913" y="36874"/>
                  </a:cubicBezTo>
                  <a:cubicBezTo>
                    <a:pt x="55686" y="17574"/>
                    <a:pt x="45554" y="1572"/>
                    <a:pt x="1" y="1"/>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36"/>
            <p:cNvGrpSpPr/>
            <p:nvPr/>
          </p:nvGrpSpPr>
          <p:grpSpPr>
            <a:xfrm>
              <a:off x="7535075" y="1025550"/>
              <a:ext cx="1023675" cy="986750"/>
              <a:chOff x="2087750" y="3096950"/>
              <a:chExt cx="1023675" cy="986750"/>
            </a:xfrm>
          </p:grpSpPr>
          <p:sp>
            <p:nvSpPr>
              <p:cNvPr id="746" name="Google Shape;746;p36"/>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36"/>
            <p:cNvGrpSpPr/>
            <p:nvPr/>
          </p:nvGrpSpPr>
          <p:grpSpPr>
            <a:xfrm rot="3078532">
              <a:off x="999539" y="4218695"/>
              <a:ext cx="322389" cy="400061"/>
              <a:chOff x="6322500" y="3044550"/>
              <a:chExt cx="322400" cy="400075"/>
            </a:xfrm>
          </p:grpSpPr>
          <p:sp>
            <p:nvSpPr>
              <p:cNvPr id="773" name="Google Shape;773;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36"/>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36"/>
            <p:cNvGrpSpPr/>
            <p:nvPr/>
          </p:nvGrpSpPr>
          <p:grpSpPr>
            <a:xfrm>
              <a:off x="1799175" y="2148825"/>
              <a:ext cx="568850" cy="545925"/>
              <a:chOff x="6639200" y="2299525"/>
              <a:chExt cx="568850" cy="545925"/>
            </a:xfrm>
          </p:grpSpPr>
          <p:sp>
            <p:nvSpPr>
              <p:cNvPr id="779" name="Google Shape;779;p36"/>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6"/>
            <p:cNvGrpSpPr/>
            <p:nvPr/>
          </p:nvGrpSpPr>
          <p:grpSpPr>
            <a:xfrm>
              <a:off x="489425" y="910875"/>
              <a:ext cx="1001350" cy="913675"/>
              <a:chOff x="-941200" y="3010025"/>
              <a:chExt cx="1001350" cy="913675"/>
            </a:xfrm>
          </p:grpSpPr>
          <p:sp>
            <p:nvSpPr>
              <p:cNvPr id="785" name="Google Shape;785;p36"/>
              <p:cNvSpPr/>
              <p:nvPr/>
            </p:nvSpPr>
            <p:spPr>
              <a:xfrm>
                <a:off x="-941200" y="301142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878400" y="331065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797725" y="318652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708425" y="307402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615275" y="304335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522100" y="301002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428925" y="301330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336075" y="303265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242900" y="306657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149725" y="315320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71150" y="3251725"/>
                <a:ext cx="66700" cy="427150"/>
              </a:xfrm>
              <a:custGeom>
                <a:avLst/>
                <a:gdLst/>
                <a:ahLst/>
                <a:cxnLst/>
                <a:rect l="l" t="t" r="r" b="b"/>
                <a:pathLst>
                  <a:path w="2668" h="17086" fill="none" extrusionOk="0">
                    <a:moveTo>
                      <a:pt x="1346" y="0"/>
                    </a:moveTo>
                    <a:cubicBezTo>
                      <a:pt x="703" y="631"/>
                      <a:pt x="48" y="1262"/>
                      <a:pt x="0" y="1310"/>
                    </a:cubicBezTo>
                    <a:lnTo>
                      <a:pt x="2667" y="3929"/>
                    </a:lnTo>
                    <a:lnTo>
                      <a:pt x="60" y="6489"/>
                    </a:lnTo>
                    <a:lnTo>
                      <a:pt x="2489" y="8870"/>
                    </a:lnTo>
                    <a:lnTo>
                      <a:pt x="60" y="11252"/>
                    </a:lnTo>
                    <a:lnTo>
                      <a:pt x="2560" y="13704"/>
                    </a:lnTo>
                    <a:cubicBezTo>
                      <a:pt x="2560" y="13704"/>
                      <a:pt x="72" y="16145"/>
                      <a:pt x="0" y="16228"/>
                    </a:cubicBezTo>
                    <a:cubicBezTo>
                      <a:pt x="0" y="16228"/>
                      <a:pt x="393" y="16609"/>
                      <a:pt x="881" y="17086"/>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806650" y="3141675"/>
                <a:ext cx="742675" cy="609825"/>
              </a:xfrm>
              <a:custGeom>
                <a:avLst/>
                <a:gdLst/>
                <a:ahLst/>
                <a:cxnLst/>
                <a:rect l="l" t="t" r="r" b="b"/>
                <a:pathLst>
                  <a:path w="29707" h="24393" extrusionOk="0">
                    <a:moveTo>
                      <a:pt x="14890" y="0"/>
                    </a:moveTo>
                    <a:cubicBezTo>
                      <a:pt x="14208" y="0"/>
                      <a:pt x="13586" y="458"/>
                      <a:pt x="13359" y="1140"/>
                    </a:cubicBezTo>
                    <a:cubicBezTo>
                      <a:pt x="13156" y="890"/>
                      <a:pt x="12847" y="723"/>
                      <a:pt x="12502" y="723"/>
                    </a:cubicBezTo>
                    <a:cubicBezTo>
                      <a:pt x="11978" y="723"/>
                      <a:pt x="11549" y="1080"/>
                      <a:pt x="11418" y="1581"/>
                    </a:cubicBezTo>
                    <a:cubicBezTo>
                      <a:pt x="11121" y="1188"/>
                      <a:pt x="10668" y="949"/>
                      <a:pt x="10168" y="949"/>
                    </a:cubicBezTo>
                    <a:cubicBezTo>
                      <a:pt x="9287" y="949"/>
                      <a:pt x="8573" y="1676"/>
                      <a:pt x="8573" y="2593"/>
                    </a:cubicBezTo>
                    <a:cubicBezTo>
                      <a:pt x="8215" y="2307"/>
                      <a:pt x="7751" y="2128"/>
                      <a:pt x="7275" y="2128"/>
                    </a:cubicBezTo>
                    <a:cubicBezTo>
                      <a:pt x="6096" y="2128"/>
                      <a:pt x="5167" y="3105"/>
                      <a:pt x="5144" y="4319"/>
                    </a:cubicBezTo>
                    <a:cubicBezTo>
                      <a:pt x="4941" y="4212"/>
                      <a:pt x="4715" y="4164"/>
                      <a:pt x="4477" y="4164"/>
                    </a:cubicBezTo>
                    <a:cubicBezTo>
                      <a:pt x="3596" y="4164"/>
                      <a:pt x="2869" y="4914"/>
                      <a:pt x="2869" y="5819"/>
                    </a:cubicBezTo>
                    <a:cubicBezTo>
                      <a:pt x="2869" y="6141"/>
                      <a:pt x="2965" y="6462"/>
                      <a:pt x="3120" y="6724"/>
                    </a:cubicBezTo>
                    <a:cubicBezTo>
                      <a:pt x="1953" y="6724"/>
                      <a:pt x="1000" y="7724"/>
                      <a:pt x="1000" y="8927"/>
                    </a:cubicBezTo>
                    <a:cubicBezTo>
                      <a:pt x="1000" y="9629"/>
                      <a:pt x="1310" y="10236"/>
                      <a:pt x="1798" y="10653"/>
                    </a:cubicBezTo>
                    <a:cubicBezTo>
                      <a:pt x="1334" y="10808"/>
                      <a:pt x="1000" y="11248"/>
                      <a:pt x="1000" y="11784"/>
                    </a:cubicBezTo>
                    <a:cubicBezTo>
                      <a:pt x="1000" y="12129"/>
                      <a:pt x="1143" y="12439"/>
                      <a:pt x="1369" y="12665"/>
                    </a:cubicBezTo>
                    <a:cubicBezTo>
                      <a:pt x="560" y="12975"/>
                      <a:pt x="0" y="13784"/>
                      <a:pt x="0" y="14713"/>
                    </a:cubicBezTo>
                    <a:cubicBezTo>
                      <a:pt x="0" y="15701"/>
                      <a:pt x="619" y="16535"/>
                      <a:pt x="1476" y="16820"/>
                    </a:cubicBezTo>
                    <a:cubicBezTo>
                      <a:pt x="1369" y="16999"/>
                      <a:pt x="1310" y="17201"/>
                      <a:pt x="1310" y="17428"/>
                    </a:cubicBezTo>
                    <a:cubicBezTo>
                      <a:pt x="1310" y="18071"/>
                      <a:pt x="1798" y="18583"/>
                      <a:pt x="2429" y="18606"/>
                    </a:cubicBezTo>
                    <a:cubicBezTo>
                      <a:pt x="2155" y="18904"/>
                      <a:pt x="1988" y="19297"/>
                      <a:pt x="1988" y="19738"/>
                    </a:cubicBezTo>
                    <a:cubicBezTo>
                      <a:pt x="1988" y="20654"/>
                      <a:pt x="2703" y="21381"/>
                      <a:pt x="3596" y="21381"/>
                    </a:cubicBezTo>
                    <a:cubicBezTo>
                      <a:pt x="3917" y="21381"/>
                      <a:pt x="4215" y="21297"/>
                      <a:pt x="4453" y="21131"/>
                    </a:cubicBezTo>
                    <a:lnTo>
                      <a:pt x="4453" y="21131"/>
                    </a:lnTo>
                    <a:cubicBezTo>
                      <a:pt x="4429" y="21226"/>
                      <a:pt x="4429" y="21297"/>
                      <a:pt x="4429" y="21381"/>
                    </a:cubicBezTo>
                    <a:cubicBezTo>
                      <a:pt x="4429" y="22607"/>
                      <a:pt x="5382" y="23583"/>
                      <a:pt x="6560" y="23583"/>
                    </a:cubicBezTo>
                    <a:cubicBezTo>
                      <a:pt x="7227" y="23583"/>
                      <a:pt x="7822" y="23274"/>
                      <a:pt x="8215" y="22774"/>
                    </a:cubicBezTo>
                    <a:cubicBezTo>
                      <a:pt x="10144" y="23798"/>
                      <a:pt x="12430" y="24393"/>
                      <a:pt x="14871" y="24393"/>
                    </a:cubicBezTo>
                    <a:cubicBezTo>
                      <a:pt x="17288" y="24393"/>
                      <a:pt x="19574" y="23798"/>
                      <a:pt x="21503" y="22786"/>
                    </a:cubicBezTo>
                    <a:cubicBezTo>
                      <a:pt x="21896" y="23274"/>
                      <a:pt x="22491" y="23607"/>
                      <a:pt x="23158" y="23607"/>
                    </a:cubicBezTo>
                    <a:cubicBezTo>
                      <a:pt x="24336" y="23607"/>
                      <a:pt x="25289" y="22619"/>
                      <a:pt x="25289" y="21404"/>
                    </a:cubicBezTo>
                    <a:cubicBezTo>
                      <a:pt x="25289" y="21309"/>
                      <a:pt x="25289" y="21226"/>
                      <a:pt x="25265" y="21142"/>
                    </a:cubicBezTo>
                    <a:lnTo>
                      <a:pt x="25265" y="21142"/>
                    </a:lnTo>
                    <a:cubicBezTo>
                      <a:pt x="25527" y="21309"/>
                      <a:pt x="25801" y="21404"/>
                      <a:pt x="26122" y="21404"/>
                    </a:cubicBezTo>
                    <a:cubicBezTo>
                      <a:pt x="26992" y="21404"/>
                      <a:pt x="27730" y="20654"/>
                      <a:pt x="27730" y="19749"/>
                    </a:cubicBezTo>
                    <a:cubicBezTo>
                      <a:pt x="27730" y="19297"/>
                      <a:pt x="27563" y="18916"/>
                      <a:pt x="27289" y="18618"/>
                    </a:cubicBezTo>
                    <a:cubicBezTo>
                      <a:pt x="27908" y="18606"/>
                      <a:pt x="28408" y="18083"/>
                      <a:pt x="28408" y="17440"/>
                    </a:cubicBezTo>
                    <a:cubicBezTo>
                      <a:pt x="28408" y="17213"/>
                      <a:pt x="28349" y="17011"/>
                      <a:pt x="28242" y="16832"/>
                    </a:cubicBezTo>
                    <a:cubicBezTo>
                      <a:pt x="29075" y="16535"/>
                      <a:pt x="29706" y="15701"/>
                      <a:pt x="29706" y="14713"/>
                    </a:cubicBezTo>
                    <a:cubicBezTo>
                      <a:pt x="29706" y="13784"/>
                      <a:pt x="29135" y="12975"/>
                      <a:pt x="28337" y="12665"/>
                    </a:cubicBezTo>
                    <a:cubicBezTo>
                      <a:pt x="28563" y="12439"/>
                      <a:pt x="28706" y="12141"/>
                      <a:pt x="28706" y="11784"/>
                    </a:cubicBezTo>
                    <a:cubicBezTo>
                      <a:pt x="28706" y="11248"/>
                      <a:pt x="28361" y="10808"/>
                      <a:pt x="27908" y="10653"/>
                    </a:cubicBezTo>
                    <a:cubicBezTo>
                      <a:pt x="28396" y="10248"/>
                      <a:pt x="28706" y="9629"/>
                      <a:pt x="28706" y="8927"/>
                    </a:cubicBezTo>
                    <a:cubicBezTo>
                      <a:pt x="28706" y="7712"/>
                      <a:pt x="27754" y="6724"/>
                      <a:pt x="26575" y="6724"/>
                    </a:cubicBezTo>
                    <a:cubicBezTo>
                      <a:pt x="26742" y="6474"/>
                      <a:pt x="26837" y="6164"/>
                      <a:pt x="26837" y="5819"/>
                    </a:cubicBezTo>
                    <a:cubicBezTo>
                      <a:pt x="26837" y="4890"/>
                      <a:pt x="26122" y="4164"/>
                      <a:pt x="25229" y="4164"/>
                    </a:cubicBezTo>
                    <a:cubicBezTo>
                      <a:pt x="24991" y="4164"/>
                      <a:pt x="24765" y="4224"/>
                      <a:pt x="24551" y="4319"/>
                    </a:cubicBezTo>
                    <a:cubicBezTo>
                      <a:pt x="24539" y="3105"/>
                      <a:pt x="23598" y="2128"/>
                      <a:pt x="22431" y="2128"/>
                    </a:cubicBezTo>
                    <a:cubicBezTo>
                      <a:pt x="21931" y="2128"/>
                      <a:pt x="21491" y="2307"/>
                      <a:pt x="21134" y="2593"/>
                    </a:cubicBezTo>
                    <a:cubicBezTo>
                      <a:pt x="21122" y="1676"/>
                      <a:pt x="20419" y="949"/>
                      <a:pt x="19538" y="949"/>
                    </a:cubicBezTo>
                    <a:cubicBezTo>
                      <a:pt x="19038" y="949"/>
                      <a:pt x="18586" y="1200"/>
                      <a:pt x="18288" y="1581"/>
                    </a:cubicBezTo>
                    <a:cubicBezTo>
                      <a:pt x="18157" y="1080"/>
                      <a:pt x="17717" y="723"/>
                      <a:pt x="17205" y="723"/>
                    </a:cubicBezTo>
                    <a:cubicBezTo>
                      <a:pt x="16895" y="723"/>
                      <a:pt x="16597" y="866"/>
                      <a:pt x="16395" y="1080"/>
                    </a:cubicBezTo>
                    <a:cubicBezTo>
                      <a:pt x="16216" y="568"/>
                      <a:pt x="15776" y="152"/>
                      <a:pt x="15204" y="33"/>
                    </a:cubicBezTo>
                    <a:cubicBezTo>
                      <a:pt x="15099" y="11"/>
                      <a:pt x="14994" y="0"/>
                      <a:pt x="148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738500" y="3488275"/>
                <a:ext cx="132175" cy="120725"/>
              </a:xfrm>
              <a:custGeom>
                <a:avLst/>
                <a:gdLst/>
                <a:ahLst/>
                <a:cxnLst/>
                <a:rect l="l" t="t" r="r" b="b"/>
                <a:pathLst>
                  <a:path w="5287" h="4829" extrusionOk="0">
                    <a:moveTo>
                      <a:pt x="2644" y="1"/>
                    </a:moveTo>
                    <a:cubicBezTo>
                      <a:pt x="2028" y="1"/>
                      <a:pt x="1411" y="236"/>
                      <a:pt x="941" y="706"/>
                    </a:cubicBezTo>
                    <a:cubicBezTo>
                      <a:pt x="1" y="1659"/>
                      <a:pt x="1" y="3183"/>
                      <a:pt x="941" y="4123"/>
                    </a:cubicBezTo>
                    <a:cubicBezTo>
                      <a:pt x="1411" y="4594"/>
                      <a:pt x="2028" y="4829"/>
                      <a:pt x="2644" y="4829"/>
                    </a:cubicBezTo>
                    <a:cubicBezTo>
                      <a:pt x="3260" y="4829"/>
                      <a:pt x="3876" y="4594"/>
                      <a:pt x="4346" y="4123"/>
                    </a:cubicBezTo>
                    <a:cubicBezTo>
                      <a:pt x="5287" y="3183"/>
                      <a:pt x="5287" y="1659"/>
                      <a:pt x="4346" y="706"/>
                    </a:cubicBezTo>
                    <a:cubicBezTo>
                      <a:pt x="3876" y="236"/>
                      <a:pt x="3260" y="1"/>
                      <a:pt x="264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708425" y="3527650"/>
                <a:ext cx="50350" cy="46600"/>
              </a:xfrm>
              <a:custGeom>
                <a:avLst/>
                <a:gdLst/>
                <a:ahLst/>
                <a:cxnLst/>
                <a:rect l="l" t="t" r="r" b="b"/>
                <a:pathLst>
                  <a:path w="2014" h="1864" extrusionOk="0">
                    <a:moveTo>
                      <a:pt x="289" y="1"/>
                    </a:moveTo>
                    <a:cubicBezTo>
                      <a:pt x="141" y="1"/>
                      <a:pt x="0" y="191"/>
                      <a:pt x="131" y="322"/>
                    </a:cubicBezTo>
                    <a:lnTo>
                      <a:pt x="1619" y="1810"/>
                    </a:lnTo>
                    <a:cubicBezTo>
                      <a:pt x="1657" y="1848"/>
                      <a:pt x="1699" y="1863"/>
                      <a:pt x="1740" y="1863"/>
                    </a:cubicBezTo>
                    <a:cubicBezTo>
                      <a:pt x="1883" y="1863"/>
                      <a:pt x="2013" y="1675"/>
                      <a:pt x="1893" y="1536"/>
                    </a:cubicBezTo>
                    <a:lnTo>
                      <a:pt x="405" y="48"/>
                    </a:lnTo>
                    <a:cubicBezTo>
                      <a:pt x="369" y="15"/>
                      <a:pt x="329" y="1"/>
                      <a:pt x="28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708425" y="3527650"/>
                <a:ext cx="50375" cy="46550"/>
              </a:xfrm>
              <a:custGeom>
                <a:avLst/>
                <a:gdLst/>
                <a:ahLst/>
                <a:cxnLst/>
                <a:rect l="l" t="t" r="r" b="b"/>
                <a:pathLst>
                  <a:path w="2015" h="1862" extrusionOk="0">
                    <a:moveTo>
                      <a:pt x="1739" y="1"/>
                    </a:moveTo>
                    <a:cubicBezTo>
                      <a:pt x="1699" y="1"/>
                      <a:pt x="1658" y="15"/>
                      <a:pt x="1619" y="48"/>
                    </a:cubicBezTo>
                    <a:lnTo>
                      <a:pt x="131" y="1536"/>
                    </a:lnTo>
                    <a:cubicBezTo>
                      <a:pt x="1" y="1666"/>
                      <a:pt x="132" y="1862"/>
                      <a:pt x="281" y="1862"/>
                    </a:cubicBezTo>
                    <a:cubicBezTo>
                      <a:pt x="323" y="1862"/>
                      <a:pt x="366" y="1847"/>
                      <a:pt x="405" y="1810"/>
                    </a:cubicBezTo>
                    <a:lnTo>
                      <a:pt x="1893" y="322"/>
                    </a:lnTo>
                    <a:cubicBezTo>
                      <a:pt x="2015"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264925" y="3488200"/>
                <a:ext cx="132775" cy="120600"/>
              </a:xfrm>
              <a:custGeom>
                <a:avLst/>
                <a:gdLst/>
                <a:ahLst/>
                <a:cxnLst/>
                <a:rect l="l" t="t" r="r" b="b"/>
                <a:pathLst>
                  <a:path w="5311" h="4824" extrusionOk="0">
                    <a:moveTo>
                      <a:pt x="2654" y="0"/>
                    </a:moveTo>
                    <a:cubicBezTo>
                      <a:pt x="2470" y="0"/>
                      <a:pt x="2283" y="22"/>
                      <a:pt x="2096" y="66"/>
                    </a:cubicBezTo>
                    <a:cubicBezTo>
                      <a:pt x="810" y="376"/>
                      <a:pt x="0" y="1674"/>
                      <a:pt x="310" y="2971"/>
                    </a:cubicBezTo>
                    <a:cubicBezTo>
                      <a:pt x="574" y="4080"/>
                      <a:pt x="1560" y="4824"/>
                      <a:pt x="2644" y="4824"/>
                    </a:cubicBezTo>
                    <a:cubicBezTo>
                      <a:pt x="2829" y="4824"/>
                      <a:pt x="3016" y="4802"/>
                      <a:pt x="3203" y="4757"/>
                    </a:cubicBezTo>
                    <a:cubicBezTo>
                      <a:pt x="4501" y="4460"/>
                      <a:pt x="5311" y="3162"/>
                      <a:pt x="5001" y="1864"/>
                    </a:cubicBezTo>
                    <a:cubicBezTo>
                      <a:pt x="4736" y="753"/>
                      <a:pt x="3747" y="0"/>
                      <a:pt x="2654"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213125" y="3527650"/>
                <a:ext cx="50325" cy="46550"/>
              </a:xfrm>
              <a:custGeom>
                <a:avLst/>
                <a:gdLst/>
                <a:ahLst/>
                <a:cxnLst/>
                <a:rect l="l" t="t" r="r" b="b"/>
                <a:pathLst>
                  <a:path w="2013" h="1862" extrusionOk="0">
                    <a:moveTo>
                      <a:pt x="1739" y="1"/>
                    </a:moveTo>
                    <a:cubicBezTo>
                      <a:pt x="1699" y="1"/>
                      <a:pt x="1658" y="15"/>
                      <a:pt x="1619" y="48"/>
                    </a:cubicBezTo>
                    <a:lnTo>
                      <a:pt x="131" y="1536"/>
                    </a:lnTo>
                    <a:cubicBezTo>
                      <a:pt x="1" y="1666"/>
                      <a:pt x="125" y="1862"/>
                      <a:pt x="271" y="1862"/>
                    </a:cubicBezTo>
                    <a:cubicBezTo>
                      <a:pt x="311" y="1862"/>
                      <a:pt x="354" y="1847"/>
                      <a:pt x="393" y="1810"/>
                    </a:cubicBezTo>
                    <a:lnTo>
                      <a:pt x="1881" y="322"/>
                    </a:lnTo>
                    <a:cubicBezTo>
                      <a:pt x="2012"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213125" y="3527650"/>
                <a:ext cx="50275" cy="46600"/>
              </a:xfrm>
              <a:custGeom>
                <a:avLst/>
                <a:gdLst/>
                <a:ahLst/>
                <a:cxnLst/>
                <a:rect l="l" t="t" r="r" b="b"/>
                <a:pathLst>
                  <a:path w="2011" h="1864" extrusionOk="0">
                    <a:moveTo>
                      <a:pt x="283" y="1"/>
                    </a:moveTo>
                    <a:cubicBezTo>
                      <a:pt x="141" y="1"/>
                      <a:pt x="0" y="191"/>
                      <a:pt x="131" y="322"/>
                    </a:cubicBezTo>
                    <a:lnTo>
                      <a:pt x="1619" y="1810"/>
                    </a:lnTo>
                    <a:cubicBezTo>
                      <a:pt x="1657" y="1848"/>
                      <a:pt x="1699" y="1863"/>
                      <a:pt x="1740" y="1863"/>
                    </a:cubicBezTo>
                    <a:cubicBezTo>
                      <a:pt x="1882" y="1863"/>
                      <a:pt x="2011" y="1675"/>
                      <a:pt x="1881" y="1536"/>
                    </a:cubicBezTo>
                    <a:lnTo>
                      <a:pt x="393" y="48"/>
                    </a:lnTo>
                    <a:cubicBezTo>
                      <a:pt x="360" y="15"/>
                      <a:pt x="321" y="1"/>
                      <a:pt x="2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651575" y="3330600"/>
                <a:ext cx="434300" cy="452475"/>
              </a:xfrm>
              <a:custGeom>
                <a:avLst/>
                <a:gdLst/>
                <a:ahLst/>
                <a:cxnLst/>
                <a:rect l="l" t="t" r="r" b="b"/>
                <a:pathLst>
                  <a:path w="17372" h="18099" extrusionOk="0">
                    <a:moveTo>
                      <a:pt x="6465" y="0"/>
                    </a:moveTo>
                    <a:cubicBezTo>
                      <a:pt x="4679" y="0"/>
                      <a:pt x="3072" y="715"/>
                      <a:pt x="1893" y="1894"/>
                    </a:cubicBezTo>
                    <a:cubicBezTo>
                      <a:pt x="727" y="3072"/>
                      <a:pt x="0" y="4668"/>
                      <a:pt x="0" y="6454"/>
                    </a:cubicBezTo>
                    <a:lnTo>
                      <a:pt x="0" y="9287"/>
                    </a:lnTo>
                    <a:cubicBezTo>
                      <a:pt x="0" y="14062"/>
                      <a:pt x="3798" y="18038"/>
                      <a:pt x="8573" y="18098"/>
                    </a:cubicBezTo>
                    <a:cubicBezTo>
                      <a:pt x="8617" y="18099"/>
                      <a:pt x="8660" y="18099"/>
                      <a:pt x="8704" y="18099"/>
                    </a:cubicBezTo>
                    <a:cubicBezTo>
                      <a:pt x="13501" y="18099"/>
                      <a:pt x="17371" y="14220"/>
                      <a:pt x="17371" y="9418"/>
                    </a:cubicBezTo>
                    <a:lnTo>
                      <a:pt x="17371" y="6454"/>
                    </a:lnTo>
                    <a:cubicBezTo>
                      <a:pt x="17371" y="4894"/>
                      <a:pt x="16824" y="3465"/>
                      <a:pt x="15895" y="2346"/>
                    </a:cubicBezTo>
                    <a:cubicBezTo>
                      <a:pt x="14704" y="905"/>
                      <a:pt x="12919" y="0"/>
                      <a:pt x="10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654550" y="3492225"/>
                <a:ext cx="6850" cy="111650"/>
              </a:xfrm>
              <a:custGeom>
                <a:avLst/>
                <a:gdLst/>
                <a:ahLst/>
                <a:cxnLst/>
                <a:rect l="l" t="t" r="r" b="b"/>
                <a:pathLst>
                  <a:path w="274" h="4466" fill="none" extrusionOk="0">
                    <a:moveTo>
                      <a:pt x="119" y="1"/>
                    </a:moveTo>
                    <a:cubicBezTo>
                      <a:pt x="119" y="1"/>
                      <a:pt x="0" y="3608"/>
                      <a:pt x="274"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221775" y="3492225"/>
                <a:ext cx="6575" cy="111650"/>
              </a:xfrm>
              <a:custGeom>
                <a:avLst/>
                <a:gdLst/>
                <a:ahLst/>
                <a:cxnLst/>
                <a:rect l="l" t="t" r="r" b="b"/>
                <a:pathLst>
                  <a:path w="263" h="4466" fill="none" extrusionOk="0">
                    <a:moveTo>
                      <a:pt x="144" y="1"/>
                    </a:moveTo>
                    <a:cubicBezTo>
                      <a:pt x="144" y="1"/>
                      <a:pt x="263" y="3608"/>
                      <a:pt x="1"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454225" y="3580325"/>
                <a:ext cx="45250" cy="33375"/>
              </a:xfrm>
              <a:custGeom>
                <a:avLst/>
                <a:gdLst/>
                <a:ahLst/>
                <a:cxnLst/>
                <a:rect l="l" t="t" r="r" b="b"/>
                <a:pathLst>
                  <a:path w="1810" h="1335" fill="none" extrusionOk="0">
                    <a:moveTo>
                      <a:pt x="1810" y="668"/>
                    </a:moveTo>
                    <a:cubicBezTo>
                      <a:pt x="1810" y="1037"/>
                      <a:pt x="1405" y="1334"/>
                      <a:pt x="905" y="1334"/>
                    </a:cubicBezTo>
                    <a:cubicBezTo>
                      <a:pt x="405" y="1334"/>
                      <a:pt x="0" y="1037"/>
                      <a:pt x="0" y="668"/>
                    </a:cubicBezTo>
                    <a:cubicBezTo>
                      <a:pt x="0" y="298"/>
                      <a:pt x="405" y="1"/>
                      <a:pt x="905" y="1"/>
                    </a:cubicBezTo>
                    <a:cubicBezTo>
                      <a:pt x="1405" y="1"/>
                      <a:pt x="1810" y="298"/>
                      <a:pt x="1810" y="66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503225" y="3629250"/>
                <a:ext cx="141875" cy="83575"/>
              </a:xfrm>
              <a:custGeom>
                <a:avLst/>
                <a:gdLst/>
                <a:ahLst/>
                <a:cxnLst/>
                <a:rect l="l" t="t" r="r" b="b"/>
                <a:pathLst>
                  <a:path w="5675" h="3343" extrusionOk="0">
                    <a:moveTo>
                      <a:pt x="1167" y="0"/>
                    </a:moveTo>
                    <a:cubicBezTo>
                      <a:pt x="510" y="0"/>
                      <a:pt x="0" y="634"/>
                      <a:pt x="186" y="1378"/>
                    </a:cubicBezTo>
                    <a:cubicBezTo>
                      <a:pt x="508" y="2687"/>
                      <a:pt x="1686" y="3342"/>
                      <a:pt x="2865" y="3342"/>
                    </a:cubicBezTo>
                    <a:cubicBezTo>
                      <a:pt x="4044" y="3342"/>
                      <a:pt x="5234" y="2687"/>
                      <a:pt x="5556" y="1389"/>
                    </a:cubicBezTo>
                    <a:cubicBezTo>
                      <a:pt x="5675" y="854"/>
                      <a:pt x="5437" y="258"/>
                      <a:pt x="4901" y="68"/>
                    </a:cubicBezTo>
                    <a:cubicBezTo>
                      <a:pt x="4791" y="26"/>
                      <a:pt x="4687" y="8"/>
                      <a:pt x="4587" y="8"/>
                    </a:cubicBezTo>
                    <a:cubicBezTo>
                      <a:pt x="4198" y="8"/>
                      <a:pt x="3872" y="279"/>
                      <a:pt x="3532" y="496"/>
                    </a:cubicBezTo>
                    <a:cubicBezTo>
                      <a:pt x="3307" y="633"/>
                      <a:pt x="3090" y="697"/>
                      <a:pt x="2877" y="697"/>
                    </a:cubicBezTo>
                    <a:cubicBezTo>
                      <a:pt x="2627" y="697"/>
                      <a:pt x="2383" y="609"/>
                      <a:pt x="2139" y="449"/>
                    </a:cubicBezTo>
                    <a:cubicBezTo>
                      <a:pt x="1996" y="365"/>
                      <a:pt x="1877" y="246"/>
                      <a:pt x="1746" y="163"/>
                    </a:cubicBezTo>
                    <a:cubicBezTo>
                      <a:pt x="1549" y="51"/>
                      <a:pt x="1352" y="0"/>
                      <a:pt x="11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477150" y="3673800"/>
                <a:ext cx="90800" cy="62825"/>
              </a:xfrm>
              <a:custGeom>
                <a:avLst/>
                <a:gdLst/>
                <a:ahLst/>
                <a:cxnLst/>
                <a:rect l="l" t="t" r="r" b="b"/>
                <a:pathLst>
                  <a:path w="3632" h="2513" extrusionOk="0">
                    <a:moveTo>
                      <a:pt x="1072" y="0"/>
                    </a:moveTo>
                    <a:cubicBezTo>
                      <a:pt x="84" y="0"/>
                      <a:pt x="0" y="2036"/>
                      <a:pt x="0" y="2036"/>
                    </a:cubicBezTo>
                    <a:cubicBezTo>
                      <a:pt x="0" y="2036"/>
                      <a:pt x="631" y="2513"/>
                      <a:pt x="1822" y="2513"/>
                    </a:cubicBezTo>
                    <a:cubicBezTo>
                      <a:pt x="3013" y="2513"/>
                      <a:pt x="3632" y="2036"/>
                      <a:pt x="3632" y="2036"/>
                    </a:cubicBezTo>
                    <a:cubicBezTo>
                      <a:pt x="3632" y="2036"/>
                      <a:pt x="3560" y="0"/>
                      <a:pt x="2560" y="0"/>
                    </a:cubicBezTo>
                    <a:cubicBezTo>
                      <a:pt x="2024" y="0"/>
                      <a:pt x="1870" y="500"/>
                      <a:pt x="1822" y="691"/>
                    </a:cubicBezTo>
                    <a:cubicBezTo>
                      <a:pt x="1774" y="500"/>
                      <a:pt x="1608" y="0"/>
                      <a:pt x="1072"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601275" y="3589575"/>
                <a:ext cx="92300" cy="81125"/>
              </a:xfrm>
              <a:custGeom>
                <a:avLst/>
                <a:gdLst/>
                <a:ahLst/>
                <a:cxnLst/>
                <a:rect l="l" t="t" r="r" b="b"/>
                <a:pathLst>
                  <a:path w="3692" h="3245" extrusionOk="0">
                    <a:moveTo>
                      <a:pt x="1834" y="0"/>
                    </a:moveTo>
                    <a:cubicBezTo>
                      <a:pt x="1631" y="0"/>
                      <a:pt x="1425" y="38"/>
                      <a:pt x="1227" y="119"/>
                    </a:cubicBezTo>
                    <a:cubicBezTo>
                      <a:pt x="393" y="464"/>
                      <a:pt x="0" y="1417"/>
                      <a:pt x="346" y="2238"/>
                    </a:cubicBezTo>
                    <a:cubicBezTo>
                      <a:pt x="606" y="2867"/>
                      <a:pt x="1205" y="3245"/>
                      <a:pt x="1841" y="3245"/>
                    </a:cubicBezTo>
                    <a:cubicBezTo>
                      <a:pt x="2048" y="3245"/>
                      <a:pt x="2260" y="3204"/>
                      <a:pt x="2465" y="3119"/>
                    </a:cubicBezTo>
                    <a:cubicBezTo>
                      <a:pt x="3287" y="2774"/>
                      <a:pt x="3691" y="1833"/>
                      <a:pt x="3346" y="1000"/>
                    </a:cubicBezTo>
                    <a:cubicBezTo>
                      <a:pt x="3084" y="377"/>
                      <a:pt x="2473" y="0"/>
                      <a:pt x="1834"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353025" y="3589700"/>
                <a:ext cx="92000" cy="81125"/>
              </a:xfrm>
              <a:custGeom>
                <a:avLst/>
                <a:gdLst/>
                <a:ahLst/>
                <a:cxnLst/>
                <a:rect l="l" t="t" r="r" b="b"/>
                <a:pathLst>
                  <a:path w="3680" h="3245" extrusionOk="0">
                    <a:moveTo>
                      <a:pt x="1846" y="1"/>
                    </a:moveTo>
                    <a:cubicBezTo>
                      <a:pt x="1639" y="1"/>
                      <a:pt x="1429" y="41"/>
                      <a:pt x="1227" y="126"/>
                    </a:cubicBezTo>
                    <a:cubicBezTo>
                      <a:pt x="393" y="471"/>
                      <a:pt x="0" y="1412"/>
                      <a:pt x="345" y="2245"/>
                    </a:cubicBezTo>
                    <a:cubicBezTo>
                      <a:pt x="607" y="2868"/>
                      <a:pt x="1212" y="3245"/>
                      <a:pt x="1852" y="3245"/>
                    </a:cubicBezTo>
                    <a:cubicBezTo>
                      <a:pt x="2056" y="3245"/>
                      <a:pt x="2264" y="3207"/>
                      <a:pt x="2465" y="3126"/>
                    </a:cubicBezTo>
                    <a:cubicBezTo>
                      <a:pt x="3286" y="2781"/>
                      <a:pt x="3679" y="1828"/>
                      <a:pt x="3346" y="1007"/>
                    </a:cubicBezTo>
                    <a:cubicBezTo>
                      <a:pt x="3086" y="379"/>
                      <a:pt x="2480" y="1"/>
                      <a:pt x="18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576275" y="3498775"/>
                <a:ext cx="69075" cy="113725"/>
              </a:xfrm>
              <a:custGeom>
                <a:avLst/>
                <a:gdLst/>
                <a:ahLst/>
                <a:cxnLst/>
                <a:rect l="l" t="t" r="r" b="b"/>
                <a:pathLst>
                  <a:path w="2763" h="4549" extrusionOk="0">
                    <a:moveTo>
                      <a:pt x="1405" y="0"/>
                    </a:moveTo>
                    <a:cubicBezTo>
                      <a:pt x="620" y="0"/>
                      <a:pt x="1" y="1024"/>
                      <a:pt x="1" y="2275"/>
                    </a:cubicBezTo>
                    <a:cubicBezTo>
                      <a:pt x="1" y="3525"/>
                      <a:pt x="632" y="4549"/>
                      <a:pt x="1405" y="4549"/>
                    </a:cubicBezTo>
                    <a:cubicBezTo>
                      <a:pt x="2048" y="4549"/>
                      <a:pt x="2596" y="3870"/>
                      <a:pt x="2763" y="2917"/>
                    </a:cubicBezTo>
                    <a:lnTo>
                      <a:pt x="1382" y="2275"/>
                    </a:lnTo>
                    <a:lnTo>
                      <a:pt x="2763" y="1644"/>
                    </a:lnTo>
                    <a:cubicBezTo>
                      <a:pt x="2584" y="691"/>
                      <a:pt x="2048" y="0"/>
                      <a:pt x="140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371475" y="3507100"/>
                <a:ext cx="73525" cy="84275"/>
              </a:xfrm>
              <a:custGeom>
                <a:avLst/>
                <a:gdLst/>
                <a:ahLst/>
                <a:cxnLst/>
                <a:rect l="l" t="t" r="r" b="b"/>
                <a:pathLst>
                  <a:path w="2941" h="3371" fill="none" extrusionOk="0">
                    <a:moveTo>
                      <a:pt x="2941" y="1"/>
                    </a:moveTo>
                    <a:lnTo>
                      <a:pt x="0" y="1942"/>
                    </a:lnTo>
                    <a:lnTo>
                      <a:pt x="2941" y="337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695925" y="3305000"/>
                <a:ext cx="523000" cy="218800"/>
              </a:xfrm>
              <a:custGeom>
                <a:avLst/>
                <a:gdLst/>
                <a:ahLst/>
                <a:cxnLst/>
                <a:rect l="l" t="t" r="r" b="b"/>
                <a:pathLst>
                  <a:path w="20920" h="8752" extrusionOk="0">
                    <a:moveTo>
                      <a:pt x="1834" y="1"/>
                    </a:moveTo>
                    <a:cubicBezTo>
                      <a:pt x="1834" y="1"/>
                      <a:pt x="0" y="4823"/>
                      <a:pt x="1750" y="8752"/>
                    </a:cubicBezTo>
                    <a:cubicBezTo>
                      <a:pt x="1750" y="8752"/>
                      <a:pt x="2358" y="6001"/>
                      <a:pt x="6013" y="5561"/>
                    </a:cubicBezTo>
                    <a:cubicBezTo>
                      <a:pt x="8382" y="5287"/>
                      <a:pt x="9918" y="4275"/>
                      <a:pt x="10454" y="2906"/>
                    </a:cubicBezTo>
                    <a:cubicBezTo>
                      <a:pt x="10990" y="4275"/>
                      <a:pt x="12526" y="5287"/>
                      <a:pt x="14907" y="5561"/>
                    </a:cubicBezTo>
                    <a:cubicBezTo>
                      <a:pt x="18562" y="6001"/>
                      <a:pt x="19169" y="8752"/>
                      <a:pt x="19169" y="8752"/>
                    </a:cubicBezTo>
                    <a:cubicBezTo>
                      <a:pt x="20919" y="4823"/>
                      <a:pt x="19086" y="1"/>
                      <a:pt x="1908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36"/>
            <p:cNvGrpSpPr/>
            <p:nvPr/>
          </p:nvGrpSpPr>
          <p:grpSpPr>
            <a:xfrm rot="-1996996">
              <a:off x="753448" y="3102463"/>
              <a:ext cx="473318" cy="779330"/>
              <a:chOff x="6628200" y="3885125"/>
              <a:chExt cx="473300" cy="779300"/>
            </a:xfrm>
          </p:grpSpPr>
          <p:sp>
            <p:nvSpPr>
              <p:cNvPr id="815" name="Google Shape;815;p36"/>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6"/>
            <p:cNvGrpSpPr/>
            <p:nvPr/>
          </p:nvGrpSpPr>
          <p:grpSpPr>
            <a:xfrm>
              <a:off x="7263925" y="3221575"/>
              <a:ext cx="1006100" cy="916800"/>
              <a:chOff x="-2830425" y="1213525"/>
              <a:chExt cx="1006100" cy="916800"/>
            </a:xfrm>
          </p:grpSpPr>
          <p:sp>
            <p:nvSpPr>
              <p:cNvPr id="833" name="Google Shape;833;p36"/>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36"/>
            <p:cNvSpPr/>
            <p:nvPr/>
          </p:nvSpPr>
          <p:spPr>
            <a:xfrm>
              <a:off x="8536925" y="355290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7471075" y="67952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4" name="Google Shape;864;p36"/>
            <p:cNvGrpSpPr/>
            <p:nvPr/>
          </p:nvGrpSpPr>
          <p:grpSpPr>
            <a:xfrm rot="3022802">
              <a:off x="7292722" y="2474660"/>
              <a:ext cx="322404" cy="400080"/>
              <a:chOff x="6322500" y="3044550"/>
              <a:chExt cx="322400" cy="400075"/>
            </a:xfrm>
          </p:grpSpPr>
          <p:sp>
            <p:nvSpPr>
              <p:cNvPr id="865" name="Google Shape;865;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9" name="Google Shape;869;p36"/>
            <p:cNvSpPr/>
            <p:nvPr/>
          </p:nvSpPr>
          <p:spPr>
            <a:xfrm>
              <a:off x="6776025" y="211607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1699550" y="317586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1026975" y="2512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6918475" y="40318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36"/>
          <p:cNvGrpSpPr/>
          <p:nvPr/>
        </p:nvGrpSpPr>
        <p:grpSpPr>
          <a:xfrm>
            <a:off x="0" y="150"/>
            <a:ext cx="9144000" cy="5143350"/>
            <a:chOff x="0" y="150"/>
            <a:chExt cx="9144000" cy="5143350"/>
          </a:xfrm>
        </p:grpSpPr>
        <p:sp>
          <p:nvSpPr>
            <p:cNvPr id="875" name="Google Shape;875;p3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76" name="Google Shape;876;p3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877" name="Google Shape;877;p3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78" name="Google Shape;878;p3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246730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sp>
        <p:nvSpPr>
          <p:cNvPr id="147" name="Google Shape;147;p16"/>
          <p:cNvSpPr txBox="1">
            <a:spLocks noGrp="1"/>
          </p:cNvSpPr>
          <p:nvPr>
            <p:ph type="subTitle" idx="1"/>
          </p:nvPr>
        </p:nvSpPr>
        <p:spPr>
          <a:xfrm>
            <a:off x="2651857" y="2885987"/>
            <a:ext cx="38520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6"/>
          <p:cNvSpPr txBox="1">
            <a:spLocks noGrp="1"/>
          </p:cNvSpPr>
          <p:nvPr>
            <p:ph type="title"/>
          </p:nvPr>
        </p:nvSpPr>
        <p:spPr>
          <a:xfrm>
            <a:off x="1494900" y="1547962"/>
            <a:ext cx="6165900" cy="12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96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 name="Google Shape;149;p16"/>
          <p:cNvSpPr/>
          <p:nvPr/>
        </p:nvSpPr>
        <p:spPr>
          <a:xfrm>
            <a:off x="326825" y="-1476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16"/>
          <p:cNvGrpSpPr/>
          <p:nvPr/>
        </p:nvGrpSpPr>
        <p:grpSpPr>
          <a:xfrm>
            <a:off x="0" y="150"/>
            <a:ext cx="9144000" cy="5143350"/>
            <a:chOff x="0" y="150"/>
            <a:chExt cx="9144000" cy="5143350"/>
          </a:xfrm>
        </p:grpSpPr>
        <p:sp>
          <p:nvSpPr>
            <p:cNvPr id="152" name="Google Shape;152;p1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53" name="Google Shape;153;p1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54" name="Google Shape;154;p1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55" name="Google Shape;155;p1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684946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2594875" y="2482275"/>
            <a:ext cx="39531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14"/>
          <p:cNvSpPr txBox="1">
            <a:spLocks noGrp="1"/>
          </p:cNvSpPr>
          <p:nvPr>
            <p:ph type="title" idx="2" hasCustomPrompt="1"/>
          </p:nvPr>
        </p:nvSpPr>
        <p:spPr>
          <a:xfrm>
            <a:off x="4088275" y="1357268"/>
            <a:ext cx="96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8" name="Google Shape;128;p14"/>
          <p:cNvSpPr txBox="1">
            <a:spLocks noGrp="1"/>
          </p:cNvSpPr>
          <p:nvPr>
            <p:ph type="subTitle" idx="1"/>
          </p:nvPr>
        </p:nvSpPr>
        <p:spPr>
          <a:xfrm>
            <a:off x="3229975" y="3178847"/>
            <a:ext cx="2682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4"/>
          <p:cNvSpPr/>
          <p:nvPr/>
        </p:nvSpPr>
        <p:spPr>
          <a:xfrm>
            <a:off x="326825" y="-1476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14"/>
          <p:cNvGrpSpPr/>
          <p:nvPr/>
        </p:nvGrpSpPr>
        <p:grpSpPr>
          <a:xfrm>
            <a:off x="0" y="150"/>
            <a:ext cx="9144000" cy="5143350"/>
            <a:chOff x="0" y="150"/>
            <a:chExt cx="9144000" cy="5143350"/>
          </a:xfrm>
        </p:grpSpPr>
        <p:sp>
          <p:nvSpPr>
            <p:cNvPr id="132" name="Google Shape;132;p1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33" name="Google Shape;133;p1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34" name="Google Shape;134;p1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35" name="Google Shape;135;p1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393278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1" name="Google Shape;71;p8"/>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8"/>
          <p:cNvGrpSpPr/>
          <p:nvPr/>
        </p:nvGrpSpPr>
        <p:grpSpPr>
          <a:xfrm>
            <a:off x="0" y="150"/>
            <a:ext cx="9144000" cy="5143350"/>
            <a:chOff x="0" y="150"/>
            <a:chExt cx="9144000" cy="5143350"/>
          </a:xfrm>
        </p:grpSpPr>
        <p:sp>
          <p:nvSpPr>
            <p:cNvPr id="73" name="Google Shape;73;p8"/>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4" name="Google Shape;74;p8"/>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75" name="Google Shape;75;p8"/>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6" name="Google Shape;76;p8"/>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714303" y="1548850"/>
            <a:ext cx="4839900" cy="79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9"/>
          <p:cNvSpPr txBox="1">
            <a:spLocks noGrp="1"/>
          </p:cNvSpPr>
          <p:nvPr>
            <p:ph type="subTitle" idx="1"/>
          </p:nvPr>
        </p:nvSpPr>
        <p:spPr>
          <a:xfrm>
            <a:off x="714303" y="2297255"/>
            <a:ext cx="4839900" cy="130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9"/>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9"/>
          <p:cNvGrpSpPr/>
          <p:nvPr/>
        </p:nvGrpSpPr>
        <p:grpSpPr>
          <a:xfrm>
            <a:off x="0" y="150"/>
            <a:ext cx="9144000" cy="5143350"/>
            <a:chOff x="0" y="150"/>
            <a:chExt cx="9144000" cy="5143350"/>
          </a:xfrm>
        </p:grpSpPr>
        <p:sp>
          <p:nvSpPr>
            <p:cNvPr id="82" name="Google Shape;82;p9"/>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3" name="Google Shape;83;p9"/>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84" name="Google Shape;84;p9"/>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5" name="Google Shape;85;p9"/>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 name="Google Shape;108;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0" name="Google Shape;110;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4" name="Google Shape;114;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5" name="Google Shape;115;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6" name="Google Shape;116;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7" name="Google Shape;117;p13"/>
          <p:cNvSpPr/>
          <p:nvPr/>
        </p:nvSpPr>
        <p:spPr>
          <a:xfrm>
            <a:off x="720000" y="-1101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665275" y="2039975"/>
            <a:ext cx="1617200" cy="1617175"/>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815875" y="28085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13"/>
          <p:cNvGrpSpPr/>
          <p:nvPr/>
        </p:nvGrpSpPr>
        <p:grpSpPr>
          <a:xfrm>
            <a:off x="0" y="150"/>
            <a:ext cx="9144000" cy="5143350"/>
            <a:chOff x="0" y="150"/>
            <a:chExt cx="9144000" cy="5143350"/>
          </a:xfrm>
        </p:grpSpPr>
        <p:sp>
          <p:nvSpPr>
            <p:cNvPr id="121" name="Google Shape;121;p13"/>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22" name="Google Shape;122;p13"/>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23" name="Google Shape;123;p13"/>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24" name="Google Shape;124;p13"/>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a:off x="2620636" y="3074764"/>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8" name="Google Shape;138;p15"/>
          <p:cNvSpPr txBox="1">
            <a:spLocks noGrp="1"/>
          </p:cNvSpPr>
          <p:nvPr>
            <p:ph type="subTitle" idx="1"/>
          </p:nvPr>
        </p:nvSpPr>
        <p:spPr>
          <a:xfrm>
            <a:off x="2620625" y="1510150"/>
            <a:ext cx="5801100" cy="154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39" name="Google Shape;139;p15"/>
          <p:cNvSpPr/>
          <p:nvPr/>
        </p:nvSpPr>
        <p:spPr>
          <a:xfrm>
            <a:off x="7326575" y="2977697"/>
            <a:ext cx="1464025" cy="1803025"/>
          </a:xfrm>
          <a:custGeom>
            <a:avLst/>
            <a:gdLst/>
            <a:ahLst/>
            <a:cxnLst/>
            <a:rect l="l" t="t" r="r" b="b"/>
            <a:pathLst>
              <a:path w="58561" h="72121" extrusionOk="0">
                <a:moveTo>
                  <a:pt x="58561" y="346"/>
                </a:moveTo>
                <a:cubicBezTo>
                  <a:pt x="51375" y="346"/>
                  <a:pt x="39130" y="-1746"/>
                  <a:pt x="37572" y="5269"/>
                </a:cubicBezTo>
                <a:cubicBezTo>
                  <a:pt x="35037" y="16680"/>
                  <a:pt x="54648" y="30947"/>
                  <a:pt x="46382" y="39213"/>
                </a:cubicBezTo>
                <a:cubicBezTo>
                  <a:pt x="38470" y="47125"/>
                  <a:pt x="23693" y="40469"/>
                  <a:pt x="13215" y="44396"/>
                </a:cubicBezTo>
                <a:cubicBezTo>
                  <a:pt x="3628" y="47989"/>
                  <a:pt x="0" y="61883"/>
                  <a:pt x="0" y="72121"/>
                </a:cubicBezTo>
              </a:path>
            </a:pathLst>
          </a:custGeom>
          <a:noFill/>
          <a:ln w="19050" cap="flat" cmpd="sng">
            <a:solidFill>
              <a:schemeClr val="accent1"/>
            </a:solidFill>
            <a:prstDash val="dash"/>
            <a:round/>
            <a:headEnd type="none" w="med" len="med"/>
            <a:tailEnd type="none" w="med" len="med"/>
          </a:ln>
        </p:spPr>
      </p:sp>
      <p:sp>
        <p:nvSpPr>
          <p:cNvPr id="140" name="Google Shape;140;p15"/>
          <p:cNvSpPr/>
          <p:nvPr/>
        </p:nvSpPr>
        <p:spPr>
          <a:xfrm>
            <a:off x="-45350" y="540000"/>
            <a:ext cx="3162365" cy="4636414"/>
          </a:xfrm>
          <a:custGeom>
            <a:avLst/>
            <a:gdLst/>
            <a:ahLst/>
            <a:cxnLst/>
            <a:rect l="l" t="t" r="r" b="b"/>
            <a:pathLst>
              <a:path w="112670" h="165188" fill="none" extrusionOk="0">
                <a:moveTo>
                  <a:pt x="85571" y="165187"/>
                </a:moveTo>
                <a:cubicBezTo>
                  <a:pt x="85571" y="165187"/>
                  <a:pt x="112669" y="145899"/>
                  <a:pt x="91881" y="124790"/>
                </a:cubicBezTo>
                <a:cubicBezTo>
                  <a:pt x="77224" y="109907"/>
                  <a:pt x="29016" y="95608"/>
                  <a:pt x="33957" y="75474"/>
                </a:cubicBezTo>
                <a:cubicBezTo>
                  <a:pt x="38898" y="55329"/>
                  <a:pt x="70152" y="56186"/>
                  <a:pt x="62913" y="36874"/>
                </a:cubicBezTo>
                <a:cubicBezTo>
                  <a:pt x="55686" y="17574"/>
                  <a:pt x="45554" y="1572"/>
                  <a:pt x="1" y="1"/>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5"/>
          <p:cNvGrpSpPr/>
          <p:nvPr/>
        </p:nvGrpSpPr>
        <p:grpSpPr>
          <a:xfrm>
            <a:off x="0" y="150"/>
            <a:ext cx="9144000" cy="5143350"/>
            <a:chOff x="0" y="150"/>
            <a:chExt cx="9144000" cy="5143350"/>
          </a:xfrm>
        </p:grpSpPr>
        <p:sp>
          <p:nvSpPr>
            <p:cNvPr id="142" name="Google Shape;142;p1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43" name="Google Shape;143;p1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44" name="Google Shape;144;p1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45" name="Google Shape;145;p1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CUSTOM_2_1_1_1_1">
    <p:spTree>
      <p:nvGrpSpPr>
        <p:cNvPr id="1" name="Shape 180"/>
        <p:cNvGrpSpPr/>
        <p:nvPr/>
      </p:nvGrpSpPr>
      <p:grpSpPr>
        <a:xfrm>
          <a:off x="0" y="0"/>
          <a:ext cx="0" cy="0"/>
          <a:chOff x="0" y="0"/>
          <a:chExt cx="0" cy="0"/>
        </a:xfrm>
      </p:grpSpPr>
      <p:sp>
        <p:nvSpPr>
          <p:cNvPr id="181" name="Google Shape;181;p20"/>
          <p:cNvSpPr txBox="1">
            <a:spLocks noGrp="1"/>
          </p:cNvSpPr>
          <p:nvPr>
            <p:ph type="title"/>
          </p:nvPr>
        </p:nvSpPr>
        <p:spPr>
          <a:xfrm>
            <a:off x="1204451" y="1650000"/>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0"/>
          <p:cNvSpPr txBox="1">
            <a:spLocks noGrp="1"/>
          </p:cNvSpPr>
          <p:nvPr>
            <p:ph type="subTitle" idx="1"/>
          </p:nvPr>
        </p:nvSpPr>
        <p:spPr>
          <a:xfrm>
            <a:off x="1204461" y="2443108"/>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83" name="Google Shape;183;p20"/>
          <p:cNvGrpSpPr/>
          <p:nvPr/>
        </p:nvGrpSpPr>
        <p:grpSpPr>
          <a:xfrm>
            <a:off x="0" y="150"/>
            <a:ext cx="9144000" cy="5143350"/>
            <a:chOff x="0" y="150"/>
            <a:chExt cx="9144000" cy="5143350"/>
          </a:xfrm>
        </p:grpSpPr>
        <p:sp>
          <p:nvSpPr>
            <p:cNvPr id="184" name="Google Shape;184;p20"/>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85" name="Google Shape;185;p20"/>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86" name="Google Shape;186;p20"/>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87" name="Google Shape;187;p20"/>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5">
  <p:cSld name="CUSTOM_2_1_1_1_1_3">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xfrm>
            <a:off x="3739000" y="1592638"/>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21"/>
          <p:cNvSpPr txBox="1">
            <a:spLocks noGrp="1"/>
          </p:cNvSpPr>
          <p:nvPr>
            <p:ph type="subTitle" idx="1"/>
          </p:nvPr>
        </p:nvSpPr>
        <p:spPr>
          <a:xfrm>
            <a:off x="3739000" y="2385745"/>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p21"/>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192;p21"/>
          <p:cNvGrpSpPr/>
          <p:nvPr/>
        </p:nvGrpSpPr>
        <p:grpSpPr>
          <a:xfrm>
            <a:off x="0" y="150"/>
            <a:ext cx="9144000" cy="5143350"/>
            <a:chOff x="0" y="150"/>
            <a:chExt cx="9144000" cy="5143350"/>
          </a:xfrm>
        </p:grpSpPr>
        <p:sp>
          <p:nvSpPr>
            <p:cNvPr id="193" name="Google Shape;193;p21"/>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94" name="Google Shape;194;p21"/>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95" name="Google Shape;195;p21"/>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96" name="Google Shape;196;p21"/>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CUSTOM_2_1_1_1_1_1_1_1">
    <p:spTree>
      <p:nvGrpSpPr>
        <p:cNvPr id="1" name="Shape 221"/>
        <p:cNvGrpSpPr/>
        <p:nvPr/>
      </p:nvGrpSpPr>
      <p:grpSpPr>
        <a:xfrm>
          <a:off x="0" y="0"/>
          <a:ext cx="0" cy="0"/>
          <a:chOff x="0" y="0"/>
          <a:chExt cx="0" cy="0"/>
        </a:xfrm>
      </p:grpSpPr>
      <p:sp>
        <p:nvSpPr>
          <p:cNvPr id="222" name="Google Shape;222;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25"/>
          <p:cNvSpPr txBox="1">
            <a:spLocks noGrp="1"/>
          </p:cNvSpPr>
          <p:nvPr>
            <p:ph type="body" idx="1"/>
          </p:nvPr>
        </p:nvSpPr>
        <p:spPr>
          <a:xfrm>
            <a:off x="720000" y="1152475"/>
            <a:ext cx="3852000" cy="2483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Font typeface="Anaheim"/>
              <a:buChar char="●"/>
              <a:defRPr>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sp>
        <p:nvSpPr>
          <p:cNvPr id="224" name="Google Shape;224;p25"/>
          <p:cNvSpPr txBox="1">
            <a:spLocks noGrp="1"/>
          </p:cNvSpPr>
          <p:nvPr>
            <p:ph type="body" idx="2"/>
          </p:nvPr>
        </p:nvSpPr>
        <p:spPr>
          <a:xfrm>
            <a:off x="4572000" y="1152475"/>
            <a:ext cx="3852000" cy="24837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Clr>
                <a:schemeClr val="lt1"/>
              </a:buClr>
              <a:buSzPts val="1200"/>
              <a:buFont typeface="Anaheim"/>
              <a:buChar char="●"/>
              <a:defRPr sz="1200">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grpSp>
        <p:nvGrpSpPr>
          <p:cNvPr id="225" name="Google Shape;225;p25"/>
          <p:cNvGrpSpPr/>
          <p:nvPr/>
        </p:nvGrpSpPr>
        <p:grpSpPr>
          <a:xfrm>
            <a:off x="0" y="150"/>
            <a:ext cx="9144000" cy="5143350"/>
            <a:chOff x="0" y="150"/>
            <a:chExt cx="9144000" cy="5143350"/>
          </a:xfrm>
        </p:grpSpPr>
        <p:sp>
          <p:nvSpPr>
            <p:cNvPr id="226" name="Google Shape;226;p2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27" name="Google Shape;227;p2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228" name="Google Shape;228;p2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29" name="Google Shape;229;p2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800"/>
              <a:buFont typeface="Bowlby One"/>
              <a:buNone/>
              <a:defRPr sz="2800">
                <a:solidFill>
                  <a:schemeClr val="lt1"/>
                </a:solidFill>
                <a:latin typeface="Bowlby One"/>
                <a:ea typeface="Bowlby One"/>
                <a:cs typeface="Bowlby One"/>
                <a:sym typeface="Bowlby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8" r:id="rId4"/>
    <p:sldLayoutId id="2147483659" r:id="rId5"/>
    <p:sldLayoutId id="2147483661" r:id="rId6"/>
    <p:sldLayoutId id="2147483666" r:id="rId7"/>
    <p:sldLayoutId id="2147483667" r:id="rId8"/>
    <p:sldLayoutId id="2147483671" r:id="rId9"/>
    <p:sldLayoutId id="2147483673" r:id="rId10"/>
    <p:sldLayoutId id="2147483680" r:id="rId11"/>
    <p:sldLayoutId id="2147483681" r:id="rId12"/>
    <p:sldLayoutId id="2147483682" r:id="rId13"/>
    <p:sldLayoutId id="2147483686" r:id="rId14"/>
    <p:sldLayoutId id="2147483687" r:id="rId15"/>
    <p:sldLayoutId id="214748368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78" Type="http://schemas.openxmlformats.org/officeDocument/2006/relationships/image" Target="../media/image21.png"/><Relationship Id="rId77"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49" Type="http://schemas.openxmlformats.org/officeDocument/2006/relationships/image" Target="../media/image192.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50"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png"/><Relationship Id="rId49" Type="http://schemas.openxmlformats.org/officeDocument/2006/relationships/image" Target="../media/image192.sv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1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2.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2.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5.wdp"/><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 Id="rId9" Type="http://schemas.openxmlformats.org/officeDocument/2006/relationships/image" Target="../media/image400.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400.sv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4.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image" Target="../media/image52.png"/><Relationship Id="rId5" Type="http://schemas.openxmlformats.org/officeDocument/2006/relationships/audio" Target="../media/audio1.wav"/><Relationship Id="rId15" Type="http://schemas.openxmlformats.org/officeDocument/2006/relationships/audio" Target="NULL"/><Relationship Id="rId10" Type="http://schemas.openxmlformats.org/officeDocument/2006/relationships/image" Target="../media/image51.gif"/><Relationship Id="rId4" Type="http://schemas.openxmlformats.org/officeDocument/2006/relationships/notesSlide" Target="../notesSlides/notesSlide22.xml"/><Relationship Id="rId9" Type="http://schemas.openxmlformats.org/officeDocument/2006/relationships/image" Target="../media/image48.jpg"/><Relationship Id="rId14" Type="http://schemas.openxmlformats.org/officeDocument/2006/relationships/audio" Target="NULL"/></Relationships>
</file>

<file path=ppt/slides/_rels/slide3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audio" Target="../media/audio5.wav"/><Relationship Id="rId7"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6.wmf"/><Relationship Id="rId5" Type="http://schemas.openxmlformats.org/officeDocument/2006/relationships/audio" Target="../media/audio7.wav"/><Relationship Id="rId10" Type="http://schemas.openxmlformats.org/officeDocument/2006/relationships/image" Target="../media/image55.emf"/><Relationship Id="rId4" Type="http://schemas.openxmlformats.org/officeDocument/2006/relationships/audio" Target="../media/audio6.wav"/><Relationship Id="rId9" Type="http://schemas.openxmlformats.org/officeDocument/2006/relationships/image" Target="../media/image54.emf"/></Relationships>
</file>

<file path=ppt/slides/_rels/slide36.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audio" Target="../media/audio5.wav"/><Relationship Id="rId7"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6.wmf"/><Relationship Id="rId5" Type="http://schemas.openxmlformats.org/officeDocument/2006/relationships/audio" Target="../media/audio7.wav"/><Relationship Id="rId10" Type="http://schemas.openxmlformats.org/officeDocument/2006/relationships/image" Target="../media/image55.emf"/><Relationship Id="rId4" Type="http://schemas.openxmlformats.org/officeDocument/2006/relationships/audio" Target="../media/audio6.wav"/><Relationship Id="rId9" Type="http://schemas.openxmlformats.org/officeDocument/2006/relationships/image" Target="../media/image54.emf"/></Relationships>
</file>

<file path=ppt/slides/_rels/slide37.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audio" Target="../media/audio5.wav"/><Relationship Id="rId7"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6.wmf"/><Relationship Id="rId5" Type="http://schemas.openxmlformats.org/officeDocument/2006/relationships/audio" Target="../media/audio7.wav"/><Relationship Id="rId10" Type="http://schemas.openxmlformats.org/officeDocument/2006/relationships/image" Target="../media/image55.emf"/><Relationship Id="rId4" Type="http://schemas.openxmlformats.org/officeDocument/2006/relationships/audio" Target="../media/audio6.wav"/><Relationship Id="rId9" Type="http://schemas.openxmlformats.org/officeDocument/2006/relationships/image" Target="../media/image54.emf"/></Relationships>
</file>

<file path=ppt/slides/_rels/slide3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audio" Target="../media/audio5.wav"/><Relationship Id="rId7"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6.wmf"/><Relationship Id="rId5" Type="http://schemas.openxmlformats.org/officeDocument/2006/relationships/audio" Target="../media/audio7.wav"/><Relationship Id="rId10" Type="http://schemas.openxmlformats.org/officeDocument/2006/relationships/image" Target="../media/image55.emf"/><Relationship Id="rId4" Type="http://schemas.openxmlformats.org/officeDocument/2006/relationships/audio" Target="../media/audio6.wav"/><Relationship Id="rId9" Type="http://schemas.openxmlformats.org/officeDocument/2006/relationships/image" Target="../media/image54.emf"/></Relationships>
</file>

<file path=ppt/slides/_rels/slide39.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audio" Target="../media/audio5.wav"/><Relationship Id="rId7"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6.wmf"/><Relationship Id="rId5" Type="http://schemas.openxmlformats.org/officeDocument/2006/relationships/audio" Target="../media/audio7.wav"/><Relationship Id="rId10" Type="http://schemas.openxmlformats.org/officeDocument/2006/relationships/image" Target="../media/image55.emf"/><Relationship Id="rId4" Type="http://schemas.openxmlformats.org/officeDocument/2006/relationships/audio" Target="../media/audio6.wav"/><Relationship Id="rId9" Type="http://schemas.openxmlformats.org/officeDocument/2006/relationships/image" Target="../media/image5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audio" Target="../media/audio5.wav"/><Relationship Id="rId7" Type="http://schemas.openxmlformats.org/officeDocument/2006/relationships/image" Target="../media/image48.jpg"/><Relationship Id="rId12"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6.wmf"/><Relationship Id="rId5" Type="http://schemas.openxmlformats.org/officeDocument/2006/relationships/audio" Target="../media/audio7.wav"/><Relationship Id="rId10" Type="http://schemas.openxmlformats.org/officeDocument/2006/relationships/image" Target="../media/image55.emf"/><Relationship Id="rId4" Type="http://schemas.openxmlformats.org/officeDocument/2006/relationships/audio" Target="../media/audio6.wav"/><Relationship Id="rId9" Type="http://schemas.openxmlformats.org/officeDocument/2006/relationships/image" Target="../media/image54.emf"/></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grpSp>
        <p:nvGrpSpPr>
          <p:cNvPr id="3701" name="Google Shape;3701;p70"/>
          <p:cNvGrpSpPr/>
          <p:nvPr/>
        </p:nvGrpSpPr>
        <p:grpSpPr>
          <a:xfrm flipH="1">
            <a:off x="901126" y="3710331"/>
            <a:ext cx="4244227" cy="1070729"/>
            <a:chOff x="2972000" y="3539931"/>
            <a:chExt cx="5356843" cy="1351419"/>
          </a:xfrm>
        </p:grpSpPr>
        <p:sp>
          <p:nvSpPr>
            <p:cNvPr id="3702" name="Google Shape;3702;p70"/>
            <p:cNvSpPr/>
            <p:nvPr/>
          </p:nvSpPr>
          <p:spPr>
            <a:xfrm rot="10800000" flipH="1">
              <a:off x="2972000" y="3771905"/>
              <a:ext cx="5356843" cy="1119445"/>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3703" name="Google Shape;3703;p70"/>
            <p:cNvGrpSpPr/>
            <p:nvPr/>
          </p:nvGrpSpPr>
          <p:grpSpPr>
            <a:xfrm rot="-456067">
              <a:off x="7413430" y="3574180"/>
              <a:ext cx="581447" cy="957366"/>
              <a:chOff x="6628200" y="3885125"/>
              <a:chExt cx="473300" cy="779300"/>
            </a:xfrm>
          </p:grpSpPr>
          <p:sp>
            <p:nvSpPr>
              <p:cNvPr id="3704" name="Google Shape;3704;p70"/>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0"/>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0"/>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0"/>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0"/>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0"/>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0"/>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0"/>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0"/>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0"/>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0"/>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0"/>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0"/>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0"/>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0"/>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0"/>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0"/>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1" name="Google Shape;3721;p70"/>
            <p:cNvSpPr/>
            <p:nvPr/>
          </p:nvSpPr>
          <p:spPr>
            <a:xfrm>
              <a:off x="5242425" y="44084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0"/>
            <p:cNvSpPr/>
            <p:nvPr/>
          </p:nvSpPr>
          <p:spPr>
            <a:xfrm>
              <a:off x="4655575" y="45188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0"/>
            <p:cNvSpPr/>
            <p:nvPr/>
          </p:nvSpPr>
          <p:spPr>
            <a:xfrm>
              <a:off x="6310550" y="443822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4" name="Google Shape;3724;p70"/>
          <p:cNvGrpSpPr/>
          <p:nvPr/>
        </p:nvGrpSpPr>
        <p:grpSpPr>
          <a:xfrm>
            <a:off x="783114" y="572844"/>
            <a:ext cx="969111" cy="938958"/>
            <a:chOff x="3332550" y="1745600"/>
            <a:chExt cx="705475" cy="683525"/>
          </a:xfrm>
        </p:grpSpPr>
        <p:sp>
          <p:nvSpPr>
            <p:cNvPr id="3725" name="Google Shape;3725;p70"/>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0"/>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0"/>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0"/>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0"/>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0"/>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0"/>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0"/>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0"/>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0"/>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5" name="Google Shape;3735;p70"/>
          <p:cNvSpPr/>
          <p:nvPr/>
        </p:nvSpPr>
        <p:spPr>
          <a:xfrm>
            <a:off x="6374325" y="376675"/>
            <a:ext cx="2422750" cy="584325"/>
          </a:xfrm>
          <a:custGeom>
            <a:avLst/>
            <a:gdLst/>
            <a:ahLst/>
            <a:cxnLst/>
            <a:rect l="l" t="t" r="r" b="b"/>
            <a:pathLst>
              <a:path w="96910" h="23373" extrusionOk="0">
                <a:moveTo>
                  <a:pt x="0" y="0"/>
                </a:moveTo>
                <a:cubicBezTo>
                  <a:pt x="0" y="8465"/>
                  <a:pt x="4081" y="19817"/>
                  <a:pt x="12178" y="22284"/>
                </a:cubicBezTo>
                <a:cubicBezTo>
                  <a:pt x="28453" y="27243"/>
                  <a:pt x="45024" y="12800"/>
                  <a:pt x="61929" y="10883"/>
                </a:cubicBezTo>
                <a:cubicBezTo>
                  <a:pt x="73745" y="9543"/>
                  <a:pt x="90710" y="7732"/>
                  <a:pt x="96910" y="17879"/>
                </a:cubicBezTo>
              </a:path>
            </a:pathLst>
          </a:custGeom>
          <a:noFill/>
          <a:ln w="19050" cap="flat" cmpd="sng">
            <a:solidFill>
              <a:schemeClr val="accent1"/>
            </a:solidFill>
            <a:prstDash val="dash"/>
            <a:round/>
            <a:headEnd type="none" w="med" len="med"/>
            <a:tailEnd type="none" w="med" len="med"/>
          </a:ln>
        </p:spPr>
      </p:sp>
      <p:sp>
        <p:nvSpPr>
          <p:cNvPr id="3736" name="Google Shape;3736;p70"/>
          <p:cNvSpPr/>
          <p:nvPr/>
        </p:nvSpPr>
        <p:spPr>
          <a:xfrm>
            <a:off x="6345675" y="5728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extBox 49"/>
          <p:cNvSpPr txBox="1"/>
          <p:nvPr/>
        </p:nvSpPr>
        <p:spPr>
          <a:xfrm>
            <a:off x="0" y="1323167"/>
            <a:ext cx="9144001" cy="1938992"/>
          </a:xfrm>
          <a:prstGeom prst="rect">
            <a:avLst/>
          </a:prstGeom>
          <a:noFill/>
        </p:spPr>
        <p:txBody>
          <a:bodyPr wrap="square" rtlCol="0">
            <a:spAutoFit/>
          </a:bodyPr>
          <a:lstStyle/>
          <a:p>
            <a:pPr algn="ctr">
              <a:lnSpc>
                <a:spcPct val="150000"/>
              </a:lnSpc>
            </a:pPr>
            <a:r>
              <a:rPr lang="en-US" sz="4000" b="1" smtClean="0">
                <a:solidFill>
                  <a:srgbClr val="FF5F5F"/>
                </a:solidFill>
              </a:rPr>
              <a:t>NHIỆT LIỆT CHÀO ĐÓN </a:t>
            </a:r>
          </a:p>
          <a:p>
            <a:pPr algn="ctr">
              <a:lnSpc>
                <a:spcPct val="150000"/>
              </a:lnSpc>
            </a:pPr>
            <a:r>
              <a:rPr lang="en-US" sz="4000" b="1" smtClean="0">
                <a:solidFill>
                  <a:srgbClr val="FF5F5F"/>
                </a:solidFill>
              </a:rPr>
              <a:t>CẢ LỚP ĐẾN BUỔI HỌC MỚI!</a:t>
            </a:r>
            <a:endParaRPr lang="en-US" sz="4000" b="1">
              <a:solidFill>
                <a:srgbClr val="FF5F5F"/>
              </a:solidFill>
            </a:endParaRPr>
          </a:p>
        </p:txBody>
      </p:sp>
      <p:pic>
        <p:nvPicPr>
          <p:cNvPr id="51" name="Google Shape;198;p2"/>
          <p:cNvPicPr preferRelativeResize="0"/>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6345675" y="3983124"/>
            <a:ext cx="2264925" cy="642147"/>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spd="med">
        <p15:prstTrans prst="drap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rot="18678512">
            <a:off x="692831" y="1932665"/>
            <a:ext cx="419444" cy="4194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12311" y="495579"/>
            <a:ext cx="7813524" cy="4208624"/>
            <a:chOff x="712311" y="495579"/>
            <a:chExt cx="7813524" cy="4208624"/>
          </a:xfrm>
        </p:grpSpPr>
        <p:grpSp>
          <p:nvGrpSpPr>
            <p:cNvPr id="6" name="Group 5"/>
            <p:cNvGrpSpPr/>
            <p:nvPr/>
          </p:nvGrpSpPr>
          <p:grpSpPr>
            <a:xfrm>
              <a:off x="3328511" y="495579"/>
              <a:ext cx="2486978" cy="400110"/>
              <a:chOff x="3106629" y="2979290"/>
              <a:chExt cx="2486978" cy="400110"/>
            </a:xfrm>
          </p:grpSpPr>
          <p:sp>
            <p:nvSpPr>
              <p:cNvPr id="7" name="TextBox 6"/>
              <p:cNvSpPr txBox="1"/>
              <p:nvPr/>
            </p:nvSpPr>
            <p:spPr>
              <a:xfrm>
                <a:off x="3434359" y="2979290"/>
                <a:ext cx="2159248" cy="400110"/>
              </a:xfrm>
              <a:prstGeom prst="rect">
                <a:avLst/>
              </a:prstGeom>
              <a:noFill/>
            </p:spPr>
            <p:txBody>
              <a:bodyPr wrap="square" rtlCol="0">
                <a:spAutoFit/>
              </a:bodyPr>
              <a:lstStyle/>
              <a:p>
                <a:r>
                  <a:rPr lang="en-US" sz="2000" b="1" smtClean="0">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106629" y="3002152"/>
                <a:ext cx="366712" cy="310431"/>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0200" y="1936905"/>
              <a:ext cx="1845635" cy="1703664"/>
            </a:xfrm>
            <a:prstGeom prst="rect">
              <a:avLst/>
            </a:prstGeom>
          </p:spPr>
        </p:pic>
        <p:sp>
          <p:nvSpPr>
            <p:cNvPr id="15" name="TextBox 14"/>
            <p:cNvSpPr txBox="1"/>
            <p:nvPr/>
          </p:nvSpPr>
          <p:spPr>
            <a:xfrm>
              <a:off x="712311" y="918551"/>
              <a:ext cx="7707790" cy="3785652"/>
            </a:xfrm>
            <a:prstGeom prst="rect">
              <a:avLst/>
            </a:prstGeom>
            <a:noFill/>
          </p:spPr>
          <p:txBody>
            <a:bodyPr wrap="square" rtlCol="0">
              <a:spAutoFit/>
            </a:bodyPr>
            <a:lstStyle/>
            <a:p>
              <a:pPr algn="just">
                <a:lnSpc>
                  <a:spcPct val="150000"/>
                </a:lnSpc>
              </a:pPr>
              <a:r>
                <a:rPr lang="vi-VN" sz="2000"/>
                <a:t>1. Em hãy quan sát tấm thiệp ở Hình 41 và chọn phương án đúng để trả lời </a:t>
              </a:r>
              <a:r>
                <a:rPr lang="vi-VN" sz="2000"/>
                <a:t>câu </a:t>
              </a:r>
              <a:r>
                <a:rPr lang="vi-VN" sz="2000" smtClean="0"/>
                <a:t>hỏi</a:t>
              </a:r>
              <a:r>
                <a:rPr lang="en-US" sz="2000" smtClean="0"/>
                <a:t>: </a:t>
              </a:r>
              <a:r>
                <a:rPr lang="vi-VN" sz="2000" smtClean="0"/>
                <a:t>Tấm </a:t>
              </a:r>
              <a:r>
                <a:rPr lang="vi-VN" sz="2000"/>
                <a:t>thiệp gồm những thông tin dạng nào?</a:t>
              </a:r>
            </a:p>
            <a:p>
              <a:pPr algn="just">
                <a:lnSpc>
                  <a:spcPct val="150000"/>
                </a:lnSpc>
              </a:pPr>
              <a:r>
                <a:rPr lang="vi-VN" sz="2000"/>
                <a:t>A. Dạng chữ và dạng hình ảnh.</a:t>
              </a:r>
            </a:p>
            <a:p>
              <a:pPr algn="just">
                <a:lnSpc>
                  <a:spcPct val="150000"/>
                </a:lnSpc>
              </a:pPr>
              <a:r>
                <a:rPr lang="vi-VN" sz="2000"/>
                <a:t>B. Dạng chữ và dạng âm thanh.</a:t>
              </a:r>
            </a:p>
            <a:p>
              <a:pPr algn="just">
                <a:lnSpc>
                  <a:spcPct val="150000"/>
                </a:lnSpc>
              </a:pPr>
              <a:r>
                <a:rPr lang="vi-VN" sz="2000"/>
                <a:t>C. Dạng hình ảnh và dạng âm thanh.</a:t>
              </a:r>
            </a:p>
            <a:p>
              <a:pPr algn="just">
                <a:lnSpc>
                  <a:spcPct val="150000"/>
                </a:lnSpc>
              </a:pPr>
              <a:r>
                <a:rPr lang="vi-VN" sz="2000"/>
                <a:t>D. Dạng chữ, dạng hình ảnh và dạng âm thanh.</a:t>
              </a:r>
            </a:p>
            <a:p>
              <a:pPr algn="just">
                <a:lnSpc>
                  <a:spcPct val="150000"/>
                </a:lnSpc>
              </a:pPr>
              <a:r>
                <a:rPr lang="vi-VN" sz="2000"/>
                <a:t>2. Để giúp em tạo tấm thiệp thì phần mềm đồ hoạ cần có những công cụ gì?</a:t>
              </a:r>
            </a:p>
          </p:txBody>
        </p:sp>
      </p:grpSp>
    </p:spTree>
    <p:extLst>
      <p:ext uri="{BB962C8B-B14F-4D97-AF65-F5344CB8AC3E}">
        <p14:creationId xmlns:p14="http://schemas.microsoft.com/office/powerpoint/2010/main" val="302953337"/>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76" name="Google Shape;1676;p47"/>
          <p:cNvSpPr/>
          <p:nvPr/>
        </p:nvSpPr>
        <p:spPr>
          <a:xfrm>
            <a:off x="999843" y="611862"/>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47"/>
          <p:cNvGrpSpPr/>
          <p:nvPr/>
        </p:nvGrpSpPr>
        <p:grpSpPr>
          <a:xfrm rot="768149">
            <a:off x="8189191" y="576799"/>
            <a:ext cx="305866" cy="305901"/>
            <a:chOff x="1771350" y="2996325"/>
            <a:chExt cx="219675" cy="219700"/>
          </a:xfrm>
        </p:grpSpPr>
        <p:sp>
          <p:nvSpPr>
            <p:cNvPr id="1678" name="Google Shape;1678;p47"/>
            <p:cNvSpPr/>
            <p:nvPr/>
          </p:nvSpPr>
          <p:spPr>
            <a:xfrm>
              <a:off x="1771350" y="3054075"/>
              <a:ext cx="161950" cy="161950"/>
            </a:xfrm>
            <a:custGeom>
              <a:avLst/>
              <a:gdLst/>
              <a:ahLst/>
              <a:cxnLst/>
              <a:rect l="l" t="t" r="r" b="b"/>
              <a:pathLst>
                <a:path w="6478" h="6478" fill="none" extrusionOk="0">
                  <a:moveTo>
                    <a:pt x="0" y="1"/>
                  </a:moveTo>
                  <a:lnTo>
                    <a:pt x="6477" y="1"/>
                  </a:lnTo>
                  <a:lnTo>
                    <a:pt x="6477" y="6478"/>
                  </a:lnTo>
                  <a:lnTo>
                    <a:pt x="0"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7"/>
            <p:cNvSpPr/>
            <p:nvPr/>
          </p:nvSpPr>
          <p:spPr>
            <a:xfrm>
              <a:off x="1829075" y="2996325"/>
              <a:ext cx="161950" cy="161950"/>
            </a:xfrm>
            <a:custGeom>
              <a:avLst/>
              <a:gdLst/>
              <a:ahLst/>
              <a:cxnLst/>
              <a:rect l="l" t="t" r="r" b="b"/>
              <a:pathLst>
                <a:path w="6478" h="6478" fill="none" extrusionOk="0">
                  <a:moveTo>
                    <a:pt x="1" y="1"/>
                  </a:moveTo>
                  <a:lnTo>
                    <a:pt x="6478" y="1"/>
                  </a:lnTo>
                  <a:lnTo>
                    <a:pt x="6478" y="6478"/>
                  </a:lnTo>
                  <a:lnTo>
                    <a:pt x="1"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7"/>
            <p:cNvSpPr/>
            <p:nvPr/>
          </p:nvSpPr>
          <p:spPr>
            <a:xfrm>
              <a:off x="1771350" y="2996325"/>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7"/>
            <p:cNvSpPr/>
            <p:nvPr/>
          </p:nvSpPr>
          <p:spPr>
            <a:xfrm>
              <a:off x="1933275" y="3158250"/>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7"/>
            <p:cNvSpPr/>
            <p:nvPr/>
          </p:nvSpPr>
          <p:spPr>
            <a:xfrm>
              <a:off x="1771350" y="3158250"/>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7"/>
            <p:cNvSpPr/>
            <p:nvPr/>
          </p:nvSpPr>
          <p:spPr>
            <a:xfrm>
              <a:off x="1933275" y="2996325"/>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4" name="Google Shape;1684;p47"/>
          <p:cNvSpPr/>
          <p:nvPr/>
        </p:nvSpPr>
        <p:spPr>
          <a:xfrm>
            <a:off x="3769688" y="43523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7"/>
          <p:cNvSpPr/>
          <p:nvPr/>
        </p:nvSpPr>
        <p:spPr>
          <a:xfrm>
            <a:off x="2934063" y="42934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7"/>
          <p:cNvSpPr/>
          <p:nvPr/>
        </p:nvSpPr>
        <p:spPr>
          <a:xfrm>
            <a:off x="4377902" y="4186407"/>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7"/>
          <p:cNvSpPr/>
          <p:nvPr/>
        </p:nvSpPr>
        <p:spPr>
          <a:xfrm>
            <a:off x="6731750" y="427170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7"/>
          <p:cNvSpPr/>
          <p:nvPr/>
        </p:nvSpPr>
        <p:spPr>
          <a:xfrm>
            <a:off x="1655375" y="4412188"/>
            <a:ext cx="138425" cy="159850"/>
          </a:xfrm>
          <a:custGeom>
            <a:avLst/>
            <a:gdLst/>
            <a:ahLst/>
            <a:cxnLst/>
            <a:rect l="l" t="t" r="r" b="b"/>
            <a:pathLst>
              <a:path w="5537" h="6394" extrusionOk="0">
                <a:moveTo>
                  <a:pt x="2763" y="0"/>
                </a:moveTo>
                <a:lnTo>
                  <a:pt x="2036" y="1941"/>
                </a:lnTo>
                <a:lnTo>
                  <a:pt x="1" y="1596"/>
                </a:lnTo>
                <a:lnTo>
                  <a:pt x="1322" y="3191"/>
                </a:lnTo>
                <a:lnTo>
                  <a:pt x="1" y="4798"/>
                </a:lnTo>
                <a:lnTo>
                  <a:pt x="1" y="4798"/>
                </a:lnTo>
                <a:lnTo>
                  <a:pt x="2036" y="4441"/>
                </a:lnTo>
                <a:lnTo>
                  <a:pt x="2763" y="6394"/>
                </a:lnTo>
                <a:lnTo>
                  <a:pt x="3501" y="4441"/>
                </a:lnTo>
                <a:lnTo>
                  <a:pt x="5537" y="4798"/>
                </a:lnTo>
                <a:lnTo>
                  <a:pt x="5537" y="4798"/>
                </a:lnTo>
                <a:lnTo>
                  <a:pt x="4215" y="3191"/>
                </a:lnTo>
                <a:lnTo>
                  <a:pt x="5537" y="1596"/>
                </a:lnTo>
                <a:lnTo>
                  <a:pt x="3501" y="1941"/>
                </a:lnTo>
                <a:lnTo>
                  <a:pt x="27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7"/>
          <p:cNvSpPr/>
          <p:nvPr/>
        </p:nvSpPr>
        <p:spPr>
          <a:xfrm>
            <a:off x="627700" y="1027757"/>
            <a:ext cx="150950" cy="150925"/>
          </a:xfrm>
          <a:custGeom>
            <a:avLst/>
            <a:gdLst/>
            <a:ahLst/>
            <a:cxnLst/>
            <a:rect l="l" t="t" r="r" b="b"/>
            <a:pathLst>
              <a:path w="6038" h="6037" fill="none" extrusionOk="0">
                <a:moveTo>
                  <a:pt x="3013" y="0"/>
                </a:moveTo>
                <a:lnTo>
                  <a:pt x="3608" y="2429"/>
                </a:lnTo>
                <a:lnTo>
                  <a:pt x="6037" y="3024"/>
                </a:lnTo>
                <a:lnTo>
                  <a:pt x="3608" y="3620"/>
                </a:lnTo>
                <a:lnTo>
                  <a:pt x="3013" y="6037"/>
                </a:lnTo>
                <a:lnTo>
                  <a:pt x="2418" y="3620"/>
                </a:lnTo>
                <a:lnTo>
                  <a:pt x="1" y="3024"/>
                </a:lnTo>
                <a:lnTo>
                  <a:pt x="2418"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7" name="Google Shape;1697;p47"/>
          <p:cNvGrpSpPr/>
          <p:nvPr/>
        </p:nvGrpSpPr>
        <p:grpSpPr>
          <a:xfrm rot="3078532">
            <a:off x="4970580" y="4027758"/>
            <a:ext cx="428255" cy="531433"/>
            <a:chOff x="6322500" y="3044550"/>
            <a:chExt cx="322400" cy="400075"/>
          </a:xfrm>
        </p:grpSpPr>
        <p:sp>
          <p:nvSpPr>
            <p:cNvPr id="1698" name="Google Shape;1698;p47"/>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7"/>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7"/>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7"/>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228;p43"/>
          <p:cNvGrpSpPr/>
          <p:nvPr/>
        </p:nvGrpSpPr>
        <p:grpSpPr>
          <a:xfrm>
            <a:off x="7752508" y="3844644"/>
            <a:ext cx="705475" cy="683525"/>
            <a:chOff x="3332550" y="1745600"/>
            <a:chExt cx="705475" cy="683525"/>
          </a:xfrm>
        </p:grpSpPr>
        <p:sp>
          <p:nvSpPr>
            <p:cNvPr id="113" name="Google Shape;1229;p43"/>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30;p43"/>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31;p43"/>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32;p43"/>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33;p43"/>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34;p43"/>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35;p43"/>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36;p43"/>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37;p43"/>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38;p43"/>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roup 122"/>
          <p:cNvGrpSpPr/>
          <p:nvPr/>
        </p:nvGrpSpPr>
        <p:grpSpPr>
          <a:xfrm>
            <a:off x="2221961" y="519925"/>
            <a:ext cx="4803213" cy="1015663"/>
            <a:chOff x="605200" y="2456835"/>
            <a:chExt cx="4803213" cy="1015663"/>
          </a:xfrm>
        </p:grpSpPr>
        <p:sp>
          <p:nvSpPr>
            <p:cNvPr id="124" name="TextBox 123"/>
            <p:cNvSpPr txBox="1"/>
            <p:nvPr/>
          </p:nvSpPr>
          <p:spPr>
            <a:xfrm>
              <a:off x="605200" y="2456835"/>
              <a:ext cx="4803213" cy="1015663"/>
            </a:xfrm>
            <a:prstGeom prst="rect">
              <a:avLst/>
            </a:prstGeom>
            <a:noFill/>
          </p:spPr>
          <p:txBody>
            <a:bodyPr wrap="square" rtlCol="0">
              <a:spAutoFit/>
            </a:bodyPr>
            <a:lstStyle/>
            <a:p>
              <a:pPr lvl="1" algn="just">
                <a:lnSpc>
                  <a:spcPct val="150000"/>
                </a:lnSpc>
              </a:pPr>
              <a:r>
                <a:rPr lang="en-US" sz="2000" smtClean="0"/>
                <a:t>    </a:t>
              </a:r>
              <a:r>
                <a:rPr lang="vi-VN" sz="2000" smtClean="0"/>
                <a:t>Để tạo </a:t>
              </a:r>
              <a:r>
                <a:rPr lang="vi-VN" sz="2000"/>
                <a:t>tấm thiệp thì phần mềm cần có công cụ vẽ hình và công cụ viết chữ.</a:t>
              </a:r>
              <a:endParaRPr lang="en-US" sz="2000"/>
            </a:p>
          </p:txBody>
        </p:sp>
        <p:pic>
          <p:nvPicPr>
            <p:cNvPr id="125"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https://truyenthongdps.com/wp-content/uploads/2024/05/phan-mem-thiet-ke-do-hoa-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399" y="1774493"/>
            <a:ext cx="3434899" cy="19030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ytimg.com/vi/YB2nyNpRUNA/maxres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729" y="1772492"/>
            <a:ext cx="3390371" cy="190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518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500"/>
                                        <p:tgtEl>
                                          <p:spTgt spid="2050"/>
                                        </p:tgtEl>
                                      </p:cBhvr>
                                    </p:animEffect>
                                  </p:childTnLst>
                                </p:cTn>
                              </p:par>
                              <p:par>
                                <p:cTn id="13" presetID="21" presetClass="entr" presetSubtype="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heel(1)">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28511" y="476864"/>
            <a:ext cx="2486978" cy="400110"/>
            <a:chOff x="3106629" y="2979290"/>
            <a:chExt cx="2486978" cy="400110"/>
          </a:xfrm>
        </p:grpSpPr>
        <p:sp>
          <p:nvSpPr>
            <p:cNvPr id="7" name="TextBox 6"/>
            <p:cNvSpPr txBox="1"/>
            <p:nvPr/>
          </p:nvSpPr>
          <p:spPr>
            <a:xfrm>
              <a:off x="3434359" y="2979290"/>
              <a:ext cx="2159248" cy="400110"/>
            </a:xfrm>
            <a:prstGeom prst="rect">
              <a:avLst/>
            </a:prstGeom>
            <a:noFill/>
          </p:spPr>
          <p:txBody>
            <a:bodyPr wrap="square" rtlCol="0">
              <a:spAutoFit/>
            </a:bodyPr>
            <a:lstStyle/>
            <a:p>
              <a:r>
                <a:rPr lang="en-US" sz="2000" b="1" smtClean="0">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106629" y="3002152"/>
              <a:ext cx="366712" cy="310431"/>
            </a:xfrm>
            <a:prstGeom prst="rect">
              <a:avLst/>
            </a:prstGeom>
          </p:spPr>
        </p:pic>
      </p:grpSp>
      <p:sp>
        <p:nvSpPr>
          <p:cNvPr id="9" name="TextBox 8"/>
          <p:cNvSpPr txBox="1"/>
          <p:nvPr/>
        </p:nvSpPr>
        <p:spPr>
          <a:xfrm>
            <a:off x="0" y="870760"/>
            <a:ext cx="9144000" cy="496996"/>
          </a:xfrm>
          <a:prstGeom prst="rect">
            <a:avLst/>
          </a:prstGeom>
          <a:noFill/>
        </p:spPr>
        <p:txBody>
          <a:bodyPr wrap="square" rtlCol="0">
            <a:spAutoFit/>
          </a:bodyPr>
          <a:lstStyle/>
          <a:p>
            <a:pPr algn="ctr">
              <a:lnSpc>
                <a:spcPct val="150000"/>
              </a:lnSpc>
            </a:pPr>
            <a:r>
              <a:rPr lang="en-US" sz="2000" smtClean="0"/>
              <a:t>Quan </a:t>
            </a:r>
            <a:r>
              <a:rPr lang="en-US" sz="2000"/>
              <a:t>sát </a:t>
            </a:r>
            <a:r>
              <a:rPr lang="en-US" sz="2000"/>
              <a:t>Hình </a:t>
            </a:r>
            <a:r>
              <a:rPr lang="en-US" sz="2000" smtClean="0"/>
              <a:t>41, đọc </a:t>
            </a:r>
            <a:r>
              <a:rPr lang="en-US" sz="2000"/>
              <a:t>nội dung phần 2 </a:t>
            </a:r>
            <a:r>
              <a:rPr lang="en-US" sz="2000"/>
              <a:t>SGK </a:t>
            </a:r>
            <a:r>
              <a:rPr lang="en-US" sz="2000" smtClean="0"/>
              <a:t>tr.38 và trả </a:t>
            </a:r>
            <a:r>
              <a:rPr lang="en-US" sz="2000"/>
              <a:t>lời </a:t>
            </a:r>
            <a:r>
              <a:rPr lang="en-US" sz="2000" smtClean="0"/>
              <a:t>câu hỏi:</a:t>
            </a:r>
            <a:endParaRPr lang="en-US" sz="200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489" y="1876420"/>
            <a:ext cx="2762531" cy="2550029"/>
          </a:xfrm>
          <a:prstGeom prst="rect">
            <a:avLst/>
          </a:prstGeom>
        </p:spPr>
      </p:pic>
      <p:grpSp>
        <p:nvGrpSpPr>
          <p:cNvPr id="15" name="Group 14">
            <a:extLst>
              <a:ext uri="{FF2B5EF4-FFF2-40B4-BE49-F238E27FC236}">
                <a16:creationId xmlns:a16="http://schemas.microsoft.com/office/drawing/2014/main" id="{34FC6C02-E984-34BF-34B8-EC556F76EAF7}"/>
              </a:ext>
            </a:extLst>
          </p:cNvPr>
          <p:cNvGrpSpPr/>
          <p:nvPr/>
        </p:nvGrpSpPr>
        <p:grpSpPr>
          <a:xfrm>
            <a:off x="609600" y="1543341"/>
            <a:ext cx="4913973" cy="2990697"/>
            <a:chOff x="-1576025" y="2327162"/>
            <a:chExt cx="11158094" cy="6790937"/>
          </a:xfrm>
        </p:grpSpPr>
        <p:sp>
          <p:nvSpPr>
            <p:cNvPr id="16" name="Rectangle: Diagonal Corners Rounded 11">
              <a:extLst>
                <a:ext uri="{FF2B5EF4-FFF2-40B4-BE49-F238E27FC236}">
                  <a16:creationId xmlns:a16="http://schemas.microsoft.com/office/drawing/2014/main" id="{BCDA7571-0312-E988-8D88-727D62A6F28C}"/>
                </a:ext>
              </a:extLst>
            </p:cNvPr>
            <p:cNvSpPr/>
            <p:nvPr/>
          </p:nvSpPr>
          <p:spPr>
            <a:xfrm>
              <a:off x="-1576025" y="2841598"/>
              <a:ext cx="10929495" cy="6034619"/>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9">
              <a:extLst>
                <a:ext uri="{FF2B5EF4-FFF2-40B4-BE49-F238E27FC236}">
                  <a16:creationId xmlns:a16="http://schemas.microsoft.com/office/drawing/2014/main" id="{F7077F93-591F-45E8-F3ED-767AD0EF6179}"/>
                </a:ext>
              </a:extLst>
            </p:cNvPr>
            <p:cNvSpPr/>
            <p:nvPr/>
          </p:nvSpPr>
          <p:spPr>
            <a:xfrm>
              <a:off x="-1347426" y="3083480"/>
              <a:ext cx="10929495" cy="6034619"/>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202449F-02E2-A7AA-3D71-9E0893C5D608}"/>
                </a:ext>
              </a:extLst>
            </p:cNvPr>
            <p:cNvSpPr txBox="1"/>
            <p:nvPr/>
          </p:nvSpPr>
          <p:spPr>
            <a:xfrm>
              <a:off x="-1073472" y="3582636"/>
              <a:ext cx="10381580" cy="5451141"/>
            </a:xfrm>
            <a:prstGeom prst="rect">
              <a:avLst/>
            </a:prstGeom>
            <a:noFill/>
          </p:spPr>
          <p:txBody>
            <a:bodyPr wrap="square">
              <a:spAutoFit/>
            </a:bodyPr>
            <a:lstStyle/>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Em </a:t>
              </a:r>
              <a:r>
                <a:rPr lang="vi-VN" sz="2000">
                  <a:latin typeface="Arial" panose="020B0604020202020204" pitchFamily="34" charset="0"/>
                  <a:cs typeface="Arial" panose="020B0604020202020204" pitchFamily="34" charset="0"/>
                </a:rPr>
                <a:t>hãy chỉ ra các chi tiết có trong tấm thiệp, các chi tiết đó là hình ảnh hay chữ viết? </a:t>
              </a:r>
            </a:p>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Những </a:t>
              </a:r>
              <a:r>
                <a:rPr lang="vi-VN" sz="2000">
                  <a:latin typeface="Arial" panose="020B0604020202020204" pitchFamily="34" charset="0"/>
                  <a:cs typeface="Arial" panose="020B0604020202020204" pitchFamily="34" charset="0"/>
                </a:rPr>
                <a:t>chi tiết đó được tạo ra từ phần mềm đồ hoạ như thế nào?</a:t>
              </a:r>
            </a:p>
          </p:txBody>
        </p:sp>
        <p:sp>
          <p:nvSpPr>
            <p:cNvPr id="19" name="Freeform 9">
              <a:extLst>
                <a:ext uri="{FF2B5EF4-FFF2-40B4-BE49-F238E27FC236}">
                  <a16:creationId xmlns:a16="http://schemas.microsoft.com/office/drawing/2014/main" id="{EF4AECA4-8C07-225F-12E6-9FE2A26880DE}"/>
                </a:ext>
              </a:extLst>
            </p:cNvPr>
            <p:cNvSpPr/>
            <p:nvPr/>
          </p:nvSpPr>
          <p:spPr>
            <a:xfrm>
              <a:off x="3219922" y="2327162"/>
              <a:ext cx="1337598" cy="1398795"/>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grpSp>
    </p:spTree>
    <p:extLst>
      <p:ext uri="{BB962C8B-B14F-4D97-AF65-F5344CB8AC3E}">
        <p14:creationId xmlns:p14="http://schemas.microsoft.com/office/powerpoint/2010/main" val="3061514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138" y="584650"/>
            <a:ext cx="1738741" cy="1604992"/>
          </a:xfrm>
          <a:prstGeom prst="rect">
            <a:avLst/>
          </a:prstGeom>
        </p:spPr>
      </p:pic>
      <p:grpSp>
        <p:nvGrpSpPr>
          <p:cNvPr id="7" name="Group 6"/>
          <p:cNvGrpSpPr/>
          <p:nvPr/>
        </p:nvGrpSpPr>
        <p:grpSpPr>
          <a:xfrm>
            <a:off x="2889239" y="584649"/>
            <a:ext cx="3889941" cy="553998"/>
            <a:chOff x="605200" y="2456835"/>
            <a:chExt cx="3889941" cy="553998"/>
          </a:xfrm>
        </p:grpSpPr>
        <p:sp>
          <p:nvSpPr>
            <p:cNvPr id="9" name="TextBox 8"/>
            <p:cNvSpPr txBox="1"/>
            <p:nvPr/>
          </p:nvSpPr>
          <p:spPr>
            <a:xfrm>
              <a:off x="605201" y="2456835"/>
              <a:ext cx="3889940" cy="553998"/>
            </a:xfrm>
            <a:prstGeom prst="rect">
              <a:avLst/>
            </a:prstGeom>
            <a:noFill/>
          </p:spPr>
          <p:txBody>
            <a:bodyPr wrap="square" rtlCol="0">
              <a:spAutoFit/>
            </a:bodyPr>
            <a:lstStyle/>
            <a:p>
              <a:pPr lvl="1" algn="just">
                <a:lnSpc>
                  <a:spcPct val="150000"/>
                </a:lnSpc>
              </a:pPr>
              <a:r>
                <a:rPr lang="en-US" sz="2000" smtClean="0"/>
                <a:t>    </a:t>
              </a:r>
              <a:r>
                <a:rPr lang="vi-VN" sz="2000" smtClean="0"/>
                <a:t>Các </a:t>
              </a:r>
              <a:r>
                <a:rPr lang="vi-VN" sz="2000"/>
                <a:t>chi tiết có trong tấm thiệp: </a:t>
              </a:r>
              <a:endParaRPr lang="vi-VN" sz="2000"/>
            </a:p>
          </p:txBody>
        </p:sp>
        <p:pic>
          <p:nvPicPr>
            <p:cNvPr id="10"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3218487" y="1138647"/>
            <a:ext cx="4195216" cy="496996"/>
          </a:xfrm>
          <a:prstGeom prst="rect">
            <a:avLst/>
          </a:prstGeom>
          <a:noFill/>
        </p:spPr>
        <p:txBody>
          <a:bodyPr wrap="square" rtlCol="0">
            <a:spAutoFit/>
          </a:bodyPr>
          <a:lstStyle/>
          <a:p>
            <a:pPr algn="just">
              <a:lnSpc>
                <a:spcPct val="150000"/>
              </a:lnSpc>
            </a:pPr>
            <a:r>
              <a:rPr lang="en-US" sz="2000" smtClean="0"/>
              <a:t>Hình </a:t>
            </a:r>
            <a:r>
              <a:rPr lang="en-US" sz="2000"/>
              <a:t>ảnh những quả bóng bay.</a:t>
            </a:r>
            <a:endParaRPr lang="en-US" sz="2000"/>
          </a:p>
        </p:txBody>
      </p:sp>
      <p:sp>
        <p:nvSpPr>
          <p:cNvPr id="12" name="TextBox 11"/>
          <p:cNvSpPr txBox="1"/>
          <p:nvPr/>
        </p:nvSpPr>
        <p:spPr>
          <a:xfrm>
            <a:off x="3218487" y="1635643"/>
            <a:ext cx="4195216" cy="553998"/>
          </a:xfrm>
          <a:prstGeom prst="rect">
            <a:avLst/>
          </a:prstGeom>
          <a:noFill/>
        </p:spPr>
        <p:txBody>
          <a:bodyPr wrap="square" rtlCol="0">
            <a:spAutoFit/>
          </a:bodyPr>
          <a:lstStyle/>
          <a:p>
            <a:pPr algn="just">
              <a:lnSpc>
                <a:spcPct val="150000"/>
              </a:lnSpc>
            </a:pPr>
            <a:r>
              <a:rPr lang="en-US" sz="2000" smtClean="0"/>
              <a:t>Dòng </a:t>
            </a:r>
            <a:r>
              <a:rPr lang="en-US" sz="2000"/>
              <a:t>chữ “Happy Birthday”.</a:t>
            </a:r>
            <a:endParaRPr lang="en-US" sz="2000"/>
          </a:p>
        </p:txBody>
      </p:sp>
      <p:cxnSp>
        <p:nvCxnSpPr>
          <p:cNvPr id="14" name="Straight Arrow Connector 13"/>
          <p:cNvCxnSpPr>
            <a:endCxn id="11" idx="1"/>
          </p:cNvCxnSpPr>
          <p:nvPr/>
        </p:nvCxnSpPr>
        <p:spPr>
          <a:xfrm>
            <a:off x="2408792" y="1114857"/>
            <a:ext cx="809695" cy="2722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2451654" y="1523268"/>
            <a:ext cx="766833" cy="38937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862138" y="2269243"/>
            <a:ext cx="7816453" cy="2400657"/>
            <a:chOff x="605200" y="2456835"/>
            <a:chExt cx="7816453" cy="2400657"/>
          </a:xfrm>
        </p:grpSpPr>
        <p:sp>
          <p:nvSpPr>
            <p:cNvPr id="21" name="TextBox 20"/>
            <p:cNvSpPr txBox="1"/>
            <p:nvPr/>
          </p:nvSpPr>
          <p:spPr>
            <a:xfrm>
              <a:off x="605201" y="2456835"/>
              <a:ext cx="7816452" cy="2400657"/>
            </a:xfrm>
            <a:prstGeom prst="rect">
              <a:avLst/>
            </a:prstGeom>
            <a:noFill/>
          </p:spPr>
          <p:txBody>
            <a:bodyPr wrap="square" rtlCol="0">
              <a:spAutoFit/>
            </a:bodyPr>
            <a:lstStyle/>
            <a:p>
              <a:pPr lvl="1" algn="just">
                <a:lnSpc>
                  <a:spcPct val="150000"/>
                </a:lnSpc>
              </a:pPr>
              <a:r>
                <a:rPr lang="en-US" sz="2000" smtClean="0"/>
                <a:t>    </a:t>
              </a:r>
              <a:r>
                <a:rPr lang="vi-VN" sz="2000" smtClean="0"/>
                <a:t>Những </a:t>
              </a:r>
              <a:r>
                <a:rPr lang="vi-VN" sz="2000"/>
                <a:t>công cụ được dùng để tạo nên tấm thiệp: </a:t>
              </a:r>
            </a:p>
            <a:p>
              <a:pPr lvl="1" algn="just">
                <a:lnSpc>
                  <a:spcPct val="150000"/>
                </a:lnSpc>
              </a:pPr>
              <a:r>
                <a:rPr lang="vi-VN" sz="2000" smtClean="0">
                  <a:solidFill>
                    <a:srgbClr val="7030A0"/>
                  </a:solidFill>
                </a:rPr>
                <a:t>•</a:t>
              </a:r>
              <a:r>
                <a:rPr lang="en-US" sz="2000" smtClean="0">
                  <a:solidFill>
                    <a:srgbClr val="7030A0"/>
                  </a:solidFill>
                </a:rPr>
                <a:t> Công cụ v</a:t>
              </a:r>
              <a:r>
                <a:rPr lang="vi-VN" sz="2000" smtClean="0">
                  <a:solidFill>
                    <a:srgbClr val="7030A0"/>
                  </a:solidFill>
                </a:rPr>
                <a:t>ẽ hình</a:t>
              </a:r>
              <a:r>
                <a:rPr lang="en-US" sz="2000" smtClean="0">
                  <a:solidFill>
                    <a:srgbClr val="7030A0"/>
                  </a:solidFill>
                </a:rPr>
                <a:t>:</a:t>
              </a:r>
              <a:r>
                <a:rPr lang="vi-VN" sz="2000" smtClean="0">
                  <a:solidFill>
                    <a:srgbClr val="7030A0"/>
                  </a:solidFill>
                </a:rPr>
                <a:t> </a:t>
              </a:r>
              <a:r>
                <a:rPr lang="vi-VN" sz="2000" smtClean="0"/>
                <a:t>vẽ </a:t>
              </a:r>
              <a:r>
                <a:rPr lang="vi-VN" sz="2000"/>
                <a:t>một quả bóng bay.</a:t>
              </a:r>
            </a:p>
            <a:p>
              <a:pPr lvl="1" algn="just">
                <a:lnSpc>
                  <a:spcPct val="150000"/>
                </a:lnSpc>
              </a:pPr>
              <a:r>
                <a:rPr lang="vi-VN" sz="2000" smtClean="0">
                  <a:solidFill>
                    <a:srgbClr val="7030A0"/>
                  </a:solidFill>
                </a:rPr>
                <a:t>•</a:t>
              </a:r>
              <a:r>
                <a:rPr lang="en-US" sz="2000" smtClean="0">
                  <a:solidFill>
                    <a:srgbClr val="7030A0"/>
                  </a:solidFill>
                </a:rPr>
                <a:t> </a:t>
              </a:r>
              <a:r>
                <a:rPr lang="vi-VN" sz="2000" smtClean="0">
                  <a:solidFill>
                    <a:srgbClr val="7030A0"/>
                  </a:solidFill>
                </a:rPr>
                <a:t>Công </a:t>
              </a:r>
              <a:r>
                <a:rPr lang="vi-VN" sz="2000">
                  <a:solidFill>
                    <a:srgbClr val="7030A0"/>
                  </a:solidFill>
                </a:rPr>
                <a:t>cụ </a:t>
              </a:r>
              <a:r>
                <a:rPr lang="vi-VN" sz="2000" smtClean="0">
                  <a:solidFill>
                    <a:srgbClr val="7030A0"/>
                  </a:solidFill>
                </a:rPr>
                <a:t>chọn</a:t>
              </a:r>
              <a:r>
                <a:rPr lang="en-US" sz="2000" smtClean="0">
                  <a:solidFill>
                    <a:srgbClr val="7030A0"/>
                  </a:solidFill>
                </a:rPr>
                <a:t>:</a:t>
              </a:r>
              <a:r>
                <a:rPr lang="vi-VN" sz="2000" smtClean="0">
                  <a:solidFill>
                    <a:srgbClr val="7030A0"/>
                  </a:solidFill>
                </a:rPr>
                <a:t> </a:t>
              </a:r>
              <a:r>
                <a:rPr lang="vi-VN" sz="2000"/>
                <a:t>chọn quả bóng bay rồi sao chép thành nhiều quả.</a:t>
              </a:r>
            </a:p>
            <a:p>
              <a:pPr lvl="1" algn="just">
                <a:lnSpc>
                  <a:spcPct val="150000"/>
                </a:lnSpc>
              </a:pPr>
              <a:r>
                <a:rPr lang="vi-VN" sz="2000" smtClean="0">
                  <a:solidFill>
                    <a:srgbClr val="7030A0"/>
                  </a:solidFill>
                </a:rPr>
                <a:t>•</a:t>
              </a:r>
              <a:r>
                <a:rPr lang="en-US" sz="2000" smtClean="0">
                  <a:solidFill>
                    <a:srgbClr val="7030A0"/>
                  </a:solidFill>
                </a:rPr>
                <a:t> </a:t>
              </a:r>
              <a:r>
                <a:rPr lang="vi-VN" sz="2000" smtClean="0">
                  <a:solidFill>
                    <a:srgbClr val="7030A0"/>
                  </a:solidFill>
                </a:rPr>
                <a:t>Công </a:t>
              </a:r>
              <a:r>
                <a:rPr lang="vi-VN" sz="2000">
                  <a:solidFill>
                    <a:srgbClr val="7030A0"/>
                  </a:solidFill>
                </a:rPr>
                <a:t>cụ </a:t>
              </a:r>
              <a:r>
                <a:rPr lang="vi-VN" sz="2000">
                  <a:solidFill>
                    <a:srgbClr val="7030A0"/>
                  </a:solidFill>
                </a:rPr>
                <a:t>tô </a:t>
              </a:r>
              <a:r>
                <a:rPr lang="vi-VN" sz="2000" smtClean="0">
                  <a:solidFill>
                    <a:srgbClr val="7030A0"/>
                  </a:solidFill>
                </a:rPr>
                <a:t>màu</a:t>
              </a:r>
              <a:r>
                <a:rPr lang="en-US" sz="2000" smtClean="0">
                  <a:solidFill>
                    <a:srgbClr val="7030A0"/>
                  </a:solidFill>
                </a:rPr>
                <a:t>:</a:t>
              </a:r>
              <a:r>
                <a:rPr lang="en-US" sz="2000">
                  <a:solidFill>
                    <a:srgbClr val="7030A0"/>
                  </a:solidFill>
                </a:rPr>
                <a:t> </a:t>
              </a:r>
              <a:r>
                <a:rPr lang="vi-VN" sz="2000" smtClean="0"/>
                <a:t>tô </a:t>
              </a:r>
              <a:r>
                <a:rPr lang="vi-VN" sz="2000"/>
                <a:t>màu bóng bay.</a:t>
              </a:r>
            </a:p>
            <a:p>
              <a:pPr lvl="1" algn="just">
                <a:lnSpc>
                  <a:spcPct val="150000"/>
                </a:lnSpc>
              </a:pPr>
              <a:r>
                <a:rPr lang="vi-VN" sz="2000" smtClean="0">
                  <a:solidFill>
                    <a:srgbClr val="7030A0"/>
                  </a:solidFill>
                </a:rPr>
                <a:t>•</a:t>
              </a:r>
              <a:r>
                <a:rPr lang="en-US" sz="2000" smtClean="0">
                  <a:solidFill>
                    <a:srgbClr val="7030A0"/>
                  </a:solidFill>
                </a:rPr>
                <a:t> </a:t>
              </a:r>
              <a:r>
                <a:rPr lang="vi-VN" sz="2000" smtClean="0">
                  <a:solidFill>
                    <a:srgbClr val="7030A0"/>
                  </a:solidFill>
                </a:rPr>
                <a:t>Công </a:t>
              </a:r>
              <a:r>
                <a:rPr lang="vi-VN" sz="2000">
                  <a:solidFill>
                    <a:srgbClr val="7030A0"/>
                  </a:solidFill>
                </a:rPr>
                <a:t>cụ </a:t>
              </a:r>
              <a:r>
                <a:rPr lang="vi-VN" sz="2000">
                  <a:solidFill>
                    <a:srgbClr val="7030A0"/>
                  </a:solidFill>
                </a:rPr>
                <a:t>viết </a:t>
              </a:r>
              <a:r>
                <a:rPr lang="vi-VN" sz="2000" smtClean="0">
                  <a:solidFill>
                    <a:srgbClr val="7030A0"/>
                  </a:solidFill>
                </a:rPr>
                <a:t>chữ</a:t>
              </a:r>
              <a:r>
                <a:rPr lang="en-US" sz="2000">
                  <a:solidFill>
                    <a:srgbClr val="7030A0"/>
                  </a:solidFill>
                </a:rPr>
                <a:t>:</a:t>
              </a:r>
              <a:r>
                <a:rPr lang="vi-VN" sz="2000" smtClean="0">
                  <a:solidFill>
                    <a:srgbClr val="7030A0"/>
                  </a:solidFill>
                </a:rPr>
                <a:t> </a:t>
              </a:r>
              <a:r>
                <a:rPr lang="vi-VN" sz="2000" smtClean="0"/>
                <a:t>viết </a:t>
              </a:r>
              <a:r>
                <a:rPr lang="vi-VN" sz="2000"/>
                <a:t>dòng chữ “Happy Birthday”.</a:t>
              </a:r>
            </a:p>
          </p:txBody>
        </p:sp>
        <p:pic>
          <p:nvPicPr>
            <p:cNvPr id="22"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Google Shape;180;p2"/>
          <p:cNvPicPr preferRelativeResize="0"/>
          <p:nvPr/>
        </p:nvPicPr>
        <p:blipFill rotWithShape="1">
          <a:blip r:embed="rId4">
            <a:alphaModFix/>
            <a:duotone>
              <a:schemeClr val="bg2">
                <a:shade val="45000"/>
                <a:satMod val="135000"/>
              </a:schemeClr>
              <a:prstClr val="white"/>
            </a:duotone>
          </a:blip>
          <a:srcRect t="10746"/>
          <a:stretch/>
        </p:blipFill>
        <p:spPr>
          <a:xfrm>
            <a:off x="7067541" y="342558"/>
            <a:ext cx="1513618" cy="772299"/>
          </a:xfrm>
          <a:prstGeom prst="rect">
            <a:avLst/>
          </a:prstGeom>
          <a:noFill/>
          <a:ln>
            <a:noFill/>
          </a:ln>
        </p:spPr>
      </p:pic>
      <p:pic>
        <p:nvPicPr>
          <p:cNvPr id="26" name="Picture 25"/>
          <p:cNvPicPr>
            <a:picLocks noChangeAspect="1"/>
          </p:cNvPicPr>
          <p:nvPr/>
        </p:nvPicPr>
        <p:blipFill>
          <a:blip r:embed="rId5"/>
          <a:stretch>
            <a:fillRect/>
          </a:stretch>
        </p:blipFill>
        <p:spPr>
          <a:xfrm rot="4890748">
            <a:off x="190607" y="2743616"/>
            <a:ext cx="479359" cy="479359"/>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6572" y="3867561"/>
            <a:ext cx="1042019" cy="881940"/>
          </a:xfrm>
          <a:prstGeom prst="rect">
            <a:avLst/>
          </a:prstGeom>
        </p:spPr>
      </p:pic>
    </p:spTree>
    <p:extLst>
      <p:ext uri="{BB962C8B-B14F-4D97-AF65-F5344CB8AC3E}">
        <p14:creationId xmlns:p14="http://schemas.microsoft.com/office/powerpoint/2010/main" val="22630009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sp>
        <p:nvSpPr>
          <p:cNvPr id="4178" name="Google Shape;4178;p76"/>
          <p:cNvSpPr/>
          <p:nvPr/>
        </p:nvSpPr>
        <p:spPr>
          <a:xfrm rot="10800000">
            <a:off x="2805720" y="3792800"/>
            <a:ext cx="4728486" cy="988023"/>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sp>
        <p:nvSpPr>
          <p:cNvPr id="4197" name="Google Shape;4197;p76"/>
          <p:cNvSpPr/>
          <p:nvPr/>
        </p:nvSpPr>
        <p:spPr>
          <a:xfrm flipH="1">
            <a:off x="1771263" y="4380774"/>
            <a:ext cx="119032" cy="104544"/>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76"/>
          <p:cNvSpPr/>
          <p:nvPr/>
        </p:nvSpPr>
        <p:spPr>
          <a:xfrm flipH="1">
            <a:off x="6206175" y="4477209"/>
            <a:ext cx="57839" cy="51963"/>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76"/>
          <p:cNvSpPr/>
          <p:nvPr/>
        </p:nvSpPr>
        <p:spPr>
          <a:xfrm flipH="1">
            <a:off x="741687" y="3552541"/>
            <a:ext cx="57817" cy="51963"/>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76"/>
          <p:cNvSpPr/>
          <p:nvPr/>
        </p:nvSpPr>
        <p:spPr>
          <a:xfrm>
            <a:off x="679910" y="573653"/>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76"/>
          <p:cNvSpPr/>
          <p:nvPr/>
        </p:nvSpPr>
        <p:spPr>
          <a:xfrm>
            <a:off x="8147675" y="733228"/>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76"/>
          <p:cNvSpPr/>
          <p:nvPr/>
        </p:nvSpPr>
        <p:spPr>
          <a:xfrm>
            <a:off x="8411747" y="1160990"/>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76"/>
          <p:cNvSpPr/>
          <p:nvPr/>
        </p:nvSpPr>
        <p:spPr>
          <a:xfrm>
            <a:off x="8155125" y="42762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76"/>
          <p:cNvSpPr/>
          <p:nvPr/>
        </p:nvSpPr>
        <p:spPr>
          <a:xfrm>
            <a:off x="7520038" y="393711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6" name="Google Shape;4206;p76"/>
          <p:cNvGrpSpPr/>
          <p:nvPr/>
        </p:nvGrpSpPr>
        <p:grpSpPr>
          <a:xfrm rot="3078532">
            <a:off x="702277" y="3743340"/>
            <a:ext cx="620431" cy="769909"/>
            <a:chOff x="6322500" y="3044550"/>
            <a:chExt cx="322400" cy="400075"/>
          </a:xfrm>
        </p:grpSpPr>
        <p:sp>
          <p:nvSpPr>
            <p:cNvPr id="4207" name="Google Shape;4207;p7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7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7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7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664;p69"/>
          <p:cNvGrpSpPr/>
          <p:nvPr/>
        </p:nvGrpSpPr>
        <p:grpSpPr>
          <a:xfrm rot="1633152">
            <a:off x="2544106" y="3675901"/>
            <a:ext cx="1625984" cy="926229"/>
            <a:chOff x="4027275" y="3264225"/>
            <a:chExt cx="1223400" cy="696900"/>
          </a:xfrm>
        </p:grpSpPr>
        <p:grpSp>
          <p:nvGrpSpPr>
            <p:cNvPr id="47" name="Google Shape;3665;p69"/>
            <p:cNvGrpSpPr/>
            <p:nvPr/>
          </p:nvGrpSpPr>
          <p:grpSpPr>
            <a:xfrm>
              <a:off x="4027275" y="3264225"/>
              <a:ext cx="1223400" cy="696900"/>
              <a:chOff x="4027275" y="3264225"/>
              <a:chExt cx="1223400" cy="696900"/>
            </a:xfrm>
          </p:grpSpPr>
          <p:sp>
            <p:nvSpPr>
              <p:cNvPr id="51" name="Google Shape;3666;p69"/>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7;p69"/>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8;p69"/>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9;p69"/>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70;p69"/>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1;p69"/>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2;p69"/>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3;p69"/>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4;p69"/>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5;p69"/>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6;p69"/>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7;p69"/>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8;p69"/>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9;p69"/>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80;p69"/>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1;p69"/>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2;p69"/>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3;p69"/>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3684;p69"/>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85;p69"/>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86;p69"/>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roup 68"/>
          <p:cNvGrpSpPr/>
          <p:nvPr/>
        </p:nvGrpSpPr>
        <p:grpSpPr>
          <a:xfrm rot="215770">
            <a:off x="1620137" y="717381"/>
            <a:ext cx="5809373" cy="2400450"/>
            <a:chOff x="4955994" y="1215044"/>
            <a:chExt cx="5809373" cy="2400450"/>
          </a:xfrm>
        </p:grpSpPr>
        <p:grpSp>
          <p:nvGrpSpPr>
            <p:cNvPr id="70" name="Google Shape;630;p63"/>
            <p:cNvGrpSpPr/>
            <p:nvPr/>
          </p:nvGrpSpPr>
          <p:grpSpPr>
            <a:xfrm rot="21384963">
              <a:off x="4955994" y="1433596"/>
              <a:ext cx="5809373" cy="2181898"/>
              <a:chOff x="2850046" y="1127576"/>
              <a:chExt cx="8658971" cy="2018504"/>
            </a:xfrm>
          </p:grpSpPr>
          <p:sp>
            <p:nvSpPr>
              <p:cNvPr id="73" name="Google Shape;631;p63"/>
              <p:cNvSpPr/>
              <p:nvPr/>
            </p:nvSpPr>
            <p:spPr>
              <a:xfrm rot="21599267">
                <a:off x="2850046" y="1325496"/>
                <a:ext cx="8372890" cy="1820584"/>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2;p63"/>
              <p:cNvSpPr/>
              <p:nvPr/>
            </p:nvSpPr>
            <p:spPr>
              <a:xfrm rot="21599267">
                <a:off x="3046341" y="1127576"/>
                <a:ext cx="8462676" cy="1933354"/>
              </a:xfrm>
              <a:prstGeom prst="roundRect">
                <a:avLst>
                  <a:gd name="adj" fmla="val 17922"/>
                </a:avLst>
              </a:prstGeom>
              <a:solidFill>
                <a:schemeClr val="bg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TextBox 70"/>
            <p:cNvSpPr txBox="1"/>
            <p:nvPr/>
          </p:nvSpPr>
          <p:spPr>
            <a:xfrm rot="21416044">
              <a:off x="5427486" y="1831084"/>
              <a:ext cx="5004042" cy="1477328"/>
            </a:xfrm>
            <a:prstGeom prst="rect">
              <a:avLst/>
            </a:prstGeom>
            <a:noFill/>
          </p:spPr>
          <p:txBody>
            <a:bodyPr wrap="square" rtlCol="0">
              <a:spAutoFit/>
            </a:bodyPr>
            <a:lstStyle/>
            <a:p>
              <a:pPr algn="just">
                <a:lnSpc>
                  <a:spcPct val="150000"/>
                </a:lnSpc>
              </a:pPr>
              <a:r>
                <a:rPr lang="en-US" sz="2000"/>
                <a:t>Phần mềm đồ hoạ có các công cụ chọn, vẽ hình, viết chữ, tô màu,… giúp em vẽ hình hiệu quả, dễ dàng chỉnh sửa.</a:t>
              </a:r>
              <a:endParaRPr lang="vi-VN" sz="2000"/>
            </a:p>
          </p:txBody>
        </p:sp>
        <p:sp>
          <p:nvSpPr>
            <p:cNvPr id="72" name="Rounded Rectangle 71"/>
            <p:cNvSpPr/>
            <p:nvPr/>
          </p:nvSpPr>
          <p:spPr>
            <a:xfrm rot="21416044">
              <a:off x="7059515" y="1215044"/>
              <a:ext cx="1602625" cy="523778"/>
            </a:xfrm>
            <a:prstGeom prst="roundRect">
              <a:avLst/>
            </a:prstGeom>
            <a:solidFill>
              <a:srgbClr val="C00000"/>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GHI NHỚ</a:t>
              </a:r>
              <a:endParaRPr lang="en-US" sz="20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952724"/>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Câu </a:t>
            </a:r>
            <a:r>
              <a:rPr lang="en-US" sz="2000" b="1">
                <a:solidFill>
                  <a:schemeClr val="accent6"/>
                </a:solidFill>
              </a:rPr>
              <a:t>hỏi củng </a:t>
            </a:r>
            <a:r>
              <a:rPr lang="en-US" sz="2000" b="1">
                <a:solidFill>
                  <a:schemeClr val="accent6"/>
                </a:solidFill>
              </a:rPr>
              <a:t>cố </a:t>
            </a:r>
            <a:r>
              <a:rPr lang="en-US" sz="2000" b="1" smtClean="0">
                <a:solidFill>
                  <a:schemeClr val="accent6"/>
                </a:solidFill>
              </a:rPr>
              <a:t>SGK tr.38</a:t>
            </a:r>
            <a:endParaRPr lang="en-US" sz="2000" b="1">
              <a:solidFill>
                <a:schemeClr val="accent6"/>
              </a:solidFill>
            </a:endParaRPr>
          </a:p>
        </p:txBody>
      </p:sp>
      <p:sp>
        <p:nvSpPr>
          <p:cNvPr id="6" name="TextBox 5"/>
          <p:cNvSpPr txBox="1"/>
          <p:nvPr/>
        </p:nvSpPr>
        <p:spPr>
          <a:xfrm>
            <a:off x="638629" y="1233618"/>
            <a:ext cx="6037943" cy="2862322"/>
          </a:xfrm>
          <a:prstGeom prst="rect">
            <a:avLst/>
          </a:prstGeom>
          <a:solidFill>
            <a:schemeClr val="bg1">
              <a:lumMod val="20000"/>
              <a:lumOff val="80000"/>
            </a:schemeClr>
          </a:solidFill>
        </p:spPr>
        <p:txBody>
          <a:bodyPr wrap="square" rtlCol="0">
            <a:spAutoFit/>
          </a:bodyPr>
          <a:lstStyle/>
          <a:p>
            <a:pPr algn="just">
              <a:lnSpc>
                <a:spcPct val="150000"/>
              </a:lnSpc>
            </a:pPr>
            <a:r>
              <a:rPr lang="vi-VN" sz="2000"/>
              <a:t>1. Phần mềm đồ hoạ cho phép em làm gì?</a:t>
            </a:r>
          </a:p>
          <a:p>
            <a:pPr algn="just">
              <a:lnSpc>
                <a:spcPct val="150000"/>
              </a:lnSpc>
            </a:pPr>
            <a:r>
              <a:rPr lang="vi-VN" sz="2000"/>
              <a:t>A. Xem ảnh và xem video.</a:t>
            </a:r>
          </a:p>
          <a:p>
            <a:pPr algn="just">
              <a:lnSpc>
                <a:spcPct val="150000"/>
              </a:lnSpc>
            </a:pPr>
            <a:r>
              <a:rPr lang="vi-VN" sz="2000"/>
              <a:t>B. Soạn thảo văn bản và tạo bài trình chiếu.</a:t>
            </a:r>
          </a:p>
          <a:p>
            <a:pPr algn="just">
              <a:lnSpc>
                <a:spcPct val="150000"/>
              </a:lnSpc>
            </a:pPr>
            <a:r>
              <a:rPr lang="vi-VN" sz="2000"/>
              <a:t>C. Vẽ hình, tô màu và chỉnh sửa hình.</a:t>
            </a:r>
          </a:p>
          <a:p>
            <a:pPr algn="just">
              <a:lnSpc>
                <a:spcPct val="150000"/>
              </a:lnSpc>
            </a:pPr>
            <a:r>
              <a:rPr lang="vi-VN" sz="2000"/>
              <a:t>D. Chơi trò chơi.</a:t>
            </a:r>
          </a:p>
          <a:p>
            <a:pPr algn="just">
              <a:lnSpc>
                <a:spcPct val="150000"/>
              </a:lnSpc>
            </a:pPr>
            <a:r>
              <a:rPr lang="vi-VN" sz="2000"/>
              <a:t>2. Em đã từng biết sử dụng phần mềm đồ hoạ nào?</a:t>
            </a:r>
          </a:p>
        </p:txBody>
      </p:sp>
      <p:pic>
        <p:nvPicPr>
          <p:cNvPr id="7" name="Picture 15"/>
          <p:cNvPicPr>
            <a:picLocks noChangeAspect="1"/>
          </p:cNvPicPr>
          <p:nvPr/>
        </p:nvPicPr>
        <p:blipFill>
          <a:blip r:embed="rId2"/>
          <a:srcRect/>
          <a:stretch>
            <a:fillRect/>
          </a:stretch>
        </p:blipFill>
        <p:spPr>
          <a:xfrm>
            <a:off x="6861516" y="1494971"/>
            <a:ext cx="1689930" cy="3310885"/>
          </a:xfrm>
          <a:prstGeom prst="rect">
            <a:avLst/>
          </a:prstGeom>
        </p:spPr>
      </p:pic>
      <p:sp>
        <p:nvSpPr>
          <p:cNvPr id="8" name="Freeform 13"/>
          <p:cNvSpPr/>
          <p:nvPr/>
        </p:nvSpPr>
        <p:spPr>
          <a:xfrm flipH="1">
            <a:off x="630751" y="4240987"/>
            <a:ext cx="780285" cy="401847"/>
          </a:xfrm>
          <a:custGeom>
            <a:avLst/>
            <a:gdLst/>
            <a:ahLst/>
            <a:cxnLst/>
            <a:rect l="l" t="t" r="r" b="b"/>
            <a:pathLst>
              <a:path w="2340854" h="1205540">
                <a:moveTo>
                  <a:pt x="2340854" y="0"/>
                </a:moveTo>
                <a:lnTo>
                  <a:pt x="0" y="0"/>
                </a:lnTo>
                <a:lnTo>
                  <a:pt x="0" y="1205540"/>
                </a:lnTo>
                <a:lnTo>
                  <a:pt x="2340854" y="1205540"/>
                </a:lnTo>
                <a:lnTo>
                  <a:pt x="2340854" y="0"/>
                </a:lnTo>
                <a:close/>
              </a:path>
            </a:pathLst>
          </a:custGeom>
          <a:blipFill>
            <a:blip r:embed="rId3">
              <a:extLst>
                <a:ext uri="{96DAC541-7B7A-43D3-8B79-37D633B846F1}">
                  <asvg:svgBlip xmlns:asvg="http://schemas.microsoft.com/office/drawing/2016/SVG/main" xmlns="" r:embed="rId77"/>
                </a:ext>
              </a:extLst>
            </a:blip>
            <a:stretch>
              <a:fillRect/>
            </a:stretch>
          </a:blipFill>
        </p:spPr>
      </p:sp>
      <p:pic>
        <p:nvPicPr>
          <p:cNvPr id="9" name="Google Shape;975;p62"/>
          <p:cNvPicPr preferRelativeResize="0"/>
          <p:nvPr/>
        </p:nvPicPr>
        <p:blipFill>
          <a:blip r:embed="rId78">
            <a:alphaModFix/>
          </a:blip>
          <a:stretch>
            <a:fillRect/>
          </a:stretch>
        </p:blipFill>
        <p:spPr>
          <a:xfrm>
            <a:off x="7746762" y="663650"/>
            <a:ext cx="804684" cy="468463"/>
          </a:xfrm>
          <a:prstGeom prst="rect">
            <a:avLst/>
          </a:prstGeom>
          <a:noFill/>
          <a:ln>
            <a:noFill/>
          </a:ln>
        </p:spPr>
      </p:pic>
      <p:sp>
        <p:nvSpPr>
          <p:cNvPr id="10" name="Oval 9"/>
          <p:cNvSpPr/>
          <p:nvPr/>
        </p:nvSpPr>
        <p:spPr>
          <a:xfrm rot="18678512">
            <a:off x="630645" y="2684615"/>
            <a:ext cx="420508" cy="4205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10244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Câu </a:t>
            </a:r>
            <a:r>
              <a:rPr lang="en-US" sz="2000" b="1">
                <a:solidFill>
                  <a:schemeClr val="accent6"/>
                </a:solidFill>
              </a:rPr>
              <a:t>hỏi củng </a:t>
            </a:r>
            <a:r>
              <a:rPr lang="en-US" sz="2000" b="1">
                <a:solidFill>
                  <a:schemeClr val="accent6"/>
                </a:solidFill>
              </a:rPr>
              <a:t>cố </a:t>
            </a:r>
            <a:r>
              <a:rPr lang="en-US" sz="2000" b="1" smtClean="0">
                <a:solidFill>
                  <a:schemeClr val="accent6"/>
                </a:solidFill>
              </a:rPr>
              <a:t>SGK tr.38</a:t>
            </a:r>
            <a:endParaRPr lang="en-US" sz="2000" b="1">
              <a:solidFill>
                <a:schemeClr val="accent6"/>
              </a:solidFill>
            </a:endParaRPr>
          </a:p>
        </p:txBody>
      </p:sp>
      <p:sp>
        <p:nvSpPr>
          <p:cNvPr id="11" name="TextBox 10"/>
          <p:cNvSpPr txBox="1"/>
          <p:nvPr/>
        </p:nvSpPr>
        <p:spPr>
          <a:xfrm>
            <a:off x="0" y="1239156"/>
            <a:ext cx="9144000" cy="496996"/>
          </a:xfrm>
          <a:prstGeom prst="rect">
            <a:avLst/>
          </a:prstGeom>
          <a:noFill/>
        </p:spPr>
        <p:txBody>
          <a:bodyPr wrap="square" rtlCol="0">
            <a:spAutoFit/>
          </a:bodyPr>
          <a:lstStyle/>
          <a:p>
            <a:pPr algn="ctr">
              <a:lnSpc>
                <a:spcPct val="150000"/>
              </a:lnSpc>
            </a:pPr>
            <a:r>
              <a:rPr lang="en-US" sz="2000" i="1" smtClean="0"/>
              <a:t>Phần mềm Photoshop</a:t>
            </a:r>
            <a:endParaRPr lang="en-US" sz="2000" i="1"/>
          </a:p>
        </p:txBody>
      </p:sp>
      <p:pic>
        <p:nvPicPr>
          <p:cNvPr id="3074" name="Picture 2" descr="https://i.ytimg.com/vi/0aDEh6ow0ag/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r="6176"/>
          <a:stretch/>
        </p:blipFill>
        <p:spPr bwMode="auto">
          <a:xfrm>
            <a:off x="4572000" y="1886737"/>
            <a:ext cx="4028798" cy="2415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3076" name="Picture 4" descr="https://trinhbao.com/wp-content/uploads/2024/02/cach-tai-photoshop1-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44"/>
          <a:stretch/>
        </p:blipFill>
        <p:spPr bwMode="auto">
          <a:xfrm>
            <a:off x="589694" y="1886737"/>
            <a:ext cx="3811143" cy="2415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859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additive="base">
                                        <p:cTn id="12" dur="500" fill="hold"/>
                                        <p:tgtEl>
                                          <p:spTgt spid="3076"/>
                                        </p:tgtEl>
                                        <p:attrNameLst>
                                          <p:attrName>ppt_x</p:attrName>
                                        </p:attrNameLst>
                                      </p:cBhvr>
                                      <p:tavLst>
                                        <p:tav tm="0">
                                          <p:val>
                                            <p:strVal val="#ppt_x"/>
                                          </p:val>
                                        </p:tav>
                                        <p:tav tm="100000">
                                          <p:val>
                                            <p:strVal val="#ppt_x"/>
                                          </p:val>
                                        </p:tav>
                                      </p:tavLst>
                                    </p:anim>
                                    <p:anim calcmode="lin" valueType="num">
                                      <p:cBhvr additive="base">
                                        <p:cTn id="13" dur="500" fill="hold"/>
                                        <p:tgtEl>
                                          <p:spTgt spid="307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Câu </a:t>
            </a:r>
            <a:r>
              <a:rPr lang="en-US" sz="2000" b="1">
                <a:solidFill>
                  <a:schemeClr val="accent6"/>
                </a:solidFill>
              </a:rPr>
              <a:t>hỏi củng </a:t>
            </a:r>
            <a:r>
              <a:rPr lang="en-US" sz="2000" b="1">
                <a:solidFill>
                  <a:schemeClr val="accent6"/>
                </a:solidFill>
              </a:rPr>
              <a:t>cố </a:t>
            </a:r>
            <a:r>
              <a:rPr lang="en-US" sz="2000" b="1" smtClean="0">
                <a:solidFill>
                  <a:schemeClr val="accent6"/>
                </a:solidFill>
              </a:rPr>
              <a:t>SGK tr.38</a:t>
            </a:r>
            <a:endParaRPr lang="en-US" sz="2000" b="1">
              <a:solidFill>
                <a:schemeClr val="accent6"/>
              </a:solidFill>
            </a:endParaRPr>
          </a:p>
        </p:txBody>
      </p:sp>
      <p:sp>
        <p:nvSpPr>
          <p:cNvPr id="11" name="TextBox 10"/>
          <p:cNvSpPr txBox="1"/>
          <p:nvPr/>
        </p:nvSpPr>
        <p:spPr>
          <a:xfrm>
            <a:off x="0" y="1239156"/>
            <a:ext cx="9144000" cy="553998"/>
          </a:xfrm>
          <a:prstGeom prst="rect">
            <a:avLst/>
          </a:prstGeom>
          <a:noFill/>
        </p:spPr>
        <p:txBody>
          <a:bodyPr wrap="square" rtlCol="0">
            <a:spAutoFit/>
          </a:bodyPr>
          <a:lstStyle/>
          <a:p>
            <a:pPr algn="ctr">
              <a:lnSpc>
                <a:spcPct val="150000"/>
              </a:lnSpc>
            </a:pPr>
            <a:r>
              <a:rPr lang="en-US" sz="2000" i="1" smtClean="0"/>
              <a:t>Phần mềm Canva</a:t>
            </a:r>
            <a:endParaRPr lang="en-US" sz="2000" i="1"/>
          </a:p>
        </p:txBody>
      </p:sp>
      <p:pic>
        <p:nvPicPr>
          <p:cNvPr id="4098" name="Picture 2" descr="https://mikotech.vn/wp-content/uploads/2022/07/template-slide-thuyet-trinh-canva-1024x542.jpg"/>
          <p:cNvPicPr>
            <a:picLocks noChangeAspect="1" noChangeArrowheads="1"/>
          </p:cNvPicPr>
          <p:nvPr/>
        </p:nvPicPr>
        <p:blipFill rotWithShape="1">
          <a:blip r:embed="rId2">
            <a:extLst>
              <a:ext uri="{28A0092B-C50C-407E-A947-70E740481C1C}">
                <a14:useLocalDpi xmlns:a14="http://schemas.microsoft.com/office/drawing/2010/main" val="0"/>
              </a:ext>
            </a:extLst>
          </a:blip>
          <a:srcRect l="4622" r="13663"/>
          <a:stretch/>
        </p:blipFill>
        <p:spPr bwMode="auto">
          <a:xfrm>
            <a:off x="4572000" y="1943739"/>
            <a:ext cx="3738266" cy="2421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static-cse.canva.com/blob/1232110/tools-feature_add-text-to-photo_how-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88" y="1943739"/>
            <a:ext cx="3556478" cy="2421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1206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additive="base">
                                        <p:cTn id="12" dur="500" fill="hold"/>
                                        <p:tgtEl>
                                          <p:spTgt spid="4100"/>
                                        </p:tgtEl>
                                        <p:attrNameLst>
                                          <p:attrName>ppt_x</p:attrName>
                                        </p:attrNameLst>
                                      </p:cBhvr>
                                      <p:tavLst>
                                        <p:tav tm="0">
                                          <p:val>
                                            <p:strVal val="#ppt_x"/>
                                          </p:val>
                                        </p:tav>
                                        <p:tav tm="100000">
                                          <p:val>
                                            <p:strVal val="#ppt_x"/>
                                          </p:val>
                                        </p:tav>
                                      </p:tavLst>
                                    </p:anim>
                                    <p:anim calcmode="lin" valueType="num">
                                      <p:cBhvr additive="base">
                                        <p:cTn id="13" dur="500" fill="hold"/>
                                        <p:tgtEl>
                                          <p:spTgt spid="410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Câu </a:t>
            </a:r>
            <a:r>
              <a:rPr lang="en-US" sz="2000" b="1">
                <a:solidFill>
                  <a:schemeClr val="accent6"/>
                </a:solidFill>
              </a:rPr>
              <a:t>hỏi củng </a:t>
            </a:r>
            <a:r>
              <a:rPr lang="en-US" sz="2000" b="1">
                <a:solidFill>
                  <a:schemeClr val="accent6"/>
                </a:solidFill>
              </a:rPr>
              <a:t>cố </a:t>
            </a:r>
            <a:r>
              <a:rPr lang="en-US" sz="2000" b="1" smtClean="0">
                <a:solidFill>
                  <a:schemeClr val="accent6"/>
                </a:solidFill>
              </a:rPr>
              <a:t>SGK tr.38</a:t>
            </a:r>
            <a:endParaRPr lang="en-US" sz="2000" b="1">
              <a:solidFill>
                <a:schemeClr val="accent6"/>
              </a:solidFill>
            </a:endParaRPr>
          </a:p>
        </p:txBody>
      </p:sp>
      <p:sp>
        <p:nvSpPr>
          <p:cNvPr id="11" name="TextBox 10"/>
          <p:cNvSpPr txBox="1"/>
          <p:nvPr/>
        </p:nvSpPr>
        <p:spPr>
          <a:xfrm>
            <a:off x="0" y="1239156"/>
            <a:ext cx="9144000" cy="553998"/>
          </a:xfrm>
          <a:prstGeom prst="rect">
            <a:avLst/>
          </a:prstGeom>
          <a:noFill/>
        </p:spPr>
        <p:txBody>
          <a:bodyPr wrap="square" rtlCol="0">
            <a:spAutoFit/>
          </a:bodyPr>
          <a:lstStyle/>
          <a:p>
            <a:pPr algn="ctr">
              <a:lnSpc>
                <a:spcPct val="150000"/>
              </a:lnSpc>
            </a:pPr>
            <a:r>
              <a:rPr lang="en-US" sz="2000" i="1" smtClean="0"/>
              <a:t>Phần mềm Paint</a:t>
            </a:r>
            <a:endParaRPr lang="en-US" sz="2000" i="1"/>
          </a:p>
        </p:txBody>
      </p:sp>
      <p:pic>
        <p:nvPicPr>
          <p:cNvPr id="5122" name="Picture 2" descr="https://static1.xdaimages.com/wordpress/wp-content/uploads/2021/04/Microsoft-Paint-screenshot.jpeg"/>
          <p:cNvPicPr>
            <a:picLocks noChangeAspect="1" noChangeArrowheads="1"/>
          </p:cNvPicPr>
          <p:nvPr/>
        </p:nvPicPr>
        <p:blipFill rotWithShape="1">
          <a:blip r:embed="rId2">
            <a:extLst>
              <a:ext uri="{28A0092B-C50C-407E-A947-70E740481C1C}">
                <a14:useLocalDpi xmlns:a14="http://schemas.microsoft.com/office/drawing/2010/main" val="0"/>
              </a:ext>
            </a:extLst>
          </a:blip>
          <a:srcRect r="14908"/>
          <a:stretch/>
        </p:blipFill>
        <p:spPr bwMode="auto">
          <a:xfrm>
            <a:off x="812800" y="1943739"/>
            <a:ext cx="3648386" cy="241176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24" name="Picture 4" descr="https://www.techjunkie.com/wp-content/uploads/2018/12/444.9.png"/>
          <p:cNvPicPr>
            <a:picLocks noChangeAspect="1" noChangeArrowheads="1"/>
          </p:cNvPicPr>
          <p:nvPr/>
        </p:nvPicPr>
        <p:blipFill rotWithShape="1">
          <a:blip r:embed="rId3">
            <a:extLst>
              <a:ext uri="{28A0092B-C50C-407E-A947-70E740481C1C}">
                <a14:useLocalDpi xmlns:a14="http://schemas.microsoft.com/office/drawing/2010/main" val="0"/>
              </a:ext>
            </a:extLst>
          </a:blip>
          <a:srcRect l="1990" t="2620" r="1800" b="3176"/>
          <a:stretch/>
        </p:blipFill>
        <p:spPr bwMode="auto">
          <a:xfrm>
            <a:off x="4807678" y="1943739"/>
            <a:ext cx="3669613" cy="24117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529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fill="hold"/>
                                        <p:tgtEl>
                                          <p:spTgt spid="5122"/>
                                        </p:tgtEl>
                                        <p:attrNameLst>
                                          <p:attrName>ppt_x</p:attrName>
                                        </p:attrNameLst>
                                      </p:cBhvr>
                                      <p:tavLst>
                                        <p:tav tm="0">
                                          <p:val>
                                            <p:strVal val="#ppt_x"/>
                                          </p:val>
                                        </p:tav>
                                        <p:tav tm="100000">
                                          <p:val>
                                            <p:strVal val="#ppt_x"/>
                                          </p:val>
                                        </p:tav>
                                      </p:tavLst>
                                    </p:anim>
                                    <p:anim calcmode="lin" valueType="num">
                                      <p:cBhvr additive="base">
                                        <p:cTn id="13" dur="500" fill="hold"/>
                                        <p:tgtEl>
                                          <p:spTgt spid="51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grpSp>
        <p:nvGrpSpPr>
          <p:cNvPr id="3348" name="Google Shape;3348;p67"/>
          <p:cNvGrpSpPr/>
          <p:nvPr/>
        </p:nvGrpSpPr>
        <p:grpSpPr>
          <a:xfrm>
            <a:off x="6892900" y="3620750"/>
            <a:ext cx="929550" cy="926875"/>
            <a:chOff x="-1161475" y="1429950"/>
            <a:chExt cx="929550" cy="926875"/>
          </a:xfrm>
        </p:grpSpPr>
        <p:sp>
          <p:nvSpPr>
            <p:cNvPr id="3349" name="Google Shape;3349;p67"/>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67"/>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67"/>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7"/>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7"/>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7"/>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7"/>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7"/>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7"/>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7"/>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7"/>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7"/>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7"/>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7"/>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7"/>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7"/>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7"/>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7"/>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7"/>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7"/>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7"/>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7"/>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7"/>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7"/>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7"/>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7"/>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7"/>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7"/>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7" name="Google Shape;3377;p67"/>
          <p:cNvGrpSpPr/>
          <p:nvPr/>
        </p:nvGrpSpPr>
        <p:grpSpPr>
          <a:xfrm rot="2228901">
            <a:off x="7889952" y="2301206"/>
            <a:ext cx="487591" cy="802526"/>
            <a:chOff x="3503700" y="2695100"/>
            <a:chExt cx="487575" cy="802500"/>
          </a:xfrm>
        </p:grpSpPr>
        <p:sp>
          <p:nvSpPr>
            <p:cNvPr id="3378" name="Google Shape;3378;p67"/>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67"/>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7"/>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7"/>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7"/>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7"/>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7"/>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7"/>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7"/>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7"/>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67"/>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7"/>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7"/>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7"/>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7"/>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7"/>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4" name="Google Shape;3394;p67"/>
          <p:cNvGrpSpPr/>
          <p:nvPr/>
        </p:nvGrpSpPr>
        <p:grpSpPr>
          <a:xfrm rot="16200000">
            <a:off x="674830" y="3922657"/>
            <a:ext cx="705475" cy="683525"/>
            <a:chOff x="3332550" y="1745600"/>
            <a:chExt cx="705475" cy="683525"/>
          </a:xfrm>
        </p:grpSpPr>
        <p:sp>
          <p:nvSpPr>
            <p:cNvPr id="3395" name="Google Shape;3395;p67"/>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7"/>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67"/>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7"/>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7"/>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7"/>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7"/>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7"/>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67"/>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67"/>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6" name="Google Shape;3406;p67"/>
          <p:cNvSpPr/>
          <p:nvPr/>
        </p:nvSpPr>
        <p:spPr>
          <a:xfrm>
            <a:off x="7431500"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7" name="Google Shape;3407;p67"/>
          <p:cNvGrpSpPr/>
          <p:nvPr/>
        </p:nvGrpSpPr>
        <p:grpSpPr>
          <a:xfrm>
            <a:off x="6854625" y="1219875"/>
            <a:ext cx="1006100" cy="916800"/>
            <a:chOff x="-2830425" y="1213525"/>
            <a:chExt cx="1006100" cy="916800"/>
          </a:xfrm>
        </p:grpSpPr>
        <p:sp>
          <p:nvSpPr>
            <p:cNvPr id="3408" name="Google Shape;3408;p67"/>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7"/>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7"/>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7"/>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67"/>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7"/>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7"/>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67"/>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7"/>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7"/>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7"/>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67"/>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67"/>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7"/>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7"/>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7"/>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7"/>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7"/>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67"/>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7"/>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7"/>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7"/>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7"/>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67"/>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67"/>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7"/>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7"/>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7"/>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67"/>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7" name="Google Shape;3437;p67"/>
          <p:cNvGrpSpPr/>
          <p:nvPr/>
        </p:nvGrpSpPr>
        <p:grpSpPr>
          <a:xfrm>
            <a:off x="6327625" y="576610"/>
            <a:ext cx="571825" cy="533425"/>
            <a:chOff x="1286750" y="901125"/>
            <a:chExt cx="571825" cy="533425"/>
          </a:xfrm>
        </p:grpSpPr>
        <p:sp>
          <p:nvSpPr>
            <p:cNvPr id="3438" name="Google Shape;3438;p67"/>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67"/>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67"/>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67"/>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67"/>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3" name="Google Shape;3443;p67"/>
          <p:cNvSpPr/>
          <p:nvPr/>
        </p:nvSpPr>
        <p:spPr>
          <a:xfrm>
            <a:off x="8327450" y="372612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7"/>
          <p:cNvSpPr/>
          <p:nvPr/>
        </p:nvSpPr>
        <p:spPr>
          <a:xfrm>
            <a:off x="8040464" y="76441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7"/>
          <p:cNvSpPr/>
          <p:nvPr/>
        </p:nvSpPr>
        <p:spPr>
          <a:xfrm>
            <a:off x="6350825" y="44481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7"/>
          <p:cNvSpPr/>
          <p:nvPr/>
        </p:nvSpPr>
        <p:spPr>
          <a:xfrm>
            <a:off x="1758282" y="426756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3" name="Google Shape;3453;p67"/>
          <p:cNvGrpSpPr/>
          <p:nvPr/>
        </p:nvGrpSpPr>
        <p:grpSpPr>
          <a:xfrm rot="3078532">
            <a:off x="700696" y="499091"/>
            <a:ext cx="510137" cy="633042"/>
            <a:chOff x="6322500" y="3044550"/>
            <a:chExt cx="322400" cy="400075"/>
          </a:xfrm>
        </p:grpSpPr>
        <p:sp>
          <p:nvSpPr>
            <p:cNvPr id="3454" name="Google Shape;3454;p67"/>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7"/>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67"/>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67"/>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6" name="Google Shape;3466;p67"/>
          <p:cNvSpPr/>
          <p:nvPr/>
        </p:nvSpPr>
        <p:spPr>
          <a:xfrm>
            <a:off x="8236632" y="1766137"/>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p:cNvSpPr txBox="1"/>
          <p:nvPr/>
        </p:nvSpPr>
        <p:spPr>
          <a:xfrm>
            <a:off x="1451022" y="1908722"/>
            <a:ext cx="4865548" cy="2031325"/>
          </a:xfrm>
          <a:prstGeom prst="rect">
            <a:avLst/>
          </a:prstGeom>
          <a:noFill/>
        </p:spPr>
        <p:txBody>
          <a:bodyPr wrap="square" rtlCol="0">
            <a:spAutoFit/>
          </a:bodyPr>
          <a:lstStyle/>
          <a:p>
            <a:pPr algn="ctr">
              <a:lnSpc>
                <a:spcPct val="150000"/>
              </a:lnSpc>
            </a:pPr>
            <a:r>
              <a:rPr lang="en-US" sz="2800" b="1" smtClean="0">
                <a:solidFill>
                  <a:srgbClr val="FF5F5F"/>
                </a:solidFill>
              </a:rPr>
              <a:t>THỰC HÀNH LÀM QUEN VỚI CÁC CÔNG CỤ TRONG PHẦN MỀM ĐỒ HOẠ</a:t>
            </a:r>
            <a:endParaRPr lang="en-US" sz="2800" b="1">
              <a:solidFill>
                <a:srgbClr val="FF5F5F"/>
              </a:solidFill>
            </a:endParaRPr>
          </a:p>
        </p:txBody>
      </p:sp>
      <p:sp>
        <p:nvSpPr>
          <p:cNvPr id="128" name="Google Shape;1078;p42"/>
          <p:cNvSpPr/>
          <p:nvPr/>
        </p:nvSpPr>
        <p:spPr>
          <a:xfrm>
            <a:off x="3500559" y="1021036"/>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smtClean="0"/>
              <a:t>3</a:t>
            </a:r>
            <a:endParaRPr sz="3500" b="1"/>
          </a:p>
        </p:txBody>
      </p:sp>
    </p:spTree>
  </p:cSld>
  <p:clrMapOvr>
    <a:masterClrMapping/>
  </p:clrMapOvr>
  <p:transition spd="med">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9543"/>
            <a:ext cx="9144000" cy="553998"/>
          </a:xfrm>
          <a:prstGeom prst="rect">
            <a:avLst/>
          </a:prstGeom>
          <a:noFill/>
        </p:spPr>
        <p:txBody>
          <a:bodyPr wrap="square" rtlCol="0">
            <a:spAutoFit/>
          </a:bodyPr>
          <a:lstStyle/>
          <a:p>
            <a:pPr algn="ctr"/>
            <a:r>
              <a:rPr lang="en-US" sz="3000" b="1" smtClean="0">
                <a:solidFill>
                  <a:srgbClr val="7030A0"/>
                </a:solidFill>
              </a:rPr>
              <a:t>KHỞI ĐỘNG</a:t>
            </a:r>
            <a:endParaRPr lang="en-US" sz="3000" b="1">
              <a:solidFill>
                <a:srgbClr val="7030A0"/>
              </a:solidFill>
            </a:endParaRPr>
          </a:p>
        </p:txBody>
      </p:sp>
      <p:grpSp>
        <p:nvGrpSpPr>
          <p:cNvPr id="15" name="Group 14"/>
          <p:cNvGrpSpPr/>
          <p:nvPr/>
        </p:nvGrpSpPr>
        <p:grpSpPr>
          <a:xfrm>
            <a:off x="692150" y="1250734"/>
            <a:ext cx="7773921" cy="3262432"/>
            <a:chOff x="692150" y="1250734"/>
            <a:chExt cx="7773921" cy="3262432"/>
          </a:xfrm>
        </p:grpSpPr>
        <p:grpSp>
          <p:nvGrpSpPr>
            <p:cNvPr id="6" name="Group 5"/>
            <p:cNvGrpSpPr/>
            <p:nvPr/>
          </p:nvGrpSpPr>
          <p:grpSpPr>
            <a:xfrm>
              <a:off x="3328511" y="1250734"/>
              <a:ext cx="2486978" cy="400110"/>
              <a:chOff x="3106629" y="2979290"/>
              <a:chExt cx="2486978" cy="400110"/>
            </a:xfrm>
          </p:grpSpPr>
          <p:sp>
            <p:nvSpPr>
              <p:cNvPr id="7" name="TextBox 6"/>
              <p:cNvSpPr txBox="1"/>
              <p:nvPr/>
            </p:nvSpPr>
            <p:spPr>
              <a:xfrm>
                <a:off x="3434359" y="2979290"/>
                <a:ext cx="2159248" cy="400110"/>
              </a:xfrm>
              <a:prstGeom prst="rect">
                <a:avLst/>
              </a:prstGeom>
              <a:noFill/>
            </p:spPr>
            <p:txBody>
              <a:bodyPr wrap="square" rtlCol="0">
                <a:spAutoFit/>
              </a:bodyPr>
              <a:lstStyle/>
              <a:p>
                <a:r>
                  <a:rPr lang="en-US" sz="2000" b="1" smtClean="0">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106629" y="3002152"/>
                <a:ext cx="366712" cy="310431"/>
              </a:xfrm>
              <a:prstGeom prst="rect">
                <a:avLst/>
              </a:prstGeom>
            </p:spPr>
          </p:pic>
        </p:grpSp>
        <p:sp>
          <p:nvSpPr>
            <p:cNvPr id="9" name="TextBox 8"/>
            <p:cNvSpPr txBox="1"/>
            <p:nvPr/>
          </p:nvSpPr>
          <p:spPr>
            <a:xfrm>
              <a:off x="692150" y="1650844"/>
              <a:ext cx="7759700" cy="2862322"/>
            </a:xfrm>
            <a:prstGeom prst="rect">
              <a:avLst/>
            </a:prstGeom>
            <a:noFill/>
          </p:spPr>
          <p:txBody>
            <a:bodyPr wrap="square" rtlCol="0">
              <a:spAutoFit/>
            </a:bodyPr>
            <a:lstStyle/>
            <a:p>
              <a:pPr algn="just">
                <a:lnSpc>
                  <a:spcPct val="150000"/>
                </a:lnSpc>
              </a:pPr>
              <a:r>
                <a:rPr lang="en-US" sz="2000"/>
                <a:t>Hình 41 là một tấm thiệp chúc mừng sinh nhật. Theo em, có thể sử dụng những loại phần mềm nào sau đây để tạo ra tấm thiệp đó?</a:t>
              </a:r>
            </a:p>
            <a:p>
              <a:pPr algn="just">
                <a:lnSpc>
                  <a:spcPct val="150000"/>
                </a:lnSpc>
              </a:pPr>
              <a:r>
                <a:rPr lang="en-US" sz="2000"/>
                <a:t>A. Phần mềm soạn thảo văn bản.</a:t>
              </a:r>
            </a:p>
            <a:p>
              <a:pPr algn="just">
                <a:lnSpc>
                  <a:spcPct val="150000"/>
                </a:lnSpc>
              </a:pPr>
              <a:r>
                <a:rPr lang="en-US" sz="2000"/>
                <a:t>B. Phần mềm trình chiếu.</a:t>
              </a:r>
            </a:p>
            <a:p>
              <a:pPr algn="just">
                <a:lnSpc>
                  <a:spcPct val="150000"/>
                </a:lnSpc>
              </a:pPr>
              <a:r>
                <a:rPr lang="en-US" sz="2000"/>
                <a:t>C. Phần mềm đồ hoạ.</a:t>
              </a:r>
            </a:p>
            <a:p>
              <a:pPr algn="just">
                <a:lnSpc>
                  <a:spcPct val="150000"/>
                </a:lnSpc>
              </a:pPr>
              <a:r>
                <a:rPr lang="en-US" sz="2000"/>
                <a:t>D. Phần mềm luyện tập chuột.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602" y="2779786"/>
              <a:ext cx="1877828" cy="17333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27308">
              <a:off x="6693027" y="2817019"/>
              <a:ext cx="1773044" cy="1658914"/>
            </a:xfrm>
            <a:prstGeom prst="rect">
              <a:avLst/>
            </a:prstGeom>
          </p:spPr>
        </p:pic>
      </p:grpSp>
      <p:sp>
        <p:nvSpPr>
          <p:cNvPr id="12" name="Oval 11"/>
          <p:cNvSpPr/>
          <p:nvPr/>
        </p:nvSpPr>
        <p:spPr>
          <a:xfrm>
            <a:off x="692149" y="2670175"/>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2148" y="3121167"/>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2147" y="3591670"/>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129539"/>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a:t>
            </a:r>
            <a:r>
              <a:rPr lang="en-US" sz="2300" b="1">
                <a:solidFill>
                  <a:srgbClr val="C00000"/>
                </a:solidFill>
              </a:rPr>
              <a:t>, </a:t>
            </a:r>
            <a:endParaRPr lang="en-US" sz="2300" b="1" smtClean="0">
              <a:solidFill>
                <a:srgbClr val="C00000"/>
              </a:solidFill>
            </a:endParaRPr>
          </a:p>
          <a:p>
            <a:pPr algn="ctr">
              <a:lnSpc>
                <a:spcPct val="150000"/>
              </a:lnSpc>
            </a:pPr>
            <a:r>
              <a:rPr lang="en-US" sz="2300" b="1" smtClean="0">
                <a:solidFill>
                  <a:srgbClr val="C00000"/>
                </a:solidFill>
              </a:rPr>
              <a:t>làm </a:t>
            </a:r>
            <a:r>
              <a:rPr lang="en-US" sz="2300" b="1">
                <a:solidFill>
                  <a:srgbClr val="C00000"/>
                </a:solidFill>
              </a:rPr>
              <a:t>quen với giao diện </a:t>
            </a:r>
            <a:r>
              <a:rPr lang="en-US" sz="2300" b="1">
                <a:solidFill>
                  <a:srgbClr val="C00000"/>
                </a:solidFill>
              </a:rPr>
              <a:t>phần </a:t>
            </a:r>
            <a:r>
              <a:rPr lang="en-US" sz="2300" b="1" smtClean="0">
                <a:solidFill>
                  <a:srgbClr val="C00000"/>
                </a:solidFill>
              </a:rPr>
              <a:t>mềm</a:t>
            </a:r>
            <a:endParaRPr lang="en-US" sz="2300" b="1">
              <a:solidFill>
                <a:srgbClr val="C00000"/>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14760" y="1751410"/>
            <a:ext cx="4689544" cy="2668189"/>
          </a:xfrm>
          <a:prstGeom prst="rect">
            <a:avLst/>
          </a:prstGeom>
        </p:spPr>
      </p:pic>
      <p:grpSp>
        <p:nvGrpSpPr>
          <p:cNvPr id="2" name="Group 1"/>
          <p:cNvGrpSpPr/>
          <p:nvPr/>
        </p:nvGrpSpPr>
        <p:grpSpPr>
          <a:xfrm>
            <a:off x="871753" y="1716764"/>
            <a:ext cx="2829389" cy="2400657"/>
            <a:chOff x="871753" y="1716764"/>
            <a:chExt cx="2829389" cy="2400657"/>
          </a:xfrm>
        </p:grpSpPr>
        <p:grpSp>
          <p:nvGrpSpPr>
            <p:cNvPr id="5" name="Group 4"/>
            <p:cNvGrpSpPr/>
            <p:nvPr/>
          </p:nvGrpSpPr>
          <p:grpSpPr>
            <a:xfrm>
              <a:off x="871753" y="1716764"/>
              <a:ext cx="2829389" cy="2400657"/>
              <a:chOff x="605200" y="2456835"/>
              <a:chExt cx="2393961" cy="2400657"/>
            </a:xfrm>
          </p:grpSpPr>
          <p:sp>
            <p:nvSpPr>
              <p:cNvPr id="6" name="TextBox 5"/>
              <p:cNvSpPr txBox="1"/>
              <p:nvPr/>
            </p:nvSpPr>
            <p:spPr>
              <a:xfrm>
                <a:off x="605201" y="2456835"/>
                <a:ext cx="2393960" cy="2400657"/>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vi-VN" sz="2000" b="1">
                    <a:solidFill>
                      <a:srgbClr val="7030A0"/>
                    </a:solidFill>
                  </a:rPr>
                  <a:t>1</a:t>
                </a:r>
                <a:r>
                  <a:rPr lang="vi-VN" sz="2000" b="1">
                    <a:solidFill>
                      <a:srgbClr val="7030A0"/>
                    </a:solidFill>
                  </a:rPr>
                  <a:t>: </a:t>
                </a:r>
                <a:endParaRPr lang="en-US" sz="2000" b="1" smtClean="0">
                  <a:solidFill>
                    <a:srgbClr val="7030A0"/>
                  </a:solidFill>
                </a:endParaRPr>
              </a:p>
              <a:p>
                <a:pPr lvl="1" algn="just">
                  <a:lnSpc>
                    <a:spcPct val="150000"/>
                  </a:lnSpc>
                </a:pPr>
                <a:r>
                  <a:rPr lang="vi-VN" sz="2000" smtClean="0"/>
                  <a:t>Nháy </a:t>
                </a:r>
                <a:r>
                  <a:rPr lang="vi-VN" sz="2000"/>
                  <a:t>đúp chuột vào biểu </a:t>
                </a:r>
                <a:r>
                  <a:rPr lang="vi-VN" sz="2000"/>
                  <a:t>tượng  </a:t>
                </a:r>
                <a:r>
                  <a:rPr lang="en-US" sz="2000" smtClean="0"/>
                  <a:t>  </a:t>
                </a:r>
                <a:r>
                  <a:rPr lang="vi-VN" sz="2000" smtClean="0"/>
                  <a:t> </a:t>
                </a:r>
                <a:r>
                  <a:rPr lang="vi-VN" sz="2000"/>
                  <a:t>trên màn hình nền để mở phần mềm Microsoft Paint.</a:t>
                </a:r>
                <a:endParaRPr lang="vi-VN" sz="2000"/>
              </a:p>
            </p:txBody>
          </p:sp>
          <p:pic>
            <p:nvPicPr>
              <p:cNvPr id="7"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p:nvPr/>
          </p:nvPicPr>
          <p:blipFill>
            <a:blip r:embed="rId5"/>
            <a:stretch>
              <a:fillRect/>
            </a:stretch>
          </p:blipFill>
          <p:spPr>
            <a:xfrm>
              <a:off x="2262503" y="2719387"/>
              <a:ext cx="261508" cy="338992"/>
            </a:xfrm>
            <a:prstGeom prst="rect">
              <a:avLst/>
            </a:prstGeom>
          </p:spPr>
        </p:pic>
      </p:grpSp>
    </p:spTree>
    <p:extLst>
      <p:ext uri="{BB962C8B-B14F-4D97-AF65-F5344CB8AC3E}">
        <p14:creationId xmlns:p14="http://schemas.microsoft.com/office/powerpoint/2010/main" val="205187024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a:t>
            </a:r>
            <a:r>
              <a:rPr lang="en-US" sz="2300" b="1">
                <a:solidFill>
                  <a:srgbClr val="C00000"/>
                </a:solidFill>
              </a:rPr>
              <a:t>, </a:t>
            </a:r>
            <a:endParaRPr lang="en-US" sz="2300" b="1" smtClean="0">
              <a:solidFill>
                <a:srgbClr val="C00000"/>
              </a:solidFill>
            </a:endParaRPr>
          </a:p>
          <a:p>
            <a:pPr algn="ctr">
              <a:lnSpc>
                <a:spcPct val="150000"/>
              </a:lnSpc>
            </a:pPr>
            <a:r>
              <a:rPr lang="en-US" sz="2300" b="1" smtClean="0">
                <a:solidFill>
                  <a:srgbClr val="C00000"/>
                </a:solidFill>
              </a:rPr>
              <a:t>làm </a:t>
            </a:r>
            <a:r>
              <a:rPr lang="en-US" sz="2300" b="1">
                <a:solidFill>
                  <a:srgbClr val="C00000"/>
                </a:solidFill>
              </a:rPr>
              <a:t>quen với giao diện </a:t>
            </a:r>
            <a:r>
              <a:rPr lang="en-US" sz="2300" b="1">
                <a:solidFill>
                  <a:srgbClr val="C00000"/>
                </a:solidFill>
              </a:rPr>
              <a:t>phần </a:t>
            </a:r>
            <a:r>
              <a:rPr lang="en-US" sz="2300" b="1" smtClean="0">
                <a:solidFill>
                  <a:srgbClr val="C00000"/>
                </a:solidFill>
              </a:rPr>
              <a:t>mềm</a:t>
            </a:r>
            <a:endParaRPr lang="en-US" sz="2300" b="1">
              <a:solidFill>
                <a:srgbClr val="C00000"/>
              </a:solidFill>
            </a:endParaRPr>
          </a:p>
        </p:txBody>
      </p:sp>
      <p:grpSp>
        <p:nvGrpSpPr>
          <p:cNvPr id="5" name="Group 4"/>
          <p:cNvGrpSpPr/>
          <p:nvPr/>
        </p:nvGrpSpPr>
        <p:grpSpPr>
          <a:xfrm>
            <a:off x="766076" y="1529439"/>
            <a:ext cx="7611847" cy="2400657"/>
            <a:chOff x="605200" y="2456835"/>
            <a:chExt cx="6440424" cy="2400657"/>
          </a:xfrm>
        </p:grpSpPr>
        <p:sp>
          <p:nvSpPr>
            <p:cNvPr id="6" name="TextBox 5"/>
            <p:cNvSpPr txBox="1"/>
            <p:nvPr/>
          </p:nvSpPr>
          <p:spPr>
            <a:xfrm>
              <a:off x="605201" y="2456835"/>
              <a:ext cx="6440423" cy="2400657"/>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vi-VN" sz="2000" b="1">
                  <a:solidFill>
                    <a:srgbClr val="7030A0"/>
                  </a:solidFill>
                </a:rPr>
                <a:t>2: </a:t>
              </a:r>
              <a:r>
                <a:rPr lang="vi-VN" sz="2000"/>
                <a:t>Làm quen với giao diện phần mềm.</a:t>
              </a:r>
            </a:p>
            <a:p>
              <a:pPr lvl="1" algn="just">
                <a:lnSpc>
                  <a:spcPct val="150000"/>
                </a:lnSpc>
              </a:pPr>
              <a:r>
                <a:rPr lang="vi-VN" sz="2000" smtClean="0"/>
                <a:t>•</a:t>
              </a:r>
              <a:r>
                <a:rPr lang="en-US" sz="2000" smtClean="0"/>
                <a:t> </a:t>
              </a:r>
              <a:r>
                <a:rPr lang="vi-VN" sz="2000" b="1" smtClean="0"/>
                <a:t>Hộp màu</a:t>
              </a:r>
              <a:r>
                <a:rPr lang="vi-VN" sz="2000" smtClean="0"/>
                <a:t>: </a:t>
              </a:r>
              <a:r>
                <a:rPr lang="vi-VN" sz="2000" b="1"/>
                <a:t>màu 1 </a:t>
              </a:r>
              <a:r>
                <a:rPr lang="vi-VN" sz="2000"/>
                <a:t>(dùng cho bút chì, bút vẽ, công cụ tô màu, đường viền của hình,…), </a:t>
              </a:r>
              <a:r>
                <a:rPr lang="vi-VN" sz="2000" b="1"/>
                <a:t>màu 2 </a:t>
              </a:r>
              <a:r>
                <a:rPr lang="vi-VN" sz="2000"/>
                <a:t>(dùng cho tẩy, màu của hình).</a:t>
              </a:r>
            </a:p>
            <a:p>
              <a:pPr lvl="1" algn="just">
                <a:lnSpc>
                  <a:spcPct val="150000"/>
                </a:lnSpc>
              </a:pPr>
              <a:r>
                <a:rPr lang="vi-VN" sz="2000" smtClean="0"/>
                <a:t>•</a:t>
              </a:r>
              <a:r>
                <a:rPr lang="en-US" sz="2000" smtClean="0"/>
                <a:t> </a:t>
              </a:r>
              <a:r>
                <a:rPr lang="vi-VN" sz="2000" b="1" smtClean="0"/>
                <a:t>Hộp </a:t>
              </a:r>
              <a:r>
                <a:rPr lang="vi-VN" sz="2000" b="1"/>
                <a:t>công cụ</a:t>
              </a:r>
              <a:r>
                <a:rPr lang="vi-VN" sz="2000"/>
                <a:t>.</a:t>
              </a:r>
            </a:p>
            <a:p>
              <a:pPr lvl="1" algn="just">
                <a:lnSpc>
                  <a:spcPct val="150000"/>
                </a:lnSpc>
              </a:pPr>
              <a:r>
                <a:rPr lang="vi-VN" sz="2000" smtClean="0"/>
                <a:t>•</a:t>
              </a:r>
              <a:r>
                <a:rPr lang="en-US" sz="2000" smtClean="0"/>
                <a:t> </a:t>
              </a:r>
              <a:r>
                <a:rPr lang="vi-VN" sz="2000" b="1" smtClean="0"/>
                <a:t>Trang </a:t>
              </a:r>
              <a:r>
                <a:rPr lang="vi-VN" sz="2000" b="1"/>
                <a:t>vẽ</a:t>
              </a:r>
              <a:r>
                <a:rPr lang="vi-VN" sz="2000"/>
                <a:t>.</a:t>
              </a:r>
            </a:p>
          </p:txBody>
        </p:sp>
        <p:pic>
          <p:nvPicPr>
            <p:cNvPr id="7"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2400300" y="3386020"/>
            <a:ext cx="2816312" cy="1089250"/>
          </a:xfrm>
          <a:prstGeom prst="roundRect">
            <a:avLst>
              <a:gd name="adj" fmla="val 38270"/>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244" y="3386020"/>
            <a:ext cx="3132382" cy="1088151"/>
          </a:xfrm>
          <a:prstGeom prst="roundRect">
            <a:avLst/>
          </a:prstGeom>
        </p:spPr>
      </p:pic>
    </p:spTree>
    <p:extLst>
      <p:ext uri="{BB962C8B-B14F-4D97-AF65-F5344CB8AC3E}">
        <p14:creationId xmlns:p14="http://schemas.microsoft.com/office/powerpoint/2010/main" val="921708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a:t>
            </a:r>
            <a:r>
              <a:rPr lang="en-US" sz="2300" b="1">
                <a:solidFill>
                  <a:srgbClr val="C00000"/>
                </a:solidFill>
              </a:rPr>
              <a:t>, </a:t>
            </a:r>
            <a:endParaRPr lang="en-US" sz="2300" b="1" smtClean="0">
              <a:solidFill>
                <a:srgbClr val="C00000"/>
              </a:solidFill>
            </a:endParaRPr>
          </a:p>
          <a:p>
            <a:pPr algn="ctr">
              <a:lnSpc>
                <a:spcPct val="150000"/>
              </a:lnSpc>
            </a:pPr>
            <a:r>
              <a:rPr lang="en-US" sz="2300" b="1" smtClean="0">
                <a:solidFill>
                  <a:srgbClr val="C00000"/>
                </a:solidFill>
              </a:rPr>
              <a:t>làm </a:t>
            </a:r>
            <a:r>
              <a:rPr lang="en-US" sz="2300" b="1">
                <a:solidFill>
                  <a:srgbClr val="C00000"/>
                </a:solidFill>
              </a:rPr>
              <a:t>quen với giao diện </a:t>
            </a:r>
            <a:r>
              <a:rPr lang="en-US" sz="2300" b="1">
                <a:solidFill>
                  <a:srgbClr val="C00000"/>
                </a:solidFill>
              </a:rPr>
              <a:t>phần </a:t>
            </a:r>
            <a:r>
              <a:rPr lang="en-US" sz="2300" b="1" smtClean="0">
                <a:solidFill>
                  <a:srgbClr val="C00000"/>
                </a:solidFill>
              </a:rPr>
              <a:t>mềm</a:t>
            </a:r>
            <a:endParaRPr lang="en-US" sz="2300" b="1">
              <a:solidFill>
                <a:srgbClr val="C00000"/>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1497" y="1713310"/>
            <a:ext cx="3258030" cy="1853708"/>
          </a:xfrm>
          <a:prstGeom prst="rect">
            <a:avLst/>
          </a:prstGeom>
        </p:spPr>
      </p:pic>
      <p:grpSp>
        <p:nvGrpSpPr>
          <p:cNvPr id="9" name="Group 8">
            <a:extLst>
              <a:ext uri="{FF2B5EF4-FFF2-40B4-BE49-F238E27FC236}">
                <a16:creationId xmlns:a16="http://schemas.microsoft.com/office/drawing/2014/main" id="{34FC6C02-E984-34BF-34B8-EC556F76EAF7}"/>
              </a:ext>
            </a:extLst>
          </p:cNvPr>
          <p:cNvGrpSpPr/>
          <p:nvPr/>
        </p:nvGrpSpPr>
        <p:grpSpPr>
          <a:xfrm>
            <a:off x="4140201" y="1905691"/>
            <a:ext cx="4240874" cy="2544316"/>
            <a:chOff x="-1576023" y="3340754"/>
            <a:chExt cx="9629697" cy="5777345"/>
          </a:xfrm>
        </p:grpSpPr>
        <p:sp>
          <p:nvSpPr>
            <p:cNvPr id="10" name="Rectangle: Diagonal Corners Rounded 11">
              <a:extLst>
                <a:ext uri="{FF2B5EF4-FFF2-40B4-BE49-F238E27FC236}">
                  <a16:creationId xmlns:a16="http://schemas.microsoft.com/office/drawing/2014/main" id="{BCDA7571-0312-E988-8D88-727D62A6F28C}"/>
                </a:ext>
              </a:extLst>
            </p:cNvPr>
            <p:cNvSpPr/>
            <p:nvPr/>
          </p:nvSpPr>
          <p:spPr>
            <a:xfrm>
              <a:off x="-1576023" y="3340754"/>
              <a:ext cx="9401098" cy="5535462"/>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9">
              <a:extLst>
                <a:ext uri="{FF2B5EF4-FFF2-40B4-BE49-F238E27FC236}">
                  <a16:creationId xmlns:a16="http://schemas.microsoft.com/office/drawing/2014/main" id="{F7077F93-591F-45E8-F3ED-767AD0EF6179}"/>
                </a:ext>
              </a:extLst>
            </p:cNvPr>
            <p:cNvSpPr/>
            <p:nvPr/>
          </p:nvSpPr>
          <p:spPr>
            <a:xfrm>
              <a:off x="-1347424" y="3582636"/>
              <a:ext cx="9401098" cy="553546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202449F-02E2-A7AA-3D71-9E0893C5D608}"/>
                </a:ext>
              </a:extLst>
            </p:cNvPr>
            <p:cNvSpPr txBox="1"/>
            <p:nvPr/>
          </p:nvSpPr>
          <p:spPr>
            <a:xfrm>
              <a:off x="-966378" y="3622033"/>
              <a:ext cx="8639005" cy="5451140"/>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Em hãy quan sát Hình 42 và nhận xét về giao diện phần mềm đồ hoạ, giao diện đó có gì giống và khác với giao diện của các phần mềm mà em đã học?</a:t>
              </a:r>
            </a:p>
          </p:txBody>
        </p:sp>
      </p:grpSp>
      <p:pic>
        <p:nvPicPr>
          <p:cNvPr id="14"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49"/>
              </a:ext>
            </a:extLst>
          </a:blip>
          <a:srcRect/>
          <a:stretch>
            <a:fillRect/>
          </a:stretch>
        </p:blipFill>
        <p:spPr>
          <a:xfrm>
            <a:off x="714360" y="3671264"/>
            <a:ext cx="1165240" cy="900148"/>
          </a:xfrm>
          <a:prstGeom prst="rect">
            <a:avLst/>
          </a:prstGeom>
        </p:spPr>
      </p:pic>
    </p:spTree>
    <p:extLst>
      <p:ext uri="{BB962C8B-B14F-4D97-AF65-F5344CB8AC3E}">
        <p14:creationId xmlns:p14="http://schemas.microsoft.com/office/powerpoint/2010/main" val="1766609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a:t>
            </a:r>
            <a:r>
              <a:rPr lang="en-US" sz="2300" b="1">
                <a:solidFill>
                  <a:srgbClr val="C00000"/>
                </a:solidFill>
              </a:rPr>
              <a:t>, </a:t>
            </a:r>
            <a:endParaRPr lang="en-US" sz="2300" b="1" smtClean="0">
              <a:solidFill>
                <a:srgbClr val="C00000"/>
              </a:solidFill>
            </a:endParaRPr>
          </a:p>
          <a:p>
            <a:pPr algn="ctr">
              <a:lnSpc>
                <a:spcPct val="150000"/>
              </a:lnSpc>
            </a:pPr>
            <a:r>
              <a:rPr lang="en-US" sz="2300" b="1" smtClean="0">
                <a:solidFill>
                  <a:srgbClr val="C00000"/>
                </a:solidFill>
              </a:rPr>
              <a:t>làm </a:t>
            </a:r>
            <a:r>
              <a:rPr lang="en-US" sz="2300" b="1">
                <a:solidFill>
                  <a:srgbClr val="C00000"/>
                </a:solidFill>
              </a:rPr>
              <a:t>quen với giao diện </a:t>
            </a:r>
            <a:r>
              <a:rPr lang="en-US" sz="2300" b="1">
                <a:solidFill>
                  <a:srgbClr val="C00000"/>
                </a:solidFill>
              </a:rPr>
              <a:t>phần </a:t>
            </a:r>
            <a:r>
              <a:rPr lang="en-US" sz="2300" b="1" smtClean="0">
                <a:solidFill>
                  <a:srgbClr val="C00000"/>
                </a:solidFill>
              </a:rPr>
              <a:t>mềm</a:t>
            </a:r>
            <a:endParaRPr lang="en-US" sz="2300" b="1">
              <a:solidFill>
                <a:srgbClr val="C00000"/>
              </a:solidFil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1497" y="1713310"/>
            <a:ext cx="3258030" cy="1853708"/>
          </a:xfrm>
          <a:prstGeom prst="rect">
            <a:avLst/>
          </a:prstGeom>
        </p:spPr>
      </p:pic>
      <p:pic>
        <p:nvPicPr>
          <p:cNvPr id="14"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9"/>
              </a:ext>
            </a:extLst>
          </a:blip>
          <a:srcRect/>
          <a:stretch>
            <a:fillRect/>
          </a:stretch>
        </p:blipFill>
        <p:spPr>
          <a:xfrm>
            <a:off x="714360" y="3671264"/>
            <a:ext cx="1165240" cy="900148"/>
          </a:xfrm>
          <a:prstGeom prst="rect">
            <a:avLst/>
          </a:prstGeom>
        </p:spPr>
      </p:pic>
      <p:grpSp>
        <p:nvGrpSpPr>
          <p:cNvPr id="13" name="Group 12"/>
          <p:cNvGrpSpPr/>
          <p:nvPr/>
        </p:nvGrpSpPr>
        <p:grpSpPr>
          <a:xfrm rot="270287">
            <a:off x="4354636" y="1907884"/>
            <a:ext cx="3788908" cy="2372665"/>
            <a:chOff x="1286397" y="2116878"/>
            <a:chExt cx="3788908" cy="2372665"/>
          </a:xfrm>
        </p:grpSpPr>
        <p:sp>
          <p:nvSpPr>
            <p:cNvPr id="15" name="Google Shape;1134;p84"/>
            <p:cNvSpPr/>
            <p:nvPr/>
          </p:nvSpPr>
          <p:spPr>
            <a:xfrm rot="21334571">
              <a:off x="1286397" y="2187716"/>
              <a:ext cx="3788908" cy="2301827"/>
            </a:xfrm>
            <a:custGeom>
              <a:avLst/>
              <a:gdLst/>
              <a:ahLst/>
              <a:cxnLst/>
              <a:rect l="l" t="t" r="r" b="b"/>
              <a:pathLst>
                <a:path w="26864" h="23659" extrusionOk="0">
                  <a:moveTo>
                    <a:pt x="6056" y="0"/>
                  </a:moveTo>
                  <a:cubicBezTo>
                    <a:pt x="5845" y="0"/>
                    <a:pt x="5616" y="35"/>
                    <a:pt x="5405" y="88"/>
                  </a:cubicBezTo>
                  <a:cubicBezTo>
                    <a:pt x="5299" y="141"/>
                    <a:pt x="5158" y="176"/>
                    <a:pt x="5053" y="229"/>
                  </a:cubicBezTo>
                  <a:cubicBezTo>
                    <a:pt x="5000" y="246"/>
                    <a:pt x="4982" y="246"/>
                    <a:pt x="4947" y="282"/>
                  </a:cubicBezTo>
                  <a:cubicBezTo>
                    <a:pt x="4806" y="317"/>
                    <a:pt x="4683" y="352"/>
                    <a:pt x="4542" y="352"/>
                  </a:cubicBezTo>
                  <a:lnTo>
                    <a:pt x="4190" y="352"/>
                  </a:lnTo>
                  <a:cubicBezTo>
                    <a:pt x="3838" y="352"/>
                    <a:pt x="3486" y="334"/>
                    <a:pt x="3116" y="317"/>
                  </a:cubicBezTo>
                  <a:lnTo>
                    <a:pt x="2888" y="317"/>
                  </a:lnTo>
                  <a:cubicBezTo>
                    <a:pt x="2764" y="317"/>
                    <a:pt x="2606" y="299"/>
                    <a:pt x="2483" y="299"/>
                  </a:cubicBezTo>
                  <a:lnTo>
                    <a:pt x="1163" y="299"/>
                  </a:lnTo>
                  <a:cubicBezTo>
                    <a:pt x="1127" y="299"/>
                    <a:pt x="1092" y="264"/>
                    <a:pt x="1074" y="264"/>
                  </a:cubicBezTo>
                  <a:lnTo>
                    <a:pt x="916" y="264"/>
                  </a:lnTo>
                  <a:cubicBezTo>
                    <a:pt x="775" y="264"/>
                    <a:pt x="652" y="264"/>
                    <a:pt x="494" y="246"/>
                  </a:cubicBezTo>
                  <a:lnTo>
                    <a:pt x="388" y="246"/>
                  </a:lnTo>
                  <a:cubicBezTo>
                    <a:pt x="335" y="246"/>
                    <a:pt x="300" y="229"/>
                    <a:pt x="230" y="229"/>
                  </a:cubicBezTo>
                  <a:cubicBezTo>
                    <a:pt x="212" y="229"/>
                    <a:pt x="212" y="229"/>
                    <a:pt x="194" y="264"/>
                  </a:cubicBezTo>
                  <a:cubicBezTo>
                    <a:pt x="159" y="352"/>
                    <a:pt x="142" y="423"/>
                    <a:pt x="159" y="511"/>
                  </a:cubicBezTo>
                  <a:lnTo>
                    <a:pt x="230" y="775"/>
                  </a:lnTo>
                  <a:cubicBezTo>
                    <a:pt x="230" y="827"/>
                    <a:pt x="247" y="845"/>
                    <a:pt x="247" y="863"/>
                  </a:cubicBezTo>
                  <a:lnTo>
                    <a:pt x="247" y="915"/>
                  </a:lnTo>
                  <a:cubicBezTo>
                    <a:pt x="247" y="968"/>
                    <a:pt x="282" y="1021"/>
                    <a:pt x="300" y="1074"/>
                  </a:cubicBezTo>
                  <a:cubicBezTo>
                    <a:pt x="300" y="1109"/>
                    <a:pt x="318" y="1127"/>
                    <a:pt x="318" y="1179"/>
                  </a:cubicBezTo>
                  <a:cubicBezTo>
                    <a:pt x="318" y="1197"/>
                    <a:pt x="335" y="1232"/>
                    <a:pt x="335" y="1267"/>
                  </a:cubicBezTo>
                  <a:cubicBezTo>
                    <a:pt x="406" y="1672"/>
                    <a:pt x="335" y="2112"/>
                    <a:pt x="282" y="2535"/>
                  </a:cubicBezTo>
                  <a:cubicBezTo>
                    <a:pt x="247" y="2693"/>
                    <a:pt x="212" y="2852"/>
                    <a:pt x="212" y="2993"/>
                  </a:cubicBezTo>
                  <a:lnTo>
                    <a:pt x="265" y="2993"/>
                  </a:lnTo>
                  <a:lnTo>
                    <a:pt x="265" y="3116"/>
                  </a:lnTo>
                  <a:cubicBezTo>
                    <a:pt x="265" y="3221"/>
                    <a:pt x="265" y="3362"/>
                    <a:pt x="282" y="3468"/>
                  </a:cubicBezTo>
                  <a:cubicBezTo>
                    <a:pt x="318" y="3714"/>
                    <a:pt x="546" y="3838"/>
                    <a:pt x="582" y="4066"/>
                  </a:cubicBezTo>
                  <a:cubicBezTo>
                    <a:pt x="634" y="4190"/>
                    <a:pt x="564" y="4295"/>
                    <a:pt x="634" y="4418"/>
                  </a:cubicBezTo>
                  <a:cubicBezTo>
                    <a:pt x="722" y="4542"/>
                    <a:pt x="881" y="4542"/>
                    <a:pt x="916" y="4771"/>
                  </a:cubicBezTo>
                  <a:lnTo>
                    <a:pt x="916" y="4911"/>
                  </a:lnTo>
                  <a:cubicBezTo>
                    <a:pt x="916" y="4964"/>
                    <a:pt x="898" y="4982"/>
                    <a:pt x="898" y="5035"/>
                  </a:cubicBezTo>
                  <a:cubicBezTo>
                    <a:pt x="846" y="5158"/>
                    <a:pt x="810" y="5299"/>
                    <a:pt x="898" y="5439"/>
                  </a:cubicBezTo>
                  <a:cubicBezTo>
                    <a:pt x="969" y="5527"/>
                    <a:pt x="1057" y="5598"/>
                    <a:pt x="1092" y="5686"/>
                  </a:cubicBezTo>
                  <a:cubicBezTo>
                    <a:pt x="1092" y="5703"/>
                    <a:pt x="1110" y="5756"/>
                    <a:pt x="1145" y="5774"/>
                  </a:cubicBezTo>
                  <a:cubicBezTo>
                    <a:pt x="1163" y="5827"/>
                    <a:pt x="1180" y="5862"/>
                    <a:pt x="1180" y="5915"/>
                  </a:cubicBezTo>
                  <a:cubicBezTo>
                    <a:pt x="1180" y="5932"/>
                    <a:pt x="1180" y="5950"/>
                    <a:pt x="1198" y="5950"/>
                  </a:cubicBezTo>
                  <a:lnTo>
                    <a:pt x="1198" y="5968"/>
                  </a:lnTo>
                  <a:cubicBezTo>
                    <a:pt x="1198" y="6020"/>
                    <a:pt x="1127" y="6091"/>
                    <a:pt x="1092" y="6126"/>
                  </a:cubicBezTo>
                  <a:cubicBezTo>
                    <a:pt x="1022" y="6196"/>
                    <a:pt x="969" y="6267"/>
                    <a:pt x="934" y="6302"/>
                  </a:cubicBezTo>
                  <a:cubicBezTo>
                    <a:pt x="846" y="6408"/>
                    <a:pt x="758" y="6496"/>
                    <a:pt x="670" y="6584"/>
                  </a:cubicBezTo>
                  <a:cubicBezTo>
                    <a:pt x="617" y="6654"/>
                    <a:pt x="546" y="6742"/>
                    <a:pt x="476" y="6813"/>
                  </a:cubicBezTo>
                  <a:lnTo>
                    <a:pt x="370" y="6918"/>
                  </a:lnTo>
                  <a:lnTo>
                    <a:pt x="300" y="6989"/>
                  </a:lnTo>
                  <a:cubicBezTo>
                    <a:pt x="177" y="7112"/>
                    <a:pt x="124" y="7165"/>
                    <a:pt x="265" y="7358"/>
                  </a:cubicBezTo>
                  <a:cubicBezTo>
                    <a:pt x="300" y="7429"/>
                    <a:pt x="388" y="7446"/>
                    <a:pt x="441" y="7517"/>
                  </a:cubicBezTo>
                  <a:cubicBezTo>
                    <a:pt x="476" y="7622"/>
                    <a:pt x="406" y="7816"/>
                    <a:pt x="388" y="7939"/>
                  </a:cubicBezTo>
                  <a:cubicBezTo>
                    <a:pt x="353" y="8203"/>
                    <a:pt x="300" y="8467"/>
                    <a:pt x="282" y="8731"/>
                  </a:cubicBezTo>
                  <a:cubicBezTo>
                    <a:pt x="282" y="8766"/>
                    <a:pt x="282" y="8784"/>
                    <a:pt x="265" y="8837"/>
                  </a:cubicBezTo>
                  <a:cubicBezTo>
                    <a:pt x="230" y="8943"/>
                    <a:pt x="212" y="9083"/>
                    <a:pt x="194" y="9189"/>
                  </a:cubicBezTo>
                  <a:cubicBezTo>
                    <a:pt x="142" y="9471"/>
                    <a:pt x="194" y="9735"/>
                    <a:pt x="177" y="10016"/>
                  </a:cubicBezTo>
                  <a:cubicBezTo>
                    <a:pt x="177" y="10140"/>
                    <a:pt x="106" y="10245"/>
                    <a:pt x="89" y="10351"/>
                  </a:cubicBezTo>
                  <a:cubicBezTo>
                    <a:pt x="89" y="10439"/>
                    <a:pt x="106" y="10544"/>
                    <a:pt x="177" y="10668"/>
                  </a:cubicBezTo>
                  <a:cubicBezTo>
                    <a:pt x="194" y="10703"/>
                    <a:pt x="212" y="10720"/>
                    <a:pt x="230" y="10773"/>
                  </a:cubicBezTo>
                  <a:cubicBezTo>
                    <a:pt x="265" y="10844"/>
                    <a:pt x="300" y="10879"/>
                    <a:pt x="318" y="10932"/>
                  </a:cubicBezTo>
                  <a:cubicBezTo>
                    <a:pt x="441" y="11073"/>
                    <a:pt x="582" y="11231"/>
                    <a:pt x="705" y="11389"/>
                  </a:cubicBezTo>
                  <a:cubicBezTo>
                    <a:pt x="881" y="11724"/>
                    <a:pt x="740" y="12182"/>
                    <a:pt x="828" y="12534"/>
                  </a:cubicBezTo>
                  <a:lnTo>
                    <a:pt x="828" y="12604"/>
                  </a:lnTo>
                  <a:cubicBezTo>
                    <a:pt x="828" y="12639"/>
                    <a:pt x="828" y="12657"/>
                    <a:pt x="846" y="12710"/>
                  </a:cubicBezTo>
                  <a:cubicBezTo>
                    <a:pt x="881" y="12903"/>
                    <a:pt x="881" y="13132"/>
                    <a:pt x="881" y="13326"/>
                  </a:cubicBezTo>
                  <a:cubicBezTo>
                    <a:pt x="881" y="13431"/>
                    <a:pt x="916" y="13537"/>
                    <a:pt x="916" y="13625"/>
                  </a:cubicBezTo>
                  <a:cubicBezTo>
                    <a:pt x="934" y="13801"/>
                    <a:pt x="810" y="13854"/>
                    <a:pt x="634" y="14012"/>
                  </a:cubicBezTo>
                  <a:cubicBezTo>
                    <a:pt x="529" y="14100"/>
                    <a:pt x="388" y="14188"/>
                    <a:pt x="318" y="14312"/>
                  </a:cubicBezTo>
                  <a:cubicBezTo>
                    <a:pt x="282" y="14400"/>
                    <a:pt x="282" y="14470"/>
                    <a:pt x="282" y="14540"/>
                  </a:cubicBezTo>
                  <a:cubicBezTo>
                    <a:pt x="282" y="14576"/>
                    <a:pt x="300" y="14593"/>
                    <a:pt x="300" y="14646"/>
                  </a:cubicBezTo>
                  <a:cubicBezTo>
                    <a:pt x="318" y="14681"/>
                    <a:pt x="318" y="14734"/>
                    <a:pt x="318" y="14769"/>
                  </a:cubicBezTo>
                  <a:cubicBezTo>
                    <a:pt x="370" y="15068"/>
                    <a:pt x="247" y="15368"/>
                    <a:pt x="247" y="15649"/>
                  </a:cubicBezTo>
                  <a:cubicBezTo>
                    <a:pt x="247" y="15878"/>
                    <a:pt x="159" y="15984"/>
                    <a:pt x="159" y="16230"/>
                  </a:cubicBezTo>
                  <a:lnTo>
                    <a:pt x="159" y="16477"/>
                  </a:lnTo>
                  <a:lnTo>
                    <a:pt x="159" y="16582"/>
                  </a:lnTo>
                  <a:cubicBezTo>
                    <a:pt x="159" y="16670"/>
                    <a:pt x="142" y="16758"/>
                    <a:pt x="124" y="16846"/>
                  </a:cubicBezTo>
                  <a:cubicBezTo>
                    <a:pt x="89" y="16970"/>
                    <a:pt x="1" y="17040"/>
                    <a:pt x="18" y="17198"/>
                  </a:cubicBezTo>
                  <a:cubicBezTo>
                    <a:pt x="54" y="17445"/>
                    <a:pt x="370" y="17533"/>
                    <a:pt x="476" y="17709"/>
                  </a:cubicBezTo>
                  <a:cubicBezTo>
                    <a:pt x="582" y="17885"/>
                    <a:pt x="546" y="18184"/>
                    <a:pt x="564" y="18413"/>
                  </a:cubicBezTo>
                  <a:lnTo>
                    <a:pt x="546" y="18413"/>
                  </a:lnTo>
                  <a:lnTo>
                    <a:pt x="546" y="18448"/>
                  </a:lnTo>
                  <a:lnTo>
                    <a:pt x="546" y="18519"/>
                  </a:lnTo>
                  <a:lnTo>
                    <a:pt x="564" y="18519"/>
                  </a:lnTo>
                  <a:cubicBezTo>
                    <a:pt x="599" y="18818"/>
                    <a:pt x="599" y="19064"/>
                    <a:pt x="687" y="19381"/>
                  </a:cubicBezTo>
                  <a:cubicBezTo>
                    <a:pt x="775" y="19610"/>
                    <a:pt x="758" y="19821"/>
                    <a:pt x="758" y="20085"/>
                  </a:cubicBezTo>
                  <a:cubicBezTo>
                    <a:pt x="758" y="20138"/>
                    <a:pt x="775" y="20261"/>
                    <a:pt x="775" y="20349"/>
                  </a:cubicBezTo>
                  <a:lnTo>
                    <a:pt x="775" y="20367"/>
                  </a:lnTo>
                  <a:lnTo>
                    <a:pt x="775" y="20455"/>
                  </a:lnTo>
                  <a:lnTo>
                    <a:pt x="775" y="20473"/>
                  </a:lnTo>
                  <a:cubicBezTo>
                    <a:pt x="740" y="20631"/>
                    <a:pt x="722" y="20543"/>
                    <a:pt x="599" y="20649"/>
                  </a:cubicBezTo>
                  <a:cubicBezTo>
                    <a:pt x="458" y="20807"/>
                    <a:pt x="370" y="21142"/>
                    <a:pt x="282" y="21335"/>
                  </a:cubicBezTo>
                  <a:cubicBezTo>
                    <a:pt x="142" y="21617"/>
                    <a:pt x="106" y="21951"/>
                    <a:pt x="71" y="22286"/>
                  </a:cubicBezTo>
                  <a:lnTo>
                    <a:pt x="71" y="22391"/>
                  </a:lnTo>
                  <a:cubicBezTo>
                    <a:pt x="71" y="22691"/>
                    <a:pt x="106" y="23008"/>
                    <a:pt x="106" y="23289"/>
                  </a:cubicBezTo>
                  <a:cubicBezTo>
                    <a:pt x="282" y="23360"/>
                    <a:pt x="494" y="23377"/>
                    <a:pt x="722" y="23377"/>
                  </a:cubicBezTo>
                  <a:lnTo>
                    <a:pt x="1215" y="23377"/>
                  </a:lnTo>
                  <a:cubicBezTo>
                    <a:pt x="1339" y="23377"/>
                    <a:pt x="1444" y="23377"/>
                    <a:pt x="1550" y="23395"/>
                  </a:cubicBezTo>
                  <a:cubicBezTo>
                    <a:pt x="1796" y="23448"/>
                    <a:pt x="1990" y="23465"/>
                    <a:pt x="2236" y="23465"/>
                  </a:cubicBezTo>
                  <a:lnTo>
                    <a:pt x="2254" y="23465"/>
                  </a:lnTo>
                  <a:cubicBezTo>
                    <a:pt x="2536" y="23465"/>
                    <a:pt x="2800" y="23430"/>
                    <a:pt x="3064" y="23395"/>
                  </a:cubicBezTo>
                  <a:lnTo>
                    <a:pt x="3187" y="23395"/>
                  </a:lnTo>
                  <a:cubicBezTo>
                    <a:pt x="3275" y="23395"/>
                    <a:pt x="3381" y="23377"/>
                    <a:pt x="3486" y="23377"/>
                  </a:cubicBezTo>
                  <a:lnTo>
                    <a:pt x="3504" y="23377"/>
                  </a:lnTo>
                  <a:cubicBezTo>
                    <a:pt x="4120" y="23377"/>
                    <a:pt x="4718" y="23307"/>
                    <a:pt x="5334" y="23289"/>
                  </a:cubicBezTo>
                  <a:cubicBezTo>
                    <a:pt x="5599" y="23289"/>
                    <a:pt x="5880" y="23272"/>
                    <a:pt x="6144" y="23254"/>
                  </a:cubicBezTo>
                  <a:cubicBezTo>
                    <a:pt x="6267" y="23219"/>
                    <a:pt x="6408" y="23201"/>
                    <a:pt x="6567" y="23201"/>
                  </a:cubicBezTo>
                  <a:lnTo>
                    <a:pt x="6672" y="23201"/>
                  </a:lnTo>
                  <a:cubicBezTo>
                    <a:pt x="6796" y="23219"/>
                    <a:pt x="6901" y="23289"/>
                    <a:pt x="7024" y="23342"/>
                  </a:cubicBezTo>
                  <a:cubicBezTo>
                    <a:pt x="7060" y="23342"/>
                    <a:pt x="7077" y="23360"/>
                    <a:pt x="7112" y="23360"/>
                  </a:cubicBezTo>
                  <a:cubicBezTo>
                    <a:pt x="7236" y="23377"/>
                    <a:pt x="7341" y="23377"/>
                    <a:pt x="7464" y="23377"/>
                  </a:cubicBezTo>
                  <a:cubicBezTo>
                    <a:pt x="7676" y="23377"/>
                    <a:pt x="7887" y="23360"/>
                    <a:pt x="8081" y="23342"/>
                  </a:cubicBezTo>
                  <a:cubicBezTo>
                    <a:pt x="8292" y="23307"/>
                    <a:pt x="8503" y="23289"/>
                    <a:pt x="8697" y="23289"/>
                  </a:cubicBezTo>
                  <a:lnTo>
                    <a:pt x="8855" y="23289"/>
                  </a:lnTo>
                  <a:cubicBezTo>
                    <a:pt x="8908" y="23289"/>
                    <a:pt x="8926" y="23307"/>
                    <a:pt x="8961" y="23307"/>
                  </a:cubicBezTo>
                  <a:cubicBezTo>
                    <a:pt x="9049" y="23342"/>
                    <a:pt x="9119" y="23377"/>
                    <a:pt x="9225" y="23377"/>
                  </a:cubicBezTo>
                  <a:lnTo>
                    <a:pt x="11566" y="23377"/>
                  </a:lnTo>
                  <a:cubicBezTo>
                    <a:pt x="11742" y="23360"/>
                    <a:pt x="11830" y="23272"/>
                    <a:pt x="11953" y="23219"/>
                  </a:cubicBezTo>
                  <a:cubicBezTo>
                    <a:pt x="12200" y="23131"/>
                    <a:pt x="12446" y="23113"/>
                    <a:pt x="12693" y="23113"/>
                  </a:cubicBezTo>
                  <a:lnTo>
                    <a:pt x="13186" y="23113"/>
                  </a:lnTo>
                  <a:cubicBezTo>
                    <a:pt x="13344" y="23254"/>
                    <a:pt x="13485" y="23272"/>
                    <a:pt x="13678" y="23307"/>
                  </a:cubicBezTo>
                  <a:cubicBezTo>
                    <a:pt x="13978" y="23360"/>
                    <a:pt x="14312" y="23377"/>
                    <a:pt x="14629" y="23448"/>
                  </a:cubicBezTo>
                  <a:lnTo>
                    <a:pt x="14629" y="23465"/>
                  </a:lnTo>
                  <a:cubicBezTo>
                    <a:pt x="14664" y="23465"/>
                    <a:pt x="14682" y="23483"/>
                    <a:pt x="14735" y="23483"/>
                  </a:cubicBezTo>
                  <a:cubicBezTo>
                    <a:pt x="14858" y="23518"/>
                    <a:pt x="14999" y="23518"/>
                    <a:pt x="15122" y="23518"/>
                  </a:cubicBezTo>
                  <a:cubicBezTo>
                    <a:pt x="15509" y="23518"/>
                    <a:pt x="15861" y="23448"/>
                    <a:pt x="16178" y="23307"/>
                  </a:cubicBezTo>
                  <a:cubicBezTo>
                    <a:pt x="16301" y="23272"/>
                    <a:pt x="16425" y="23254"/>
                    <a:pt x="16565" y="23219"/>
                  </a:cubicBezTo>
                  <a:lnTo>
                    <a:pt x="16794" y="23219"/>
                  </a:lnTo>
                  <a:cubicBezTo>
                    <a:pt x="16970" y="23219"/>
                    <a:pt x="17146" y="23254"/>
                    <a:pt x="17322" y="23254"/>
                  </a:cubicBezTo>
                  <a:lnTo>
                    <a:pt x="17358" y="23254"/>
                  </a:lnTo>
                  <a:cubicBezTo>
                    <a:pt x="17727" y="23254"/>
                    <a:pt x="18097" y="23201"/>
                    <a:pt x="18467" y="23184"/>
                  </a:cubicBezTo>
                  <a:lnTo>
                    <a:pt x="18590" y="23184"/>
                  </a:lnTo>
                  <a:cubicBezTo>
                    <a:pt x="18678" y="23184"/>
                    <a:pt x="18783" y="23166"/>
                    <a:pt x="18871" y="23166"/>
                  </a:cubicBezTo>
                  <a:cubicBezTo>
                    <a:pt x="19347" y="23113"/>
                    <a:pt x="19875" y="23078"/>
                    <a:pt x="20385" y="23078"/>
                  </a:cubicBezTo>
                  <a:lnTo>
                    <a:pt x="20561" y="23078"/>
                  </a:lnTo>
                  <a:cubicBezTo>
                    <a:pt x="20966" y="23078"/>
                    <a:pt x="21336" y="23096"/>
                    <a:pt x="21706" y="23184"/>
                  </a:cubicBezTo>
                  <a:cubicBezTo>
                    <a:pt x="21899" y="23219"/>
                    <a:pt x="22128" y="23219"/>
                    <a:pt x="22322" y="23272"/>
                  </a:cubicBezTo>
                  <a:cubicBezTo>
                    <a:pt x="22374" y="23272"/>
                    <a:pt x="22392" y="23272"/>
                    <a:pt x="22427" y="23289"/>
                  </a:cubicBezTo>
                  <a:cubicBezTo>
                    <a:pt x="22498" y="23289"/>
                    <a:pt x="22568" y="23307"/>
                    <a:pt x="22639" y="23307"/>
                  </a:cubicBezTo>
                  <a:cubicBezTo>
                    <a:pt x="22744" y="23307"/>
                    <a:pt x="22850" y="23307"/>
                    <a:pt x="22955" y="23289"/>
                  </a:cubicBezTo>
                  <a:cubicBezTo>
                    <a:pt x="23079" y="23272"/>
                    <a:pt x="23202" y="23254"/>
                    <a:pt x="23307" y="23219"/>
                  </a:cubicBezTo>
                  <a:cubicBezTo>
                    <a:pt x="23395" y="23254"/>
                    <a:pt x="23466" y="23272"/>
                    <a:pt x="23536" y="23289"/>
                  </a:cubicBezTo>
                  <a:cubicBezTo>
                    <a:pt x="23712" y="23307"/>
                    <a:pt x="23871" y="23307"/>
                    <a:pt x="24047" y="23342"/>
                  </a:cubicBezTo>
                  <a:cubicBezTo>
                    <a:pt x="24100" y="23342"/>
                    <a:pt x="24170" y="23360"/>
                    <a:pt x="24240" y="23360"/>
                  </a:cubicBezTo>
                  <a:cubicBezTo>
                    <a:pt x="24258" y="23360"/>
                    <a:pt x="24311" y="23360"/>
                    <a:pt x="24328" y="23377"/>
                  </a:cubicBezTo>
                  <a:cubicBezTo>
                    <a:pt x="24522" y="23395"/>
                    <a:pt x="24698" y="23465"/>
                    <a:pt x="24874" y="23553"/>
                  </a:cubicBezTo>
                  <a:cubicBezTo>
                    <a:pt x="25068" y="23641"/>
                    <a:pt x="25244" y="23659"/>
                    <a:pt x="25455" y="23659"/>
                  </a:cubicBezTo>
                  <a:lnTo>
                    <a:pt x="26212" y="23659"/>
                  </a:lnTo>
                  <a:cubicBezTo>
                    <a:pt x="26265" y="23659"/>
                    <a:pt x="26282" y="23659"/>
                    <a:pt x="26335" y="23641"/>
                  </a:cubicBezTo>
                  <a:lnTo>
                    <a:pt x="26458" y="23571"/>
                  </a:lnTo>
                  <a:cubicBezTo>
                    <a:pt x="26476" y="23272"/>
                    <a:pt x="26423" y="22937"/>
                    <a:pt x="26353" y="22656"/>
                  </a:cubicBezTo>
                  <a:cubicBezTo>
                    <a:pt x="26353" y="22603"/>
                    <a:pt x="26335" y="22567"/>
                    <a:pt x="26335" y="22515"/>
                  </a:cubicBezTo>
                  <a:cubicBezTo>
                    <a:pt x="26335" y="22479"/>
                    <a:pt x="26335" y="22462"/>
                    <a:pt x="26300" y="22409"/>
                  </a:cubicBezTo>
                  <a:lnTo>
                    <a:pt x="26300" y="22251"/>
                  </a:lnTo>
                  <a:cubicBezTo>
                    <a:pt x="26300" y="22163"/>
                    <a:pt x="26300" y="22075"/>
                    <a:pt x="26335" y="21987"/>
                  </a:cubicBezTo>
                  <a:cubicBezTo>
                    <a:pt x="26335" y="21934"/>
                    <a:pt x="26353" y="21863"/>
                    <a:pt x="26353" y="21775"/>
                  </a:cubicBezTo>
                  <a:cubicBezTo>
                    <a:pt x="26388" y="21423"/>
                    <a:pt x="26476" y="21089"/>
                    <a:pt x="26458" y="20737"/>
                  </a:cubicBezTo>
                  <a:cubicBezTo>
                    <a:pt x="26458" y="20702"/>
                    <a:pt x="26441" y="20649"/>
                    <a:pt x="26441" y="20614"/>
                  </a:cubicBezTo>
                  <a:cubicBezTo>
                    <a:pt x="26441" y="20561"/>
                    <a:pt x="26423" y="20543"/>
                    <a:pt x="26423" y="20490"/>
                  </a:cubicBezTo>
                  <a:cubicBezTo>
                    <a:pt x="26388" y="20437"/>
                    <a:pt x="26353" y="20367"/>
                    <a:pt x="26335" y="20297"/>
                  </a:cubicBezTo>
                  <a:cubicBezTo>
                    <a:pt x="26282" y="20226"/>
                    <a:pt x="26265" y="20173"/>
                    <a:pt x="26212" y="20085"/>
                  </a:cubicBezTo>
                  <a:cubicBezTo>
                    <a:pt x="26212" y="20050"/>
                    <a:pt x="26212" y="20050"/>
                    <a:pt x="26194" y="20033"/>
                  </a:cubicBezTo>
                  <a:cubicBezTo>
                    <a:pt x="26089" y="19821"/>
                    <a:pt x="26089" y="19593"/>
                    <a:pt x="26124" y="19346"/>
                  </a:cubicBezTo>
                  <a:cubicBezTo>
                    <a:pt x="26159" y="19293"/>
                    <a:pt x="26177" y="19205"/>
                    <a:pt x="26212" y="19135"/>
                  </a:cubicBezTo>
                  <a:cubicBezTo>
                    <a:pt x="26265" y="19047"/>
                    <a:pt x="26282" y="18959"/>
                    <a:pt x="26300" y="18871"/>
                  </a:cubicBezTo>
                  <a:lnTo>
                    <a:pt x="26300" y="18818"/>
                  </a:lnTo>
                  <a:cubicBezTo>
                    <a:pt x="26300" y="18783"/>
                    <a:pt x="26300" y="18712"/>
                    <a:pt x="26282" y="18660"/>
                  </a:cubicBezTo>
                  <a:cubicBezTo>
                    <a:pt x="26282" y="18624"/>
                    <a:pt x="26265" y="18607"/>
                    <a:pt x="26265" y="18554"/>
                  </a:cubicBezTo>
                  <a:lnTo>
                    <a:pt x="26318" y="18554"/>
                  </a:lnTo>
                  <a:cubicBezTo>
                    <a:pt x="26318" y="18536"/>
                    <a:pt x="26282" y="18484"/>
                    <a:pt x="26282" y="18466"/>
                  </a:cubicBezTo>
                  <a:cubicBezTo>
                    <a:pt x="26265" y="18378"/>
                    <a:pt x="26230" y="18290"/>
                    <a:pt x="26194" y="18202"/>
                  </a:cubicBezTo>
                  <a:cubicBezTo>
                    <a:pt x="26159" y="18026"/>
                    <a:pt x="26194" y="17850"/>
                    <a:pt x="26159" y="17674"/>
                  </a:cubicBezTo>
                  <a:cubicBezTo>
                    <a:pt x="26089" y="17375"/>
                    <a:pt x="26018" y="17040"/>
                    <a:pt x="26001" y="16723"/>
                  </a:cubicBezTo>
                  <a:lnTo>
                    <a:pt x="26001" y="16618"/>
                  </a:lnTo>
                  <a:lnTo>
                    <a:pt x="26001" y="16600"/>
                  </a:lnTo>
                  <a:cubicBezTo>
                    <a:pt x="26001" y="16318"/>
                    <a:pt x="26001" y="16054"/>
                    <a:pt x="26089" y="15755"/>
                  </a:cubicBezTo>
                  <a:cubicBezTo>
                    <a:pt x="26142" y="15614"/>
                    <a:pt x="26194" y="15456"/>
                    <a:pt x="26265" y="15315"/>
                  </a:cubicBezTo>
                  <a:lnTo>
                    <a:pt x="26265" y="15262"/>
                  </a:lnTo>
                  <a:cubicBezTo>
                    <a:pt x="26300" y="15174"/>
                    <a:pt x="26335" y="15104"/>
                    <a:pt x="26370" y="15033"/>
                  </a:cubicBezTo>
                  <a:cubicBezTo>
                    <a:pt x="26406" y="14998"/>
                    <a:pt x="26423" y="14945"/>
                    <a:pt x="26423" y="14928"/>
                  </a:cubicBezTo>
                  <a:cubicBezTo>
                    <a:pt x="26441" y="14875"/>
                    <a:pt x="26458" y="14822"/>
                    <a:pt x="26494" y="14752"/>
                  </a:cubicBezTo>
                  <a:cubicBezTo>
                    <a:pt x="26511" y="14716"/>
                    <a:pt x="26529" y="14681"/>
                    <a:pt x="26529" y="14646"/>
                  </a:cubicBezTo>
                  <a:cubicBezTo>
                    <a:pt x="26687" y="14312"/>
                    <a:pt x="26863" y="13924"/>
                    <a:pt x="26793" y="13590"/>
                  </a:cubicBezTo>
                  <a:cubicBezTo>
                    <a:pt x="26740" y="13326"/>
                    <a:pt x="26722" y="13079"/>
                    <a:pt x="26687" y="12815"/>
                  </a:cubicBezTo>
                  <a:cubicBezTo>
                    <a:pt x="26687" y="12780"/>
                    <a:pt x="26652" y="12745"/>
                    <a:pt x="26652" y="12710"/>
                  </a:cubicBezTo>
                  <a:cubicBezTo>
                    <a:pt x="26652" y="12657"/>
                    <a:pt x="26634" y="12622"/>
                    <a:pt x="26634" y="12551"/>
                  </a:cubicBezTo>
                  <a:cubicBezTo>
                    <a:pt x="26564" y="12252"/>
                    <a:pt x="26476" y="11988"/>
                    <a:pt x="26476" y="11671"/>
                  </a:cubicBezTo>
                  <a:cubicBezTo>
                    <a:pt x="26476" y="11460"/>
                    <a:pt x="26388" y="11231"/>
                    <a:pt x="26353" y="11020"/>
                  </a:cubicBezTo>
                  <a:cubicBezTo>
                    <a:pt x="26353" y="10967"/>
                    <a:pt x="26335" y="10932"/>
                    <a:pt x="26335" y="10879"/>
                  </a:cubicBezTo>
                  <a:lnTo>
                    <a:pt x="26335" y="10773"/>
                  </a:lnTo>
                  <a:lnTo>
                    <a:pt x="26265" y="10773"/>
                  </a:lnTo>
                  <a:lnTo>
                    <a:pt x="26265" y="9611"/>
                  </a:lnTo>
                  <a:cubicBezTo>
                    <a:pt x="26247" y="9523"/>
                    <a:pt x="26247" y="9435"/>
                    <a:pt x="26247" y="9347"/>
                  </a:cubicBezTo>
                  <a:lnTo>
                    <a:pt x="26247" y="8943"/>
                  </a:lnTo>
                  <a:lnTo>
                    <a:pt x="26247" y="8837"/>
                  </a:lnTo>
                  <a:lnTo>
                    <a:pt x="26247" y="8678"/>
                  </a:lnTo>
                  <a:cubicBezTo>
                    <a:pt x="26247" y="8573"/>
                    <a:pt x="26212" y="8485"/>
                    <a:pt x="26177" y="8414"/>
                  </a:cubicBezTo>
                  <a:cubicBezTo>
                    <a:pt x="26089" y="7886"/>
                    <a:pt x="26159" y="7358"/>
                    <a:pt x="26247" y="6830"/>
                  </a:cubicBezTo>
                  <a:cubicBezTo>
                    <a:pt x="26265" y="6672"/>
                    <a:pt x="26300" y="6513"/>
                    <a:pt x="26353" y="6372"/>
                  </a:cubicBezTo>
                  <a:cubicBezTo>
                    <a:pt x="26353" y="6337"/>
                    <a:pt x="26370" y="6302"/>
                    <a:pt x="26370" y="6284"/>
                  </a:cubicBezTo>
                  <a:cubicBezTo>
                    <a:pt x="26511" y="5809"/>
                    <a:pt x="26617" y="5492"/>
                    <a:pt x="26634" y="5070"/>
                  </a:cubicBezTo>
                  <a:lnTo>
                    <a:pt x="26634" y="5017"/>
                  </a:lnTo>
                  <a:lnTo>
                    <a:pt x="26634" y="4964"/>
                  </a:lnTo>
                  <a:lnTo>
                    <a:pt x="26634" y="4876"/>
                  </a:lnTo>
                  <a:lnTo>
                    <a:pt x="26634" y="3732"/>
                  </a:lnTo>
                  <a:cubicBezTo>
                    <a:pt x="26634" y="3292"/>
                    <a:pt x="26705" y="2852"/>
                    <a:pt x="26722" y="2376"/>
                  </a:cubicBezTo>
                  <a:cubicBezTo>
                    <a:pt x="26722" y="2007"/>
                    <a:pt x="26652" y="1637"/>
                    <a:pt x="26634" y="1267"/>
                  </a:cubicBezTo>
                  <a:lnTo>
                    <a:pt x="26634" y="1197"/>
                  </a:lnTo>
                  <a:lnTo>
                    <a:pt x="26634" y="1179"/>
                  </a:lnTo>
                  <a:lnTo>
                    <a:pt x="26634" y="1091"/>
                  </a:lnTo>
                  <a:cubicBezTo>
                    <a:pt x="26634" y="951"/>
                    <a:pt x="26652" y="827"/>
                    <a:pt x="26617" y="687"/>
                  </a:cubicBezTo>
                  <a:cubicBezTo>
                    <a:pt x="26564" y="493"/>
                    <a:pt x="26546" y="334"/>
                    <a:pt x="26546" y="123"/>
                  </a:cubicBezTo>
                  <a:lnTo>
                    <a:pt x="26458" y="211"/>
                  </a:lnTo>
                  <a:cubicBezTo>
                    <a:pt x="26423" y="246"/>
                    <a:pt x="26388" y="299"/>
                    <a:pt x="26370" y="299"/>
                  </a:cubicBezTo>
                  <a:cubicBezTo>
                    <a:pt x="26353" y="299"/>
                    <a:pt x="26353" y="299"/>
                    <a:pt x="26335" y="264"/>
                  </a:cubicBezTo>
                  <a:cubicBezTo>
                    <a:pt x="26282" y="246"/>
                    <a:pt x="26265" y="246"/>
                    <a:pt x="26212" y="246"/>
                  </a:cubicBezTo>
                  <a:lnTo>
                    <a:pt x="26159" y="246"/>
                  </a:lnTo>
                  <a:cubicBezTo>
                    <a:pt x="26018" y="246"/>
                    <a:pt x="25913" y="264"/>
                    <a:pt x="25807" y="264"/>
                  </a:cubicBezTo>
                  <a:lnTo>
                    <a:pt x="25754" y="264"/>
                  </a:lnTo>
                  <a:cubicBezTo>
                    <a:pt x="25473" y="264"/>
                    <a:pt x="25226" y="246"/>
                    <a:pt x="24945" y="211"/>
                  </a:cubicBezTo>
                  <a:lnTo>
                    <a:pt x="24804" y="211"/>
                  </a:lnTo>
                  <a:cubicBezTo>
                    <a:pt x="24663" y="211"/>
                    <a:pt x="24522" y="229"/>
                    <a:pt x="24399" y="246"/>
                  </a:cubicBezTo>
                  <a:cubicBezTo>
                    <a:pt x="24346" y="246"/>
                    <a:pt x="24328" y="246"/>
                    <a:pt x="24276" y="282"/>
                  </a:cubicBezTo>
                  <a:lnTo>
                    <a:pt x="22744" y="282"/>
                  </a:lnTo>
                  <a:cubicBezTo>
                    <a:pt x="22656" y="282"/>
                    <a:pt x="22550" y="282"/>
                    <a:pt x="22462" y="299"/>
                  </a:cubicBezTo>
                  <a:cubicBezTo>
                    <a:pt x="22410" y="299"/>
                    <a:pt x="22392" y="317"/>
                    <a:pt x="22339" y="317"/>
                  </a:cubicBezTo>
                  <a:cubicBezTo>
                    <a:pt x="22058" y="370"/>
                    <a:pt x="21794" y="458"/>
                    <a:pt x="21494" y="511"/>
                  </a:cubicBezTo>
                  <a:cubicBezTo>
                    <a:pt x="21371" y="546"/>
                    <a:pt x="21283" y="546"/>
                    <a:pt x="21195" y="546"/>
                  </a:cubicBezTo>
                  <a:cubicBezTo>
                    <a:pt x="20966" y="546"/>
                    <a:pt x="20737" y="493"/>
                    <a:pt x="20526" y="475"/>
                  </a:cubicBezTo>
                  <a:lnTo>
                    <a:pt x="20526" y="458"/>
                  </a:lnTo>
                  <a:cubicBezTo>
                    <a:pt x="20473" y="458"/>
                    <a:pt x="20456" y="458"/>
                    <a:pt x="20403" y="423"/>
                  </a:cubicBezTo>
                  <a:lnTo>
                    <a:pt x="20262" y="423"/>
                  </a:lnTo>
                  <a:cubicBezTo>
                    <a:pt x="20104" y="423"/>
                    <a:pt x="19945" y="405"/>
                    <a:pt x="19787" y="405"/>
                  </a:cubicBezTo>
                  <a:cubicBezTo>
                    <a:pt x="19699" y="405"/>
                    <a:pt x="19611" y="405"/>
                    <a:pt x="19523" y="423"/>
                  </a:cubicBezTo>
                  <a:cubicBezTo>
                    <a:pt x="19329" y="458"/>
                    <a:pt x="19153" y="511"/>
                    <a:pt x="18959" y="511"/>
                  </a:cubicBezTo>
                  <a:lnTo>
                    <a:pt x="18907" y="511"/>
                  </a:lnTo>
                  <a:cubicBezTo>
                    <a:pt x="18801" y="511"/>
                    <a:pt x="18713" y="511"/>
                    <a:pt x="18607" y="493"/>
                  </a:cubicBezTo>
                  <a:cubicBezTo>
                    <a:pt x="18555" y="493"/>
                    <a:pt x="18537" y="475"/>
                    <a:pt x="18502" y="475"/>
                  </a:cubicBezTo>
                  <a:cubicBezTo>
                    <a:pt x="18379" y="440"/>
                    <a:pt x="18273" y="405"/>
                    <a:pt x="18185" y="352"/>
                  </a:cubicBezTo>
                  <a:cubicBezTo>
                    <a:pt x="18097" y="317"/>
                    <a:pt x="18097" y="282"/>
                    <a:pt x="18009" y="246"/>
                  </a:cubicBezTo>
                  <a:lnTo>
                    <a:pt x="17938" y="246"/>
                  </a:lnTo>
                  <a:cubicBezTo>
                    <a:pt x="17815" y="246"/>
                    <a:pt x="17586" y="334"/>
                    <a:pt x="17481" y="352"/>
                  </a:cubicBezTo>
                  <a:cubicBezTo>
                    <a:pt x="17217" y="423"/>
                    <a:pt x="16953" y="475"/>
                    <a:pt x="16671" y="493"/>
                  </a:cubicBezTo>
                  <a:lnTo>
                    <a:pt x="16530" y="493"/>
                  </a:lnTo>
                  <a:cubicBezTo>
                    <a:pt x="16354" y="493"/>
                    <a:pt x="16213" y="511"/>
                    <a:pt x="16037" y="511"/>
                  </a:cubicBezTo>
                  <a:cubicBezTo>
                    <a:pt x="15632" y="511"/>
                    <a:pt x="15245" y="493"/>
                    <a:pt x="14893" y="405"/>
                  </a:cubicBezTo>
                  <a:cubicBezTo>
                    <a:pt x="14823" y="387"/>
                    <a:pt x="14770" y="387"/>
                    <a:pt x="14735" y="352"/>
                  </a:cubicBezTo>
                  <a:cubicBezTo>
                    <a:pt x="14682" y="352"/>
                    <a:pt x="14664" y="334"/>
                    <a:pt x="14629" y="334"/>
                  </a:cubicBezTo>
                  <a:lnTo>
                    <a:pt x="13344" y="334"/>
                  </a:lnTo>
                  <a:cubicBezTo>
                    <a:pt x="13238" y="334"/>
                    <a:pt x="13150" y="334"/>
                    <a:pt x="13062" y="317"/>
                  </a:cubicBezTo>
                  <a:cubicBezTo>
                    <a:pt x="12974" y="299"/>
                    <a:pt x="12904" y="246"/>
                    <a:pt x="12833" y="176"/>
                  </a:cubicBezTo>
                  <a:lnTo>
                    <a:pt x="12798" y="176"/>
                  </a:lnTo>
                  <a:cubicBezTo>
                    <a:pt x="12745" y="176"/>
                    <a:pt x="12728" y="158"/>
                    <a:pt x="12693" y="158"/>
                  </a:cubicBezTo>
                  <a:lnTo>
                    <a:pt x="12622" y="158"/>
                  </a:lnTo>
                  <a:cubicBezTo>
                    <a:pt x="12393" y="158"/>
                    <a:pt x="12200" y="229"/>
                    <a:pt x="12006" y="264"/>
                  </a:cubicBezTo>
                  <a:cubicBezTo>
                    <a:pt x="12006" y="299"/>
                    <a:pt x="11918" y="317"/>
                    <a:pt x="11918" y="334"/>
                  </a:cubicBezTo>
                  <a:cubicBezTo>
                    <a:pt x="11777" y="334"/>
                    <a:pt x="11320" y="352"/>
                    <a:pt x="10862" y="387"/>
                  </a:cubicBezTo>
                  <a:lnTo>
                    <a:pt x="10756" y="387"/>
                  </a:lnTo>
                  <a:cubicBezTo>
                    <a:pt x="10175" y="423"/>
                    <a:pt x="9612" y="475"/>
                    <a:pt x="9630" y="599"/>
                  </a:cubicBezTo>
                  <a:cubicBezTo>
                    <a:pt x="9577" y="616"/>
                    <a:pt x="9524" y="616"/>
                    <a:pt x="9454" y="616"/>
                  </a:cubicBezTo>
                  <a:cubicBezTo>
                    <a:pt x="9278" y="616"/>
                    <a:pt x="9084" y="563"/>
                    <a:pt x="8926" y="528"/>
                  </a:cubicBezTo>
                  <a:lnTo>
                    <a:pt x="8820" y="528"/>
                  </a:lnTo>
                  <a:cubicBezTo>
                    <a:pt x="8204" y="440"/>
                    <a:pt x="7605" y="229"/>
                    <a:pt x="6989" y="123"/>
                  </a:cubicBezTo>
                  <a:cubicBezTo>
                    <a:pt x="6936" y="123"/>
                    <a:pt x="6919" y="88"/>
                    <a:pt x="6884" y="88"/>
                  </a:cubicBezTo>
                  <a:cubicBezTo>
                    <a:pt x="6620" y="53"/>
                    <a:pt x="6320" y="0"/>
                    <a:pt x="6056" y="0"/>
                  </a:cubicBezTo>
                  <a:close/>
                </a:path>
              </a:pathLst>
            </a:custGeom>
            <a:solidFill>
              <a:schemeClr val="bg1">
                <a:lumMod val="20000"/>
                <a:lumOff val="80000"/>
              </a:schemeClr>
            </a:solidFill>
            <a:ln w="38100" cap="flat" cmpd="sng">
              <a:solidFill>
                <a:schemeClr val="bg1">
                  <a:lumMod val="20000"/>
                  <a:lumOff val="80000"/>
                </a:schemeClr>
              </a:solidFill>
              <a:prstDash val="solid"/>
              <a:round/>
              <a:headEnd type="none" w="sm" len="sm"/>
              <a:tailEnd type="none" w="sm" len="sm"/>
            </a:ln>
            <a:effectLst>
              <a:outerShdw blurRad="57150" dist="19050" dir="5400000" algn="bl" rotWithShape="0">
                <a:schemeClr val="dk2">
                  <a:alpha val="3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rot="21334571">
              <a:off x="1788164" y="2360156"/>
              <a:ext cx="3013266" cy="1938992"/>
            </a:xfrm>
            <a:prstGeom prst="rect">
              <a:avLst/>
            </a:prstGeom>
            <a:noFill/>
          </p:spPr>
          <p:txBody>
            <a:bodyPr wrap="square" rtlCol="0">
              <a:spAutoFit/>
            </a:bodyPr>
            <a:lstStyle/>
            <a:p>
              <a:pPr algn="just">
                <a:lnSpc>
                  <a:spcPct val="150000"/>
                </a:lnSpc>
              </a:pPr>
              <a:r>
                <a:rPr lang="en-US" sz="2000"/>
                <a:t>P</a:t>
              </a:r>
              <a:r>
                <a:rPr lang="vi-VN" sz="2000" smtClean="0"/>
                <a:t>hần </a:t>
              </a:r>
              <a:r>
                <a:rPr lang="vi-VN" sz="2000"/>
                <a:t>tương </a:t>
              </a:r>
              <a:r>
                <a:rPr lang="vi-VN" sz="2000" smtClean="0"/>
                <a:t>tự: </a:t>
              </a:r>
              <a:r>
                <a:rPr lang="vi-VN" sz="2000"/>
                <a:t>trang vẽ giống trang văn bản, các công cụ và lệnh ở phần trên của giao diện,…</a:t>
              </a:r>
              <a:endParaRPr lang="en-US" sz="2000"/>
            </a:p>
          </p:txBody>
        </p:sp>
        <p:pic>
          <p:nvPicPr>
            <p:cNvPr id="17" name="Picture 16">
              <a:extLst>
                <a:ext uri="{FF2B5EF4-FFF2-40B4-BE49-F238E27FC236}">
                  <a16:creationId xmlns:a16="http://schemas.microsoft.com/office/drawing/2014/main" id="{99F2CF33-BD32-103D-D3AC-F6099F5C40DD}"/>
                </a:ext>
              </a:extLst>
            </p:cNvPr>
            <p:cNvPicPr>
              <a:picLocks noChangeAspect="1"/>
            </p:cNvPicPr>
            <p:nvPr/>
          </p:nvPicPr>
          <p:blipFill>
            <a:blip r:embed="rId50"/>
            <a:stretch>
              <a:fillRect/>
            </a:stretch>
          </p:blipFill>
          <p:spPr>
            <a:xfrm rot="17491881">
              <a:off x="1323698" y="2116878"/>
              <a:ext cx="444365" cy="444365"/>
            </a:xfrm>
            <a:prstGeom prst="rect">
              <a:avLst/>
            </a:prstGeom>
          </p:spPr>
        </p:pic>
      </p:grpSp>
    </p:spTree>
    <p:extLst>
      <p:ext uri="{BB962C8B-B14F-4D97-AF65-F5344CB8AC3E}">
        <p14:creationId xmlns:p14="http://schemas.microsoft.com/office/powerpoint/2010/main" val="7007102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0070C0"/>
                </a:solidFill>
              </a:rPr>
              <a:t>Nhiệm vụ 2: Làm quen với công cụ vẽ hình, tô màu</a:t>
            </a:r>
            <a:r>
              <a:rPr lang="en-US" sz="2300" b="1">
                <a:solidFill>
                  <a:srgbClr val="0070C0"/>
                </a:solidFill>
              </a:rPr>
              <a:t>; </a:t>
            </a:r>
            <a:endParaRPr lang="en-US" sz="2300" b="1" smtClean="0">
              <a:solidFill>
                <a:srgbClr val="0070C0"/>
              </a:solidFill>
            </a:endParaRPr>
          </a:p>
          <a:p>
            <a:pPr algn="ctr">
              <a:lnSpc>
                <a:spcPct val="150000"/>
              </a:lnSpc>
            </a:pPr>
            <a:r>
              <a:rPr lang="en-US" sz="2300" b="1" smtClean="0">
                <a:solidFill>
                  <a:srgbClr val="0070C0"/>
                </a:solidFill>
              </a:rPr>
              <a:t>vẽ </a:t>
            </a:r>
            <a:r>
              <a:rPr lang="en-US" sz="2300" b="1">
                <a:solidFill>
                  <a:srgbClr val="0070C0"/>
                </a:solidFill>
              </a:rPr>
              <a:t>hình và tô màu quả </a:t>
            </a:r>
            <a:r>
              <a:rPr lang="en-US" sz="2300" b="1">
                <a:solidFill>
                  <a:srgbClr val="0070C0"/>
                </a:solidFill>
              </a:rPr>
              <a:t>bóng </a:t>
            </a:r>
            <a:r>
              <a:rPr lang="en-US" sz="2300" b="1" smtClean="0">
                <a:solidFill>
                  <a:srgbClr val="0070C0"/>
                </a:solidFill>
              </a:rPr>
              <a:t>bay</a:t>
            </a:r>
            <a:endParaRPr lang="en-US" sz="2300" b="1">
              <a:solidFill>
                <a:srgbClr val="0070C0"/>
              </a:solidFill>
            </a:endParaRP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47704" r="71994"/>
          <a:stretch/>
        </p:blipFill>
        <p:spPr>
          <a:xfrm>
            <a:off x="4089400" y="1812591"/>
            <a:ext cx="1988622" cy="2722415"/>
          </a:xfrm>
          <a:prstGeom prst="rect">
            <a:avLst/>
          </a:prstGeom>
        </p:spPr>
      </p:pic>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35590" t="47704" r="35756"/>
          <a:stretch/>
        </p:blipFill>
        <p:spPr>
          <a:xfrm>
            <a:off x="6293922" y="1812591"/>
            <a:ext cx="2034646" cy="2722415"/>
          </a:xfrm>
          <a:prstGeom prst="rect">
            <a:avLst/>
          </a:prstGeom>
        </p:spPr>
      </p:pic>
      <p:grpSp>
        <p:nvGrpSpPr>
          <p:cNvPr id="3" name="Group 2"/>
          <p:cNvGrpSpPr/>
          <p:nvPr/>
        </p:nvGrpSpPr>
        <p:grpSpPr>
          <a:xfrm>
            <a:off x="795553" y="1618339"/>
            <a:ext cx="3077947" cy="1477328"/>
            <a:chOff x="795553" y="1618339"/>
            <a:chExt cx="3077947" cy="1477328"/>
          </a:xfrm>
        </p:grpSpPr>
        <p:grpSp>
          <p:nvGrpSpPr>
            <p:cNvPr id="9" name="Group 8"/>
            <p:cNvGrpSpPr/>
            <p:nvPr/>
          </p:nvGrpSpPr>
          <p:grpSpPr>
            <a:xfrm>
              <a:off x="795553" y="1618339"/>
              <a:ext cx="3077947" cy="1477328"/>
              <a:chOff x="605200" y="2456835"/>
              <a:chExt cx="2604267" cy="1477328"/>
            </a:xfrm>
          </p:grpSpPr>
          <p:sp>
            <p:nvSpPr>
              <p:cNvPr id="10" name="TextBox 9"/>
              <p:cNvSpPr txBox="1"/>
              <p:nvPr/>
            </p:nvSpPr>
            <p:spPr>
              <a:xfrm>
                <a:off x="605201" y="2456835"/>
                <a:ext cx="2604266"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vi-VN" sz="2000" b="1">
                    <a:solidFill>
                      <a:srgbClr val="7030A0"/>
                    </a:solidFill>
                  </a:rPr>
                  <a:t>1</a:t>
                </a:r>
                <a:r>
                  <a:rPr lang="vi-VN" sz="2000" b="1">
                    <a:solidFill>
                      <a:srgbClr val="7030A0"/>
                    </a:solidFill>
                  </a:rPr>
                  <a:t>: </a:t>
                </a:r>
                <a:r>
                  <a:rPr lang="vi-VN" sz="2000" smtClean="0"/>
                  <a:t>Sử </a:t>
                </a:r>
                <a:r>
                  <a:rPr lang="vi-VN" sz="2000"/>
                  <a:t>dụng công cụ </a:t>
                </a:r>
                <a:r>
                  <a:rPr lang="vi-VN" sz="2000" b="1"/>
                  <a:t>Oval </a:t>
                </a:r>
                <a:r>
                  <a:rPr lang="vi-VN" sz="2000"/>
                  <a:t>  </a:t>
                </a:r>
                <a:r>
                  <a:rPr lang="en-US" sz="2000" smtClean="0"/>
                  <a:t>    </a:t>
                </a:r>
                <a:r>
                  <a:rPr lang="vi-VN" sz="2000" smtClean="0"/>
                  <a:t>để </a:t>
                </a:r>
                <a:r>
                  <a:rPr lang="vi-VN" sz="2000"/>
                  <a:t>vẽ hình quả </a:t>
                </a:r>
                <a:r>
                  <a:rPr lang="vi-VN" sz="2000"/>
                  <a:t>bóng </a:t>
                </a:r>
                <a:r>
                  <a:rPr lang="vi-VN" sz="2000" smtClean="0"/>
                  <a:t>bay</a:t>
                </a:r>
                <a:r>
                  <a:rPr lang="en-US" sz="2000" smtClean="0"/>
                  <a:t>.</a:t>
                </a:r>
                <a:endParaRPr lang="vi-VN" sz="2000"/>
              </a:p>
            </p:txBody>
          </p:sp>
          <p:pic>
            <p:nvPicPr>
              <p:cNvPr id="11" name="Picture 4" descr="https://cdn-icons-png.flaticon.com/128/2377/23778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51863" t="4507" r="42342" b="87518"/>
            <a:stretch/>
          </p:blipFill>
          <p:spPr>
            <a:xfrm>
              <a:off x="2597323" y="2130536"/>
              <a:ext cx="380351" cy="383808"/>
            </a:xfrm>
            <a:prstGeom prst="rect">
              <a:avLst/>
            </a:prstGeom>
          </p:spPr>
        </p:pic>
      </p:grpSp>
      <p:grpSp>
        <p:nvGrpSpPr>
          <p:cNvPr id="5" name="Group 4"/>
          <p:cNvGrpSpPr/>
          <p:nvPr/>
        </p:nvGrpSpPr>
        <p:grpSpPr>
          <a:xfrm>
            <a:off x="795553" y="3095667"/>
            <a:ext cx="3077947" cy="1477328"/>
            <a:chOff x="795553" y="3095667"/>
            <a:chExt cx="3077947" cy="1477328"/>
          </a:xfrm>
        </p:grpSpPr>
        <p:grpSp>
          <p:nvGrpSpPr>
            <p:cNvPr id="20" name="Group 19"/>
            <p:cNvGrpSpPr/>
            <p:nvPr/>
          </p:nvGrpSpPr>
          <p:grpSpPr>
            <a:xfrm>
              <a:off x="795553" y="3095667"/>
              <a:ext cx="3077947" cy="1477328"/>
              <a:chOff x="605200" y="2456835"/>
              <a:chExt cx="2604267" cy="1477328"/>
            </a:xfrm>
          </p:grpSpPr>
          <p:sp>
            <p:nvSpPr>
              <p:cNvPr id="21" name="TextBox 20"/>
              <p:cNvSpPr txBox="1"/>
              <p:nvPr/>
            </p:nvSpPr>
            <p:spPr>
              <a:xfrm>
                <a:off x="605201" y="2456835"/>
                <a:ext cx="2604266"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smtClean="0">
                    <a:solidFill>
                      <a:srgbClr val="7030A0"/>
                    </a:solidFill>
                  </a:rPr>
                  <a:t>2</a:t>
                </a:r>
                <a:r>
                  <a:rPr lang="vi-VN" sz="2000" b="1" smtClean="0">
                    <a:solidFill>
                      <a:srgbClr val="7030A0"/>
                    </a:solidFill>
                  </a:rPr>
                  <a:t>: </a:t>
                </a:r>
                <a:r>
                  <a:rPr lang="vi-VN" sz="2000" smtClean="0"/>
                  <a:t>Sử </a:t>
                </a:r>
                <a:r>
                  <a:rPr lang="vi-VN" sz="2000"/>
                  <a:t>dụng công cụ </a:t>
                </a:r>
                <a:r>
                  <a:rPr lang="vi-VN" sz="2000" b="1"/>
                  <a:t>Line </a:t>
                </a:r>
                <a:r>
                  <a:rPr lang="vi-VN" sz="2000"/>
                  <a:t>  </a:t>
                </a:r>
                <a:r>
                  <a:rPr lang="en-US" sz="2000" smtClean="0"/>
                  <a:t>    </a:t>
                </a:r>
                <a:r>
                  <a:rPr lang="vi-VN" sz="2000" smtClean="0"/>
                  <a:t>để </a:t>
                </a:r>
                <a:r>
                  <a:rPr lang="vi-VN" sz="2000"/>
                  <a:t>vẽ hình dây </a:t>
                </a:r>
                <a:r>
                  <a:rPr lang="vi-VN" sz="2000"/>
                  <a:t>bóng </a:t>
                </a:r>
                <a:r>
                  <a:rPr lang="vi-VN" sz="2000" smtClean="0"/>
                  <a:t>bay</a:t>
                </a:r>
                <a:r>
                  <a:rPr lang="en-US" sz="2000" smtClean="0"/>
                  <a:t>.</a:t>
                </a:r>
                <a:endParaRPr lang="vi-VN" sz="2000"/>
              </a:p>
            </p:txBody>
          </p:sp>
          <p:pic>
            <p:nvPicPr>
              <p:cNvPr id="22" name="Picture 4" descr="https://cdn-icons-png.flaticon.com/128/2377/23778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51740" t="19902" r="42730" b="72698"/>
            <a:stretch/>
          </p:blipFill>
          <p:spPr>
            <a:xfrm>
              <a:off x="2614613" y="3661224"/>
              <a:ext cx="363061" cy="356146"/>
            </a:xfrm>
            <a:prstGeom prst="rect">
              <a:avLst/>
            </a:prstGeom>
          </p:spPr>
        </p:pic>
      </p:grpSp>
    </p:spTree>
    <p:extLst>
      <p:ext uri="{BB962C8B-B14F-4D97-AF65-F5344CB8AC3E}">
        <p14:creationId xmlns:p14="http://schemas.microsoft.com/office/powerpoint/2010/main" val="3653555953"/>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0070C0"/>
                </a:solidFill>
              </a:rPr>
              <a:t>Nhiệm vụ 2: Làm quen với công cụ vẽ hình, tô màu</a:t>
            </a:r>
            <a:r>
              <a:rPr lang="en-US" sz="2300" b="1">
                <a:solidFill>
                  <a:srgbClr val="0070C0"/>
                </a:solidFill>
              </a:rPr>
              <a:t>; </a:t>
            </a:r>
            <a:endParaRPr lang="en-US" sz="2300" b="1" smtClean="0">
              <a:solidFill>
                <a:srgbClr val="0070C0"/>
              </a:solidFill>
            </a:endParaRPr>
          </a:p>
          <a:p>
            <a:pPr algn="ctr">
              <a:lnSpc>
                <a:spcPct val="150000"/>
              </a:lnSpc>
            </a:pPr>
            <a:r>
              <a:rPr lang="en-US" sz="2300" b="1" smtClean="0">
                <a:solidFill>
                  <a:srgbClr val="0070C0"/>
                </a:solidFill>
              </a:rPr>
              <a:t>vẽ </a:t>
            </a:r>
            <a:r>
              <a:rPr lang="en-US" sz="2300" b="1">
                <a:solidFill>
                  <a:srgbClr val="0070C0"/>
                </a:solidFill>
              </a:rPr>
              <a:t>hình và tô màu quả </a:t>
            </a:r>
            <a:r>
              <a:rPr lang="en-US" sz="2300" b="1">
                <a:solidFill>
                  <a:srgbClr val="0070C0"/>
                </a:solidFill>
              </a:rPr>
              <a:t>bóng </a:t>
            </a:r>
            <a:r>
              <a:rPr lang="en-US" sz="2300" b="1" smtClean="0">
                <a:solidFill>
                  <a:srgbClr val="0070C0"/>
                </a:solidFill>
              </a:rPr>
              <a:t>bay</a:t>
            </a:r>
            <a:endParaRPr lang="en-US" sz="2300" b="1">
              <a:solidFill>
                <a:srgbClr val="0070C0"/>
              </a:solidFill>
            </a:endParaRPr>
          </a:p>
        </p:txBody>
      </p:sp>
      <p:grpSp>
        <p:nvGrpSpPr>
          <p:cNvPr id="20" name="Group 19"/>
          <p:cNvGrpSpPr/>
          <p:nvPr/>
        </p:nvGrpSpPr>
        <p:grpSpPr>
          <a:xfrm>
            <a:off x="1187439" y="3349709"/>
            <a:ext cx="3077947" cy="958660"/>
            <a:chOff x="605200" y="2456835"/>
            <a:chExt cx="2604267" cy="958660"/>
          </a:xfrm>
        </p:grpSpPr>
        <p:sp>
          <p:nvSpPr>
            <p:cNvPr id="21" name="TextBox 20"/>
            <p:cNvSpPr txBox="1"/>
            <p:nvPr/>
          </p:nvSpPr>
          <p:spPr>
            <a:xfrm>
              <a:off x="605201" y="2456835"/>
              <a:ext cx="2604266" cy="958660"/>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4</a:t>
              </a:r>
              <a:r>
                <a:rPr lang="vi-VN" sz="2000" b="1" smtClean="0">
                  <a:solidFill>
                    <a:srgbClr val="7030A0"/>
                  </a:solidFill>
                </a:rPr>
                <a:t>: </a:t>
              </a:r>
              <a:r>
                <a:rPr lang="vi-VN" sz="2000" smtClean="0"/>
                <a:t>Lưu </a:t>
              </a:r>
              <a:r>
                <a:rPr lang="vi-VN" sz="2000"/>
                <a:t>tệp với tên </a:t>
              </a:r>
              <a:r>
                <a:rPr lang="vi-VN" sz="2000" b="1"/>
                <a:t>BongBay</a:t>
              </a:r>
              <a:r>
                <a:rPr lang="vi-VN" sz="2000"/>
                <a:t>.</a:t>
              </a:r>
              <a:endParaRPr lang="vi-VN" sz="2000"/>
            </a:p>
          </p:txBody>
        </p:sp>
        <p:pic>
          <p:nvPicPr>
            <p:cNvPr id="22"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187439" y="1872381"/>
            <a:ext cx="3077947" cy="1477328"/>
            <a:chOff x="1187439" y="1872381"/>
            <a:chExt cx="3077947" cy="1477328"/>
          </a:xfrm>
        </p:grpSpPr>
        <p:grpSp>
          <p:nvGrpSpPr>
            <p:cNvPr id="9" name="Group 8"/>
            <p:cNvGrpSpPr/>
            <p:nvPr/>
          </p:nvGrpSpPr>
          <p:grpSpPr>
            <a:xfrm>
              <a:off x="1187439" y="1872381"/>
              <a:ext cx="3077947" cy="1477328"/>
              <a:chOff x="605200" y="2456835"/>
              <a:chExt cx="2604267" cy="1477328"/>
            </a:xfrm>
          </p:grpSpPr>
          <p:sp>
            <p:nvSpPr>
              <p:cNvPr id="10" name="TextBox 9"/>
              <p:cNvSpPr txBox="1"/>
              <p:nvPr/>
            </p:nvSpPr>
            <p:spPr>
              <a:xfrm>
                <a:off x="605201" y="2456835"/>
                <a:ext cx="2604266"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vi-VN" sz="2000" b="1">
                    <a:solidFill>
                      <a:srgbClr val="7030A0"/>
                    </a:solidFill>
                  </a:rPr>
                  <a:t>3: </a:t>
                </a:r>
                <a:r>
                  <a:rPr lang="vi-VN" sz="2000"/>
                  <a:t>Sử dụng công cụ</a:t>
                </a:r>
                <a:r>
                  <a:rPr lang="vi-VN" sz="2000" b="1"/>
                  <a:t> </a:t>
                </a:r>
                <a:r>
                  <a:rPr lang="vi-VN" sz="2000" b="1"/>
                  <a:t>Fill   </a:t>
                </a:r>
                <a:r>
                  <a:rPr lang="en-US" sz="2000" b="1" smtClean="0"/>
                  <a:t>   </a:t>
                </a:r>
                <a:r>
                  <a:rPr lang="vi-VN" sz="2000" smtClean="0"/>
                  <a:t>để </a:t>
                </a:r>
                <a:r>
                  <a:rPr lang="vi-VN" sz="2000"/>
                  <a:t>tô màu cho </a:t>
                </a:r>
                <a:r>
                  <a:rPr lang="vi-VN" sz="2000"/>
                  <a:t>quả </a:t>
                </a:r>
                <a:r>
                  <a:rPr lang="vi-VN" sz="2000" smtClean="0"/>
                  <a:t>bóng</a:t>
                </a:r>
                <a:r>
                  <a:rPr lang="en-US" sz="2000" smtClean="0"/>
                  <a:t>.</a:t>
                </a:r>
                <a:endParaRPr lang="vi-VN" sz="2000"/>
              </a:p>
            </p:txBody>
          </p:sp>
          <p:pic>
            <p:nvPicPr>
              <p:cNvPr id="11"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60852" t="32404" r="33564" b="60412"/>
            <a:stretch/>
          </p:blipFill>
          <p:spPr>
            <a:xfrm>
              <a:off x="2677994" y="2470161"/>
              <a:ext cx="285642" cy="269472"/>
            </a:xfrm>
            <a:prstGeom prst="rect">
              <a:avLst/>
            </a:prstGeom>
          </p:spPr>
        </p:pic>
      </p:grpSp>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71829" t="47704"/>
          <a:stretch/>
        </p:blipFill>
        <p:spPr>
          <a:xfrm>
            <a:off x="4652067" y="1872381"/>
            <a:ext cx="1882990" cy="2562685"/>
          </a:xfrm>
          <a:prstGeom prst="rect">
            <a:avLst/>
          </a:prstGeom>
        </p:spPr>
      </p:pic>
      <p:pic>
        <p:nvPicPr>
          <p:cNvPr id="6146" name="Picture 2" descr="https://cdn-icons-png.flaticon.com/128/8317/831711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1738" y="2407507"/>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31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p:cTn id="22" dur="500" fill="hold"/>
                                        <p:tgtEl>
                                          <p:spTgt spid="6146"/>
                                        </p:tgtEl>
                                        <p:attrNameLst>
                                          <p:attrName>ppt_w</p:attrName>
                                        </p:attrNameLst>
                                      </p:cBhvr>
                                      <p:tavLst>
                                        <p:tav tm="0">
                                          <p:val>
                                            <p:fltVal val="0"/>
                                          </p:val>
                                        </p:tav>
                                        <p:tav tm="100000">
                                          <p:val>
                                            <p:strVal val="#ppt_w"/>
                                          </p:val>
                                        </p:tav>
                                      </p:tavLst>
                                    </p:anim>
                                    <p:anim calcmode="lin" valueType="num">
                                      <p:cBhvr>
                                        <p:cTn id="23" dur="500" fill="hold"/>
                                        <p:tgtEl>
                                          <p:spTgt spid="6146"/>
                                        </p:tgtEl>
                                        <p:attrNameLst>
                                          <p:attrName>ppt_h</p:attrName>
                                        </p:attrNameLst>
                                      </p:cBhvr>
                                      <p:tavLst>
                                        <p:tav tm="0">
                                          <p:val>
                                            <p:fltVal val="0"/>
                                          </p:val>
                                        </p:tav>
                                        <p:tav tm="100000">
                                          <p:val>
                                            <p:strVal val="#ppt_h"/>
                                          </p:val>
                                        </p:tav>
                                      </p:tavLst>
                                    </p:anim>
                                    <p:animEffect transition="in" filter="fade">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5692"/>
            <a:ext cx="9144000" cy="1486689"/>
          </a:xfrm>
          <a:prstGeom prst="rect">
            <a:avLst/>
          </a:prstGeom>
          <a:noFill/>
        </p:spPr>
        <p:txBody>
          <a:bodyPr wrap="square" rtlCol="0">
            <a:spAutoFit/>
          </a:bodyPr>
          <a:lstStyle/>
          <a:p>
            <a:pPr algn="ctr">
              <a:lnSpc>
                <a:spcPct val="150000"/>
              </a:lnSpc>
            </a:pPr>
            <a:r>
              <a:rPr lang="vi-VN" sz="2100" b="1">
                <a:solidFill>
                  <a:srgbClr val="00863D"/>
                </a:solidFill>
              </a:rPr>
              <a:t>Nhiệm vụ 3: Sử dụng công cụ chọn (Select), thay </a:t>
            </a:r>
            <a:r>
              <a:rPr lang="vi-VN" sz="2100" b="1">
                <a:solidFill>
                  <a:srgbClr val="00863D"/>
                </a:solidFill>
              </a:rPr>
              <a:t>đổi </a:t>
            </a:r>
            <a:endParaRPr lang="en-US" sz="2100" b="1" smtClean="0">
              <a:solidFill>
                <a:srgbClr val="00863D"/>
              </a:solidFill>
            </a:endParaRPr>
          </a:p>
          <a:p>
            <a:pPr algn="ctr">
              <a:lnSpc>
                <a:spcPct val="150000"/>
              </a:lnSpc>
            </a:pPr>
            <a:r>
              <a:rPr lang="vi-VN" sz="2100" b="1" smtClean="0">
                <a:solidFill>
                  <a:srgbClr val="00863D"/>
                </a:solidFill>
              </a:rPr>
              <a:t>kích </a:t>
            </a:r>
            <a:r>
              <a:rPr lang="vi-VN" sz="2100" b="1">
                <a:solidFill>
                  <a:srgbClr val="00863D"/>
                </a:solidFill>
              </a:rPr>
              <a:t>thước (Resize), công cụ quay (Rotate</a:t>
            </a:r>
            <a:r>
              <a:rPr lang="vi-VN" sz="2100" b="1">
                <a:solidFill>
                  <a:srgbClr val="00863D"/>
                </a:solidFill>
              </a:rPr>
              <a:t>) </a:t>
            </a:r>
            <a:endParaRPr lang="en-US" sz="2100" b="1" smtClean="0">
              <a:solidFill>
                <a:srgbClr val="00863D"/>
              </a:solidFill>
            </a:endParaRPr>
          </a:p>
          <a:p>
            <a:pPr algn="ctr">
              <a:lnSpc>
                <a:spcPct val="150000"/>
              </a:lnSpc>
            </a:pPr>
            <a:r>
              <a:rPr lang="vi-VN" sz="2100" b="1" smtClean="0">
                <a:solidFill>
                  <a:srgbClr val="00863D"/>
                </a:solidFill>
              </a:rPr>
              <a:t>để </a:t>
            </a:r>
            <a:r>
              <a:rPr lang="vi-VN" sz="2100" b="1">
                <a:solidFill>
                  <a:srgbClr val="00863D"/>
                </a:solidFill>
              </a:rPr>
              <a:t>tạo chùm bóng bay nhiều màu.</a:t>
            </a:r>
            <a:endParaRPr lang="en-US" sz="2100" b="1">
              <a:solidFill>
                <a:srgbClr val="00863D"/>
              </a:solidFill>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r="74557" b="34321"/>
          <a:stretch/>
        </p:blipFill>
        <p:spPr>
          <a:xfrm>
            <a:off x="6982704" y="2003906"/>
            <a:ext cx="1574800" cy="2588446"/>
          </a:xfrm>
          <a:prstGeom prst="rect">
            <a:avLst/>
          </a:prstGeom>
        </p:spPr>
      </p:pic>
      <p:grpSp>
        <p:nvGrpSpPr>
          <p:cNvPr id="5" name="Group 4"/>
          <p:cNvGrpSpPr/>
          <p:nvPr/>
        </p:nvGrpSpPr>
        <p:grpSpPr>
          <a:xfrm>
            <a:off x="679440" y="2191695"/>
            <a:ext cx="6183640" cy="2400657"/>
            <a:chOff x="679440" y="2191695"/>
            <a:chExt cx="6183640" cy="2400657"/>
          </a:xfrm>
        </p:grpSpPr>
        <p:grpSp>
          <p:nvGrpSpPr>
            <p:cNvPr id="12" name="Group 11"/>
            <p:cNvGrpSpPr/>
            <p:nvPr/>
          </p:nvGrpSpPr>
          <p:grpSpPr>
            <a:xfrm>
              <a:off x="679440" y="2191695"/>
              <a:ext cx="6183640" cy="2400657"/>
              <a:chOff x="605200" y="2456835"/>
              <a:chExt cx="5232010" cy="2400657"/>
            </a:xfrm>
          </p:grpSpPr>
          <p:sp>
            <p:nvSpPr>
              <p:cNvPr id="14" name="TextBox 13"/>
              <p:cNvSpPr txBox="1"/>
              <p:nvPr/>
            </p:nvSpPr>
            <p:spPr>
              <a:xfrm>
                <a:off x="605200" y="2456835"/>
                <a:ext cx="5232010" cy="2400657"/>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smtClean="0">
                    <a:solidFill>
                      <a:srgbClr val="7030A0"/>
                    </a:solidFill>
                  </a:rPr>
                  <a:t>1</a:t>
                </a:r>
                <a:r>
                  <a:rPr lang="vi-VN" sz="2000" b="1" smtClean="0">
                    <a:solidFill>
                      <a:srgbClr val="7030A0"/>
                    </a:solidFill>
                  </a:rPr>
                  <a:t>: </a:t>
                </a:r>
                <a:r>
                  <a:rPr lang="vi-VN" sz="2000" smtClean="0"/>
                  <a:t>Chọn </a:t>
                </a:r>
                <a:r>
                  <a:rPr lang="vi-VN" sz="2000"/>
                  <a:t>công cụ </a:t>
                </a:r>
                <a:r>
                  <a:rPr lang="vi-VN" sz="2000" b="1"/>
                  <a:t>Select </a:t>
                </a:r>
                <a:r>
                  <a:rPr lang="vi-VN" sz="2000"/>
                  <a:t> </a:t>
                </a:r>
                <a:r>
                  <a:rPr lang="en-US" sz="2000" smtClean="0"/>
                  <a:t>  </a:t>
                </a:r>
                <a:r>
                  <a:rPr lang="vi-VN" sz="2000" smtClean="0"/>
                  <a:t> để </a:t>
                </a:r>
                <a:r>
                  <a:rPr lang="vi-VN" sz="2000"/>
                  <a:t>tạo thành một hình chữ nhật bao quanh </a:t>
                </a:r>
                <a:r>
                  <a:rPr lang="vi-VN" sz="2000"/>
                  <a:t>quả </a:t>
                </a:r>
                <a:r>
                  <a:rPr lang="vi-VN" sz="2000" smtClean="0"/>
                  <a:t>bóng</a:t>
                </a:r>
                <a:r>
                  <a:rPr lang="en-US" sz="2000" smtClean="0"/>
                  <a:t>.</a:t>
                </a:r>
              </a:p>
              <a:p>
                <a:pPr lvl="1" algn="just">
                  <a:lnSpc>
                    <a:spcPct val="150000"/>
                  </a:lnSpc>
                </a:pPr>
                <a:r>
                  <a:rPr lang="en-US" sz="2000" smtClean="0"/>
                  <a:t>Chuyển nền thành trong suốt: N</a:t>
                </a:r>
                <a:r>
                  <a:rPr lang="vi-VN" sz="2000" smtClean="0"/>
                  <a:t>háy </a:t>
                </a:r>
                <a:r>
                  <a:rPr lang="vi-VN" sz="2000"/>
                  <a:t>chuột vào mũi tên bên dưới công cụ </a:t>
                </a:r>
                <a:r>
                  <a:rPr lang="vi-VN" sz="2000" b="1"/>
                  <a:t>Select</a:t>
                </a:r>
                <a:r>
                  <a:rPr lang="vi-VN" sz="2000"/>
                  <a:t>, </a:t>
                </a:r>
                <a:r>
                  <a:rPr lang="vi-VN" sz="2000" smtClean="0"/>
                  <a:t>chọn</a:t>
                </a:r>
                <a:r>
                  <a:rPr lang="en-US" sz="2000" smtClean="0"/>
                  <a:t>                        </a:t>
                </a:r>
                <a:r>
                  <a:rPr lang="vi-VN" sz="2000" smtClean="0"/>
                  <a:t>để </a:t>
                </a:r>
                <a:r>
                  <a:rPr lang="vi-VN" sz="2000"/>
                  <a:t>chuyển </a:t>
                </a:r>
                <a:r>
                  <a:rPr lang="vi-VN" sz="2000"/>
                  <a:t>thành  </a:t>
                </a:r>
                <a:r>
                  <a:rPr lang="en-US" sz="2000" smtClean="0"/>
                  <a:t>                       </a:t>
                </a:r>
                <a:r>
                  <a:rPr lang="vi-VN" sz="2000" smtClean="0"/>
                  <a:t>.</a:t>
                </a:r>
                <a:endParaRPr lang="vi-VN" sz="2000"/>
              </a:p>
            </p:txBody>
          </p:sp>
          <p:pic>
            <p:nvPicPr>
              <p:cNvPr id="16" name="Picture 4" descr="https://cdn-icons-png.flaticon.com/128/2377/23778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84736" t="9877" r="10429" b="77778"/>
            <a:stretch/>
          </p:blipFill>
          <p:spPr>
            <a:xfrm>
              <a:off x="4584367" y="2279923"/>
              <a:ext cx="219105" cy="353395"/>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64912" t="55308" r="2573" b="37285"/>
            <a:stretch/>
          </p:blipFill>
          <p:spPr>
            <a:xfrm>
              <a:off x="2373864" y="4223657"/>
              <a:ext cx="1632079" cy="234832"/>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501" t="55308" r="64827" b="37285"/>
            <a:stretch/>
          </p:blipFill>
          <p:spPr>
            <a:xfrm>
              <a:off x="4759208" y="3756517"/>
              <a:ext cx="1690200" cy="234832"/>
            </a:xfrm>
            <a:prstGeom prst="rect">
              <a:avLst/>
            </a:prstGeom>
          </p:spPr>
        </p:pic>
      </p:grpSp>
    </p:spTree>
    <p:extLst>
      <p:ext uri="{BB962C8B-B14F-4D97-AF65-F5344CB8AC3E}">
        <p14:creationId xmlns:p14="http://schemas.microsoft.com/office/powerpoint/2010/main" val="392409401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5692"/>
            <a:ext cx="9144000" cy="1486689"/>
          </a:xfrm>
          <a:prstGeom prst="rect">
            <a:avLst/>
          </a:prstGeom>
          <a:noFill/>
        </p:spPr>
        <p:txBody>
          <a:bodyPr wrap="square" rtlCol="0">
            <a:spAutoFit/>
          </a:bodyPr>
          <a:lstStyle/>
          <a:p>
            <a:pPr algn="ctr">
              <a:lnSpc>
                <a:spcPct val="150000"/>
              </a:lnSpc>
            </a:pPr>
            <a:r>
              <a:rPr lang="vi-VN" sz="2100" b="1">
                <a:solidFill>
                  <a:srgbClr val="00863D"/>
                </a:solidFill>
              </a:rPr>
              <a:t>Nhiệm vụ 3: Sử dụng công cụ chọn (Select), thay </a:t>
            </a:r>
            <a:r>
              <a:rPr lang="vi-VN" sz="2100" b="1">
                <a:solidFill>
                  <a:srgbClr val="00863D"/>
                </a:solidFill>
              </a:rPr>
              <a:t>đổi </a:t>
            </a:r>
            <a:endParaRPr lang="en-US" sz="2100" b="1" smtClean="0">
              <a:solidFill>
                <a:srgbClr val="00863D"/>
              </a:solidFill>
            </a:endParaRPr>
          </a:p>
          <a:p>
            <a:pPr algn="ctr">
              <a:lnSpc>
                <a:spcPct val="150000"/>
              </a:lnSpc>
            </a:pPr>
            <a:r>
              <a:rPr lang="vi-VN" sz="2100" b="1" smtClean="0">
                <a:solidFill>
                  <a:srgbClr val="00863D"/>
                </a:solidFill>
              </a:rPr>
              <a:t>kích </a:t>
            </a:r>
            <a:r>
              <a:rPr lang="vi-VN" sz="2100" b="1">
                <a:solidFill>
                  <a:srgbClr val="00863D"/>
                </a:solidFill>
              </a:rPr>
              <a:t>thước (Resize), công cụ quay (Rotate</a:t>
            </a:r>
            <a:r>
              <a:rPr lang="vi-VN" sz="2100" b="1">
                <a:solidFill>
                  <a:srgbClr val="00863D"/>
                </a:solidFill>
              </a:rPr>
              <a:t>) </a:t>
            </a:r>
            <a:endParaRPr lang="en-US" sz="2100" b="1" smtClean="0">
              <a:solidFill>
                <a:srgbClr val="00863D"/>
              </a:solidFill>
            </a:endParaRPr>
          </a:p>
          <a:p>
            <a:pPr algn="ctr">
              <a:lnSpc>
                <a:spcPct val="150000"/>
              </a:lnSpc>
            </a:pPr>
            <a:r>
              <a:rPr lang="vi-VN" sz="2100" b="1" smtClean="0">
                <a:solidFill>
                  <a:srgbClr val="00863D"/>
                </a:solidFill>
              </a:rPr>
              <a:t>để </a:t>
            </a:r>
            <a:r>
              <a:rPr lang="vi-VN" sz="2100" b="1">
                <a:solidFill>
                  <a:srgbClr val="00863D"/>
                </a:solidFill>
              </a:rPr>
              <a:t>tạo chùm bóng bay nhiều màu.</a:t>
            </a:r>
            <a:endParaRPr lang="en-US" sz="2100" b="1">
              <a:solidFill>
                <a:srgbClr val="00863D"/>
              </a:solidFill>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8053" r="37372" b="34321"/>
          <a:stretch/>
        </p:blipFill>
        <p:spPr>
          <a:xfrm>
            <a:off x="6057900" y="2018312"/>
            <a:ext cx="2070099" cy="2503765"/>
          </a:xfrm>
          <a:prstGeom prst="rect">
            <a:avLst/>
          </a:prstGeom>
        </p:spPr>
      </p:pic>
      <p:grpSp>
        <p:nvGrpSpPr>
          <p:cNvPr id="5" name="Group 4"/>
          <p:cNvGrpSpPr/>
          <p:nvPr/>
        </p:nvGrpSpPr>
        <p:grpSpPr>
          <a:xfrm>
            <a:off x="857240" y="2166295"/>
            <a:ext cx="4845059" cy="1938992"/>
            <a:chOff x="857240" y="2166295"/>
            <a:chExt cx="4845059" cy="1938992"/>
          </a:xfrm>
        </p:grpSpPr>
        <p:grpSp>
          <p:nvGrpSpPr>
            <p:cNvPr id="12" name="Group 11"/>
            <p:cNvGrpSpPr/>
            <p:nvPr/>
          </p:nvGrpSpPr>
          <p:grpSpPr>
            <a:xfrm>
              <a:off x="857240" y="2166295"/>
              <a:ext cx="4845059" cy="1938992"/>
              <a:chOff x="605200" y="2456835"/>
              <a:chExt cx="4099430" cy="1938992"/>
            </a:xfrm>
          </p:grpSpPr>
          <p:sp>
            <p:nvSpPr>
              <p:cNvPr id="14" name="TextBox 13"/>
              <p:cNvSpPr txBox="1"/>
              <p:nvPr/>
            </p:nvSpPr>
            <p:spPr>
              <a:xfrm>
                <a:off x="605200" y="2456835"/>
                <a:ext cx="4099430" cy="1938992"/>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2</a:t>
                </a:r>
                <a:r>
                  <a:rPr lang="vi-VN" sz="2000" b="1" smtClean="0">
                    <a:solidFill>
                      <a:srgbClr val="7030A0"/>
                    </a:solidFill>
                  </a:rPr>
                  <a:t>: </a:t>
                </a:r>
                <a:r>
                  <a:rPr lang="vi-VN" sz="2000"/>
                  <a:t>Sử dụng lệnh </a:t>
                </a:r>
                <a:r>
                  <a:rPr lang="vi-VN" sz="2000" b="1"/>
                  <a:t>Copy</a:t>
                </a:r>
                <a:r>
                  <a:rPr lang="vi-VN" sz="2000"/>
                  <a:t>  </a:t>
                </a:r>
                <a:r>
                  <a:rPr lang="en-US" sz="2000" smtClean="0"/>
                  <a:t>       </a:t>
                </a:r>
                <a:r>
                  <a:rPr lang="vi-VN" sz="2000" smtClean="0"/>
                  <a:t> </a:t>
                </a:r>
                <a:r>
                  <a:rPr lang="vi-VN" sz="2000"/>
                  <a:t>để sao chép phần hình ảnh đã chọn và lệnh </a:t>
                </a:r>
                <a:r>
                  <a:rPr lang="vi-VN" sz="2000" b="1"/>
                  <a:t>Paste</a:t>
                </a:r>
                <a:r>
                  <a:rPr lang="vi-VN" sz="2000"/>
                  <a:t>   </a:t>
                </a:r>
                <a:r>
                  <a:rPr lang="en-US" sz="2000" smtClean="0"/>
                  <a:t> </a:t>
                </a:r>
                <a:r>
                  <a:rPr lang="vi-VN" sz="2000" smtClean="0"/>
                  <a:t>để </a:t>
                </a:r>
                <a:r>
                  <a:rPr lang="vi-VN" sz="2000"/>
                  <a:t>tạo ra phần hình chữ nhật chứa quả bóng bay </a:t>
                </a:r>
                <a:r>
                  <a:rPr lang="vi-VN" sz="2000"/>
                  <a:t>thứ </a:t>
                </a:r>
                <a:r>
                  <a:rPr lang="vi-VN" sz="2000" smtClean="0"/>
                  <a:t>hai</a:t>
                </a:r>
                <a:r>
                  <a:rPr lang="en-US" sz="2000" smtClean="0"/>
                  <a:t>.</a:t>
                </a:r>
                <a:endParaRPr lang="vi-VN" sz="2000"/>
              </a:p>
            </p:txBody>
          </p:sp>
          <p:pic>
            <p:nvPicPr>
              <p:cNvPr id="16" name="Picture 4" descr="https://cdn-icons-png.flaticon.com/128/2377/23778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58538" t="82116" r="36004" b="4815"/>
            <a:stretch/>
          </p:blipFill>
          <p:spPr>
            <a:xfrm>
              <a:off x="1751013" y="3144970"/>
              <a:ext cx="245155" cy="37073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63586" t="72434" r="25888" b="20436"/>
            <a:stretch/>
          </p:blipFill>
          <p:spPr>
            <a:xfrm>
              <a:off x="4660105" y="2335225"/>
              <a:ext cx="592931" cy="253643"/>
            </a:xfrm>
            <a:prstGeom prst="rect">
              <a:avLst/>
            </a:prstGeom>
          </p:spPr>
        </p:pic>
      </p:grpSp>
    </p:spTree>
    <p:extLst>
      <p:ext uri="{BB962C8B-B14F-4D97-AF65-F5344CB8AC3E}">
        <p14:creationId xmlns:p14="http://schemas.microsoft.com/office/powerpoint/2010/main" val="4100585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5692"/>
            <a:ext cx="9144000" cy="1486689"/>
          </a:xfrm>
          <a:prstGeom prst="rect">
            <a:avLst/>
          </a:prstGeom>
          <a:noFill/>
        </p:spPr>
        <p:txBody>
          <a:bodyPr wrap="square" rtlCol="0">
            <a:spAutoFit/>
          </a:bodyPr>
          <a:lstStyle/>
          <a:p>
            <a:pPr algn="ctr">
              <a:lnSpc>
                <a:spcPct val="150000"/>
              </a:lnSpc>
            </a:pPr>
            <a:r>
              <a:rPr lang="vi-VN" sz="2100" b="1">
                <a:solidFill>
                  <a:srgbClr val="00863D"/>
                </a:solidFill>
              </a:rPr>
              <a:t>Nhiệm vụ 3: Sử dụng công cụ chọn (Select), thay </a:t>
            </a:r>
            <a:r>
              <a:rPr lang="vi-VN" sz="2100" b="1">
                <a:solidFill>
                  <a:srgbClr val="00863D"/>
                </a:solidFill>
              </a:rPr>
              <a:t>đổi </a:t>
            </a:r>
            <a:endParaRPr lang="en-US" sz="2100" b="1" smtClean="0">
              <a:solidFill>
                <a:srgbClr val="00863D"/>
              </a:solidFill>
            </a:endParaRPr>
          </a:p>
          <a:p>
            <a:pPr algn="ctr">
              <a:lnSpc>
                <a:spcPct val="150000"/>
              </a:lnSpc>
            </a:pPr>
            <a:r>
              <a:rPr lang="vi-VN" sz="2100" b="1" smtClean="0">
                <a:solidFill>
                  <a:srgbClr val="00863D"/>
                </a:solidFill>
              </a:rPr>
              <a:t>kích </a:t>
            </a:r>
            <a:r>
              <a:rPr lang="vi-VN" sz="2100" b="1">
                <a:solidFill>
                  <a:srgbClr val="00863D"/>
                </a:solidFill>
              </a:rPr>
              <a:t>thước (Resize), công cụ quay (Rotate</a:t>
            </a:r>
            <a:r>
              <a:rPr lang="vi-VN" sz="2100" b="1">
                <a:solidFill>
                  <a:srgbClr val="00863D"/>
                </a:solidFill>
              </a:rPr>
              <a:t>) </a:t>
            </a:r>
            <a:endParaRPr lang="en-US" sz="2100" b="1" smtClean="0">
              <a:solidFill>
                <a:srgbClr val="00863D"/>
              </a:solidFill>
            </a:endParaRPr>
          </a:p>
          <a:p>
            <a:pPr algn="ctr">
              <a:lnSpc>
                <a:spcPct val="150000"/>
              </a:lnSpc>
            </a:pPr>
            <a:r>
              <a:rPr lang="vi-VN" sz="2100" b="1" smtClean="0">
                <a:solidFill>
                  <a:srgbClr val="00863D"/>
                </a:solidFill>
              </a:rPr>
              <a:t>để </a:t>
            </a:r>
            <a:r>
              <a:rPr lang="vi-VN" sz="2100" b="1">
                <a:solidFill>
                  <a:srgbClr val="00863D"/>
                </a:solidFill>
              </a:rPr>
              <a:t>tạo chùm bóng bay nhiều màu.</a:t>
            </a:r>
            <a:endParaRPr lang="en-US" sz="2100" b="1">
              <a:solidFill>
                <a:srgbClr val="00863D"/>
              </a:solidFill>
            </a:endParaRPr>
          </a:p>
        </p:txBody>
      </p:sp>
      <p:grpSp>
        <p:nvGrpSpPr>
          <p:cNvPr id="12" name="Group 11"/>
          <p:cNvGrpSpPr/>
          <p:nvPr/>
        </p:nvGrpSpPr>
        <p:grpSpPr>
          <a:xfrm>
            <a:off x="675815" y="1984756"/>
            <a:ext cx="6457959" cy="1015663"/>
            <a:chOff x="605200" y="2456835"/>
            <a:chExt cx="5464112" cy="1015663"/>
          </a:xfrm>
        </p:grpSpPr>
        <p:sp>
          <p:nvSpPr>
            <p:cNvPr id="14" name="TextBox 13"/>
            <p:cNvSpPr txBox="1"/>
            <p:nvPr/>
          </p:nvSpPr>
          <p:spPr>
            <a:xfrm>
              <a:off x="605200" y="2456835"/>
              <a:ext cx="5464112" cy="1015663"/>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smtClean="0">
                  <a:solidFill>
                    <a:srgbClr val="7030A0"/>
                  </a:solidFill>
                </a:rPr>
                <a:t>3</a:t>
              </a:r>
              <a:r>
                <a:rPr lang="vi-VN" sz="2000" b="1" smtClean="0">
                  <a:solidFill>
                    <a:srgbClr val="7030A0"/>
                  </a:solidFill>
                </a:rPr>
                <a:t>: </a:t>
              </a:r>
              <a:r>
                <a:rPr lang="vi-VN" sz="2000" smtClean="0"/>
                <a:t>Dùng </a:t>
              </a:r>
              <a:r>
                <a:rPr lang="vi-VN" sz="2000"/>
                <a:t>chuột kéo thả các hình vuông nhỏ ở khung chữ nhật bao quang quả bóng </a:t>
              </a:r>
              <a:r>
                <a:rPr lang="vi-VN" sz="2000"/>
                <a:t>để </a:t>
              </a:r>
              <a:r>
                <a:rPr lang="vi-VN" sz="2000" smtClean="0"/>
                <a:t>đổi </a:t>
              </a:r>
              <a:r>
                <a:rPr lang="vi-VN" sz="2000"/>
                <a:t>kích </a:t>
              </a:r>
              <a:r>
                <a:rPr lang="vi-VN" sz="2000" smtClean="0"/>
                <a:t>thước</a:t>
              </a:r>
              <a:r>
                <a:rPr lang="en-US" sz="2000" smtClean="0"/>
                <a:t>.</a:t>
              </a:r>
              <a:endParaRPr lang="vi-VN" sz="2000"/>
            </a:p>
          </p:txBody>
        </p:sp>
        <p:pic>
          <p:nvPicPr>
            <p:cNvPr id="16"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65983" b="34321"/>
          <a:stretch/>
        </p:blipFill>
        <p:spPr>
          <a:xfrm>
            <a:off x="7372331" y="1532748"/>
            <a:ext cx="1181113" cy="1452017"/>
          </a:xfrm>
          <a:prstGeom prst="rect">
            <a:avLst/>
          </a:prstGeom>
        </p:spPr>
      </p:pic>
      <p:pic>
        <p:nvPicPr>
          <p:cNvPr id="2" name="Picture 1"/>
          <p:cNvPicPr>
            <a:picLocks noChangeAspect="1"/>
          </p:cNvPicPr>
          <p:nvPr/>
        </p:nvPicPr>
        <p:blipFill>
          <a:blip r:embed="rId6"/>
          <a:stretch>
            <a:fillRect/>
          </a:stretch>
        </p:blipFill>
        <p:spPr>
          <a:xfrm>
            <a:off x="7372332" y="3073866"/>
            <a:ext cx="1181113" cy="1593634"/>
          </a:xfrm>
          <a:prstGeom prst="rect">
            <a:avLst/>
          </a:prstGeom>
        </p:spPr>
      </p:pic>
      <p:grpSp>
        <p:nvGrpSpPr>
          <p:cNvPr id="6" name="Group 5"/>
          <p:cNvGrpSpPr/>
          <p:nvPr/>
        </p:nvGrpSpPr>
        <p:grpSpPr>
          <a:xfrm>
            <a:off x="675815" y="3000419"/>
            <a:ext cx="6457959" cy="1477328"/>
            <a:chOff x="675815" y="3000419"/>
            <a:chExt cx="6457959" cy="1477328"/>
          </a:xfrm>
        </p:grpSpPr>
        <p:grpSp>
          <p:nvGrpSpPr>
            <p:cNvPr id="11" name="Group 10"/>
            <p:cNvGrpSpPr/>
            <p:nvPr/>
          </p:nvGrpSpPr>
          <p:grpSpPr>
            <a:xfrm>
              <a:off x="675815" y="3000419"/>
              <a:ext cx="6457959" cy="1477328"/>
              <a:chOff x="605199" y="2456835"/>
              <a:chExt cx="5464113" cy="1477328"/>
            </a:xfrm>
          </p:grpSpPr>
          <p:sp>
            <p:nvSpPr>
              <p:cNvPr id="15" name="TextBox 14"/>
              <p:cNvSpPr txBox="1"/>
              <p:nvPr/>
            </p:nvSpPr>
            <p:spPr>
              <a:xfrm>
                <a:off x="605199" y="2456835"/>
                <a:ext cx="5464113"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4</a:t>
                </a:r>
                <a:r>
                  <a:rPr lang="vi-VN" sz="2000" b="1" smtClean="0">
                    <a:solidFill>
                      <a:srgbClr val="7030A0"/>
                    </a:solidFill>
                  </a:rPr>
                  <a:t>: </a:t>
                </a:r>
                <a:r>
                  <a:rPr lang="vi-VN" sz="2000" smtClean="0"/>
                  <a:t>Nháy </a:t>
                </a:r>
                <a:r>
                  <a:rPr lang="vi-VN" sz="2000"/>
                  <a:t>chuột vào mũi tên bên cạnh </a:t>
                </a:r>
                <a:r>
                  <a:rPr lang="vi-VN" sz="2000"/>
                  <a:t>lệnh </a:t>
                </a:r>
                <a:r>
                  <a:rPr lang="vi-VN" sz="2000" b="1" smtClean="0"/>
                  <a:t>Rotate</a:t>
                </a:r>
                <a:r>
                  <a:rPr lang="en-US" sz="2000" smtClean="0"/>
                  <a:t>    </a:t>
                </a:r>
                <a:r>
                  <a:rPr lang="vi-VN" sz="2000" smtClean="0"/>
                  <a:t> </a:t>
                </a:r>
                <a:r>
                  <a:rPr lang="en-US" sz="2000" smtClean="0"/>
                  <a:t>     </a:t>
                </a:r>
                <a:r>
                  <a:rPr lang="vi-VN" sz="2000" smtClean="0"/>
                  <a:t>và </a:t>
                </a:r>
                <a:r>
                  <a:rPr lang="vi-VN" sz="2000"/>
                  <a:t>chọn lệnh </a:t>
                </a:r>
                <a:r>
                  <a:rPr lang="vi-VN" sz="2000" b="1"/>
                  <a:t>Flip </a:t>
                </a:r>
                <a:r>
                  <a:rPr lang="vi-VN" sz="2000" b="1"/>
                  <a:t>horizontal</a:t>
                </a:r>
                <a:r>
                  <a:rPr lang="vi-VN" sz="2000"/>
                  <a:t>   </a:t>
                </a:r>
                <a:r>
                  <a:rPr lang="en-US" sz="2000" smtClean="0"/>
                  <a:t>            </a:t>
                </a:r>
                <a:r>
                  <a:rPr lang="vi-VN" sz="2000" smtClean="0"/>
                  <a:t>để </a:t>
                </a:r>
                <a:r>
                  <a:rPr lang="vi-VN" sz="2000"/>
                  <a:t>lật quả bóng </a:t>
                </a:r>
                <a:r>
                  <a:rPr lang="vi-VN" sz="2000"/>
                  <a:t>thứ </a:t>
                </a:r>
                <a:r>
                  <a:rPr lang="vi-VN" sz="2000" smtClean="0"/>
                  <a:t>hai</a:t>
                </a:r>
                <a:r>
                  <a:rPr lang="en-US" sz="2000" smtClean="0"/>
                  <a:t>.</a:t>
                </a:r>
                <a:endParaRPr lang="vi-VN" sz="2000"/>
              </a:p>
            </p:txBody>
          </p:sp>
          <p:pic>
            <p:nvPicPr>
              <p:cNvPr id="1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71073" t="67444" r="16429" b="26353"/>
            <a:stretch/>
          </p:blipFill>
          <p:spPr>
            <a:xfrm>
              <a:off x="1619250" y="3663009"/>
              <a:ext cx="636588" cy="20118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16648" t="75631" r="60999" b="18999"/>
            <a:stretch/>
          </p:blipFill>
          <p:spPr>
            <a:xfrm>
              <a:off x="5705475" y="3696611"/>
              <a:ext cx="977665" cy="149560"/>
            </a:xfrm>
            <a:prstGeom prst="rect">
              <a:avLst/>
            </a:prstGeom>
          </p:spPr>
        </p:pic>
      </p:grpSp>
    </p:spTree>
    <p:extLst>
      <p:ext uri="{BB962C8B-B14F-4D97-AF65-F5344CB8AC3E}">
        <p14:creationId xmlns:p14="http://schemas.microsoft.com/office/powerpoint/2010/main" val="2220567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6613" y="1711225"/>
            <a:ext cx="5839287" cy="1477328"/>
            <a:chOff x="605199" y="2456835"/>
            <a:chExt cx="4940651" cy="1477328"/>
          </a:xfrm>
        </p:grpSpPr>
        <p:sp>
          <p:nvSpPr>
            <p:cNvPr id="15" name="TextBox 14"/>
            <p:cNvSpPr txBox="1"/>
            <p:nvPr/>
          </p:nvSpPr>
          <p:spPr>
            <a:xfrm>
              <a:off x="605199" y="2456835"/>
              <a:ext cx="4940651"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smtClean="0">
                  <a:solidFill>
                    <a:srgbClr val="7030A0"/>
                  </a:solidFill>
                </a:rPr>
                <a:t>6</a:t>
              </a:r>
              <a:r>
                <a:rPr lang="vi-VN" sz="2000" b="1" smtClean="0">
                  <a:solidFill>
                    <a:srgbClr val="7030A0"/>
                  </a:solidFill>
                </a:rPr>
                <a:t>: </a:t>
              </a:r>
              <a:r>
                <a:rPr lang="vi-VN" sz="2000" smtClean="0"/>
                <a:t>Thực </a:t>
              </a:r>
              <a:r>
                <a:rPr lang="vi-VN" sz="2000"/>
                <a:t>hiện tương tự các bước từ Bước 1 đến Bước 5 để tạo ra một chùm bóng bay nhiều </a:t>
              </a:r>
              <a:r>
                <a:rPr lang="vi-VN" sz="2000"/>
                <a:t>màu </a:t>
              </a:r>
              <a:r>
                <a:rPr lang="vi-VN" sz="2000" smtClean="0"/>
                <a:t>như</a:t>
              </a:r>
              <a:r>
                <a:rPr lang="en-US" sz="2000" smtClean="0"/>
                <a:t> Hình 53.</a:t>
              </a:r>
              <a:endParaRPr lang="vi-VN" sz="2000"/>
            </a:p>
          </p:txBody>
        </p:sp>
        <p:pic>
          <p:nvPicPr>
            <p:cNvPr id="1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rotWithShape="1">
          <a:blip r:embed="rId4"/>
          <a:srcRect r="61487"/>
          <a:stretch/>
        </p:blipFill>
        <p:spPr>
          <a:xfrm>
            <a:off x="6819900" y="583187"/>
            <a:ext cx="1456715" cy="2286763"/>
          </a:xfrm>
          <a:prstGeom prst="rect">
            <a:avLst/>
          </a:prstGeom>
        </p:spPr>
      </p:pic>
      <p:grpSp>
        <p:nvGrpSpPr>
          <p:cNvPr id="19" name="Group 18"/>
          <p:cNvGrpSpPr/>
          <p:nvPr/>
        </p:nvGrpSpPr>
        <p:grpSpPr>
          <a:xfrm>
            <a:off x="726612" y="3300928"/>
            <a:ext cx="5839287" cy="553998"/>
            <a:chOff x="605199" y="2456835"/>
            <a:chExt cx="4940651" cy="553998"/>
          </a:xfrm>
        </p:grpSpPr>
        <p:sp>
          <p:nvSpPr>
            <p:cNvPr id="20" name="TextBox 19"/>
            <p:cNvSpPr txBox="1"/>
            <p:nvPr/>
          </p:nvSpPr>
          <p:spPr>
            <a:xfrm>
              <a:off x="605199" y="2456835"/>
              <a:ext cx="4940651" cy="55399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7</a:t>
              </a:r>
              <a:r>
                <a:rPr lang="vi-VN" sz="2000" b="1" smtClean="0">
                  <a:solidFill>
                    <a:srgbClr val="7030A0"/>
                  </a:solidFill>
                </a:rPr>
                <a:t>: </a:t>
              </a:r>
              <a:r>
                <a:rPr lang="vi-VN" sz="2000" smtClean="0"/>
                <a:t>Lưu </a:t>
              </a:r>
              <a:r>
                <a:rPr lang="vi-VN" sz="2000"/>
                <a:t>tệp với tên </a:t>
              </a:r>
              <a:r>
                <a:rPr lang="vi-VN" sz="2000" b="1"/>
                <a:t>ChumBongBay</a:t>
              </a:r>
              <a:r>
                <a:rPr lang="vi-VN" sz="2000"/>
                <a:t>.</a:t>
              </a:r>
            </a:p>
          </p:txBody>
        </p:sp>
        <p:pic>
          <p:nvPicPr>
            <p:cNvPr id="21"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rotWithShape="1">
          <a:blip r:embed="rId4"/>
          <a:srcRect l="43350"/>
          <a:stretch/>
        </p:blipFill>
        <p:spPr>
          <a:xfrm>
            <a:off x="6819900" y="2996501"/>
            <a:ext cx="1456715" cy="1554626"/>
          </a:xfrm>
          <a:prstGeom prst="rect">
            <a:avLst/>
          </a:prstGeom>
        </p:spPr>
      </p:pic>
      <p:grpSp>
        <p:nvGrpSpPr>
          <p:cNvPr id="7" name="Group 6"/>
          <p:cNvGrpSpPr/>
          <p:nvPr/>
        </p:nvGrpSpPr>
        <p:grpSpPr>
          <a:xfrm>
            <a:off x="726613" y="583187"/>
            <a:ext cx="5839286" cy="1015663"/>
            <a:chOff x="726613" y="583187"/>
            <a:chExt cx="5839286" cy="1015663"/>
          </a:xfrm>
        </p:grpSpPr>
        <p:grpSp>
          <p:nvGrpSpPr>
            <p:cNvPr id="12" name="Group 11"/>
            <p:cNvGrpSpPr/>
            <p:nvPr/>
          </p:nvGrpSpPr>
          <p:grpSpPr>
            <a:xfrm>
              <a:off x="726613" y="583187"/>
              <a:ext cx="5839286" cy="1015663"/>
              <a:chOff x="605200" y="2456835"/>
              <a:chExt cx="4940650" cy="1015663"/>
            </a:xfrm>
          </p:grpSpPr>
          <p:sp>
            <p:nvSpPr>
              <p:cNvPr id="14" name="TextBox 13"/>
              <p:cNvSpPr txBox="1"/>
              <p:nvPr/>
            </p:nvSpPr>
            <p:spPr>
              <a:xfrm>
                <a:off x="605200" y="2456835"/>
                <a:ext cx="4940650" cy="1015663"/>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5</a:t>
                </a:r>
                <a:r>
                  <a:rPr lang="vi-VN" sz="2000" b="1" smtClean="0">
                    <a:solidFill>
                      <a:srgbClr val="7030A0"/>
                    </a:solidFill>
                  </a:rPr>
                  <a:t>: </a:t>
                </a:r>
                <a:r>
                  <a:rPr lang="vi-VN" sz="2000"/>
                  <a:t>Sử dụng công </a:t>
                </a:r>
                <a:r>
                  <a:rPr lang="vi-VN" sz="2000"/>
                  <a:t>cụ   </a:t>
                </a:r>
                <a:r>
                  <a:rPr lang="en-US" sz="2000" smtClean="0"/>
                  <a:t>     </a:t>
                </a:r>
                <a:r>
                  <a:rPr lang="vi-VN" sz="2000" smtClean="0"/>
                  <a:t>để </a:t>
                </a:r>
                <a:r>
                  <a:rPr lang="vi-VN" sz="2000"/>
                  <a:t>tô màu cho quả bóng </a:t>
                </a:r>
                <a:r>
                  <a:rPr lang="vi-VN" sz="2000"/>
                  <a:t>thứ </a:t>
                </a:r>
                <a:r>
                  <a:rPr lang="vi-VN" sz="2000" smtClean="0"/>
                  <a:t>hai</a:t>
                </a:r>
                <a:r>
                  <a:rPr lang="en-US" sz="2000"/>
                  <a:t>.</a:t>
                </a:r>
                <a:endParaRPr lang="vi-VN" sz="2000"/>
              </a:p>
            </p:txBody>
          </p:sp>
          <p:pic>
            <p:nvPicPr>
              <p:cNvPr id="16"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7832" t="89074" r="66036" b="2716"/>
            <a:stretch/>
          </p:blipFill>
          <p:spPr>
            <a:xfrm>
              <a:off x="4251324" y="649048"/>
              <a:ext cx="495301" cy="422275"/>
            </a:xfrm>
            <a:prstGeom prst="rect">
              <a:avLst/>
            </a:prstGeom>
          </p:spPr>
        </p:pic>
      </p:grpSp>
      <p:pic>
        <p:nvPicPr>
          <p:cNvPr id="24" name="Google Shape;253;p4"/>
          <p:cNvPicPr preferRelativeResize="0"/>
          <p:nvPr/>
        </p:nvPicPr>
        <p:blipFill rotWithShape="1">
          <a:blip r:embed="rId6">
            <a:alphaModFix/>
          </a:blip>
          <a:srcRect/>
          <a:stretch/>
        </p:blipFill>
        <p:spPr>
          <a:xfrm>
            <a:off x="558076" y="4160437"/>
            <a:ext cx="2286724" cy="494504"/>
          </a:xfrm>
          <a:prstGeom prst="rect">
            <a:avLst/>
          </a:prstGeom>
          <a:noFill/>
          <a:ln>
            <a:noFill/>
          </a:ln>
        </p:spPr>
      </p:pic>
    </p:spTree>
    <p:extLst>
      <p:ext uri="{BB962C8B-B14F-4D97-AF65-F5344CB8AC3E}">
        <p14:creationId xmlns:p14="http://schemas.microsoft.com/office/powerpoint/2010/main" val="19174204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Arial" panose="020B0604020202020204" pitchFamily="34" charset="0"/>
                <a:ea typeface="Calibri"/>
                <a:cs typeface="Arial" panose="020B0604020202020204" pitchFamily="34" charset="0"/>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Arial" panose="020B0604020202020204" pitchFamily="34" charset="0"/>
                <a:ea typeface="Calibri"/>
                <a:cs typeface="Arial" panose="020B0604020202020204" pitchFamily="34" charset="0"/>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rgbClr val="FFFFFF"/>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3690835387"/>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grpSp>
        <p:nvGrpSpPr>
          <p:cNvPr id="1147" name="Google Shape;1147;p43"/>
          <p:cNvGrpSpPr/>
          <p:nvPr/>
        </p:nvGrpSpPr>
        <p:grpSpPr>
          <a:xfrm>
            <a:off x="1153738" y="3187875"/>
            <a:ext cx="1001625" cy="912475"/>
            <a:chOff x="-2531275" y="2648900"/>
            <a:chExt cx="1001625" cy="912475"/>
          </a:xfrm>
        </p:grpSpPr>
        <p:sp>
          <p:nvSpPr>
            <p:cNvPr id="1148" name="Google Shape;1148;p43"/>
            <p:cNvSpPr/>
            <p:nvPr/>
          </p:nvSpPr>
          <p:spPr>
            <a:xfrm>
              <a:off x="-2531275" y="2648900"/>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3"/>
            <p:cNvSpPr/>
            <p:nvPr/>
          </p:nvSpPr>
          <p:spPr>
            <a:xfrm>
              <a:off x="-2187500" y="3477650"/>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2311325" y="3395775"/>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2424125" y="3306500"/>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2454475" y="3213325"/>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2488125" y="3120150"/>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2484850" y="3026700"/>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2465500" y="2934125"/>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2431575" y="2840650"/>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2344950" y="2747500"/>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2246125" y="2669200"/>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2376200" y="3128750"/>
              <a:ext cx="149750" cy="131675"/>
            </a:xfrm>
            <a:custGeom>
              <a:avLst/>
              <a:gdLst/>
              <a:ahLst/>
              <a:cxnLst/>
              <a:rect l="l" t="t" r="r" b="b"/>
              <a:pathLst>
                <a:path w="5990" h="5267" extrusionOk="0">
                  <a:moveTo>
                    <a:pt x="3004" y="1"/>
                  </a:moveTo>
                  <a:cubicBezTo>
                    <a:pt x="2666" y="1"/>
                    <a:pt x="2321" y="66"/>
                    <a:pt x="1989" y="204"/>
                  </a:cubicBezTo>
                  <a:cubicBezTo>
                    <a:pt x="643" y="752"/>
                    <a:pt x="0" y="2300"/>
                    <a:pt x="560" y="3645"/>
                  </a:cubicBezTo>
                  <a:cubicBezTo>
                    <a:pt x="981" y="4658"/>
                    <a:pt x="1956" y="5266"/>
                    <a:pt x="2986" y="5266"/>
                  </a:cubicBezTo>
                  <a:cubicBezTo>
                    <a:pt x="3324" y="5266"/>
                    <a:pt x="3668" y="5201"/>
                    <a:pt x="4001" y="5062"/>
                  </a:cubicBezTo>
                  <a:cubicBezTo>
                    <a:pt x="5346" y="4514"/>
                    <a:pt x="5989" y="2967"/>
                    <a:pt x="5430" y="1621"/>
                  </a:cubicBezTo>
                  <a:cubicBezTo>
                    <a:pt x="5008" y="608"/>
                    <a:pt x="4034" y="1"/>
                    <a:pt x="300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3"/>
            <p:cNvSpPr/>
            <p:nvPr/>
          </p:nvSpPr>
          <p:spPr>
            <a:xfrm>
              <a:off x="-2339900" y="3171950"/>
              <a:ext cx="53625" cy="49900"/>
            </a:xfrm>
            <a:custGeom>
              <a:avLst/>
              <a:gdLst/>
              <a:ahLst/>
              <a:cxnLst/>
              <a:rect l="l" t="t" r="r" b="b"/>
              <a:pathLst>
                <a:path w="2145" h="1996" extrusionOk="0">
                  <a:moveTo>
                    <a:pt x="274" y="1"/>
                  </a:moveTo>
                  <a:cubicBezTo>
                    <a:pt x="127" y="1"/>
                    <a:pt x="1" y="191"/>
                    <a:pt x="132" y="322"/>
                  </a:cubicBezTo>
                  <a:lnTo>
                    <a:pt x="1751" y="1941"/>
                  </a:lnTo>
                  <a:cubicBezTo>
                    <a:pt x="1790" y="1980"/>
                    <a:pt x="1833" y="1996"/>
                    <a:pt x="1876" y="1996"/>
                  </a:cubicBezTo>
                  <a:cubicBezTo>
                    <a:pt x="2017" y="1996"/>
                    <a:pt x="2144" y="1816"/>
                    <a:pt x="2025" y="1679"/>
                  </a:cubicBezTo>
                  <a:lnTo>
                    <a:pt x="394" y="48"/>
                  </a:lnTo>
                  <a:cubicBezTo>
                    <a:pt x="356" y="15"/>
                    <a:pt x="314" y="1"/>
                    <a:pt x="27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2339875" y="3171950"/>
              <a:ext cx="53650" cy="49850"/>
            </a:xfrm>
            <a:custGeom>
              <a:avLst/>
              <a:gdLst/>
              <a:ahLst/>
              <a:cxnLst/>
              <a:rect l="l" t="t" r="r" b="b"/>
              <a:pathLst>
                <a:path w="2146" h="1994" extrusionOk="0">
                  <a:moveTo>
                    <a:pt x="1870" y="1"/>
                  </a:moveTo>
                  <a:cubicBezTo>
                    <a:pt x="1830" y="1"/>
                    <a:pt x="1788" y="15"/>
                    <a:pt x="1750" y="48"/>
                  </a:cubicBezTo>
                  <a:lnTo>
                    <a:pt x="131" y="1667"/>
                  </a:lnTo>
                  <a:cubicBezTo>
                    <a:pt x="1" y="1797"/>
                    <a:pt x="125" y="1993"/>
                    <a:pt x="270" y="1993"/>
                  </a:cubicBezTo>
                  <a:cubicBezTo>
                    <a:pt x="311" y="1993"/>
                    <a:pt x="354" y="1978"/>
                    <a:pt x="393" y="1941"/>
                  </a:cubicBezTo>
                  <a:lnTo>
                    <a:pt x="2024" y="322"/>
                  </a:lnTo>
                  <a:cubicBezTo>
                    <a:pt x="2146" y="191"/>
                    <a:pt x="2017" y="1"/>
                    <a:pt x="18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3"/>
            <p:cNvSpPr/>
            <p:nvPr/>
          </p:nvSpPr>
          <p:spPr>
            <a:xfrm>
              <a:off x="-1857375" y="3128800"/>
              <a:ext cx="149425" cy="131875"/>
            </a:xfrm>
            <a:custGeom>
              <a:avLst/>
              <a:gdLst/>
              <a:ahLst/>
              <a:cxnLst/>
              <a:rect l="l" t="t" r="r" b="b"/>
              <a:pathLst>
                <a:path w="5977" h="5275" extrusionOk="0">
                  <a:moveTo>
                    <a:pt x="2992" y="0"/>
                  </a:moveTo>
                  <a:cubicBezTo>
                    <a:pt x="1956" y="0"/>
                    <a:pt x="973" y="616"/>
                    <a:pt x="560" y="1631"/>
                  </a:cubicBezTo>
                  <a:cubicBezTo>
                    <a:pt x="0" y="2977"/>
                    <a:pt x="631" y="4512"/>
                    <a:pt x="1976" y="5072"/>
                  </a:cubicBezTo>
                  <a:cubicBezTo>
                    <a:pt x="2306" y="5209"/>
                    <a:pt x="2648" y="5274"/>
                    <a:pt x="2985" y="5274"/>
                  </a:cubicBezTo>
                  <a:cubicBezTo>
                    <a:pt x="4021" y="5274"/>
                    <a:pt x="5004" y="4659"/>
                    <a:pt x="5417" y="3643"/>
                  </a:cubicBezTo>
                  <a:cubicBezTo>
                    <a:pt x="5977" y="2298"/>
                    <a:pt x="5346" y="762"/>
                    <a:pt x="4001" y="202"/>
                  </a:cubicBezTo>
                  <a:cubicBezTo>
                    <a:pt x="3671" y="65"/>
                    <a:pt x="3329" y="0"/>
                    <a:pt x="299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1797250" y="3171950"/>
              <a:ext cx="53600" cy="49850"/>
            </a:xfrm>
            <a:custGeom>
              <a:avLst/>
              <a:gdLst/>
              <a:ahLst/>
              <a:cxnLst/>
              <a:rect l="l" t="t" r="r" b="b"/>
              <a:pathLst>
                <a:path w="2144" h="1994" extrusionOk="0">
                  <a:moveTo>
                    <a:pt x="1860" y="1"/>
                  </a:moveTo>
                  <a:cubicBezTo>
                    <a:pt x="1822" y="1"/>
                    <a:pt x="1783" y="15"/>
                    <a:pt x="1750" y="48"/>
                  </a:cubicBezTo>
                  <a:lnTo>
                    <a:pt x="131" y="1667"/>
                  </a:lnTo>
                  <a:cubicBezTo>
                    <a:pt x="1" y="1797"/>
                    <a:pt x="125" y="1993"/>
                    <a:pt x="270" y="1993"/>
                  </a:cubicBezTo>
                  <a:cubicBezTo>
                    <a:pt x="311" y="1993"/>
                    <a:pt x="354" y="1978"/>
                    <a:pt x="393" y="1941"/>
                  </a:cubicBezTo>
                  <a:lnTo>
                    <a:pt x="2012" y="322"/>
                  </a:lnTo>
                  <a:cubicBezTo>
                    <a:pt x="2143" y="191"/>
                    <a:pt x="2002" y="1"/>
                    <a:pt x="186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1797800" y="3171950"/>
              <a:ext cx="54075" cy="49900"/>
            </a:xfrm>
            <a:custGeom>
              <a:avLst/>
              <a:gdLst/>
              <a:ahLst/>
              <a:cxnLst/>
              <a:rect l="l" t="t" r="r" b="b"/>
              <a:pathLst>
                <a:path w="2163" h="1996" extrusionOk="0">
                  <a:moveTo>
                    <a:pt x="293" y="1"/>
                  </a:moveTo>
                  <a:cubicBezTo>
                    <a:pt x="140" y="1"/>
                    <a:pt x="1" y="191"/>
                    <a:pt x="141" y="322"/>
                  </a:cubicBezTo>
                  <a:lnTo>
                    <a:pt x="1772" y="1941"/>
                  </a:lnTo>
                  <a:cubicBezTo>
                    <a:pt x="1808" y="1980"/>
                    <a:pt x="1850" y="1996"/>
                    <a:pt x="1892" y="1996"/>
                  </a:cubicBezTo>
                  <a:cubicBezTo>
                    <a:pt x="2030" y="1996"/>
                    <a:pt x="2162" y="1816"/>
                    <a:pt x="2034" y="1679"/>
                  </a:cubicBezTo>
                  <a:lnTo>
                    <a:pt x="415" y="48"/>
                  </a:lnTo>
                  <a:cubicBezTo>
                    <a:pt x="377" y="15"/>
                    <a:pt x="334" y="1"/>
                    <a:pt x="2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2278275" y="2955850"/>
              <a:ext cx="475675" cy="495350"/>
            </a:xfrm>
            <a:custGeom>
              <a:avLst/>
              <a:gdLst/>
              <a:ahLst/>
              <a:cxnLst/>
              <a:rect l="l" t="t" r="r" b="b"/>
              <a:pathLst>
                <a:path w="19027" h="19814" extrusionOk="0">
                  <a:moveTo>
                    <a:pt x="7073" y="1"/>
                  </a:moveTo>
                  <a:cubicBezTo>
                    <a:pt x="5120" y="1"/>
                    <a:pt x="3346" y="798"/>
                    <a:pt x="2072" y="2072"/>
                  </a:cubicBezTo>
                  <a:cubicBezTo>
                    <a:pt x="786" y="3358"/>
                    <a:pt x="1" y="5120"/>
                    <a:pt x="1" y="7073"/>
                  </a:cubicBezTo>
                  <a:lnTo>
                    <a:pt x="1" y="10168"/>
                  </a:lnTo>
                  <a:cubicBezTo>
                    <a:pt x="1" y="15395"/>
                    <a:pt x="4156" y="19741"/>
                    <a:pt x="9383" y="19812"/>
                  </a:cubicBezTo>
                  <a:cubicBezTo>
                    <a:pt x="9419" y="19813"/>
                    <a:pt x="9456" y="19813"/>
                    <a:pt x="9492" y="19813"/>
                  </a:cubicBezTo>
                  <a:cubicBezTo>
                    <a:pt x="14740" y="19813"/>
                    <a:pt x="19003" y="15561"/>
                    <a:pt x="19003" y="10299"/>
                  </a:cubicBezTo>
                  <a:lnTo>
                    <a:pt x="19027" y="10299"/>
                  </a:lnTo>
                  <a:lnTo>
                    <a:pt x="19027" y="7073"/>
                  </a:lnTo>
                  <a:cubicBezTo>
                    <a:pt x="19027" y="5358"/>
                    <a:pt x="18408" y="3799"/>
                    <a:pt x="17396" y="2584"/>
                  </a:cubicBezTo>
                  <a:cubicBezTo>
                    <a:pt x="16110" y="1001"/>
                    <a:pt x="14145"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2062775" y="3244275"/>
              <a:ext cx="49750" cy="37225"/>
            </a:xfrm>
            <a:custGeom>
              <a:avLst/>
              <a:gdLst/>
              <a:ahLst/>
              <a:cxnLst/>
              <a:rect l="l" t="t" r="r" b="b"/>
              <a:pathLst>
                <a:path w="1990" h="1489" fill="none" extrusionOk="0">
                  <a:moveTo>
                    <a:pt x="1989" y="751"/>
                  </a:moveTo>
                  <a:cubicBezTo>
                    <a:pt x="1989" y="1156"/>
                    <a:pt x="1549" y="1489"/>
                    <a:pt x="1001" y="1489"/>
                  </a:cubicBezTo>
                  <a:cubicBezTo>
                    <a:pt x="441" y="1489"/>
                    <a:pt x="1" y="1156"/>
                    <a:pt x="1" y="751"/>
                  </a:cubicBezTo>
                  <a:cubicBezTo>
                    <a:pt x="1" y="334"/>
                    <a:pt x="441" y="1"/>
                    <a:pt x="1001" y="1"/>
                  </a:cubicBezTo>
                  <a:cubicBezTo>
                    <a:pt x="1549" y="13"/>
                    <a:pt x="1989" y="346"/>
                    <a:pt x="1989" y="751"/>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2135400" y="3268400"/>
              <a:ext cx="28900" cy="27400"/>
            </a:xfrm>
            <a:custGeom>
              <a:avLst/>
              <a:gdLst/>
              <a:ahLst/>
              <a:cxnLst/>
              <a:rect l="l" t="t" r="r" b="b"/>
              <a:pathLst>
                <a:path w="1156" h="1096" fill="none" extrusionOk="0">
                  <a:moveTo>
                    <a:pt x="1" y="988"/>
                  </a:moveTo>
                  <a:cubicBezTo>
                    <a:pt x="1" y="988"/>
                    <a:pt x="929" y="1095"/>
                    <a:pt x="1155"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1968700" y="3268400"/>
              <a:ext cx="28600" cy="27400"/>
            </a:xfrm>
            <a:custGeom>
              <a:avLst/>
              <a:gdLst/>
              <a:ahLst/>
              <a:cxnLst/>
              <a:rect l="l" t="t" r="r" b="b"/>
              <a:pathLst>
                <a:path w="1144" h="1096" fill="none" extrusionOk="0">
                  <a:moveTo>
                    <a:pt x="1143" y="988"/>
                  </a:moveTo>
                  <a:cubicBezTo>
                    <a:pt x="1143" y="988"/>
                    <a:pt x="226" y="1095"/>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2127350" y="3285950"/>
              <a:ext cx="181875" cy="111650"/>
            </a:xfrm>
            <a:custGeom>
              <a:avLst/>
              <a:gdLst/>
              <a:ahLst/>
              <a:cxnLst/>
              <a:rect l="l" t="t" r="r" b="b"/>
              <a:pathLst>
                <a:path w="7275" h="4466" extrusionOk="0">
                  <a:moveTo>
                    <a:pt x="429" y="1"/>
                  </a:moveTo>
                  <a:cubicBezTo>
                    <a:pt x="429" y="1"/>
                    <a:pt x="0" y="4465"/>
                    <a:pt x="3584" y="4465"/>
                  </a:cubicBezTo>
                  <a:cubicBezTo>
                    <a:pt x="7275" y="4465"/>
                    <a:pt x="6739" y="1"/>
                    <a:pt x="6739" y="1"/>
                  </a:cubicBezTo>
                  <a:lnTo>
                    <a:pt x="6739" y="1"/>
                  </a:lnTo>
                  <a:cubicBezTo>
                    <a:pt x="5695" y="806"/>
                    <a:pt x="4646" y="1075"/>
                    <a:pt x="3711" y="1075"/>
                  </a:cubicBezTo>
                  <a:cubicBezTo>
                    <a:pt x="1842" y="1075"/>
                    <a:pt x="429" y="1"/>
                    <a:pt x="42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2089250" y="3336850"/>
              <a:ext cx="99725" cy="69075"/>
            </a:xfrm>
            <a:custGeom>
              <a:avLst/>
              <a:gdLst/>
              <a:ahLst/>
              <a:cxnLst/>
              <a:rect l="l" t="t" r="r" b="b"/>
              <a:pathLst>
                <a:path w="3989" h="2763" extrusionOk="0">
                  <a:moveTo>
                    <a:pt x="1179" y="0"/>
                  </a:moveTo>
                  <a:cubicBezTo>
                    <a:pt x="95" y="0"/>
                    <a:pt x="0" y="2239"/>
                    <a:pt x="0" y="2239"/>
                  </a:cubicBezTo>
                  <a:cubicBezTo>
                    <a:pt x="0" y="2239"/>
                    <a:pt x="691" y="2763"/>
                    <a:pt x="2000" y="2763"/>
                  </a:cubicBezTo>
                  <a:cubicBezTo>
                    <a:pt x="3310" y="2763"/>
                    <a:pt x="3989" y="2239"/>
                    <a:pt x="3989" y="2239"/>
                  </a:cubicBezTo>
                  <a:cubicBezTo>
                    <a:pt x="3989" y="2239"/>
                    <a:pt x="3905" y="0"/>
                    <a:pt x="2810" y="0"/>
                  </a:cubicBezTo>
                  <a:cubicBezTo>
                    <a:pt x="2238" y="0"/>
                    <a:pt x="2036" y="560"/>
                    <a:pt x="2000" y="762"/>
                  </a:cubicBezTo>
                  <a:cubicBezTo>
                    <a:pt x="1953" y="536"/>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3"/>
            <p:cNvSpPr/>
            <p:nvPr/>
          </p:nvSpPr>
          <p:spPr>
            <a:xfrm>
              <a:off x="-2196425" y="3139800"/>
              <a:ext cx="75925" cy="125050"/>
            </a:xfrm>
            <a:custGeom>
              <a:avLst/>
              <a:gdLst/>
              <a:ahLst/>
              <a:cxnLst/>
              <a:rect l="l" t="t" r="r" b="b"/>
              <a:pathLst>
                <a:path w="3037" h="5002" extrusionOk="0">
                  <a:moveTo>
                    <a:pt x="1549" y="1"/>
                  </a:moveTo>
                  <a:cubicBezTo>
                    <a:pt x="691" y="1"/>
                    <a:pt x="1" y="1108"/>
                    <a:pt x="1" y="2501"/>
                  </a:cubicBezTo>
                  <a:cubicBezTo>
                    <a:pt x="1" y="3882"/>
                    <a:pt x="703" y="5001"/>
                    <a:pt x="1549" y="5001"/>
                  </a:cubicBezTo>
                  <a:cubicBezTo>
                    <a:pt x="2251" y="5001"/>
                    <a:pt x="2846" y="4239"/>
                    <a:pt x="3037" y="3215"/>
                  </a:cubicBezTo>
                  <a:lnTo>
                    <a:pt x="1525" y="2513"/>
                  </a:lnTo>
                  <a:lnTo>
                    <a:pt x="3037" y="1786"/>
                  </a:lnTo>
                  <a:cubicBezTo>
                    <a:pt x="2846" y="739"/>
                    <a:pt x="2251" y="1"/>
                    <a:pt x="15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3"/>
            <p:cNvSpPr/>
            <p:nvPr/>
          </p:nvSpPr>
          <p:spPr>
            <a:xfrm>
              <a:off x="-1962750" y="3139800"/>
              <a:ext cx="75925" cy="125050"/>
            </a:xfrm>
            <a:custGeom>
              <a:avLst/>
              <a:gdLst/>
              <a:ahLst/>
              <a:cxnLst/>
              <a:rect l="l" t="t" r="r" b="b"/>
              <a:pathLst>
                <a:path w="3037" h="5002" extrusionOk="0">
                  <a:moveTo>
                    <a:pt x="1548" y="1"/>
                  </a:moveTo>
                  <a:cubicBezTo>
                    <a:pt x="691" y="1"/>
                    <a:pt x="0" y="1108"/>
                    <a:pt x="0" y="2501"/>
                  </a:cubicBezTo>
                  <a:cubicBezTo>
                    <a:pt x="0" y="3882"/>
                    <a:pt x="703" y="5001"/>
                    <a:pt x="1548" y="5001"/>
                  </a:cubicBezTo>
                  <a:cubicBezTo>
                    <a:pt x="2250" y="5001"/>
                    <a:pt x="2846" y="4239"/>
                    <a:pt x="3036" y="3215"/>
                  </a:cubicBezTo>
                  <a:lnTo>
                    <a:pt x="1524" y="2513"/>
                  </a:lnTo>
                  <a:lnTo>
                    <a:pt x="3036" y="1786"/>
                  </a:lnTo>
                  <a:cubicBezTo>
                    <a:pt x="2846" y="739"/>
                    <a:pt x="2250" y="1"/>
                    <a:pt x="154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2281550" y="3132650"/>
              <a:ext cx="7175" cy="122375"/>
            </a:xfrm>
            <a:custGeom>
              <a:avLst/>
              <a:gdLst/>
              <a:ahLst/>
              <a:cxnLst/>
              <a:rect l="l" t="t" r="r" b="b"/>
              <a:pathLst>
                <a:path w="287" h="4895" fill="none" extrusionOk="0">
                  <a:moveTo>
                    <a:pt x="120" y="1"/>
                  </a:moveTo>
                  <a:cubicBezTo>
                    <a:pt x="120" y="1"/>
                    <a:pt x="1" y="3966"/>
                    <a:pt x="286"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1807975" y="3132650"/>
              <a:ext cx="7175" cy="122375"/>
            </a:xfrm>
            <a:custGeom>
              <a:avLst/>
              <a:gdLst/>
              <a:ahLst/>
              <a:cxnLst/>
              <a:rect l="l" t="t" r="r" b="b"/>
              <a:pathLst>
                <a:path w="287" h="4895" fill="none" extrusionOk="0">
                  <a:moveTo>
                    <a:pt x="167" y="1"/>
                  </a:moveTo>
                  <a:cubicBezTo>
                    <a:pt x="167" y="1"/>
                    <a:pt x="286" y="3966"/>
                    <a:pt x="0"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2198800" y="3104375"/>
              <a:ext cx="64025" cy="21175"/>
            </a:xfrm>
            <a:custGeom>
              <a:avLst/>
              <a:gdLst/>
              <a:ahLst/>
              <a:cxnLst/>
              <a:rect l="l" t="t" r="r" b="b"/>
              <a:pathLst>
                <a:path w="2561" h="847" fill="none" extrusionOk="0">
                  <a:moveTo>
                    <a:pt x="2560" y="179"/>
                  </a:moveTo>
                  <a:cubicBezTo>
                    <a:pt x="2287" y="60"/>
                    <a:pt x="2001" y="1"/>
                    <a:pt x="1691" y="1"/>
                  </a:cubicBezTo>
                  <a:cubicBezTo>
                    <a:pt x="989" y="1"/>
                    <a:pt x="382" y="334"/>
                    <a:pt x="1"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1946375" y="3104375"/>
              <a:ext cx="64000" cy="21175"/>
            </a:xfrm>
            <a:custGeom>
              <a:avLst/>
              <a:gdLst/>
              <a:ahLst/>
              <a:cxnLst/>
              <a:rect l="l" t="t" r="r" b="b"/>
              <a:pathLst>
                <a:path w="2560" h="847" fill="none" extrusionOk="0">
                  <a:moveTo>
                    <a:pt x="0" y="179"/>
                  </a:moveTo>
                  <a:cubicBezTo>
                    <a:pt x="274" y="60"/>
                    <a:pt x="548" y="1"/>
                    <a:pt x="869" y="1"/>
                  </a:cubicBezTo>
                  <a:cubicBezTo>
                    <a:pt x="1560" y="1"/>
                    <a:pt x="2179" y="334"/>
                    <a:pt x="2560"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3"/>
            <p:cNvSpPr/>
            <p:nvPr/>
          </p:nvSpPr>
          <p:spPr>
            <a:xfrm>
              <a:off x="-2338700" y="2760000"/>
              <a:ext cx="614975" cy="433700"/>
            </a:xfrm>
            <a:custGeom>
              <a:avLst/>
              <a:gdLst/>
              <a:ahLst/>
              <a:cxnLst/>
              <a:rect l="l" t="t" r="r" b="b"/>
              <a:pathLst>
                <a:path w="24599" h="17348" extrusionOk="0">
                  <a:moveTo>
                    <a:pt x="10240" y="0"/>
                  </a:moveTo>
                  <a:cubicBezTo>
                    <a:pt x="10240" y="0"/>
                    <a:pt x="9192" y="1846"/>
                    <a:pt x="6692" y="2501"/>
                  </a:cubicBezTo>
                  <a:cubicBezTo>
                    <a:pt x="4180" y="3132"/>
                    <a:pt x="4513" y="4989"/>
                    <a:pt x="4513" y="4989"/>
                  </a:cubicBezTo>
                  <a:cubicBezTo>
                    <a:pt x="4513" y="4989"/>
                    <a:pt x="3855" y="3456"/>
                    <a:pt x="2915" y="3456"/>
                  </a:cubicBezTo>
                  <a:cubicBezTo>
                    <a:pt x="2753" y="3456"/>
                    <a:pt x="2582" y="3501"/>
                    <a:pt x="2406" y="3608"/>
                  </a:cubicBezTo>
                  <a:cubicBezTo>
                    <a:pt x="1203" y="4358"/>
                    <a:pt x="3180" y="5989"/>
                    <a:pt x="3180" y="5989"/>
                  </a:cubicBezTo>
                  <a:cubicBezTo>
                    <a:pt x="3180" y="5989"/>
                    <a:pt x="2205" y="5408"/>
                    <a:pt x="1415" y="5408"/>
                  </a:cubicBezTo>
                  <a:cubicBezTo>
                    <a:pt x="1079" y="5408"/>
                    <a:pt x="777" y="5513"/>
                    <a:pt x="596" y="5810"/>
                  </a:cubicBezTo>
                  <a:cubicBezTo>
                    <a:pt x="1" y="6799"/>
                    <a:pt x="2394" y="7632"/>
                    <a:pt x="2394" y="7632"/>
                  </a:cubicBezTo>
                  <a:cubicBezTo>
                    <a:pt x="2394" y="7632"/>
                    <a:pt x="608" y="9085"/>
                    <a:pt x="834" y="11537"/>
                  </a:cubicBezTo>
                  <a:cubicBezTo>
                    <a:pt x="1072" y="14002"/>
                    <a:pt x="1941" y="15502"/>
                    <a:pt x="2394" y="17348"/>
                  </a:cubicBezTo>
                  <a:cubicBezTo>
                    <a:pt x="2394" y="17348"/>
                    <a:pt x="3787" y="14395"/>
                    <a:pt x="4382" y="12490"/>
                  </a:cubicBezTo>
                  <a:cubicBezTo>
                    <a:pt x="4382" y="12490"/>
                    <a:pt x="7347" y="10871"/>
                    <a:pt x="12050" y="10871"/>
                  </a:cubicBezTo>
                  <a:cubicBezTo>
                    <a:pt x="16753" y="10871"/>
                    <a:pt x="19467" y="12490"/>
                    <a:pt x="19467" y="12490"/>
                  </a:cubicBezTo>
                  <a:cubicBezTo>
                    <a:pt x="20063" y="14383"/>
                    <a:pt x="21456" y="17348"/>
                    <a:pt x="21456" y="17348"/>
                  </a:cubicBezTo>
                  <a:cubicBezTo>
                    <a:pt x="21896" y="15502"/>
                    <a:pt x="22789" y="14002"/>
                    <a:pt x="23015" y="11537"/>
                  </a:cubicBezTo>
                  <a:cubicBezTo>
                    <a:pt x="23242" y="9085"/>
                    <a:pt x="21456" y="7632"/>
                    <a:pt x="21456" y="7632"/>
                  </a:cubicBezTo>
                  <a:cubicBezTo>
                    <a:pt x="24599" y="5382"/>
                    <a:pt x="21896" y="1513"/>
                    <a:pt x="21896" y="1512"/>
                  </a:cubicBezTo>
                  <a:lnTo>
                    <a:pt x="21896" y="1512"/>
                  </a:lnTo>
                  <a:cubicBezTo>
                    <a:pt x="21896" y="1512"/>
                    <a:pt x="21718" y="3358"/>
                    <a:pt x="19563" y="3536"/>
                  </a:cubicBezTo>
                  <a:cubicBezTo>
                    <a:pt x="17408" y="3703"/>
                    <a:pt x="16884" y="4310"/>
                    <a:pt x="16884" y="4310"/>
                  </a:cubicBezTo>
                  <a:cubicBezTo>
                    <a:pt x="18134" y="2334"/>
                    <a:pt x="16157" y="381"/>
                    <a:pt x="16157" y="381"/>
                  </a:cubicBezTo>
                  <a:cubicBezTo>
                    <a:pt x="16157" y="381"/>
                    <a:pt x="15848" y="1631"/>
                    <a:pt x="13979" y="2012"/>
                  </a:cubicBezTo>
                  <a:cubicBezTo>
                    <a:pt x="12109" y="2405"/>
                    <a:pt x="11097" y="3536"/>
                    <a:pt x="11097" y="3536"/>
                  </a:cubicBezTo>
                  <a:cubicBezTo>
                    <a:pt x="12228" y="1250"/>
                    <a:pt x="10240" y="0"/>
                    <a:pt x="10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43"/>
          <p:cNvGrpSpPr/>
          <p:nvPr/>
        </p:nvGrpSpPr>
        <p:grpSpPr>
          <a:xfrm>
            <a:off x="6995275" y="637988"/>
            <a:ext cx="929550" cy="926875"/>
            <a:chOff x="-1161475" y="1429950"/>
            <a:chExt cx="929550" cy="926875"/>
          </a:xfrm>
        </p:grpSpPr>
        <p:sp>
          <p:nvSpPr>
            <p:cNvPr id="1179" name="Google Shape;1179;p43"/>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3"/>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3"/>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3"/>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3"/>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3"/>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3"/>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3"/>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3"/>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3"/>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3"/>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3"/>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3"/>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3"/>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3"/>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43"/>
          <p:cNvSpPr/>
          <p:nvPr/>
        </p:nvSpPr>
        <p:spPr>
          <a:xfrm>
            <a:off x="6594900" y="427755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794350" y="719863"/>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1" name="Google Shape;1211;p43"/>
          <p:cNvGrpSpPr/>
          <p:nvPr/>
        </p:nvGrpSpPr>
        <p:grpSpPr>
          <a:xfrm rot="2228901">
            <a:off x="1551952" y="581231"/>
            <a:ext cx="487591" cy="802526"/>
            <a:chOff x="3503700" y="2695100"/>
            <a:chExt cx="487575" cy="802500"/>
          </a:xfrm>
        </p:grpSpPr>
        <p:sp>
          <p:nvSpPr>
            <p:cNvPr id="1212" name="Google Shape;1212;p43"/>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43"/>
          <p:cNvGrpSpPr/>
          <p:nvPr/>
        </p:nvGrpSpPr>
        <p:grpSpPr>
          <a:xfrm>
            <a:off x="7515900" y="1881013"/>
            <a:ext cx="705475" cy="683525"/>
            <a:chOff x="3332550" y="1745600"/>
            <a:chExt cx="705475" cy="683525"/>
          </a:xfrm>
        </p:grpSpPr>
        <p:sp>
          <p:nvSpPr>
            <p:cNvPr id="1229" name="Google Shape;1229;p43"/>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3"/>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3"/>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3"/>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9" name="Google Shape;1239;p43"/>
          <p:cNvSpPr/>
          <p:nvPr/>
        </p:nvSpPr>
        <p:spPr>
          <a:xfrm>
            <a:off x="932500" y="1782500"/>
            <a:ext cx="150950" cy="150925"/>
          </a:xfrm>
          <a:custGeom>
            <a:avLst/>
            <a:gdLst/>
            <a:ahLst/>
            <a:cxnLst/>
            <a:rect l="l" t="t" r="r" b="b"/>
            <a:pathLst>
              <a:path w="6038" h="6037" fill="none" extrusionOk="0">
                <a:moveTo>
                  <a:pt x="3013" y="0"/>
                </a:moveTo>
                <a:lnTo>
                  <a:pt x="3608" y="2429"/>
                </a:lnTo>
                <a:lnTo>
                  <a:pt x="6037" y="3024"/>
                </a:lnTo>
                <a:lnTo>
                  <a:pt x="3608" y="3620"/>
                </a:lnTo>
                <a:lnTo>
                  <a:pt x="3013" y="6037"/>
                </a:lnTo>
                <a:lnTo>
                  <a:pt x="2418" y="3620"/>
                </a:lnTo>
                <a:lnTo>
                  <a:pt x="1" y="3024"/>
                </a:lnTo>
                <a:lnTo>
                  <a:pt x="2418"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43"/>
          <p:cNvGrpSpPr/>
          <p:nvPr/>
        </p:nvGrpSpPr>
        <p:grpSpPr>
          <a:xfrm rot="3078532">
            <a:off x="2174645" y="4114069"/>
            <a:ext cx="322389" cy="400061"/>
            <a:chOff x="6322500" y="3044550"/>
            <a:chExt cx="322400" cy="400075"/>
          </a:xfrm>
        </p:grpSpPr>
        <p:sp>
          <p:nvSpPr>
            <p:cNvPr id="1241" name="Google Shape;1241;p43"/>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3"/>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3"/>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3"/>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43"/>
          <p:cNvGrpSpPr/>
          <p:nvPr/>
        </p:nvGrpSpPr>
        <p:grpSpPr>
          <a:xfrm>
            <a:off x="6217876" y="567538"/>
            <a:ext cx="571825" cy="533425"/>
            <a:chOff x="1286750" y="901125"/>
            <a:chExt cx="571825" cy="533425"/>
          </a:xfrm>
        </p:grpSpPr>
        <p:sp>
          <p:nvSpPr>
            <p:cNvPr id="1246" name="Google Shape;1246;p43"/>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3"/>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3"/>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3"/>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3"/>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 name="Google Shape;1251;p43"/>
          <p:cNvSpPr/>
          <p:nvPr/>
        </p:nvSpPr>
        <p:spPr>
          <a:xfrm>
            <a:off x="615800" y="356103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3"/>
          <p:cNvSpPr/>
          <p:nvPr/>
        </p:nvSpPr>
        <p:spPr>
          <a:xfrm>
            <a:off x="1565650" y="178248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3"/>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Oval 3"/>
          <p:cNvSpPr/>
          <p:nvPr/>
        </p:nvSpPr>
        <p:spPr>
          <a:xfrm>
            <a:off x="2760224" y="1609782"/>
            <a:ext cx="3620726" cy="2057274"/>
          </a:xfrm>
          <a:prstGeom prst="ellipse">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2760225" y="2369832"/>
            <a:ext cx="3634202" cy="553998"/>
          </a:xfrm>
          <a:prstGeom prst="rect">
            <a:avLst/>
          </a:prstGeom>
          <a:noFill/>
        </p:spPr>
        <p:txBody>
          <a:bodyPr wrap="square" rtlCol="0">
            <a:spAutoFit/>
          </a:bodyPr>
          <a:lstStyle/>
          <a:p>
            <a:pPr algn="ctr"/>
            <a:r>
              <a:rPr lang="en-US" sz="3000" b="1" smtClean="0"/>
              <a:t>LUYỆN TẬP</a:t>
            </a:r>
            <a:endParaRPr lang="en-US" sz="3000" b="1"/>
          </a:p>
        </p:txBody>
      </p:sp>
    </p:spTree>
    <p:extLst>
      <p:ext uri="{BB962C8B-B14F-4D97-AF65-F5344CB8AC3E}">
        <p14:creationId xmlns:p14="http://schemas.microsoft.com/office/powerpoint/2010/main" val="485828267"/>
      </p:ext>
    </p:extLst>
  </p:cSld>
  <p:clrMapOvr>
    <a:masterClrMapping/>
  </p:clrMapOvr>
  <p:transition spd="med">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79717"/>
          <a:stretch/>
        </p:blipFill>
        <p:spPr>
          <a:xfrm>
            <a:off x="7155543" y="1972418"/>
            <a:ext cx="1207632" cy="2514094"/>
          </a:xfrm>
          <a:prstGeom prst="rect">
            <a:avLst/>
          </a:prstGeom>
        </p:spPr>
      </p:pic>
      <p:grpSp>
        <p:nvGrpSpPr>
          <p:cNvPr id="8" name="Group 7"/>
          <p:cNvGrpSpPr/>
          <p:nvPr/>
        </p:nvGrpSpPr>
        <p:grpSpPr>
          <a:xfrm>
            <a:off x="815977" y="539133"/>
            <a:ext cx="7547198" cy="1141999"/>
            <a:chOff x="1023257" y="1297624"/>
            <a:chExt cx="7547198" cy="1141999"/>
          </a:xfrm>
        </p:grpSpPr>
        <p:sp>
          <p:nvSpPr>
            <p:cNvPr id="9" name="Rounded Rectangle 8"/>
            <p:cNvSpPr/>
            <p:nvPr/>
          </p:nvSpPr>
          <p:spPr>
            <a:xfrm>
              <a:off x="1023257" y="1427784"/>
              <a:ext cx="7547198" cy="1011839"/>
            </a:xfrm>
            <a:prstGeom prst="roundRect">
              <a:avLst>
                <a:gd name="adj" fmla="val 13949"/>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2000" smtClean="0">
                  <a:solidFill>
                    <a:srgbClr val="000000"/>
                  </a:solidFill>
                </a:rPr>
                <a:t>       </a:t>
              </a:r>
              <a:r>
                <a:rPr lang="vi-VN" sz="2000" smtClean="0">
                  <a:solidFill>
                    <a:srgbClr val="000000"/>
                  </a:solidFill>
                </a:rPr>
                <a:t>1</a:t>
              </a:r>
              <a:r>
                <a:rPr lang="vi-VN" sz="2000">
                  <a:solidFill>
                    <a:srgbClr val="000000"/>
                  </a:solidFill>
                </a:rPr>
                <a:t>. Để vẽ cột đèn giao thông như Hình 54, em cần sử dụng những công cụ nào?</a:t>
              </a:r>
              <a:endParaRPr lang="en-US" sz="2000">
                <a:solidFill>
                  <a:srgbClr val="000000"/>
                </a:solidFill>
              </a:endParaRPr>
            </a:p>
          </p:txBody>
        </p:sp>
        <p:pic>
          <p:nvPicPr>
            <p:cNvPr id="10"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752" y="1297624"/>
              <a:ext cx="443246" cy="6204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712520" y="2093536"/>
            <a:ext cx="3004457" cy="782657"/>
            <a:chOff x="712520" y="2093536"/>
            <a:chExt cx="3004457" cy="782657"/>
          </a:xfrm>
        </p:grpSpPr>
        <p:sp>
          <p:nvSpPr>
            <p:cNvPr id="11" name="Rounded Rectangle 10"/>
            <p:cNvSpPr/>
            <p:nvPr/>
          </p:nvSpPr>
          <p:spPr>
            <a:xfrm>
              <a:off x="712520" y="209353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17062" y="2284809"/>
              <a:ext cx="2395371" cy="400110"/>
            </a:xfrm>
            <a:prstGeom prst="rect">
              <a:avLst/>
            </a:prstGeom>
            <a:noFill/>
          </p:spPr>
          <p:txBody>
            <a:bodyPr wrap="square" rtlCol="0">
              <a:spAutoFit/>
            </a:bodyPr>
            <a:lstStyle/>
            <a:p>
              <a:pPr algn="just"/>
              <a:r>
                <a:rPr lang="en-US" sz="2000" smtClean="0"/>
                <a:t>A.       ,        và       . </a:t>
              </a:r>
              <a:endParaRPr lang="en-US" sz="2000"/>
            </a:p>
          </p:txBody>
        </p:sp>
        <p:pic>
          <p:nvPicPr>
            <p:cNvPr id="19" name="Picture 18"/>
            <p:cNvPicPr>
              <a:picLocks noChangeAspect="1"/>
            </p:cNvPicPr>
            <p:nvPr/>
          </p:nvPicPr>
          <p:blipFill rotWithShape="1">
            <a:blip r:embed="rId2"/>
            <a:srcRect l="4400" t="25477" r="90132" b="60939"/>
            <a:stretch/>
          </p:blipFill>
          <p:spPr>
            <a:xfrm>
              <a:off x="1405375" y="2277726"/>
              <a:ext cx="388144" cy="407193"/>
            </a:xfrm>
            <a:prstGeom prst="rect">
              <a:avLst/>
            </a:prstGeom>
          </p:spPr>
        </p:pic>
        <p:pic>
          <p:nvPicPr>
            <p:cNvPr id="20" name="Picture 19"/>
            <p:cNvPicPr>
              <a:picLocks noChangeAspect="1"/>
            </p:cNvPicPr>
            <p:nvPr/>
          </p:nvPicPr>
          <p:blipFill rotWithShape="1">
            <a:blip r:embed="rId2"/>
            <a:srcRect l="11021" t="25477" r="83030" b="60939"/>
            <a:stretch/>
          </p:blipFill>
          <p:spPr>
            <a:xfrm>
              <a:off x="1970695" y="2277726"/>
              <a:ext cx="422274" cy="407193"/>
            </a:xfrm>
            <a:prstGeom prst="rect">
              <a:avLst/>
            </a:prstGeom>
          </p:spPr>
        </p:pic>
        <p:pic>
          <p:nvPicPr>
            <p:cNvPr id="21" name="Picture 20"/>
            <p:cNvPicPr>
              <a:picLocks noChangeAspect="1"/>
            </p:cNvPicPr>
            <p:nvPr/>
          </p:nvPicPr>
          <p:blipFill rotWithShape="1">
            <a:blip r:embed="rId2"/>
            <a:srcRect l="21182" t="26151" r="73495" b="61139"/>
            <a:stretch/>
          </p:blipFill>
          <p:spPr>
            <a:xfrm>
              <a:off x="2788988" y="2284076"/>
              <a:ext cx="397503" cy="400843"/>
            </a:xfrm>
            <a:prstGeom prst="rect">
              <a:avLst/>
            </a:prstGeom>
          </p:spPr>
        </p:pic>
      </p:grpSp>
      <p:grpSp>
        <p:nvGrpSpPr>
          <p:cNvPr id="34" name="Group 33"/>
          <p:cNvGrpSpPr/>
          <p:nvPr/>
        </p:nvGrpSpPr>
        <p:grpSpPr>
          <a:xfrm>
            <a:off x="3934031" y="2093536"/>
            <a:ext cx="3004457" cy="782657"/>
            <a:chOff x="3934031" y="2093536"/>
            <a:chExt cx="3004457" cy="782657"/>
          </a:xfrm>
        </p:grpSpPr>
        <p:sp>
          <p:nvSpPr>
            <p:cNvPr id="13" name="Rounded Rectangle 12"/>
            <p:cNvSpPr/>
            <p:nvPr/>
          </p:nvSpPr>
          <p:spPr>
            <a:xfrm>
              <a:off x="3934031" y="209353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38575" y="2284809"/>
              <a:ext cx="2395371" cy="400110"/>
            </a:xfrm>
            <a:prstGeom prst="rect">
              <a:avLst/>
            </a:prstGeom>
            <a:noFill/>
          </p:spPr>
          <p:txBody>
            <a:bodyPr wrap="square" rtlCol="0">
              <a:spAutoFit/>
            </a:bodyPr>
            <a:lstStyle/>
            <a:p>
              <a:pPr algn="just"/>
              <a:r>
                <a:rPr lang="en-US" sz="2000"/>
                <a:t>B</a:t>
              </a:r>
              <a:r>
                <a:rPr lang="en-US" sz="2000" smtClean="0"/>
                <a:t>.       ,        và       .</a:t>
              </a:r>
              <a:endParaRPr lang="en-US" sz="2000"/>
            </a:p>
          </p:txBody>
        </p:sp>
        <p:pic>
          <p:nvPicPr>
            <p:cNvPr id="22" name="Picture 21"/>
            <p:cNvPicPr>
              <a:picLocks noChangeAspect="1"/>
            </p:cNvPicPr>
            <p:nvPr/>
          </p:nvPicPr>
          <p:blipFill rotWithShape="1">
            <a:blip r:embed="rId2"/>
            <a:srcRect l="70002" t="25073" r="24161" b="60946"/>
            <a:stretch/>
          </p:blipFill>
          <p:spPr>
            <a:xfrm>
              <a:off x="5994719" y="2268075"/>
              <a:ext cx="414338" cy="419100"/>
            </a:xfrm>
            <a:prstGeom prst="rect">
              <a:avLst/>
            </a:prstGeom>
          </p:spPr>
        </p:pic>
        <p:pic>
          <p:nvPicPr>
            <p:cNvPr id="23" name="Picture 22"/>
            <p:cNvPicPr>
              <a:picLocks noChangeAspect="1"/>
            </p:cNvPicPr>
            <p:nvPr/>
          </p:nvPicPr>
          <p:blipFill rotWithShape="1">
            <a:blip r:embed="rId2"/>
            <a:srcRect l="4400" t="25477" r="90132" b="60939"/>
            <a:stretch/>
          </p:blipFill>
          <p:spPr>
            <a:xfrm>
              <a:off x="4626886" y="2274029"/>
              <a:ext cx="388144" cy="407193"/>
            </a:xfrm>
            <a:prstGeom prst="rect">
              <a:avLst/>
            </a:prstGeom>
          </p:spPr>
        </p:pic>
        <p:pic>
          <p:nvPicPr>
            <p:cNvPr id="24" name="Picture 23"/>
            <p:cNvPicPr>
              <a:picLocks noChangeAspect="1"/>
            </p:cNvPicPr>
            <p:nvPr/>
          </p:nvPicPr>
          <p:blipFill rotWithShape="1">
            <a:blip r:embed="rId2"/>
            <a:srcRect l="11021" t="25477" r="83030" b="60939"/>
            <a:stretch/>
          </p:blipFill>
          <p:spPr>
            <a:xfrm>
              <a:off x="5218264" y="2277726"/>
              <a:ext cx="422274" cy="407193"/>
            </a:xfrm>
            <a:prstGeom prst="rect">
              <a:avLst/>
            </a:prstGeom>
          </p:spPr>
        </p:pic>
      </p:grpSp>
      <p:grpSp>
        <p:nvGrpSpPr>
          <p:cNvPr id="33" name="Group 32"/>
          <p:cNvGrpSpPr/>
          <p:nvPr/>
        </p:nvGrpSpPr>
        <p:grpSpPr>
          <a:xfrm>
            <a:off x="712520" y="3398886"/>
            <a:ext cx="3004457" cy="782657"/>
            <a:chOff x="712520" y="3398886"/>
            <a:chExt cx="3004457" cy="782657"/>
          </a:xfrm>
        </p:grpSpPr>
        <p:sp>
          <p:nvSpPr>
            <p:cNvPr id="15" name="Rounded Rectangle 14"/>
            <p:cNvSpPr/>
            <p:nvPr/>
          </p:nvSpPr>
          <p:spPr>
            <a:xfrm>
              <a:off x="712520" y="339888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6472" y="3590159"/>
              <a:ext cx="2831038" cy="400110"/>
            </a:xfrm>
            <a:prstGeom prst="rect">
              <a:avLst/>
            </a:prstGeom>
            <a:noFill/>
          </p:spPr>
          <p:txBody>
            <a:bodyPr wrap="square" rtlCol="0">
              <a:spAutoFit/>
            </a:bodyPr>
            <a:lstStyle/>
            <a:p>
              <a:pPr algn="just"/>
              <a:r>
                <a:rPr lang="en-US" sz="2000" smtClean="0"/>
                <a:t>C.              ,       và       .</a:t>
              </a:r>
              <a:endParaRPr lang="en-US" sz="2000"/>
            </a:p>
          </p:txBody>
        </p:sp>
        <p:pic>
          <p:nvPicPr>
            <p:cNvPr id="25" name="Picture 24"/>
            <p:cNvPicPr>
              <a:picLocks noChangeAspect="1"/>
            </p:cNvPicPr>
            <p:nvPr/>
          </p:nvPicPr>
          <p:blipFill rotWithShape="1">
            <a:blip r:embed="rId2"/>
            <a:srcRect l="4449" t="46772" r="82768" b="38771"/>
            <a:stretch/>
          </p:blipFill>
          <p:spPr>
            <a:xfrm>
              <a:off x="1224785" y="3556881"/>
              <a:ext cx="907399" cy="433388"/>
            </a:xfrm>
            <a:prstGeom prst="rect">
              <a:avLst/>
            </a:prstGeom>
          </p:spPr>
        </p:pic>
        <p:pic>
          <p:nvPicPr>
            <p:cNvPr id="26" name="Picture 25"/>
            <p:cNvPicPr>
              <a:picLocks noChangeAspect="1"/>
            </p:cNvPicPr>
            <p:nvPr/>
          </p:nvPicPr>
          <p:blipFill rotWithShape="1">
            <a:blip r:embed="rId2"/>
            <a:srcRect l="4400" t="25477" r="90132" b="60939"/>
            <a:stretch/>
          </p:blipFill>
          <p:spPr>
            <a:xfrm>
              <a:off x="2264807" y="3556881"/>
              <a:ext cx="413114" cy="433388"/>
            </a:xfrm>
            <a:prstGeom prst="rect">
              <a:avLst/>
            </a:prstGeom>
          </p:spPr>
        </p:pic>
        <p:pic>
          <p:nvPicPr>
            <p:cNvPr id="27" name="Picture 26"/>
            <p:cNvPicPr>
              <a:picLocks noChangeAspect="1"/>
            </p:cNvPicPr>
            <p:nvPr/>
          </p:nvPicPr>
          <p:blipFill rotWithShape="1">
            <a:blip r:embed="rId2"/>
            <a:srcRect l="11021" t="25477" r="83030" b="60939"/>
            <a:stretch/>
          </p:blipFill>
          <p:spPr>
            <a:xfrm>
              <a:off x="3026623" y="3583076"/>
              <a:ext cx="422274" cy="407193"/>
            </a:xfrm>
            <a:prstGeom prst="rect">
              <a:avLst/>
            </a:prstGeom>
          </p:spPr>
        </p:pic>
      </p:grpSp>
      <p:grpSp>
        <p:nvGrpSpPr>
          <p:cNvPr id="32" name="Group 31"/>
          <p:cNvGrpSpPr/>
          <p:nvPr/>
        </p:nvGrpSpPr>
        <p:grpSpPr>
          <a:xfrm>
            <a:off x="3934031" y="3398886"/>
            <a:ext cx="3004457" cy="782657"/>
            <a:chOff x="3934031" y="3398886"/>
            <a:chExt cx="3004457" cy="782657"/>
          </a:xfrm>
        </p:grpSpPr>
        <p:sp>
          <p:nvSpPr>
            <p:cNvPr id="17" name="Rounded Rectangle 16"/>
            <p:cNvSpPr/>
            <p:nvPr/>
          </p:nvSpPr>
          <p:spPr>
            <a:xfrm>
              <a:off x="3934031" y="339888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238575" y="3590159"/>
              <a:ext cx="2395371" cy="400110"/>
            </a:xfrm>
            <a:prstGeom prst="rect">
              <a:avLst/>
            </a:prstGeom>
            <a:noFill/>
          </p:spPr>
          <p:txBody>
            <a:bodyPr wrap="square" rtlCol="0">
              <a:spAutoFit/>
            </a:bodyPr>
            <a:lstStyle/>
            <a:p>
              <a:pPr algn="just"/>
              <a:r>
                <a:rPr lang="en-US" sz="2000"/>
                <a:t>D</a:t>
              </a:r>
              <a:r>
                <a:rPr lang="en-US" sz="2000" smtClean="0"/>
                <a:t>.       ,        và       .</a:t>
              </a:r>
              <a:endParaRPr lang="en-US" sz="2000"/>
            </a:p>
          </p:txBody>
        </p:sp>
        <p:pic>
          <p:nvPicPr>
            <p:cNvPr id="7" name="Picture 6"/>
            <p:cNvPicPr>
              <a:picLocks noChangeAspect="1"/>
            </p:cNvPicPr>
            <p:nvPr/>
          </p:nvPicPr>
          <p:blipFill rotWithShape="1">
            <a:blip r:embed="rId2"/>
            <a:srcRect l="52977" t="47712" r="41556" b="38625"/>
            <a:stretch/>
          </p:blipFill>
          <p:spPr>
            <a:xfrm>
              <a:off x="4666173" y="3583809"/>
              <a:ext cx="388144" cy="409575"/>
            </a:xfrm>
            <a:prstGeom prst="rect">
              <a:avLst/>
            </a:prstGeom>
          </p:spPr>
        </p:pic>
        <p:pic>
          <p:nvPicPr>
            <p:cNvPr id="28" name="Picture 27"/>
            <p:cNvPicPr>
              <a:picLocks noChangeAspect="1"/>
            </p:cNvPicPr>
            <p:nvPr/>
          </p:nvPicPr>
          <p:blipFill rotWithShape="1">
            <a:blip r:embed="rId2"/>
            <a:srcRect l="21182" t="26151" r="73495" b="61139"/>
            <a:stretch/>
          </p:blipFill>
          <p:spPr>
            <a:xfrm>
              <a:off x="6041804" y="3556881"/>
              <a:ext cx="397503" cy="400843"/>
            </a:xfrm>
            <a:prstGeom prst="rect">
              <a:avLst/>
            </a:prstGeom>
          </p:spPr>
        </p:pic>
        <p:pic>
          <p:nvPicPr>
            <p:cNvPr id="29" name="Picture 28"/>
            <p:cNvPicPr>
              <a:picLocks noChangeAspect="1"/>
            </p:cNvPicPr>
            <p:nvPr/>
          </p:nvPicPr>
          <p:blipFill rotWithShape="1">
            <a:blip r:embed="rId2"/>
            <a:srcRect l="70002" t="25073" r="24161" b="60946"/>
            <a:stretch/>
          </p:blipFill>
          <p:spPr>
            <a:xfrm>
              <a:off x="5213781" y="3556881"/>
              <a:ext cx="414338" cy="419100"/>
            </a:xfrm>
            <a:prstGeom prst="rect">
              <a:avLst/>
            </a:prstGeom>
          </p:spPr>
        </p:pic>
      </p:grpSp>
      <p:pic>
        <p:nvPicPr>
          <p:cNvPr id="30"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51886" y="1972418"/>
            <a:ext cx="475445" cy="568025"/>
          </a:xfrm>
          <a:prstGeom prst="rect">
            <a:avLst/>
          </a:prstGeom>
        </p:spPr>
      </p:pic>
    </p:spTree>
    <p:extLst>
      <p:ext uri="{BB962C8B-B14F-4D97-AF65-F5344CB8AC3E}">
        <p14:creationId xmlns:p14="http://schemas.microsoft.com/office/powerpoint/2010/main" val="13132356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par>
                                <p:cTn id="20" presetID="22" presetClass="entr" presetSubtype="8"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35147" y="573446"/>
            <a:ext cx="4931679" cy="1216264"/>
            <a:chOff x="1023257" y="1297624"/>
            <a:chExt cx="4931679" cy="1216264"/>
          </a:xfrm>
        </p:grpSpPr>
        <p:sp>
          <p:nvSpPr>
            <p:cNvPr id="9" name="Rounded Rectangle 8"/>
            <p:cNvSpPr/>
            <p:nvPr/>
          </p:nvSpPr>
          <p:spPr>
            <a:xfrm>
              <a:off x="1023257" y="1427784"/>
              <a:ext cx="4931679" cy="1086104"/>
            </a:xfrm>
            <a:prstGeom prst="roundRect">
              <a:avLst>
                <a:gd name="adj" fmla="val 13949"/>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2000" smtClean="0">
                  <a:solidFill>
                    <a:srgbClr val="000000"/>
                  </a:solidFill>
                </a:rPr>
                <a:t>       </a:t>
              </a:r>
              <a:r>
                <a:rPr lang="vi-VN" sz="2000" smtClean="0">
                  <a:solidFill>
                    <a:srgbClr val="000000"/>
                  </a:solidFill>
                </a:rPr>
                <a:t>2</a:t>
              </a:r>
              <a:r>
                <a:rPr lang="vi-VN" sz="2000">
                  <a:solidFill>
                    <a:srgbClr val="000000"/>
                  </a:solidFill>
                </a:rPr>
                <a:t>. Công cụ nào của phần mềm </a:t>
              </a:r>
              <a:r>
                <a:rPr lang="vi-VN" sz="2000" b="1">
                  <a:solidFill>
                    <a:srgbClr val="000000"/>
                  </a:solidFill>
                </a:rPr>
                <a:t>Paint</a:t>
              </a:r>
              <a:r>
                <a:rPr lang="vi-VN" sz="2000">
                  <a:solidFill>
                    <a:srgbClr val="000000"/>
                  </a:solidFill>
                </a:rPr>
                <a:t> dùng để chọn một phần của trang vẽ?</a:t>
              </a:r>
              <a:endParaRPr lang="en-US" sz="2000">
                <a:solidFill>
                  <a:srgbClr val="000000"/>
                </a:solidFill>
              </a:endParaRPr>
            </a:p>
          </p:txBody>
        </p:sp>
        <p:pic>
          <p:nvPicPr>
            <p:cNvPr id="10"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752" y="1297624"/>
              <a:ext cx="443246" cy="62043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91" y="957943"/>
            <a:ext cx="2942273" cy="3850656"/>
          </a:xfrm>
          <a:prstGeom prst="rect">
            <a:avLst/>
          </a:prstGeom>
        </p:spPr>
      </p:pic>
      <p:grpSp>
        <p:nvGrpSpPr>
          <p:cNvPr id="5" name="Group 4"/>
          <p:cNvGrpSpPr/>
          <p:nvPr/>
        </p:nvGrpSpPr>
        <p:grpSpPr>
          <a:xfrm>
            <a:off x="6307118" y="3407393"/>
            <a:ext cx="2059708" cy="782657"/>
            <a:chOff x="6307118" y="3407393"/>
            <a:chExt cx="2059708" cy="782657"/>
          </a:xfrm>
        </p:grpSpPr>
        <p:sp>
          <p:nvSpPr>
            <p:cNvPr id="39" name="Rounded Rectangle 38"/>
            <p:cNvSpPr/>
            <p:nvPr/>
          </p:nvSpPr>
          <p:spPr>
            <a:xfrm>
              <a:off x="6307118" y="340739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478504" y="3598667"/>
              <a:ext cx="1716937" cy="400110"/>
            </a:xfrm>
            <a:prstGeom prst="rect">
              <a:avLst/>
            </a:prstGeom>
            <a:noFill/>
          </p:spPr>
          <p:txBody>
            <a:bodyPr wrap="square" rtlCol="0">
              <a:spAutoFit/>
            </a:bodyPr>
            <a:lstStyle/>
            <a:p>
              <a:pPr algn="just"/>
              <a:r>
                <a:rPr lang="en-US" sz="2000" smtClean="0"/>
                <a:t>D.</a:t>
              </a:r>
              <a:endParaRPr lang="en-US" sz="2000"/>
            </a:p>
          </p:txBody>
        </p:sp>
        <p:pic>
          <p:nvPicPr>
            <p:cNvPr id="3" name="Picture 2"/>
            <p:cNvPicPr>
              <a:picLocks noChangeAspect="1"/>
            </p:cNvPicPr>
            <p:nvPr/>
          </p:nvPicPr>
          <p:blipFill rotWithShape="1">
            <a:blip r:embed="rId4"/>
            <a:srcRect l="71821" t="55739" r="7864" b="14095"/>
            <a:stretch/>
          </p:blipFill>
          <p:spPr>
            <a:xfrm>
              <a:off x="6925334" y="3594232"/>
              <a:ext cx="1104241" cy="408978"/>
            </a:xfrm>
            <a:prstGeom prst="rect">
              <a:avLst/>
            </a:prstGeom>
          </p:spPr>
        </p:pic>
      </p:grpSp>
      <p:grpSp>
        <p:nvGrpSpPr>
          <p:cNvPr id="4" name="Group 3"/>
          <p:cNvGrpSpPr/>
          <p:nvPr/>
        </p:nvGrpSpPr>
        <p:grpSpPr>
          <a:xfrm>
            <a:off x="3897293" y="2207223"/>
            <a:ext cx="2059708" cy="782657"/>
            <a:chOff x="3897293" y="2207223"/>
            <a:chExt cx="2059708" cy="782657"/>
          </a:xfrm>
        </p:grpSpPr>
        <p:sp>
          <p:nvSpPr>
            <p:cNvPr id="31" name="Rounded Rectangle 30"/>
            <p:cNvSpPr/>
            <p:nvPr/>
          </p:nvSpPr>
          <p:spPr>
            <a:xfrm>
              <a:off x="3897293" y="220722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068679" y="2398497"/>
              <a:ext cx="1716937" cy="400110"/>
            </a:xfrm>
            <a:prstGeom prst="rect">
              <a:avLst/>
            </a:prstGeom>
            <a:noFill/>
          </p:spPr>
          <p:txBody>
            <a:bodyPr wrap="square" rtlCol="0">
              <a:spAutoFit/>
            </a:bodyPr>
            <a:lstStyle/>
            <a:p>
              <a:pPr algn="just"/>
              <a:r>
                <a:rPr lang="en-US" sz="2000" smtClean="0"/>
                <a:t>A.</a:t>
              </a:r>
              <a:endParaRPr lang="en-US" sz="2000"/>
            </a:p>
          </p:txBody>
        </p:sp>
        <p:pic>
          <p:nvPicPr>
            <p:cNvPr id="41" name="Picture 40"/>
            <p:cNvPicPr>
              <a:picLocks noChangeAspect="1"/>
            </p:cNvPicPr>
            <p:nvPr/>
          </p:nvPicPr>
          <p:blipFill rotWithShape="1">
            <a:blip r:embed="rId4"/>
            <a:srcRect l="6980" t="17285" r="85684" b="52398"/>
            <a:stretch/>
          </p:blipFill>
          <p:spPr>
            <a:xfrm>
              <a:off x="4702981" y="2367488"/>
              <a:ext cx="448331" cy="462126"/>
            </a:xfrm>
            <a:prstGeom prst="rect">
              <a:avLst/>
            </a:prstGeom>
          </p:spPr>
        </p:pic>
      </p:grpSp>
      <p:grpSp>
        <p:nvGrpSpPr>
          <p:cNvPr id="45" name="Group 44"/>
          <p:cNvGrpSpPr/>
          <p:nvPr/>
        </p:nvGrpSpPr>
        <p:grpSpPr>
          <a:xfrm>
            <a:off x="3897293" y="3407393"/>
            <a:ext cx="2059708" cy="782657"/>
            <a:chOff x="3897293" y="3407393"/>
            <a:chExt cx="2059708" cy="782657"/>
          </a:xfrm>
        </p:grpSpPr>
        <p:sp>
          <p:nvSpPr>
            <p:cNvPr id="37" name="Rounded Rectangle 36"/>
            <p:cNvSpPr/>
            <p:nvPr/>
          </p:nvSpPr>
          <p:spPr>
            <a:xfrm>
              <a:off x="3897293" y="340739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068679" y="3598667"/>
              <a:ext cx="1716937" cy="400110"/>
            </a:xfrm>
            <a:prstGeom prst="rect">
              <a:avLst/>
            </a:prstGeom>
            <a:noFill/>
          </p:spPr>
          <p:txBody>
            <a:bodyPr wrap="square" rtlCol="0">
              <a:spAutoFit/>
            </a:bodyPr>
            <a:lstStyle/>
            <a:p>
              <a:pPr algn="just"/>
              <a:r>
                <a:rPr lang="en-US" sz="2000"/>
                <a:t>C</a:t>
              </a:r>
              <a:r>
                <a:rPr lang="en-US" sz="2000" smtClean="0"/>
                <a:t>.</a:t>
              </a:r>
              <a:endParaRPr lang="en-US" sz="2000"/>
            </a:p>
          </p:txBody>
        </p:sp>
        <p:pic>
          <p:nvPicPr>
            <p:cNvPr id="42" name="Picture 41"/>
            <p:cNvPicPr>
              <a:picLocks noChangeAspect="1"/>
            </p:cNvPicPr>
            <p:nvPr/>
          </p:nvPicPr>
          <p:blipFill rotWithShape="1">
            <a:blip r:embed="rId4"/>
            <a:srcRect l="7280" t="54430" r="84762" b="14575"/>
            <a:stretch/>
          </p:blipFill>
          <p:spPr>
            <a:xfrm>
              <a:off x="4684013" y="3562485"/>
              <a:ext cx="486268" cy="472472"/>
            </a:xfrm>
            <a:prstGeom prst="rect">
              <a:avLst/>
            </a:prstGeom>
          </p:spPr>
        </p:pic>
      </p:grpSp>
      <p:grpSp>
        <p:nvGrpSpPr>
          <p:cNvPr id="46" name="Group 45"/>
          <p:cNvGrpSpPr/>
          <p:nvPr/>
        </p:nvGrpSpPr>
        <p:grpSpPr>
          <a:xfrm>
            <a:off x="6307118" y="2207223"/>
            <a:ext cx="2059708" cy="782657"/>
            <a:chOff x="6307118" y="2207223"/>
            <a:chExt cx="2059708" cy="782657"/>
          </a:xfrm>
        </p:grpSpPr>
        <p:sp>
          <p:nvSpPr>
            <p:cNvPr id="35" name="Rounded Rectangle 34"/>
            <p:cNvSpPr/>
            <p:nvPr/>
          </p:nvSpPr>
          <p:spPr>
            <a:xfrm>
              <a:off x="6307118" y="220722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478504" y="2398497"/>
              <a:ext cx="1716937" cy="400110"/>
            </a:xfrm>
            <a:prstGeom prst="rect">
              <a:avLst/>
            </a:prstGeom>
            <a:noFill/>
          </p:spPr>
          <p:txBody>
            <a:bodyPr wrap="square" rtlCol="0">
              <a:spAutoFit/>
            </a:bodyPr>
            <a:lstStyle/>
            <a:p>
              <a:pPr algn="just"/>
              <a:r>
                <a:rPr lang="en-US" sz="2000"/>
                <a:t>B</a:t>
              </a:r>
              <a:r>
                <a:rPr lang="en-US" sz="2000" smtClean="0"/>
                <a:t>.</a:t>
              </a:r>
              <a:endParaRPr lang="en-US" sz="2000"/>
            </a:p>
          </p:txBody>
        </p:sp>
        <p:pic>
          <p:nvPicPr>
            <p:cNvPr id="43" name="Picture 42"/>
            <p:cNvPicPr>
              <a:picLocks noChangeAspect="1"/>
            </p:cNvPicPr>
            <p:nvPr/>
          </p:nvPicPr>
          <p:blipFill rotWithShape="1">
            <a:blip r:embed="rId4"/>
            <a:srcRect l="71558" t="7439" r="21895" b="52742"/>
            <a:stretch/>
          </p:blipFill>
          <p:spPr>
            <a:xfrm>
              <a:off x="7136947" y="2295066"/>
              <a:ext cx="400050" cy="606971"/>
            </a:xfrm>
            <a:prstGeom prst="rect">
              <a:avLst/>
            </a:prstGeom>
          </p:spPr>
        </p:pic>
      </p:grpSp>
      <p:pic>
        <p:nvPicPr>
          <p:cNvPr id="4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805688" y="1929906"/>
            <a:ext cx="732524" cy="875163"/>
          </a:xfrm>
          <a:prstGeom prst="rect">
            <a:avLst/>
          </a:prstGeom>
        </p:spPr>
      </p:pic>
    </p:spTree>
    <p:extLst>
      <p:ext uri="{BB962C8B-B14F-4D97-AF65-F5344CB8AC3E}">
        <p14:creationId xmlns:p14="http://schemas.microsoft.com/office/powerpoint/2010/main" val="1443320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par>
                                <p:cTn id="17" presetID="22" presetClass="entr" presetSubtype="8"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par>
                                <p:cTn id="20" presetID="22" presetClass="entr" presetSubtype="8"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616813" y="2271977"/>
            <a:ext cx="5848396" cy="2234971"/>
          </a:xfrm>
          <a:prstGeom prst="rect">
            <a:avLst/>
          </a:prstGeom>
          <a:noFill/>
        </p:spPr>
        <p:txBody>
          <a:bodyPr wrap="none" lIns="68580" tIns="34290" rIns="68580" bIns="34290">
            <a:spAutoFit/>
          </a:bodyPr>
          <a:lstStyle/>
          <a:p>
            <a:pPr algn="ctr" defTabSz="914378">
              <a:lnSpc>
                <a:spcPct val="150000"/>
              </a:lnSpc>
            </a:pPr>
            <a:r>
              <a:rPr lang="en-US" sz="50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914378">
              <a:lnSpc>
                <a:spcPct val="150000"/>
              </a:lnSpc>
            </a:pPr>
            <a:r>
              <a:rPr lang="en-US" sz="50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716" y="355601"/>
            <a:ext cx="2386589" cy="1793066"/>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7"/>
          <a:stretch>
            <a:fillRect/>
          </a:stretch>
        </p:blipFill>
        <p:spPr>
          <a:xfrm>
            <a:off x="8181654" y="4093151"/>
            <a:ext cx="609600" cy="609600"/>
          </a:xfrm>
          <a:prstGeom prst="rect">
            <a:avLst/>
          </a:prstGeom>
        </p:spPr>
      </p:pic>
    </p:spTree>
    <p:extLst>
      <p:ext uri="{BB962C8B-B14F-4D97-AF65-F5344CB8AC3E}">
        <p14:creationId xmlns:p14="http://schemas.microsoft.com/office/powerpoint/2010/main" val="307313060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9">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1143005" y="5316"/>
            <a:ext cx="6857999" cy="51435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cxnSp>
        <p:nvCxnSpPr>
          <p:cNvPr id="3" name="Straight Connector 2"/>
          <p:cNvCxnSpPr>
            <a:endCxn id="8" idx="1"/>
          </p:cNvCxnSpPr>
          <p:nvPr/>
        </p:nvCxnSpPr>
        <p:spPr>
          <a:xfrm>
            <a:off x="1392920" y="268026"/>
            <a:ext cx="856786" cy="230904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6895572" y="2577070"/>
            <a:ext cx="846164" cy="2321771"/>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57425" y="1408570"/>
            <a:ext cx="4629150" cy="232001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endParaRPr lang="en-US" sz="20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393657" y="2577067"/>
            <a:ext cx="856049" cy="231732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6895572" y="267532"/>
            <a:ext cx="846164" cy="230953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249706" y="1361736"/>
            <a:ext cx="14748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sp>
        <p:nvSpPr>
          <p:cNvPr id="9" name="Left Bracket 8"/>
          <p:cNvSpPr/>
          <p:nvPr/>
        </p:nvSpPr>
        <p:spPr>
          <a:xfrm rot="10800000">
            <a:off x="6752954" y="1361736"/>
            <a:ext cx="14261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10" name="Group 9"/>
          <p:cNvGrpSpPr/>
          <p:nvPr/>
        </p:nvGrpSpPr>
        <p:grpSpPr>
          <a:xfrm>
            <a:off x="2062405" y="2381926"/>
            <a:ext cx="381962" cy="38196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13" name="Group 12"/>
          <p:cNvGrpSpPr/>
          <p:nvPr/>
        </p:nvGrpSpPr>
        <p:grpSpPr>
          <a:xfrm>
            <a:off x="6696264" y="2380873"/>
            <a:ext cx="381962" cy="38196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1385195" y="229192"/>
            <a:ext cx="6356541" cy="128588"/>
          </a:xfrm>
          <a:prstGeom prst="rect">
            <a:avLst/>
          </a:prstGeom>
          <a:noFill/>
          <a:ln w="9525">
            <a:no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1385195" y="4877440"/>
            <a:ext cx="6356541" cy="128588"/>
          </a:xfrm>
          <a:prstGeom prst="rect">
            <a:avLst/>
          </a:prstGeom>
          <a:noFill/>
          <a:ln w="9525">
            <a:noFill/>
            <a:miter lim="800000"/>
            <a:headEnd/>
            <a:tailEnd/>
          </a:ln>
        </p:spPr>
      </p:pic>
      <p:grpSp>
        <p:nvGrpSpPr>
          <p:cNvPr id="17" name="Group 16"/>
          <p:cNvGrpSpPr/>
          <p:nvPr/>
        </p:nvGrpSpPr>
        <p:grpSpPr>
          <a:xfrm>
            <a:off x="1228678" y="4753108"/>
            <a:ext cx="381962" cy="38196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20" name="Group 19"/>
          <p:cNvGrpSpPr/>
          <p:nvPr/>
        </p:nvGrpSpPr>
        <p:grpSpPr>
          <a:xfrm>
            <a:off x="7528270" y="4753108"/>
            <a:ext cx="381962" cy="38196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23" name="Group 22"/>
          <p:cNvGrpSpPr/>
          <p:nvPr/>
        </p:nvGrpSpPr>
        <p:grpSpPr>
          <a:xfrm>
            <a:off x="1228678" y="87793"/>
            <a:ext cx="381962" cy="38196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26" name="Group 25"/>
          <p:cNvGrpSpPr/>
          <p:nvPr/>
        </p:nvGrpSpPr>
        <p:grpSpPr>
          <a:xfrm>
            <a:off x="7528270" y="87793"/>
            <a:ext cx="381962" cy="38196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1" cstate="print"/>
          <a:stretch>
            <a:fillRect/>
          </a:stretch>
        </p:blipFill>
        <p:spPr>
          <a:xfrm>
            <a:off x="9174533" y="4463879"/>
            <a:ext cx="342900" cy="342900"/>
          </a:xfrm>
          <a:prstGeom prst="rect">
            <a:avLst/>
          </a:prstGeom>
        </p:spPr>
      </p:pic>
      <p:sp>
        <p:nvSpPr>
          <p:cNvPr id="16" name="Rectangle 15"/>
          <p:cNvSpPr/>
          <p:nvPr/>
        </p:nvSpPr>
        <p:spPr>
          <a:xfrm>
            <a:off x="2463728" y="1391741"/>
            <a:ext cx="4213175" cy="2400657"/>
          </a:xfrm>
          <a:prstGeom prst="rect">
            <a:avLst/>
          </a:prstGeom>
        </p:spPr>
        <p:txBody>
          <a:bodyPr wrap="square">
            <a:spAutoFit/>
          </a:bodyPr>
          <a:lstStyle/>
          <a:p>
            <a:pPr algn="just" defTabSz="914378">
              <a:lnSpc>
                <a:spcPct val="150000"/>
              </a:lnSpc>
            </a:pPr>
            <a:r>
              <a:rPr lang="vi-VN" sz="2000" dirty="0">
                <a:solidFill>
                  <a:prstClr val="white"/>
                </a:solidFill>
              </a:rPr>
              <a:t>Với mỗi câu hỏi,</a:t>
            </a:r>
            <a:r>
              <a:rPr lang="en-US" sz="2000" dirty="0">
                <a:solidFill>
                  <a:prstClr val="white"/>
                </a:solidFill>
              </a:rPr>
              <a:t> </a:t>
            </a:r>
            <a:r>
              <a:rPr lang="en-US" sz="2000" dirty="0" err="1">
                <a:solidFill>
                  <a:prstClr val="white"/>
                </a:solidFill>
              </a:rPr>
              <a:t>trong</a:t>
            </a:r>
            <a:r>
              <a:rPr lang="en-US" sz="2000" dirty="0">
                <a:solidFill>
                  <a:prstClr val="white"/>
                </a:solidFill>
              </a:rPr>
              <a:t> </a:t>
            </a:r>
            <a:r>
              <a:rPr lang="en-US" sz="2000" err="1">
                <a:solidFill>
                  <a:prstClr val="white"/>
                </a:solidFill>
              </a:rPr>
              <a:t>vòng</a:t>
            </a:r>
            <a:r>
              <a:rPr lang="en-US" sz="2000">
                <a:solidFill>
                  <a:prstClr val="white"/>
                </a:solidFill>
              </a:rPr>
              <a:t> </a:t>
            </a:r>
            <a:r>
              <a:rPr lang="en-US" sz="2000" smtClean="0">
                <a:solidFill>
                  <a:prstClr val="white"/>
                </a:solidFill>
              </a:rPr>
              <a:t>10 giây</a:t>
            </a:r>
            <a:r>
              <a:rPr lang="vi-VN" sz="2000" smtClean="0">
                <a:solidFill>
                  <a:prstClr val="white"/>
                </a:solidFill>
              </a:rPr>
              <a:t> </a:t>
            </a:r>
            <a:r>
              <a:rPr lang="vi-VN" sz="2000" dirty="0">
                <a:solidFill>
                  <a:prstClr val="white"/>
                </a:solidFill>
              </a:rPr>
              <a:t>đội nào bấm chuông trước được giành quyền trả lời trước. Trả lời sai sẽ nhường</a:t>
            </a:r>
            <a:r>
              <a:rPr lang="en-US" sz="2000" dirty="0">
                <a:solidFill>
                  <a:prstClr val="white"/>
                </a:solidFill>
              </a:rPr>
              <a:t> </a:t>
            </a:r>
            <a:r>
              <a:rPr lang="en-US" sz="2000" dirty="0" err="1">
                <a:solidFill>
                  <a:prstClr val="white"/>
                </a:solidFill>
              </a:rPr>
              <a:t>quyền</a:t>
            </a:r>
            <a:r>
              <a:rPr lang="en-US" sz="2000" dirty="0">
                <a:solidFill>
                  <a:prstClr val="white"/>
                </a:solidFill>
              </a:rPr>
              <a:t> </a:t>
            </a:r>
            <a:r>
              <a:rPr lang="en-US" sz="2000" dirty="0" err="1">
                <a:solidFill>
                  <a:prstClr val="white"/>
                </a:solidFill>
              </a:rPr>
              <a:t>trả</a:t>
            </a:r>
            <a:r>
              <a:rPr lang="en-US" sz="2000" dirty="0">
                <a:solidFill>
                  <a:prstClr val="white"/>
                </a:solidFill>
              </a:rPr>
              <a:t> </a:t>
            </a:r>
            <a:r>
              <a:rPr lang="en-US" sz="2000" dirty="0" err="1">
                <a:solidFill>
                  <a:prstClr val="white"/>
                </a:solidFill>
              </a:rPr>
              <a:t>lời</a:t>
            </a:r>
            <a:r>
              <a:rPr lang="vi-VN" sz="2000" dirty="0">
                <a:solidFill>
                  <a:prstClr val="white"/>
                </a:solidFill>
              </a:rPr>
              <a:t> cho các đội còn lại. </a:t>
            </a:r>
            <a:endParaRPr lang="en-US" sz="2000" dirty="0">
              <a:solidFill>
                <a:prstClr val="white"/>
              </a:solidFill>
            </a:endParaRPr>
          </a:p>
        </p:txBody>
      </p:sp>
    </p:spTree>
    <p:extLst>
      <p:ext uri="{BB962C8B-B14F-4D97-AF65-F5344CB8AC3E}">
        <p14:creationId xmlns:p14="http://schemas.microsoft.com/office/powerpoint/2010/main" val="2381917910"/>
      </p:ext>
    </p:extLst>
  </p:cSld>
  <p:clrMapOvr>
    <a:masterClrMapping/>
  </p:clrMapOvr>
  <p:transition spd="med">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2"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3"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4"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5"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200" b="1">
                <a:solidFill>
                  <a:srgbClr val="FFFF00"/>
                </a:solidFill>
                <a:cs typeface="Arial" panose="020B0604020202020204" pitchFamily="34" charset="0"/>
              </a:rPr>
              <a:t>Câu 1: Phần mềm đồ </a:t>
            </a:r>
            <a:r>
              <a:rPr lang="vi-VN" sz="2200" b="1">
                <a:solidFill>
                  <a:srgbClr val="FFFF00"/>
                </a:solidFill>
                <a:cs typeface="Arial" panose="020B0604020202020204" pitchFamily="34" charset="0"/>
              </a:rPr>
              <a:t>hoạ </a:t>
            </a:r>
            <a:r>
              <a:rPr lang="en-US" sz="2200" b="1" smtClean="0">
                <a:solidFill>
                  <a:srgbClr val="FFFF00"/>
                </a:solidFill>
                <a:cs typeface="Arial" panose="020B0604020202020204" pitchFamily="34" charset="0"/>
              </a:rPr>
              <a:t>KHÔNG</a:t>
            </a:r>
            <a:r>
              <a:rPr lang="vi-VN" sz="2200" b="1" smtClean="0">
                <a:solidFill>
                  <a:srgbClr val="FFFF00"/>
                </a:solidFill>
                <a:cs typeface="Arial" panose="020B0604020202020204" pitchFamily="34" charset="0"/>
              </a:rPr>
              <a:t> </a:t>
            </a:r>
            <a:r>
              <a:rPr lang="vi-VN" sz="2200" b="1">
                <a:solidFill>
                  <a:srgbClr val="FFFF00"/>
                </a:solidFill>
                <a:cs typeface="Arial" panose="020B0604020202020204" pitchFamily="34" charset="0"/>
              </a:rPr>
              <a:t>có </a:t>
            </a:r>
            <a:endParaRPr lang="en-US" sz="2200" b="1" smtClean="0">
              <a:solidFill>
                <a:srgbClr val="FFFF00"/>
              </a:solidFill>
              <a:cs typeface="Arial" panose="020B0604020202020204" pitchFamily="34" charset="0"/>
            </a:endParaRPr>
          </a:p>
          <a:p>
            <a:pPr algn="ctr" defTabSz="914378">
              <a:lnSpc>
                <a:spcPct val="150000"/>
              </a:lnSpc>
            </a:pPr>
            <a:r>
              <a:rPr lang="vi-VN" sz="2200" b="1" smtClean="0">
                <a:solidFill>
                  <a:srgbClr val="FFFF00"/>
                </a:solidFill>
                <a:cs typeface="Arial" panose="020B0604020202020204" pitchFamily="34" charset="0"/>
              </a:rPr>
              <a:t>công </a:t>
            </a:r>
            <a:r>
              <a:rPr lang="vi-VN" sz="2200" b="1">
                <a:solidFill>
                  <a:srgbClr val="FFFF00"/>
                </a:solidFill>
                <a:cs typeface="Arial" panose="020B0604020202020204" pitchFamily="34" charset="0"/>
              </a:rPr>
              <a:t>cụ nào sau đây?</a:t>
            </a:r>
          </a:p>
          <a:p>
            <a:pPr defTabSz="914378">
              <a:lnSpc>
                <a:spcPct val="150000"/>
              </a:lnSpc>
            </a:pPr>
            <a:r>
              <a:rPr lang="vi-VN" sz="2200" b="1">
                <a:solidFill>
                  <a:srgbClr val="FFFF00"/>
                </a:solidFill>
                <a:cs typeface="Arial" panose="020B0604020202020204" pitchFamily="34" charset="0"/>
              </a:rPr>
              <a:t>A. Công cụ tạo âm thanh.</a:t>
            </a:r>
          </a:p>
          <a:p>
            <a:pPr defTabSz="914378">
              <a:lnSpc>
                <a:spcPct val="150000"/>
              </a:lnSpc>
            </a:pPr>
            <a:r>
              <a:rPr lang="vi-VN" sz="2200" b="1">
                <a:solidFill>
                  <a:srgbClr val="FFFF00"/>
                </a:solidFill>
                <a:cs typeface="Arial" panose="020B0604020202020204" pitchFamily="34" charset="0"/>
              </a:rPr>
              <a:t>B. Công cụ tô màu.</a:t>
            </a:r>
          </a:p>
          <a:p>
            <a:pPr defTabSz="914378">
              <a:lnSpc>
                <a:spcPct val="150000"/>
              </a:lnSpc>
            </a:pPr>
            <a:r>
              <a:rPr lang="vi-VN" sz="2200" b="1">
                <a:solidFill>
                  <a:srgbClr val="FFFF00"/>
                </a:solidFill>
                <a:cs typeface="Arial" panose="020B0604020202020204" pitchFamily="34" charset="0"/>
              </a:rPr>
              <a:t>C. Công cụ viết chữ.</a:t>
            </a:r>
          </a:p>
          <a:p>
            <a:pPr defTabSz="914378">
              <a:lnSpc>
                <a:spcPct val="150000"/>
              </a:lnSpc>
            </a:pPr>
            <a:r>
              <a:rPr lang="vi-VN" sz="2200" b="1">
                <a:solidFill>
                  <a:srgbClr val="FFFF00"/>
                </a:solidFill>
                <a:cs typeface="Arial" panose="020B0604020202020204" pitchFamily="34" charset="0"/>
              </a:rPr>
              <a:t>D. Công cụ thay đổi kích thước.</a:t>
            </a:r>
            <a:endParaRPr lang="vi-VN" sz="2200" b="1" dirty="0" err="1">
              <a:solidFill>
                <a:srgbClr val="FFFF00"/>
              </a:solidFill>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A</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2662490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lnSpc>
                <a:spcPct val="150000"/>
              </a:lnSpc>
            </a:pPr>
            <a:r>
              <a:rPr lang="en-US" sz="2200" b="1">
                <a:solidFill>
                  <a:srgbClr val="FFFF00"/>
                </a:solidFill>
                <a:latin typeface="Arial" panose="020B0604020202020204" pitchFamily="34" charset="0"/>
                <a:cs typeface="Arial" panose="020B0604020202020204" pitchFamily="34" charset="0"/>
              </a:rPr>
              <a:t>Câu 2: Em có thể làm gì với phần mềm đồ hoạ?</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A. Nghe nhạc.</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B. Vẽ tranh và tô màu.</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C. Đọc truyện. </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D. Tạo bài trình chiếu.</a:t>
            </a:r>
            <a:endParaRPr lang="en-US" sz="2200" b="1" dirty="0" err="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B</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21019888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en-US" sz="2400" b="1">
                <a:solidFill>
                  <a:srgbClr val="FFFF00"/>
                </a:solidFill>
                <a:latin typeface="Arial" panose="020B0604020202020204" pitchFamily="34" charset="0"/>
                <a:cs typeface="Arial" panose="020B0604020202020204" pitchFamily="34" charset="0"/>
              </a:rPr>
              <a:t>Câu 3: Để cắt một phần hình ảnh</a:t>
            </a:r>
            <a:r>
              <a:rPr lang="en-US" sz="2400" b="1">
                <a:solidFill>
                  <a:srgbClr val="FFFF00"/>
                </a:solidFill>
                <a:latin typeface="Arial" panose="020B0604020202020204" pitchFamily="34" charset="0"/>
                <a:cs typeface="Arial" panose="020B0604020202020204" pitchFamily="34" charset="0"/>
              </a:rPr>
              <a:t>, </a:t>
            </a:r>
            <a:endParaRPr lang="en-US" sz="2400" b="1" smtClean="0">
              <a:solidFill>
                <a:srgbClr val="FFFF00"/>
              </a:solidFill>
              <a:latin typeface="Arial" panose="020B0604020202020204" pitchFamily="34" charset="0"/>
              <a:cs typeface="Arial" panose="020B0604020202020204" pitchFamily="34" charset="0"/>
            </a:endParaRPr>
          </a:p>
          <a:p>
            <a:pPr algn="ctr" defTabSz="914378">
              <a:lnSpc>
                <a:spcPct val="150000"/>
              </a:lnSpc>
            </a:pPr>
            <a:r>
              <a:rPr lang="en-US" sz="2400" b="1" smtClean="0">
                <a:solidFill>
                  <a:srgbClr val="FFFF00"/>
                </a:solidFill>
                <a:latin typeface="Arial" panose="020B0604020202020204" pitchFamily="34" charset="0"/>
                <a:cs typeface="Arial" panose="020B0604020202020204" pitchFamily="34" charset="0"/>
              </a:rPr>
              <a:t>em </a:t>
            </a:r>
            <a:r>
              <a:rPr lang="en-US" sz="2400" b="1">
                <a:solidFill>
                  <a:srgbClr val="FFFF00"/>
                </a:solidFill>
                <a:latin typeface="Arial" panose="020B0604020202020204" pitchFamily="34" charset="0"/>
                <a:cs typeface="Arial" panose="020B0604020202020204" pitchFamily="34" charset="0"/>
              </a:rPr>
              <a:t>cần sử dụng công cụ nào?</a:t>
            </a:r>
          </a:p>
          <a:p>
            <a:pPr defTabSz="914378">
              <a:lnSpc>
                <a:spcPct val="150000"/>
              </a:lnSpc>
            </a:pPr>
            <a:r>
              <a:rPr lang="en-US" sz="2400" b="1" smtClean="0">
                <a:solidFill>
                  <a:srgbClr val="FFFF00"/>
                </a:solidFill>
                <a:latin typeface="Arial" panose="020B0604020202020204" pitchFamily="34" charset="0"/>
                <a:cs typeface="Arial" panose="020B0604020202020204" pitchFamily="34" charset="0"/>
              </a:rPr>
              <a:t>	A</a:t>
            </a:r>
            <a:r>
              <a:rPr lang="en-US" sz="2400" b="1">
                <a:solidFill>
                  <a:srgbClr val="FFFF00"/>
                </a:solidFill>
                <a:latin typeface="Arial" panose="020B0604020202020204" pitchFamily="34" charset="0"/>
                <a:cs typeface="Arial" panose="020B0604020202020204" pitchFamily="34" charset="0"/>
              </a:rPr>
              <a:t>. </a:t>
            </a:r>
            <a:r>
              <a:rPr lang="en-US" sz="2400" b="1" smtClean="0">
                <a:solidFill>
                  <a:srgbClr val="FFFF00"/>
                </a:solidFill>
                <a:latin typeface="Arial" panose="020B0604020202020204" pitchFamily="34" charset="0"/>
                <a:cs typeface="Arial" panose="020B0604020202020204" pitchFamily="34" charset="0"/>
              </a:rPr>
              <a:t>Cut.		B</a:t>
            </a:r>
            <a:r>
              <a:rPr lang="en-US" sz="2400" b="1">
                <a:solidFill>
                  <a:srgbClr val="FFFF00"/>
                </a:solidFill>
                <a:latin typeface="Arial" panose="020B0604020202020204" pitchFamily="34" charset="0"/>
                <a:cs typeface="Arial" panose="020B0604020202020204" pitchFamily="34" charset="0"/>
              </a:rPr>
              <a:t>. Resize.</a:t>
            </a:r>
          </a:p>
          <a:p>
            <a:pPr defTabSz="914378">
              <a:lnSpc>
                <a:spcPct val="150000"/>
              </a:lnSpc>
            </a:pPr>
            <a:r>
              <a:rPr lang="en-US" sz="2400" b="1" smtClean="0">
                <a:solidFill>
                  <a:srgbClr val="FFFF00"/>
                </a:solidFill>
                <a:latin typeface="Arial" panose="020B0604020202020204" pitchFamily="34" charset="0"/>
                <a:cs typeface="Arial" panose="020B0604020202020204" pitchFamily="34" charset="0"/>
              </a:rPr>
              <a:t>	C</a:t>
            </a:r>
            <a:r>
              <a:rPr lang="en-US" sz="2400" b="1">
                <a:solidFill>
                  <a:srgbClr val="FFFF00"/>
                </a:solidFill>
                <a:latin typeface="Arial" panose="020B0604020202020204" pitchFamily="34" charset="0"/>
                <a:cs typeface="Arial" panose="020B0604020202020204" pitchFamily="34" charset="0"/>
              </a:rPr>
              <a:t>. </a:t>
            </a:r>
            <a:r>
              <a:rPr lang="en-US" sz="2400" b="1" smtClean="0">
                <a:solidFill>
                  <a:srgbClr val="FFFF00"/>
                </a:solidFill>
                <a:latin typeface="Arial" panose="020B0604020202020204" pitchFamily="34" charset="0"/>
                <a:cs typeface="Arial" panose="020B0604020202020204" pitchFamily="34" charset="0"/>
              </a:rPr>
              <a:t>Size.		D</a:t>
            </a:r>
            <a:r>
              <a:rPr lang="en-US" sz="2400" b="1">
                <a:solidFill>
                  <a:srgbClr val="FFFF00"/>
                </a:solidFill>
                <a:latin typeface="Arial" panose="020B0604020202020204" pitchFamily="34" charset="0"/>
                <a:cs typeface="Arial" panose="020B0604020202020204" pitchFamily="34" charset="0"/>
              </a:rPr>
              <a:t>. Crop.</a:t>
            </a:r>
            <a:endParaRPr lang="en-US" sz="2400" b="1" dirty="0" err="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D</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21258811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200" b="1">
                <a:solidFill>
                  <a:srgbClr val="FFFF00"/>
                </a:solidFill>
                <a:cs typeface="Arial" panose="020B0604020202020204" pitchFamily="34" charset="0"/>
              </a:rPr>
              <a:t>Câu 4: Để chọn màu cho đường viền của hình</a:t>
            </a:r>
            <a:r>
              <a:rPr lang="vi-VN" sz="2200" b="1">
                <a:solidFill>
                  <a:srgbClr val="FFFF00"/>
                </a:solidFill>
                <a:cs typeface="Arial" panose="020B0604020202020204" pitchFamily="34" charset="0"/>
              </a:rPr>
              <a:t>, </a:t>
            </a:r>
            <a:endParaRPr lang="en-US" sz="2200" b="1" smtClean="0">
              <a:solidFill>
                <a:srgbClr val="FFFF00"/>
              </a:solidFill>
              <a:cs typeface="Arial" panose="020B0604020202020204" pitchFamily="34" charset="0"/>
            </a:endParaRPr>
          </a:p>
          <a:p>
            <a:pPr algn="ctr" defTabSz="914378">
              <a:lnSpc>
                <a:spcPct val="150000"/>
              </a:lnSpc>
            </a:pPr>
            <a:r>
              <a:rPr lang="vi-VN" sz="2200" b="1" smtClean="0">
                <a:solidFill>
                  <a:srgbClr val="FFFF00"/>
                </a:solidFill>
                <a:cs typeface="Arial" panose="020B0604020202020204" pitchFamily="34" charset="0"/>
              </a:rPr>
              <a:t>em </a:t>
            </a:r>
            <a:r>
              <a:rPr lang="vi-VN" sz="2200" b="1">
                <a:solidFill>
                  <a:srgbClr val="FFFF00"/>
                </a:solidFill>
                <a:cs typeface="Arial" panose="020B0604020202020204" pitchFamily="34" charset="0"/>
              </a:rPr>
              <a:t>cần thực hiện như thế nào?</a:t>
            </a:r>
          </a:p>
          <a:p>
            <a:pPr defTabSz="914378">
              <a:lnSpc>
                <a:spcPct val="150000"/>
              </a:lnSpc>
            </a:pPr>
            <a:r>
              <a:rPr lang="vi-VN" sz="2200" b="1">
                <a:solidFill>
                  <a:srgbClr val="FFFF00"/>
                </a:solidFill>
                <a:cs typeface="Arial" panose="020B0604020202020204" pitchFamily="34" charset="0"/>
              </a:rPr>
              <a:t>A</a:t>
            </a:r>
            <a:r>
              <a:rPr lang="vi-VN" sz="2200" b="1">
                <a:solidFill>
                  <a:srgbClr val="FFFF00"/>
                </a:solidFill>
                <a:cs typeface="Arial" panose="020B0604020202020204" pitchFamily="34" charset="0"/>
              </a:rPr>
              <a:t>. </a:t>
            </a:r>
            <a:r>
              <a:rPr lang="vi-VN" sz="2200" b="1" smtClean="0">
                <a:solidFill>
                  <a:srgbClr val="FFFF00"/>
                </a:solidFill>
                <a:cs typeface="Arial" panose="020B0604020202020204" pitchFamily="34" charset="0"/>
              </a:rPr>
              <a:t>Color </a:t>
            </a:r>
            <a:r>
              <a:rPr lang="vi-VN" sz="2200" b="1">
                <a:solidFill>
                  <a:srgbClr val="FFFF00"/>
                </a:solidFill>
                <a:cs typeface="Arial" panose="020B0604020202020204" pitchFamily="34" charset="0"/>
              </a:rPr>
              <a:t>1 </a:t>
            </a:r>
            <a:r>
              <a:rPr lang="vi-VN" sz="2200" b="1" smtClean="0">
                <a:solidFill>
                  <a:srgbClr val="FFFF00"/>
                </a:solidFill>
                <a:cs typeface="Arial" panose="020B0604020202020204" pitchFamily="34" charset="0"/>
              </a:rPr>
              <a:t>→</a:t>
            </a:r>
            <a:r>
              <a:rPr lang="en-US" sz="2200" b="1" smtClean="0">
                <a:solidFill>
                  <a:srgbClr val="FFFF00"/>
                </a:solidFill>
                <a:cs typeface="Arial" panose="020B0604020202020204" pitchFamily="34" charset="0"/>
              </a:rPr>
              <a:t> </a:t>
            </a:r>
            <a:r>
              <a:rPr lang="vi-VN" sz="2200" b="1" smtClean="0">
                <a:solidFill>
                  <a:srgbClr val="FFFF00"/>
                </a:solidFill>
                <a:cs typeface="Arial" panose="020B0604020202020204" pitchFamily="34" charset="0"/>
              </a:rPr>
              <a:t>chọn </a:t>
            </a:r>
            <a:r>
              <a:rPr lang="vi-VN" sz="2200" b="1">
                <a:solidFill>
                  <a:srgbClr val="FFFF00"/>
                </a:solidFill>
                <a:cs typeface="Arial" panose="020B0604020202020204" pitchFamily="34" charset="0"/>
              </a:rPr>
              <a:t>màu trong Edit colors.</a:t>
            </a:r>
          </a:p>
          <a:p>
            <a:pPr defTabSz="914378">
              <a:lnSpc>
                <a:spcPct val="150000"/>
              </a:lnSpc>
            </a:pPr>
            <a:r>
              <a:rPr lang="vi-VN" sz="2200" b="1">
                <a:solidFill>
                  <a:srgbClr val="FFFF00"/>
                </a:solidFill>
                <a:cs typeface="Arial" panose="020B0604020202020204" pitchFamily="34" charset="0"/>
              </a:rPr>
              <a:t>B</a:t>
            </a:r>
            <a:r>
              <a:rPr lang="vi-VN" sz="2200" b="1">
                <a:solidFill>
                  <a:srgbClr val="FFFF00"/>
                </a:solidFill>
                <a:cs typeface="Arial" panose="020B0604020202020204" pitchFamily="34" charset="0"/>
              </a:rPr>
              <a:t>. </a:t>
            </a:r>
            <a:r>
              <a:rPr lang="vi-VN" sz="2200" b="1" smtClean="0">
                <a:solidFill>
                  <a:srgbClr val="FFFF00"/>
                </a:solidFill>
                <a:cs typeface="Arial" panose="020B0604020202020204" pitchFamily="34" charset="0"/>
              </a:rPr>
              <a:t>Color </a:t>
            </a:r>
            <a:r>
              <a:rPr lang="vi-VN" sz="2200" b="1">
                <a:solidFill>
                  <a:srgbClr val="FFFF00"/>
                </a:solidFill>
                <a:cs typeface="Arial" panose="020B0604020202020204" pitchFamily="34" charset="0"/>
              </a:rPr>
              <a:t>2 → </a:t>
            </a:r>
            <a:r>
              <a:rPr lang="vi-VN" sz="2200" b="1" smtClean="0">
                <a:solidFill>
                  <a:srgbClr val="FFFF00"/>
                </a:solidFill>
                <a:cs typeface="Arial" panose="020B0604020202020204" pitchFamily="34" charset="0"/>
              </a:rPr>
              <a:t>chọn </a:t>
            </a:r>
            <a:r>
              <a:rPr lang="vi-VN" sz="2200" b="1">
                <a:solidFill>
                  <a:srgbClr val="FFFF00"/>
                </a:solidFill>
                <a:cs typeface="Arial" panose="020B0604020202020204" pitchFamily="34" charset="0"/>
              </a:rPr>
              <a:t>màu trong Colors.</a:t>
            </a:r>
          </a:p>
          <a:p>
            <a:pPr defTabSz="914378">
              <a:lnSpc>
                <a:spcPct val="150000"/>
              </a:lnSpc>
            </a:pPr>
            <a:r>
              <a:rPr lang="vi-VN" sz="2200" b="1">
                <a:solidFill>
                  <a:srgbClr val="FFFF00"/>
                </a:solidFill>
                <a:cs typeface="Arial" panose="020B0604020202020204" pitchFamily="34" charset="0"/>
              </a:rPr>
              <a:t>C</a:t>
            </a:r>
            <a:r>
              <a:rPr lang="vi-VN" sz="2200" b="1">
                <a:solidFill>
                  <a:srgbClr val="FFFF00"/>
                </a:solidFill>
                <a:cs typeface="Arial" panose="020B0604020202020204" pitchFamily="34" charset="0"/>
              </a:rPr>
              <a:t>. </a:t>
            </a:r>
            <a:r>
              <a:rPr lang="vi-VN" sz="2200" b="1" smtClean="0">
                <a:solidFill>
                  <a:srgbClr val="FFFF00"/>
                </a:solidFill>
                <a:cs typeface="Arial" panose="020B0604020202020204" pitchFamily="34" charset="0"/>
              </a:rPr>
              <a:t>Edit </a:t>
            </a:r>
            <a:r>
              <a:rPr lang="vi-VN" sz="2200" b="1">
                <a:solidFill>
                  <a:srgbClr val="FFFF00"/>
                </a:solidFill>
                <a:cs typeface="Arial" panose="020B0604020202020204" pitchFamily="34" charset="0"/>
              </a:rPr>
              <a:t>colors </a:t>
            </a:r>
            <a:r>
              <a:rPr lang="vi-VN" sz="2200" b="1">
                <a:solidFill>
                  <a:srgbClr val="FFFF00"/>
                </a:solidFill>
                <a:cs typeface="Arial" panose="020B0604020202020204" pitchFamily="34" charset="0"/>
              </a:rPr>
              <a:t>→ </a:t>
            </a:r>
            <a:r>
              <a:rPr lang="vi-VN" sz="2200" b="1" smtClean="0">
                <a:solidFill>
                  <a:srgbClr val="FFFF00"/>
                </a:solidFill>
                <a:cs typeface="Arial" panose="020B0604020202020204" pitchFamily="34" charset="0"/>
              </a:rPr>
              <a:t>chọn </a:t>
            </a:r>
            <a:r>
              <a:rPr lang="vi-VN" sz="2200" b="1">
                <a:solidFill>
                  <a:srgbClr val="FFFF00"/>
                </a:solidFill>
                <a:cs typeface="Arial" panose="020B0604020202020204" pitchFamily="34" charset="0"/>
              </a:rPr>
              <a:t>màu trong Colors.</a:t>
            </a:r>
          </a:p>
          <a:p>
            <a:pPr defTabSz="914378">
              <a:lnSpc>
                <a:spcPct val="150000"/>
              </a:lnSpc>
            </a:pPr>
            <a:r>
              <a:rPr lang="vi-VN" sz="2200" b="1">
                <a:solidFill>
                  <a:srgbClr val="FFFF00"/>
                </a:solidFill>
                <a:cs typeface="Arial" panose="020B0604020202020204" pitchFamily="34" charset="0"/>
              </a:rPr>
              <a:t>D</a:t>
            </a:r>
            <a:r>
              <a:rPr lang="vi-VN" sz="2200" b="1">
                <a:solidFill>
                  <a:srgbClr val="FFFF00"/>
                </a:solidFill>
                <a:cs typeface="Arial" panose="020B0604020202020204" pitchFamily="34" charset="0"/>
              </a:rPr>
              <a:t>. </a:t>
            </a:r>
            <a:r>
              <a:rPr lang="vi-VN" sz="2200" b="1" smtClean="0">
                <a:solidFill>
                  <a:srgbClr val="FFFF00"/>
                </a:solidFill>
                <a:cs typeface="Arial" panose="020B0604020202020204" pitchFamily="34" charset="0"/>
              </a:rPr>
              <a:t>Color </a:t>
            </a:r>
            <a:r>
              <a:rPr lang="vi-VN" sz="2200" b="1">
                <a:solidFill>
                  <a:srgbClr val="FFFF00"/>
                </a:solidFill>
                <a:cs typeface="Arial" panose="020B0604020202020204" pitchFamily="34" charset="0"/>
              </a:rPr>
              <a:t>1 → </a:t>
            </a:r>
            <a:r>
              <a:rPr lang="vi-VN" sz="2200" b="1" smtClean="0">
                <a:solidFill>
                  <a:srgbClr val="FFFF00"/>
                </a:solidFill>
                <a:cs typeface="Arial" panose="020B0604020202020204" pitchFamily="34" charset="0"/>
              </a:rPr>
              <a:t>chọn </a:t>
            </a:r>
            <a:r>
              <a:rPr lang="vi-VN" sz="2200" b="1">
                <a:solidFill>
                  <a:srgbClr val="FFFF00"/>
                </a:solidFill>
                <a:cs typeface="Arial" panose="020B0604020202020204" pitchFamily="34" charset="0"/>
              </a:rPr>
              <a:t>màu trong Colors.</a:t>
            </a:r>
            <a:endParaRPr lang="vi-VN" sz="2200" b="1" dirty="0" err="1">
              <a:solidFill>
                <a:srgbClr val="FFFF00"/>
              </a:solidFill>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D</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18208018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en-US" sz="2500" b="1">
                <a:solidFill>
                  <a:srgbClr val="FFFF00"/>
                </a:solidFill>
                <a:latin typeface="Arial" panose="020B0604020202020204" pitchFamily="34" charset="0"/>
                <a:cs typeface="Arial" panose="020B0604020202020204" pitchFamily="34" charset="0"/>
              </a:rPr>
              <a:t>Câu 5: Để tự vẽ hình theo ý muốn</a:t>
            </a:r>
            <a:r>
              <a:rPr lang="en-US" sz="2500" b="1">
                <a:solidFill>
                  <a:srgbClr val="FFFF00"/>
                </a:solidFill>
                <a:latin typeface="Arial" panose="020B0604020202020204" pitchFamily="34" charset="0"/>
                <a:cs typeface="Arial" panose="020B0604020202020204" pitchFamily="34" charset="0"/>
              </a:rPr>
              <a:t>, </a:t>
            </a:r>
            <a:endParaRPr lang="en-US" sz="2500" b="1" smtClean="0">
              <a:solidFill>
                <a:srgbClr val="FFFF00"/>
              </a:solidFill>
              <a:latin typeface="Arial" panose="020B0604020202020204" pitchFamily="34" charset="0"/>
              <a:cs typeface="Arial" panose="020B0604020202020204" pitchFamily="34" charset="0"/>
            </a:endParaRPr>
          </a:p>
          <a:p>
            <a:pPr algn="ctr" defTabSz="914378">
              <a:lnSpc>
                <a:spcPct val="150000"/>
              </a:lnSpc>
            </a:pPr>
            <a:r>
              <a:rPr lang="en-US" sz="2500" b="1" smtClean="0">
                <a:solidFill>
                  <a:srgbClr val="FFFF00"/>
                </a:solidFill>
                <a:latin typeface="Arial" panose="020B0604020202020204" pitchFamily="34" charset="0"/>
                <a:cs typeface="Arial" panose="020B0604020202020204" pitchFamily="34" charset="0"/>
              </a:rPr>
              <a:t>em </a:t>
            </a:r>
            <a:r>
              <a:rPr lang="en-US" sz="2500" b="1">
                <a:solidFill>
                  <a:srgbClr val="FFFF00"/>
                </a:solidFill>
                <a:latin typeface="Arial" panose="020B0604020202020204" pitchFamily="34" charset="0"/>
                <a:cs typeface="Arial" panose="020B0604020202020204" pitchFamily="34" charset="0"/>
              </a:rPr>
              <a:t>cần sử dụng công cụ nào?</a:t>
            </a:r>
          </a:p>
          <a:p>
            <a:pPr defTabSz="914378">
              <a:lnSpc>
                <a:spcPct val="150000"/>
              </a:lnSpc>
            </a:pPr>
            <a:r>
              <a:rPr lang="en-US" sz="2500" b="1" smtClean="0">
                <a:solidFill>
                  <a:srgbClr val="FFFF00"/>
                </a:solidFill>
                <a:latin typeface="Arial" panose="020B0604020202020204" pitchFamily="34" charset="0"/>
                <a:cs typeface="Arial" panose="020B0604020202020204" pitchFamily="34" charset="0"/>
              </a:rPr>
              <a:t>	A</a:t>
            </a:r>
            <a:r>
              <a:rPr lang="en-US" sz="2500" b="1">
                <a:solidFill>
                  <a:srgbClr val="FFFF00"/>
                </a:solidFill>
                <a:latin typeface="Arial" panose="020B0604020202020204" pitchFamily="34" charset="0"/>
                <a:cs typeface="Arial" panose="020B0604020202020204" pitchFamily="34" charset="0"/>
              </a:rPr>
              <a:t>. </a:t>
            </a:r>
            <a:r>
              <a:rPr lang="en-US" sz="2500" b="1" smtClean="0">
                <a:solidFill>
                  <a:srgbClr val="FFFF00"/>
                </a:solidFill>
                <a:latin typeface="Arial" panose="020B0604020202020204" pitchFamily="34" charset="0"/>
                <a:cs typeface="Arial" panose="020B0604020202020204" pitchFamily="34" charset="0"/>
              </a:rPr>
              <a:t>Shapes.		B</a:t>
            </a:r>
            <a:r>
              <a:rPr lang="en-US" sz="2500" b="1">
                <a:solidFill>
                  <a:srgbClr val="FFFF00"/>
                </a:solidFill>
                <a:latin typeface="Arial" panose="020B0604020202020204" pitchFamily="34" charset="0"/>
                <a:cs typeface="Arial" panose="020B0604020202020204" pitchFamily="34" charset="0"/>
              </a:rPr>
              <a:t>. Outline.</a:t>
            </a:r>
          </a:p>
          <a:p>
            <a:pPr defTabSz="914378">
              <a:lnSpc>
                <a:spcPct val="150000"/>
              </a:lnSpc>
            </a:pPr>
            <a:r>
              <a:rPr lang="en-US" sz="2500" b="1" smtClean="0">
                <a:solidFill>
                  <a:srgbClr val="FFFF00"/>
                </a:solidFill>
                <a:latin typeface="Arial" panose="020B0604020202020204" pitchFamily="34" charset="0"/>
                <a:cs typeface="Arial" panose="020B0604020202020204" pitchFamily="34" charset="0"/>
              </a:rPr>
              <a:t>	C</a:t>
            </a:r>
            <a:r>
              <a:rPr lang="en-US" sz="2500" b="1">
                <a:solidFill>
                  <a:srgbClr val="FFFF00"/>
                </a:solidFill>
                <a:latin typeface="Arial" panose="020B0604020202020204" pitchFamily="34" charset="0"/>
                <a:cs typeface="Arial" panose="020B0604020202020204" pitchFamily="34" charset="0"/>
              </a:rPr>
              <a:t>. </a:t>
            </a:r>
            <a:r>
              <a:rPr lang="en-US" sz="2500" b="1" smtClean="0">
                <a:solidFill>
                  <a:srgbClr val="FFFF00"/>
                </a:solidFill>
                <a:latin typeface="Arial" panose="020B0604020202020204" pitchFamily="34" charset="0"/>
                <a:cs typeface="Arial" panose="020B0604020202020204" pitchFamily="34" charset="0"/>
              </a:rPr>
              <a:t>Brushes.		D</a:t>
            </a:r>
            <a:r>
              <a:rPr lang="en-US" sz="2500" b="1">
                <a:solidFill>
                  <a:srgbClr val="FFFF00"/>
                </a:solidFill>
                <a:latin typeface="Arial" panose="020B0604020202020204" pitchFamily="34" charset="0"/>
                <a:cs typeface="Arial" panose="020B0604020202020204" pitchFamily="34" charset="0"/>
              </a:rPr>
              <a:t>. Draw.</a:t>
            </a:r>
            <a:endParaRPr lang="en-US" sz="2500" b="1" dirty="0" err="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C</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4724579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4" y="770593"/>
            <a:ext cx="9144001" cy="1521763"/>
          </a:xfrm>
          <a:prstGeom prst="rect">
            <a:avLst/>
          </a:prstGeom>
          <a:noFill/>
        </p:spPr>
        <p:txBody>
          <a:bodyPr wrap="square" rtlCol="0">
            <a:spAutoFit/>
          </a:bodyPr>
          <a:lstStyle/>
          <a:p>
            <a:pPr algn="ctr">
              <a:lnSpc>
                <a:spcPct val="150000"/>
              </a:lnSpc>
            </a:pPr>
            <a:r>
              <a:rPr lang="vi-VN" sz="3300" b="1" smtClean="0">
                <a:solidFill>
                  <a:schemeClr val="tx2">
                    <a:lumMod val="75000"/>
                  </a:schemeClr>
                </a:solidFill>
              </a:rPr>
              <a:t>A. SỬ </a:t>
            </a:r>
            <a:r>
              <a:rPr lang="vi-VN" sz="3300" b="1">
                <a:solidFill>
                  <a:schemeClr val="tx2">
                    <a:lumMod val="75000"/>
                  </a:schemeClr>
                </a:solidFill>
              </a:rPr>
              <a:t>DỤNG PHẦN MỀM ĐỒ </a:t>
            </a:r>
            <a:r>
              <a:rPr lang="vi-VN" sz="3300" b="1">
                <a:solidFill>
                  <a:schemeClr val="tx2">
                    <a:lumMod val="75000"/>
                  </a:schemeClr>
                </a:solidFill>
              </a:rPr>
              <a:t>HOẠ </a:t>
            </a:r>
            <a:endParaRPr lang="en-US" sz="3300" b="1" smtClean="0">
              <a:solidFill>
                <a:schemeClr val="tx2">
                  <a:lumMod val="75000"/>
                </a:schemeClr>
              </a:solidFill>
            </a:endParaRPr>
          </a:p>
          <a:p>
            <a:pPr algn="ctr">
              <a:lnSpc>
                <a:spcPct val="150000"/>
              </a:lnSpc>
            </a:pPr>
            <a:r>
              <a:rPr lang="vi-VN" sz="3300" b="1" smtClean="0">
                <a:solidFill>
                  <a:schemeClr val="tx2">
                    <a:lumMod val="75000"/>
                  </a:schemeClr>
                </a:solidFill>
              </a:rPr>
              <a:t>TẠO </a:t>
            </a:r>
            <a:r>
              <a:rPr lang="vi-VN" sz="3300" b="1">
                <a:solidFill>
                  <a:schemeClr val="tx2">
                    <a:lumMod val="75000"/>
                  </a:schemeClr>
                </a:solidFill>
              </a:rPr>
              <a:t>SẢN PHẨM SỐ ĐƠN GIẢN</a:t>
            </a:r>
            <a:endParaRPr lang="en-US" sz="3300" b="1">
              <a:solidFill>
                <a:schemeClr val="tx2">
                  <a:lumMod val="75000"/>
                </a:schemeClr>
              </a:solidFill>
            </a:endParaRPr>
          </a:p>
        </p:txBody>
      </p:sp>
      <p:sp>
        <p:nvSpPr>
          <p:cNvPr id="6" name="TextBox 5"/>
          <p:cNvSpPr txBox="1"/>
          <p:nvPr/>
        </p:nvSpPr>
        <p:spPr>
          <a:xfrm>
            <a:off x="0" y="2292356"/>
            <a:ext cx="9141097" cy="2041456"/>
          </a:xfrm>
          <a:prstGeom prst="rect">
            <a:avLst/>
          </a:prstGeom>
          <a:noFill/>
        </p:spPr>
        <p:txBody>
          <a:bodyPr wrap="square" rtlCol="0">
            <a:spAutoFit/>
          </a:bodyPr>
          <a:lstStyle/>
          <a:p>
            <a:pPr algn="ctr">
              <a:lnSpc>
                <a:spcPct val="150000"/>
              </a:lnSpc>
            </a:pPr>
            <a:r>
              <a:rPr lang="vi-VN" sz="4500" b="1">
                <a:solidFill>
                  <a:srgbClr val="FF5F5F"/>
                </a:solidFill>
              </a:rPr>
              <a:t>BÀI 8A. LÀM QUEN </a:t>
            </a:r>
            <a:r>
              <a:rPr lang="vi-VN" sz="4500" b="1">
                <a:solidFill>
                  <a:srgbClr val="FF5F5F"/>
                </a:solidFill>
              </a:rPr>
              <a:t>VỚI </a:t>
            </a:r>
            <a:endParaRPr lang="en-US" sz="4500" b="1" smtClean="0">
              <a:solidFill>
                <a:srgbClr val="FF5F5F"/>
              </a:solidFill>
            </a:endParaRPr>
          </a:p>
          <a:p>
            <a:pPr algn="ctr">
              <a:lnSpc>
                <a:spcPct val="150000"/>
              </a:lnSpc>
            </a:pPr>
            <a:r>
              <a:rPr lang="vi-VN" sz="4500" b="1" smtClean="0">
                <a:solidFill>
                  <a:srgbClr val="FF5F5F"/>
                </a:solidFill>
              </a:rPr>
              <a:t>PHẦN </a:t>
            </a:r>
            <a:r>
              <a:rPr lang="vi-VN" sz="4500" b="1">
                <a:solidFill>
                  <a:srgbClr val="FF5F5F"/>
                </a:solidFill>
              </a:rPr>
              <a:t>MỀM ĐỒ HOẠ</a:t>
            </a:r>
            <a:endParaRPr lang="vi-VN" sz="4500" b="1">
              <a:solidFill>
                <a:srgbClr val="FF5F5F"/>
              </a:solidFill>
            </a:endParaRPr>
          </a:p>
        </p:txBody>
      </p:sp>
      <p:sp>
        <p:nvSpPr>
          <p:cNvPr id="7" name="Google Shape;945;p40"/>
          <p:cNvSpPr/>
          <p:nvPr/>
        </p:nvSpPr>
        <p:spPr>
          <a:xfrm>
            <a:off x="8179599" y="600632"/>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946;p40"/>
          <p:cNvGrpSpPr/>
          <p:nvPr/>
        </p:nvGrpSpPr>
        <p:grpSpPr>
          <a:xfrm>
            <a:off x="7758275" y="3815789"/>
            <a:ext cx="796850" cy="707250"/>
            <a:chOff x="5600100" y="3836025"/>
            <a:chExt cx="796850" cy="707250"/>
          </a:xfrm>
        </p:grpSpPr>
        <p:sp>
          <p:nvSpPr>
            <p:cNvPr id="9" name="Google Shape;947;p40"/>
            <p:cNvSpPr/>
            <p:nvPr/>
          </p:nvSpPr>
          <p:spPr>
            <a:xfrm>
              <a:off x="5600100" y="3836025"/>
              <a:ext cx="336375" cy="679275"/>
            </a:xfrm>
            <a:custGeom>
              <a:avLst/>
              <a:gdLst/>
              <a:ahLst/>
              <a:cxnLst/>
              <a:rect l="l" t="t" r="r" b="b"/>
              <a:pathLst>
                <a:path w="13455" h="27171" extrusionOk="0">
                  <a:moveTo>
                    <a:pt x="2620" y="0"/>
                  </a:moveTo>
                  <a:lnTo>
                    <a:pt x="0" y="4370"/>
                  </a:lnTo>
                  <a:lnTo>
                    <a:pt x="10835" y="27170"/>
                  </a:lnTo>
                  <a:lnTo>
                    <a:pt x="13454" y="22813"/>
                  </a:lnTo>
                  <a:lnTo>
                    <a:pt x="2620"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p40"/>
            <p:cNvSpPr/>
            <p:nvPr/>
          </p:nvSpPr>
          <p:spPr>
            <a:xfrm>
              <a:off x="5665575" y="3836025"/>
              <a:ext cx="731375" cy="601575"/>
            </a:xfrm>
            <a:custGeom>
              <a:avLst/>
              <a:gdLst/>
              <a:ahLst/>
              <a:cxnLst/>
              <a:rect l="l" t="t" r="r" b="b"/>
              <a:pathLst>
                <a:path w="29255" h="24063" extrusionOk="0">
                  <a:moveTo>
                    <a:pt x="1" y="0"/>
                  </a:moveTo>
                  <a:lnTo>
                    <a:pt x="10835" y="22813"/>
                  </a:lnTo>
                  <a:lnTo>
                    <a:pt x="29254" y="24063"/>
                  </a:lnTo>
                  <a:lnTo>
                    <a:pt x="17681" y="233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9;p40"/>
            <p:cNvSpPr/>
            <p:nvPr/>
          </p:nvSpPr>
          <p:spPr>
            <a:xfrm>
              <a:off x="5870950" y="4406325"/>
              <a:ext cx="496225" cy="136950"/>
            </a:xfrm>
            <a:custGeom>
              <a:avLst/>
              <a:gdLst/>
              <a:ahLst/>
              <a:cxnLst/>
              <a:rect l="l" t="t" r="r" b="b"/>
              <a:pathLst>
                <a:path w="19849" h="5478" extrusionOk="0">
                  <a:moveTo>
                    <a:pt x="2620" y="1"/>
                  </a:moveTo>
                  <a:lnTo>
                    <a:pt x="1" y="4358"/>
                  </a:lnTo>
                  <a:lnTo>
                    <a:pt x="19849" y="5477"/>
                  </a:lnTo>
                  <a:lnTo>
                    <a:pt x="16836" y="965"/>
                  </a:lnTo>
                  <a:lnTo>
                    <a:pt x="2620"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50;p40"/>
            <p:cNvSpPr/>
            <p:nvPr/>
          </p:nvSpPr>
          <p:spPr>
            <a:xfrm>
              <a:off x="5889425" y="4406325"/>
              <a:ext cx="486375" cy="103900"/>
            </a:xfrm>
            <a:custGeom>
              <a:avLst/>
              <a:gdLst/>
              <a:ahLst/>
              <a:cxnLst/>
              <a:rect l="l" t="t" r="r" b="b"/>
              <a:pathLst>
                <a:path w="19455" h="4156" extrusionOk="0">
                  <a:moveTo>
                    <a:pt x="1881" y="1"/>
                  </a:moveTo>
                  <a:lnTo>
                    <a:pt x="0" y="3120"/>
                  </a:lnTo>
                  <a:lnTo>
                    <a:pt x="18240" y="4156"/>
                  </a:lnTo>
                  <a:lnTo>
                    <a:pt x="19455" y="1191"/>
                  </a:lnTo>
                  <a:lnTo>
                    <a:pt x="18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51;p40"/>
            <p:cNvSpPr/>
            <p:nvPr/>
          </p:nvSpPr>
          <p:spPr>
            <a:xfrm>
              <a:off x="5665575" y="3836025"/>
              <a:ext cx="731375" cy="601575"/>
            </a:xfrm>
            <a:custGeom>
              <a:avLst/>
              <a:gdLst/>
              <a:ahLst/>
              <a:cxnLst/>
              <a:rect l="l" t="t" r="r" b="b"/>
              <a:pathLst>
                <a:path w="29255" h="24063" fill="none" extrusionOk="0">
                  <a:moveTo>
                    <a:pt x="1" y="0"/>
                  </a:moveTo>
                  <a:lnTo>
                    <a:pt x="10835" y="22813"/>
                  </a:lnTo>
                  <a:lnTo>
                    <a:pt x="29254" y="2406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52;p40"/>
            <p:cNvSpPr/>
            <p:nvPr/>
          </p:nvSpPr>
          <p:spPr>
            <a:xfrm>
              <a:off x="5870950" y="4406325"/>
              <a:ext cx="65525" cy="108975"/>
            </a:xfrm>
            <a:custGeom>
              <a:avLst/>
              <a:gdLst/>
              <a:ahLst/>
              <a:cxnLst/>
              <a:rect l="l" t="t" r="r" b="b"/>
              <a:pathLst>
                <a:path w="2621" h="4359" fill="none" extrusionOk="0">
                  <a:moveTo>
                    <a:pt x="2620" y="1"/>
                  </a:moveTo>
                  <a:lnTo>
                    <a:pt x="1" y="4358"/>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53;p40"/>
            <p:cNvSpPr/>
            <p:nvPr/>
          </p:nvSpPr>
          <p:spPr>
            <a:xfrm>
              <a:off x="5742975" y="3885725"/>
              <a:ext cx="579550" cy="492050"/>
            </a:xfrm>
            <a:custGeom>
              <a:avLst/>
              <a:gdLst/>
              <a:ahLst/>
              <a:cxnLst/>
              <a:rect l="l" t="t" r="r" b="b"/>
              <a:pathLst>
                <a:path w="23182" h="19682" fill="none" extrusionOk="0">
                  <a:moveTo>
                    <a:pt x="0" y="1"/>
                  </a:moveTo>
                  <a:lnTo>
                    <a:pt x="9108" y="18800"/>
                  </a:lnTo>
                  <a:lnTo>
                    <a:pt x="23182" y="19682"/>
                  </a:lnTo>
                  <a:lnTo>
                    <a:pt x="13657" y="1656"/>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4;p40"/>
            <p:cNvSpPr/>
            <p:nvPr/>
          </p:nvSpPr>
          <p:spPr>
            <a:xfrm>
              <a:off x="5780475" y="3966700"/>
              <a:ext cx="341125" cy="31575"/>
            </a:xfrm>
            <a:custGeom>
              <a:avLst/>
              <a:gdLst/>
              <a:ahLst/>
              <a:cxnLst/>
              <a:rect l="l" t="t" r="r" b="b"/>
              <a:pathLst>
                <a:path w="13645" h="1263" fill="none" extrusionOk="0">
                  <a:moveTo>
                    <a:pt x="0" y="0"/>
                  </a:moveTo>
                  <a:lnTo>
                    <a:pt x="13645" y="1262"/>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5;p40"/>
            <p:cNvSpPr/>
            <p:nvPr/>
          </p:nvSpPr>
          <p:spPr>
            <a:xfrm>
              <a:off x="5799825" y="4006575"/>
              <a:ext cx="341425" cy="28900"/>
            </a:xfrm>
            <a:custGeom>
              <a:avLst/>
              <a:gdLst/>
              <a:ahLst/>
              <a:cxnLst/>
              <a:rect l="l" t="t" r="r" b="b"/>
              <a:pathLst>
                <a:path w="13657" h="1156" fill="none" extrusionOk="0">
                  <a:moveTo>
                    <a:pt x="0" y="0"/>
                  </a:moveTo>
                  <a:lnTo>
                    <a:pt x="13657" y="1155"/>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6;p40"/>
            <p:cNvSpPr/>
            <p:nvPr/>
          </p:nvSpPr>
          <p:spPr>
            <a:xfrm>
              <a:off x="5906975" y="4223875"/>
              <a:ext cx="349175" cy="32150"/>
            </a:xfrm>
            <a:custGeom>
              <a:avLst/>
              <a:gdLst/>
              <a:ahLst/>
              <a:cxnLst/>
              <a:rect l="l" t="t" r="r" b="b"/>
              <a:pathLst>
                <a:path w="13967" h="1286" fill="none" extrusionOk="0">
                  <a:moveTo>
                    <a:pt x="1" y="0"/>
                  </a:moveTo>
                  <a:lnTo>
                    <a:pt x="13967" y="1286"/>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7;p40"/>
            <p:cNvSpPr/>
            <p:nvPr/>
          </p:nvSpPr>
          <p:spPr>
            <a:xfrm>
              <a:off x="5926325" y="4264050"/>
              <a:ext cx="349475" cy="29200"/>
            </a:xfrm>
            <a:custGeom>
              <a:avLst/>
              <a:gdLst/>
              <a:ahLst/>
              <a:cxnLst/>
              <a:rect l="l" t="t" r="r" b="b"/>
              <a:pathLst>
                <a:path w="13979" h="1168" fill="none" extrusionOk="0">
                  <a:moveTo>
                    <a:pt x="0" y="0"/>
                  </a:moveTo>
                  <a:lnTo>
                    <a:pt x="13978" y="1167"/>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8;p40"/>
            <p:cNvSpPr/>
            <p:nvPr/>
          </p:nvSpPr>
          <p:spPr>
            <a:xfrm>
              <a:off x="5669750" y="3991700"/>
              <a:ext cx="69675" cy="100325"/>
            </a:xfrm>
            <a:custGeom>
              <a:avLst/>
              <a:gdLst/>
              <a:ahLst/>
              <a:cxnLst/>
              <a:rect l="l" t="t" r="r" b="b"/>
              <a:pathLst>
                <a:path w="2787" h="4013" fill="none" extrusionOk="0">
                  <a:moveTo>
                    <a:pt x="2786" y="0"/>
                  </a:moveTo>
                  <a:lnTo>
                    <a:pt x="0" y="401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9;p40"/>
            <p:cNvSpPr/>
            <p:nvPr/>
          </p:nvSpPr>
          <p:spPr>
            <a:xfrm>
              <a:off x="5783150" y="4224750"/>
              <a:ext cx="67300" cy="106000"/>
            </a:xfrm>
            <a:custGeom>
              <a:avLst/>
              <a:gdLst/>
              <a:ahLst/>
              <a:cxnLst/>
              <a:rect l="l" t="t" r="r" b="b"/>
              <a:pathLst>
                <a:path w="2692" h="4240" fill="none" extrusionOk="0">
                  <a:moveTo>
                    <a:pt x="2691" y="1"/>
                  </a:moveTo>
                  <a:lnTo>
                    <a:pt x="1" y="423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0;p40"/>
            <p:cNvSpPr/>
            <p:nvPr/>
          </p:nvSpPr>
          <p:spPr>
            <a:xfrm>
              <a:off x="5639975" y="3925325"/>
              <a:ext cx="40800" cy="73525"/>
            </a:xfrm>
            <a:custGeom>
              <a:avLst/>
              <a:gdLst/>
              <a:ahLst/>
              <a:cxnLst/>
              <a:rect l="l" t="t" r="r" b="b"/>
              <a:pathLst>
                <a:path w="1632" h="2941" fill="none" extrusionOk="0">
                  <a:moveTo>
                    <a:pt x="1632" y="1465"/>
                  </a:moveTo>
                  <a:cubicBezTo>
                    <a:pt x="1632" y="2286"/>
                    <a:pt x="1263" y="2941"/>
                    <a:pt x="810" y="2941"/>
                  </a:cubicBezTo>
                  <a:cubicBezTo>
                    <a:pt x="370" y="2941"/>
                    <a:pt x="1" y="2286"/>
                    <a:pt x="1" y="1465"/>
                  </a:cubicBezTo>
                  <a:cubicBezTo>
                    <a:pt x="1" y="655"/>
                    <a:pt x="370" y="0"/>
                    <a:pt x="810" y="0"/>
                  </a:cubicBezTo>
                  <a:cubicBezTo>
                    <a:pt x="1263" y="0"/>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1;p40"/>
            <p:cNvSpPr/>
            <p:nvPr/>
          </p:nvSpPr>
          <p:spPr>
            <a:xfrm>
              <a:off x="5839400" y="4336375"/>
              <a:ext cx="40800" cy="73550"/>
            </a:xfrm>
            <a:custGeom>
              <a:avLst/>
              <a:gdLst/>
              <a:ahLst/>
              <a:cxnLst/>
              <a:rect l="l" t="t" r="r" b="b"/>
              <a:pathLst>
                <a:path w="1632" h="2942" fill="none" extrusionOk="0">
                  <a:moveTo>
                    <a:pt x="1632" y="1465"/>
                  </a:moveTo>
                  <a:cubicBezTo>
                    <a:pt x="1632" y="2287"/>
                    <a:pt x="1263" y="2941"/>
                    <a:pt x="810" y="2941"/>
                  </a:cubicBezTo>
                  <a:cubicBezTo>
                    <a:pt x="358" y="2941"/>
                    <a:pt x="1" y="2287"/>
                    <a:pt x="1" y="1465"/>
                  </a:cubicBezTo>
                  <a:cubicBezTo>
                    <a:pt x="1" y="655"/>
                    <a:pt x="358" y="1"/>
                    <a:pt x="810" y="1"/>
                  </a:cubicBezTo>
                  <a:cubicBezTo>
                    <a:pt x="1263" y="1"/>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2;p40"/>
            <p:cNvSpPr/>
            <p:nvPr/>
          </p:nvSpPr>
          <p:spPr>
            <a:xfrm>
              <a:off x="5910550" y="4446800"/>
              <a:ext cx="450675" cy="28000"/>
            </a:xfrm>
            <a:custGeom>
              <a:avLst/>
              <a:gdLst/>
              <a:ahLst/>
              <a:cxnLst/>
              <a:rect l="l" t="t" r="r" b="b"/>
              <a:pathLst>
                <a:path w="18027" h="1120" fill="none" extrusionOk="0">
                  <a:moveTo>
                    <a:pt x="0" y="1"/>
                  </a:moveTo>
                  <a:lnTo>
                    <a:pt x="18026" y="112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993;p40"/>
          <p:cNvGrpSpPr/>
          <p:nvPr/>
        </p:nvGrpSpPr>
        <p:grpSpPr>
          <a:xfrm flipH="1">
            <a:off x="577239" y="3618139"/>
            <a:ext cx="1023675" cy="986750"/>
            <a:chOff x="2087750" y="3096950"/>
            <a:chExt cx="1023675" cy="986750"/>
          </a:xfrm>
        </p:grpSpPr>
        <p:sp>
          <p:nvSpPr>
            <p:cNvPr id="26" name="Google Shape;994;p40"/>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5;p40"/>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6;p40"/>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7;p40"/>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8;p40"/>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9;p40"/>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0;p40"/>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1;p40"/>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2;p40"/>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3;p40"/>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4;p40"/>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5;p40"/>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6;p40"/>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7;p40"/>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8;p40"/>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9;p40"/>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0;p40"/>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1;p40"/>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2;p40"/>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3;p40"/>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4;p40"/>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5;p40"/>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6;p40"/>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7;p40"/>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8;p40"/>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1020;p40"/>
          <p:cNvSpPr/>
          <p:nvPr/>
        </p:nvSpPr>
        <p:spPr>
          <a:xfrm>
            <a:off x="8128712" y="20483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1022;p40"/>
          <p:cNvGrpSpPr/>
          <p:nvPr/>
        </p:nvGrpSpPr>
        <p:grpSpPr>
          <a:xfrm rot="3078532">
            <a:off x="670986" y="560453"/>
            <a:ext cx="322389" cy="400061"/>
            <a:chOff x="6322500" y="3044550"/>
            <a:chExt cx="322400" cy="400075"/>
          </a:xfrm>
        </p:grpSpPr>
        <p:sp>
          <p:nvSpPr>
            <p:cNvPr id="53" name="Google Shape;1023;p40"/>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4;p40"/>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5;p40"/>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6;p40"/>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6513927"/>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200" b="1">
                <a:solidFill>
                  <a:srgbClr val="FFFF00"/>
                </a:solidFill>
                <a:cs typeface="Arial" panose="020B0604020202020204" pitchFamily="34" charset="0"/>
              </a:rPr>
              <a:t>Câu 6: Để lật quả bóng từ Hình 1 thành Hình 2</a:t>
            </a:r>
            <a:r>
              <a:rPr lang="vi-VN" sz="2200" b="1">
                <a:solidFill>
                  <a:srgbClr val="FFFF00"/>
                </a:solidFill>
                <a:cs typeface="Arial" panose="020B0604020202020204" pitchFamily="34" charset="0"/>
              </a:rPr>
              <a:t>, </a:t>
            </a:r>
            <a:endParaRPr lang="en-US" sz="2200" b="1" smtClean="0">
              <a:solidFill>
                <a:srgbClr val="FFFF00"/>
              </a:solidFill>
              <a:cs typeface="Arial" panose="020B0604020202020204" pitchFamily="34" charset="0"/>
            </a:endParaRPr>
          </a:p>
          <a:p>
            <a:pPr algn="ctr" defTabSz="914378">
              <a:lnSpc>
                <a:spcPct val="150000"/>
              </a:lnSpc>
            </a:pPr>
            <a:r>
              <a:rPr lang="vi-VN" sz="2200" b="1" smtClean="0">
                <a:solidFill>
                  <a:srgbClr val="FFFF00"/>
                </a:solidFill>
                <a:cs typeface="Arial" panose="020B0604020202020204" pitchFamily="34" charset="0"/>
              </a:rPr>
              <a:t>em </a:t>
            </a:r>
            <a:r>
              <a:rPr lang="vi-VN" sz="2200" b="1">
                <a:solidFill>
                  <a:srgbClr val="FFFF00"/>
                </a:solidFill>
                <a:cs typeface="Arial" panose="020B0604020202020204" pitchFamily="34" charset="0"/>
              </a:rPr>
              <a:t>cần thực hiện như thế nào?</a:t>
            </a:r>
          </a:p>
          <a:p>
            <a:pPr defTabSz="914378">
              <a:lnSpc>
                <a:spcPct val="150000"/>
              </a:lnSpc>
            </a:pPr>
            <a:r>
              <a:rPr lang="vi-VN" sz="2200" b="1">
                <a:solidFill>
                  <a:srgbClr val="FFFF00"/>
                </a:solidFill>
                <a:cs typeface="Arial" panose="020B0604020202020204" pitchFamily="34" charset="0"/>
              </a:rPr>
              <a:t>A. Rotate → Flip vertical.</a:t>
            </a:r>
          </a:p>
          <a:p>
            <a:pPr defTabSz="914378">
              <a:lnSpc>
                <a:spcPct val="150000"/>
              </a:lnSpc>
            </a:pPr>
            <a:r>
              <a:rPr lang="vi-VN" sz="2200" b="1">
                <a:solidFill>
                  <a:srgbClr val="FFFF00"/>
                </a:solidFill>
                <a:cs typeface="Arial" panose="020B0604020202020204" pitchFamily="34" charset="0"/>
              </a:rPr>
              <a:t>B. Rotate → Flip horizontal.</a:t>
            </a:r>
          </a:p>
          <a:p>
            <a:pPr defTabSz="914378">
              <a:lnSpc>
                <a:spcPct val="150000"/>
              </a:lnSpc>
            </a:pPr>
            <a:r>
              <a:rPr lang="vi-VN" sz="2200" b="1">
                <a:solidFill>
                  <a:srgbClr val="FFFF00"/>
                </a:solidFill>
                <a:cs typeface="Arial" panose="020B0604020202020204" pitchFamily="34" charset="0"/>
              </a:rPr>
              <a:t>C. Rotate </a:t>
            </a:r>
            <a:r>
              <a:rPr lang="vi-VN" sz="2200" b="1">
                <a:solidFill>
                  <a:srgbClr val="FFFF00"/>
                </a:solidFill>
                <a:cs typeface="Arial" panose="020B0604020202020204" pitchFamily="34" charset="0"/>
              </a:rPr>
              <a:t>→ </a:t>
            </a:r>
            <a:r>
              <a:rPr lang="vi-VN" sz="2200" b="1" smtClean="0">
                <a:solidFill>
                  <a:srgbClr val="FFFF00"/>
                </a:solidFill>
                <a:cs typeface="Arial" panose="020B0604020202020204" pitchFamily="34" charset="0"/>
              </a:rPr>
              <a:t>180</a:t>
            </a:r>
            <a:r>
              <a:rPr lang="en-US" sz="2200" b="1" baseline="30000" smtClean="0">
                <a:solidFill>
                  <a:srgbClr val="FFFF00"/>
                </a:solidFill>
                <a:cs typeface="Arial" panose="020B0604020202020204" pitchFamily="34" charset="0"/>
              </a:rPr>
              <a:t>O</a:t>
            </a:r>
            <a:r>
              <a:rPr lang="vi-VN" sz="2200" b="1" smtClean="0">
                <a:solidFill>
                  <a:srgbClr val="FFFF00"/>
                </a:solidFill>
                <a:cs typeface="Arial" panose="020B0604020202020204" pitchFamily="34" charset="0"/>
              </a:rPr>
              <a:t>.</a:t>
            </a:r>
            <a:endParaRPr lang="vi-VN" sz="2200" b="1">
              <a:solidFill>
                <a:srgbClr val="FFFF00"/>
              </a:solidFill>
              <a:cs typeface="Arial" panose="020B0604020202020204" pitchFamily="34" charset="0"/>
            </a:endParaRPr>
          </a:p>
          <a:p>
            <a:pPr defTabSz="914378">
              <a:lnSpc>
                <a:spcPct val="150000"/>
              </a:lnSpc>
            </a:pPr>
            <a:r>
              <a:rPr lang="vi-VN" sz="2200" b="1">
                <a:solidFill>
                  <a:srgbClr val="FFFF00"/>
                </a:solidFill>
                <a:cs typeface="Arial" panose="020B0604020202020204" pitchFamily="34" charset="0"/>
              </a:rPr>
              <a:t>D. Rotate → </a:t>
            </a:r>
            <a:r>
              <a:rPr lang="vi-VN" sz="2200" b="1">
                <a:solidFill>
                  <a:srgbClr val="FFFF00"/>
                </a:solidFill>
                <a:cs typeface="Arial" panose="020B0604020202020204" pitchFamily="34" charset="0"/>
              </a:rPr>
              <a:t>Rotate </a:t>
            </a:r>
            <a:r>
              <a:rPr lang="vi-VN" sz="2200" b="1" smtClean="0">
                <a:solidFill>
                  <a:srgbClr val="FFFF00"/>
                </a:solidFill>
                <a:cs typeface="Arial" panose="020B0604020202020204" pitchFamily="34" charset="0"/>
              </a:rPr>
              <a:t>right</a:t>
            </a:r>
            <a:r>
              <a:rPr lang="en-US" sz="2200" b="1" smtClean="0">
                <a:solidFill>
                  <a:srgbClr val="FFFF00"/>
                </a:solidFill>
                <a:cs typeface="Arial" panose="020B0604020202020204" pitchFamily="34" charset="0"/>
              </a:rPr>
              <a:t> 90</a:t>
            </a:r>
            <a:r>
              <a:rPr lang="en-US" sz="2200" b="1" baseline="30000" smtClean="0">
                <a:solidFill>
                  <a:srgbClr val="FFFF00"/>
                </a:solidFill>
                <a:cs typeface="Arial" panose="020B0604020202020204" pitchFamily="34" charset="0"/>
              </a:rPr>
              <a:t>O</a:t>
            </a:r>
            <a:r>
              <a:rPr lang="vi-VN" sz="2200" b="1" smtClean="0">
                <a:solidFill>
                  <a:srgbClr val="FFFF00"/>
                </a:solidFill>
                <a:cs typeface="Arial" panose="020B0604020202020204" pitchFamily="34" charset="0"/>
              </a:rPr>
              <a:t>.</a:t>
            </a:r>
            <a:endParaRPr lang="en-US" sz="2200" b="1" smtClean="0">
              <a:solidFill>
                <a:srgbClr val="FFFF00"/>
              </a:solidFill>
              <a:cs typeface="Arial" panose="020B0604020202020204" pitchFamily="34" charset="0"/>
            </a:endParaRPr>
          </a:p>
          <a:p>
            <a:pPr defTabSz="914378">
              <a:lnSpc>
                <a:spcPct val="150000"/>
              </a:lnSpc>
            </a:pPr>
            <a:endParaRPr lang="vi-VN" sz="2200" b="1" dirty="0" err="1">
              <a:solidFill>
                <a:srgbClr val="FFFF00"/>
              </a:solidFill>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B</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pic>
        <p:nvPicPr>
          <p:cNvPr id="41" name="Picture 40"/>
          <p:cNvPicPr/>
          <p:nvPr/>
        </p:nvPicPr>
        <p:blipFill>
          <a:blip r:embed="rId12"/>
          <a:stretch>
            <a:fillRect/>
          </a:stretch>
        </p:blipFill>
        <p:spPr>
          <a:xfrm>
            <a:off x="5677228" y="1632347"/>
            <a:ext cx="2656689" cy="1521958"/>
          </a:xfrm>
          <a:prstGeom prst="rect">
            <a:avLst/>
          </a:prstGeom>
        </p:spPr>
      </p:pic>
    </p:spTree>
    <p:extLst>
      <p:ext uri="{BB962C8B-B14F-4D97-AF65-F5344CB8AC3E}">
        <p14:creationId xmlns:p14="http://schemas.microsoft.com/office/powerpoint/2010/main" val="2914299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5"/>
                    </p:tgtEl>
                  </p:cond>
                </p:stCondLst>
                <p:endSync evt="end" delay="0">
                  <p:rtn val="all"/>
                </p:endSync>
                <p:childTnLst>
                  <p:par>
                    <p:cTn id="67" fill="hold">
                      <p:stCondLst>
                        <p:cond delay="0"/>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up)">
                                      <p:cBhvr>
                                        <p:cTn id="71" dur="200"/>
                                        <p:tgtEl>
                                          <p:spTgt spid="8"/>
                                        </p:tgtEl>
                                      </p:cBhvr>
                                    </p:animEffect>
                                  </p:childTnLst>
                                </p:cTn>
                              </p:par>
                            </p:childTnLst>
                          </p:cTn>
                        </p:par>
                        <p:par>
                          <p:cTn id="72" fill="hold">
                            <p:stCondLst>
                              <p:cond delay="200"/>
                            </p:stCondLst>
                            <p:childTnLst>
                              <p:par>
                                <p:cTn id="73" presetID="17" presetClass="entr" presetSubtype="8" fill="hold" nodeType="after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300" fill="hold"/>
                                        <p:tgtEl>
                                          <p:spTgt spid="31"/>
                                        </p:tgtEl>
                                        <p:attrNameLst>
                                          <p:attrName>ppt_x</p:attrName>
                                        </p:attrNameLst>
                                      </p:cBhvr>
                                      <p:tavLst>
                                        <p:tav tm="0">
                                          <p:val>
                                            <p:strVal val="#ppt_x-#ppt_w/2"/>
                                          </p:val>
                                        </p:tav>
                                        <p:tav tm="100000">
                                          <p:val>
                                            <p:strVal val="#ppt_x"/>
                                          </p:val>
                                        </p:tav>
                                      </p:tavLst>
                                    </p:anim>
                                    <p:anim calcmode="lin" valueType="num">
                                      <p:cBhvr>
                                        <p:cTn id="76" dur="300" fill="hold"/>
                                        <p:tgtEl>
                                          <p:spTgt spid="31"/>
                                        </p:tgtEl>
                                        <p:attrNameLst>
                                          <p:attrName>ppt_y</p:attrName>
                                        </p:attrNameLst>
                                      </p:cBhvr>
                                      <p:tavLst>
                                        <p:tav tm="0">
                                          <p:val>
                                            <p:strVal val="#ppt_y"/>
                                          </p:val>
                                        </p:tav>
                                        <p:tav tm="100000">
                                          <p:val>
                                            <p:strVal val="#ppt_y"/>
                                          </p:val>
                                        </p:tav>
                                      </p:tavLst>
                                    </p:anim>
                                    <p:anim calcmode="lin" valueType="num">
                                      <p:cBhvr>
                                        <p:cTn id="77" dur="300" fill="hold"/>
                                        <p:tgtEl>
                                          <p:spTgt spid="31"/>
                                        </p:tgtEl>
                                        <p:attrNameLst>
                                          <p:attrName>ppt_w</p:attrName>
                                        </p:attrNameLst>
                                      </p:cBhvr>
                                      <p:tavLst>
                                        <p:tav tm="0">
                                          <p:val>
                                            <p:fltVal val="0"/>
                                          </p:val>
                                        </p:tav>
                                        <p:tav tm="100000">
                                          <p:val>
                                            <p:strVal val="#ppt_w"/>
                                          </p:val>
                                        </p:tav>
                                      </p:tavLst>
                                    </p:anim>
                                    <p:anim calcmode="lin" valueType="num">
                                      <p:cBhvr>
                                        <p:cTn id="7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069387" y="2246577"/>
            <a:ext cx="6943247" cy="1801840"/>
          </a:xfrm>
          <a:prstGeom prst="rect">
            <a:avLst/>
          </a:prstGeom>
          <a:noFill/>
        </p:spPr>
        <p:txBody>
          <a:bodyPr wrap="none" lIns="68580" tIns="34290" rIns="68580" bIns="34290">
            <a:spAutoFit/>
          </a:bodyPr>
          <a:lstStyle/>
          <a:p>
            <a:pPr algn="ctr" defTabSz="914378">
              <a:lnSpc>
                <a:spcPct val="150000"/>
              </a:lnSpc>
            </a:pPr>
            <a:r>
              <a:rPr lang="en-US" sz="4000" b="1" smtClean="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CHÚC MỪNG CÁC EM ĐÃ </a:t>
            </a:r>
          </a:p>
          <a:p>
            <a:pPr algn="ctr" defTabSz="914378">
              <a:lnSpc>
                <a:spcPct val="150000"/>
              </a:lnSpc>
            </a:pPr>
            <a:r>
              <a:rPr lang="en-US" sz="4000" b="1" smtClean="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HOÀN THÀNH THỬ THÁCH!</a:t>
            </a:r>
            <a:endParaRPr lang="en-US" sz="40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715" y="304801"/>
            <a:ext cx="2386589" cy="1793066"/>
          </a:xfrm>
          <a:prstGeom prst="rect">
            <a:avLst/>
          </a:prstGeom>
          <a:noFill/>
        </p:spPr>
      </p:pic>
    </p:spTree>
    <p:extLst>
      <p:ext uri="{BB962C8B-B14F-4D97-AF65-F5344CB8AC3E}">
        <p14:creationId xmlns:p14="http://schemas.microsoft.com/office/powerpoint/2010/main" val="1172878115"/>
      </p:ext>
    </p:extLst>
  </p:cSld>
  <p:clrMapOvr>
    <a:masterClrMapping/>
  </p:clrMapOvr>
  <p:transition spd="med">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grpSp>
        <p:nvGrpSpPr>
          <p:cNvPr id="2232" name="Google Shape;2232;p55"/>
          <p:cNvGrpSpPr/>
          <p:nvPr/>
        </p:nvGrpSpPr>
        <p:grpSpPr>
          <a:xfrm>
            <a:off x="1228125" y="3138475"/>
            <a:ext cx="1001625" cy="912475"/>
            <a:chOff x="-2531275" y="2648900"/>
            <a:chExt cx="1001625" cy="912475"/>
          </a:xfrm>
        </p:grpSpPr>
        <p:sp>
          <p:nvSpPr>
            <p:cNvPr id="2233" name="Google Shape;2233;p55"/>
            <p:cNvSpPr/>
            <p:nvPr/>
          </p:nvSpPr>
          <p:spPr>
            <a:xfrm>
              <a:off x="-2531275" y="2648900"/>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5"/>
            <p:cNvSpPr/>
            <p:nvPr/>
          </p:nvSpPr>
          <p:spPr>
            <a:xfrm>
              <a:off x="-2187500" y="3477650"/>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5"/>
            <p:cNvSpPr/>
            <p:nvPr/>
          </p:nvSpPr>
          <p:spPr>
            <a:xfrm>
              <a:off x="-2311325" y="3395775"/>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5"/>
            <p:cNvSpPr/>
            <p:nvPr/>
          </p:nvSpPr>
          <p:spPr>
            <a:xfrm>
              <a:off x="-2424125" y="3306500"/>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5"/>
            <p:cNvSpPr/>
            <p:nvPr/>
          </p:nvSpPr>
          <p:spPr>
            <a:xfrm>
              <a:off x="-2454475" y="3213325"/>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5"/>
            <p:cNvSpPr/>
            <p:nvPr/>
          </p:nvSpPr>
          <p:spPr>
            <a:xfrm>
              <a:off x="-2488125" y="3120150"/>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5"/>
            <p:cNvSpPr/>
            <p:nvPr/>
          </p:nvSpPr>
          <p:spPr>
            <a:xfrm>
              <a:off x="-2484850" y="3026700"/>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5"/>
            <p:cNvSpPr/>
            <p:nvPr/>
          </p:nvSpPr>
          <p:spPr>
            <a:xfrm>
              <a:off x="-2465500" y="2934125"/>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5"/>
            <p:cNvSpPr/>
            <p:nvPr/>
          </p:nvSpPr>
          <p:spPr>
            <a:xfrm>
              <a:off x="-2431575" y="2840650"/>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5"/>
            <p:cNvSpPr/>
            <p:nvPr/>
          </p:nvSpPr>
          <p:spPr>
            <a:xfrm>
              <a:off x="-2344950" y="2747500"/>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5"/>
            <p:cNvSpPr/>
            <p:nvPr/>
          </p:nvSpPr>
          <p:spPr>
            <a:xfrm>
              <a:off x="-2246125" y="2669200"/>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5"/>
            <p:cNvSpPr/>
            <p:nvPr/>
          </p:nvSpPr>
          <p:spPr>
            <a:xfrm>
              <a:off x="-2376200" y="3128750"/>
              <a:ext cx="149750" cy="131675"/>
            </a:xfrm>
            <a:custGeom>
              <a:avLst/>
              <a:gdLst/>
              <a:ahLst/>
              <a:cxnLst/>
              <a:rect l="l" t="t" r="r" b="b"/>
              <a:pathLst>
                <a:path w="5990" h="5267" extrusionOk="0">
                  <a:moveTo>
                    <a:pt x="3004" y="1"/>
                  </a:moveTo>
                  <a:cubicBezTo>
                    <a:pt x="2666" y="1"/>
                    <a:pt x="2321" y="66"/>
                    <a:pt x="1989" y="204"/>
                  </a:cubicBezTo>
                  <a:cubicBezTo>
                    <a:pt x="643" y="752"/>
                    <a:pt x="0" y="2300"/>
                    <a:pt x="560" y="3645"/>
                  </a:cubicBezTo>
                  <a:cubicBezTo>
                    <a:pt x="981" y="4658"/>
                    <a:pt x="1956" y="5266"/>
                    <a:pt x="2986" y="5266"/>
                  </a:cubicBezTo>
                  <a:cubicBezTo>
                    <a:pt x="3324" y="5266"/>
                    <a:pt x="3668" y="5201"/>
                    <a:pt x="4001" y="5062"/>
                  </a:cubicBezTo>
                  <a:cubicBezTo>
                    <a:pt x="5346" y="4514"/>
                    <a:pt x="5989" y="2967"/>
                    <a:pt x="5430" y="1621"/>
                  </a:cubicBezTo>
                  <a:cubicBezTo>
                    <a:pt x="5008" y="608"/>
                    <a:pt x="4034" y="1"/>
                    <a:pt x="300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5"/>
            <p:cNvSpPr/>
            <p:nvPr/>
          </p:nvSpPr>
          <p:spPr>
            <a:xfrm>
              <a:off x="-2339900" y="3171950"/>
              <a:ext cx="53625" cy="49900"/>
            </a:xfrm>
            <a:custGeom>
              <a:avLst/>
              <a:gdLst/>
              <a:ahLst/>
              <a:cxnLst/>
              <a:rect l="l" t="t" r="r" b="b"/>
              <a:pathLst>
                <a:path w="2145" h="1996" extrusionOk="0">
                  <a:moveTo>
                    <a:pt x="274" y="1"/>
                  </a:moveTo>
                  <a:cubicBezTo>
                    <a:pt x="127" y="1"/>
                    <a:pt x="1" y="191"/>
                    <a:pt x="132" y="322"/>
                  </a:cubicBezTo>
                  <a:lnTo>
                    <a:pt x="1751" y="1941"/>
                  </a:lnTo>
                  <a:cubicBezTo>
                    <a:pt x="1790" y="1980"/>
                    <a:pt x="1833" y="1996"/>
                    <a:pt x="1876" y="1996"/>
                  </a:cubicBezTo>
                  <a:cubicBezTo>
                    <a:pt x="2017" y="1996"/>
                    <a:pt x="2144" y="1816"/>
                    <a:pt x="2025" y="1679"/>
                  </a:cubicBezTo>
                  <a:lnTo>
                    <a:pt x="394" y="48"/>
                  </a:lnTo>
                  <a:cubicBezTo>
                    <a:pt x="356" y="15"/>
                    <a:pt x="314" y="1"/>
                    <a:pt x="27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5"/>
            <p:cNvSpPr/>
            <p:nvPr/>
          </p:nvSpPr>
          <p:spPr>
            <a:xfrm>
              <a:off x="-2339875" y="3171950"/>
              <a:ext cx="53650" cy="49850"/>
            </a:xfrm>
            <a:custGeom>
              <a:avLst/>
              <a:gdLst/>
              <a:ahLst/>
              <a:cxnLst/>
              <a:rect l="l" t="t" r="r" b="b"/>
              <a:pathLst>
                <a:path w="2146" h="1994" extrusionOk="0">
                  <a:moveTo>
                    <a:pt x="1870" y="1"/>
                  </a:moveTo>
                  <a:cubicBezTo>
                    <a:pt x="1830" y="1"/>
                    <a:pt x="1788" y="15"/>
                    <a:pt x="1750" y="48"/>
                  </a:cubicBezTo>
                  <a:lnTo>
                    <a:pt x="131" y="1667"/>
                  </a:lnTo>
                  <a:cubicBezTo>
                    <a:pt x="1" y="1797"/>
                    <a:pt x="125" y="1993"/>
                    <a:pt x="270" y="1993"/>
                  </a:cubicBezTo>
                  <a:cubicBezTo>
                    <a:pt x="311" y="1993"/>
                    <a:pt x="354" y="1978"/>
                    <a:pt x="393" y="1941"/>
                  </a:cubicBezTo>
                  <a:lnTo>
                    <a:pt x="2024" y="322"/>
                  </a:lnTo>
                  <a:cubicBezTo>
                    <a:pt x="2146" y="191"/>
                    <a:pt x="2017" y="1"/>
                    <a:pt x="18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5"/>
            <p:cNvSpPr/>
            <p:nvPr/>
          </p:nvSpPr>
          <p:spPr>
            <a:xfrm>
              <a:off x="-1857375" y="3128800"/>
              <a:ext cx="149425" cy="131875"/>
            </a:xfrm>
            <a:custGeom>
              <a:avLst/>
              <a:gdLst/>
              <a:ahLst/>
              <a:cxnLst/>
              <a:rect l="l" t="t" r="r" b="b"/>
              <a:pathLst>
                <a:path w="5977" h="5275" extrusionOk="0">
                  <a:moveTo>
                    <a:pt x="2992" y="0"/>
                  </a:moveTo>
                  <a:cubicBezTo>
                    <a:pt x="1956" y="0"/>
                    <a:pt x="973" y="616"/>
                    <a:pt x="560" y="1631"/>
                  </a:cubicBezTo>
                  <a:cubicBezTo>
                    <a:pt x="0" y="2977"/>
                    <a:pt x="631" y="4512"/>
                    <a:pt x="1976" y="5072"/>
                  </a:cubicBezTo>
                  <a:cubicBezTo>
                    <a:pt x="2306" y="5209"/>
                    <a:pt x="2648" y="5274"/>
                    <a:pt x="2985" y="5274"/>
                  </a:cubicBezTo>
                  <a:cubicBezTo>
                    <a:pt x="4021" y="5274"/>
                    <a:pt x="5004" y="4659"/>
                    <a:pt x="5417" y="3643"/>
                  </a:cubicBezTo>
                  <a:cubicBezTo>
                    <a:pt x="5977" y="2298"/>
                    <a:pt x="5346" y="762"/>
                    <a:pt x="4001" y="202"/>
                  </a:cubicBezTo>
                  <a:cubicBezTo>
                    <a:pt x="3671" y="65"/>
                    <a:pt x="3329" y="0"/>
                    <a:pt x="299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5"/>
            <p:cNvSpPr/>
            <p:nvPr/>
          </p:nvSpPr>
          <p:spPr>
            <a:xfrm>
              <a:off x="-1797250" y="3171950"/>
              <a:ext cx="53600" cy="49850"/>
            </a:xfrm>
            <a:custGeom>
              <a:avLst/>
              <a:gdLst/>
              <a:ahLst/>
              <a:cxnLst/>
              <a:rect l="l" t="t" r="r" b="b"/>
              <a:pathLst>
                <a:path w="2144" h="1994" extrusionOk="0">
                  <a:moveTo>
                    <a:pt x="1860" y="1"/>
                  </a:moveTo>
                  <a:cubicBezTo>
                    <a:pt x="1822" y="1"/>
                    <a:pt x="1783" y="15"/>
                    <a:pt x="1750" y="48"/>
                  </a:cubicBezTo>
                  <a:lnTo>
                    <a:pt x="131" y="1667"/>
                  </a:lnTo>
                  <a:cubicBezTo>
                    <a:pt x="1" y="1797"/>
                    <a:pt x="125" y="1993"/>
                    <a:pt x="270" y="1993"/>
                  </a:cubicBezTo>
                  <a:cubicBezTo>
                    <a:pt x="311" y="1993"/>
                    <a:pt x="354" y="1978"/>
                    <a:pt x="393" y="1941"/>
                  </a:cubicBezTo>
                  <a:lnTo>
                    <a:pt x="2012" y="322"/>
                  </a:lnTo>
                  <a:cubicBezTo>
                    <a:pt x="2143" y="191"/>
                    <a:pt x="2002" y="1"/>
                    <a:pt x="186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5"/>
            <p:cNvSpPr/>
            <p:nvPr/>
          </p:nvSpPr>
          <p:spPr>
            <a:xfrm>
              <a:off x="-1797800" y="3171950"/>
              <a:ext cx="54075" cy="49900"/>
            </a:xfrm>
            <a:custGeom>
              <a:avLst/>
              <a:gdLst/>
              <a:ahLst/>
              <a:cxnLst/>
              <a:rect l="l" t="t" r="r" b="b"/>
              <a:pathLst>
                <a:path w="2163" h="1996" extrusionOk="0">
                  <a:moveTo>
                    <a:pt x="293" y="1"/>
                  </a:moveTo>
                  <a:cubicBezTo>
                    <a:pt x="140" y="1"/>
                    <a:pt x="1" y="191"/>
                    <a:pt x="141" y="322"/>
                  </a:cubicBezTo>
                  <a:lnTo>
                    <a:pt x="1772" y="1941"/>
                  </a:lnTo>
                  <a:cubicBezTo>
                    <a:pt x="1808" y="1980"/>
                    <a:pt x="1850" y="1996"/>
                    <a:pt x="1892" y="1996"/>
                  </a:cubicBezTo>
                  <a:cubicBezTo>
                    <a:pt x="2030" y="1996"/>
                    <a:pt x="2162" y="1816"/>
                    <a:pt x="2034" y="1679"/>
                  </a:cubicBezTo>
                  <a:lnTo>
                    <a:pt x="415" y="48"/>
                  </a:lnTo>
                  <a:cubicBezTo>
                    <a:pt x="377" y="15"/>
                    <a:pt x="334" y="1"/>
                    <a:pt x="2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5"/>
            <p:cNvSpPr/>
            <p:nvPr/>
          </p:nvSpPr>
          <p:spPr>
            <a:xfrm>
              <a:off x="-2278275" y="2955850"/>
              <a:ext cx="475675" cy="495350"/>
            </a:xfrm>
            <a:custGeom>
              <a:avLst/>
              <a:gdLst/>
              <a:ahLst/>
              <a:cxnLst/>
              <a:rect l="l" t="t" r="r" b="b"/>
              <a:pathLst>
                <a:path w="19027" h="19814" extrusionOk="0">
                  <a:moveTo>
                    <a:pt x="7073" y="1"/>
                  </a:moveTo>
                  <a:cubicBezTo>
                    <a:pt x="5120" y="1"/>
                    <a:pt x="3346" y="798"/>
                    <a:pt x="2072" y="2072"/>
                  </a:cubicBezTo>
                  <a:cubicBezTo>
                    <a:pt x="786" y="3358"/>
                    <a:pt x="1" y="5120"/>
                    <a:pt x="1" y="7073"/>
                  </a:cubicBezTo>
                  <a:lnTo>
                    <a:pt x="1" y="10168"/>
                  </a:lnTo>
                  <a:cubicBezTo>
                    <a:pt x="1" y="15395"/>
                    <a:pt x="4156" y="19741"/>
                    <a:pt x="9383" y="19812"/>
                  </a:cubicBezTo>
                  <a:cubicBezTo>
                    <a:pt x="9419" y="19813"/>
                    <a:pt x="9456" y="19813"/>
                    <a:pt x="9492" y="19813"/>
                  </a:cubicBezTo>
                  <a:cubicBezTo>
                    <a:pt x="14740" y="19813"/>
                    <a:pt x="19003" y="15561"/>
                    <a:pt x="19003" y="10299"/>
                  </a:cubicBezTo>
                  <a:lnTo>
                    <a:pt x="19027" y="10299"/>
                  </a:lnTo>
                  <a:lnTo>
                    <a:pt x="19027" y="7073"/>
                  </a:lnTo>
                  <a:cubicBezTo>
                    <a:pt x="19027" y="5358"/>
                    <a:pt x="18408" y="3799"/>
                    <a:pt x="17396" y="2584"/>
                  </a:cubicBezTo>
                  <a:cubicBezTo>
                    <a:pt x="16110" y="1001"/>
                    <a:pt x="14145"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5"/>
            <p:cNvSpPr/>
            <p:nvPr/>
          </p:nvSpPr>
          <p:spPr>
            <a:xfrm>
              <a:off x="-2062775" y="3244275"/>
              <a:ext cx="49750" cy="37225"/>
            </a:xfrm>
            <a:custGeom>
              <a:avLst/>
              <a:gdLst/>
              <a:ahLst/>
              <a:cxnLst/>
              <a:rect l="l" t="t" r="r" b="b"/>
              <a:pathLst>
                <a:path w="1990" h="1489" fill="none" extrusionOk="0">
                  <a:moveTo>
                    <a:pt x="1989" y="751"/>
                  </a:moveTo>
                  <a:cubicBezTo>
                    <a:pt x="1989" y="1156"/>
                    <a:pt x="1549" y="1489"/>
                    <a:pt x="1001" y="1489"/>
                  </a:cubicBezTo>
                  <a:cubicBezTo>
                    <a:pt x="441" y="1489"/>
                    <a:pt x="1" y="1156"/>
                    <a:pt x="1" y="751"/>
                  </a:cubicBezTo>
                  <a:cubicBezTo>
                    <a:pt x="1" y="334"/>
                    <a:pt x="441" y="1"/>
                    <a:pt x="1001" y="1"/>
                  </a:cubicBezTo>
                  <a:cubicBezTo>
                    <a:pt x="1549" y="13"/>
                    <a:pt x="1989" y="346"/>
                    <a:pt x="1989" y="751"/>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5"/>
            <p:cNvSpPr/>
            <p:nvPr/>
          </p:nvSpPr>
          <p:spPr>
            <a:xfrm>
              <a:off x="-2135400" y="3268400"/>
              <a:ext cx="28900" cy="27400"/>
            </a:xfrm>
            <a:custGeom>
              <a:avLst/>
              <a:gdLst/>
              <a:ahLst/>
              <a:cxnLst/>
              <a:rect l="l" t="t" r="r" b="b"/>
              <a:pathLst>
                <a:path w="1156" h="1096" fill="none" extrusionOk="0">
                  <a:moveTo>
                    <a:pt x="1" y="988"/>
                  </a:moveTo>
                  <a:cubicBezTo>
                    <a:pt x="1" y="988"/>
                    <a:pt x="929" y="1095"/>
                    <a:pt x="1155"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5"/>
            <p:cNvSpPr/>
            <p:nvPr/>
          </p:nvSpPr>
          <p:spPr>
            <a:xfrm>
              <a:off x="-1968700" y="3268400"/>
              <a:ext cx="28600" cy="27400"/>
            </a:xfrm>
            <a:custGeom>
              <a:avLst/>
              <a:gdLst/>
              <a:ahLst/>
              <a:cxnLst/>
              <a:rect l="l" t="t" r="r" b="b"/>
              <a:pathLst>
                <a:path w="1144" h="1096" fill="none" extrusionOk="0">
                  <a:moveTo>
                    <a:pt x="1143" y="988"/>
                  </a:moveTo>
                  <a:cubicBezTo>
                    <a:pt x="1143" y="988"/>
                    <a:pt x="226" y="1095"/>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5"/>
            <p:cNvSpPr/>
            <p:nvPr/>
          </p:nvSpPr>
          <p:spPr>
            <a:xfrm>
              <a:off x="-2127350" y="3285950"/>
              <a:ext cx="181875" cy="111650"/>
            </a:xfrm>
            <a:custGeom>
              <a:avLst/>
              <a:gdLst/>
              <a:ahLst/>
              <a:cxnLst/>
              <a:rect l="l" t="t" r="r" b="b"/>
              <a:pathLst>
                <a:path w="7275" h="4466" extrusionOk="0">
                  <a:moveTo>
                    <a:pt x="429" y="1"/>
                  </a:moveTo>
                  <a:cubicBezTo>
                    <a:pt x="429" y="1"/>
                    <a:pt x="0" y="4465"/>
                    <a:pt x="3584" y="4465"/>
                  </a:cubicBezTo>
                  <a:cubicBezTo>
                    <a:pt x="7275" y="4465"/>
                    <a:pt x="6739" y="1"/>
                    <a:pt x="6739" y="1"/>
                  </a:cubicBezTo>
                  <a:lnTo>
                    <a:pt x="6739" y="1"/>
                  </a:lnTo>
                  <a:cubicBezTo>
                    <a:pt x="5695" y="806"/>
                    <a:pt x="4646" y="1075"/>
                    <a:pt x="3711" y="1075"/>
                  </a:cubicBezTo>
                  <a:cubicBezTo>
                    <a:pt x="1842" y="1075"/>
                    <a:pt x="429" y="1"/>
                    <a:pt x="42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5"/>
            <p:cNvSpPr/>
            <p:nvPr/>
          </p:nvSpPr>
          <p:spPr>
            <a:xfrm>
              <a:off x="-2089250" y="3336850"/>
              <a:ext cx="99725" cy="69075"/>
            </a:xfrm>
            <a:custGeom>
              <a:avLst/>
              <a:gdLst/>
              <a:ahLst/>
              <a:cxnLst/>
              <a:rect l="l" t="t" r="r" b="b"/>
              <a:pathLst>
                <a:path w="3989" h="2763" extrusionOk="0">
                  <a:moveTo>
                    <a:pt x="1179" y="0"/>
                  </a:moveTo>
                  <a:cubicBezTo>
                    <a:pt x="95" y="0"/>
                    <a:pt x="0" y="2239"/>
                    <a:pt x="0" y="2239"/>
                  </a:cubicBezTo>
                  <a:cubicBezTo>
                    <a:pt x="0" y="2239"/>
                    <a:pt x="691" y="2763"/>
                    <a:pt x="2000" y="2763"/>
                  </a:cubicBezTo>
                  <a:cubicBezTo>
                    <a:pt x="3310" y="2763"/>
                    <a:pt x="3989" y="2239"/>
                    <a:pt x="3989" y="2239"/>
                  </a:cubicBezTo>
                  <a:cubicBezTo>
                    <a:pt x="3989" y="2239"/>
                    <a:pt x="3905" y="0"/>
                    <a:pt x="2810" y="0"/>
                  </a:cubicBezTo>
                  <a:cubicBezTo>
                    <a:pt x="2238" y="0"/>
                    <a:pt x="2036" y="560"/>
                    <a:pt x="2000" y="762"/>
                  </a:cubicBezTo>
                  <a:cubicBezTo>
                    <a:pt x="1953" y="536"/>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5"/>
            <p:cNvSpPr/>
            <p:nvPr/>
          </p:nvSpPr>
          <p:spPr>
            <a:xfrm>
              <a:off x="-2196425" y="3139800"/>
              <a:ext cx="75925" cy="125050"/>
            </a:xfrm>
            <a:custGeom>
              <a:avLst/>
              <a:gdLst/>
              <a:ahLst/>
              <a:cxnLst/>
              <a:rect l="l" t="t" r="r" b="b"/>
              <a:pathLst>
                <a:path w="3037" h="5002" extrusionOk="0">
                  <a:moveTo>
                    <a:pt x="1549" y="1"/>
                  </a:moveTo>
                  <a:cubicBezTo>
                    <a:pt x="691" y="1"/>
                    <a:pt x="1" y="1108"/>
                    <a:pt x="1" y="2501"/>
                  </a:cubicBezTo>
                  <a:cubicBezTo>
                    <a:pt x="1" y="3882"/>
                    <a:pt x="703" y="5001"/>
                    <a:pt x="1549" y="5001"/>
                  </a:cubicBezTo>
                  <a:cubicBezTo>
                    <a:pt x="2251" y="5001"/>
                    <a:pt x="2846" y="4239"/>
                    <a:pt x="3037" y="3215"/>
                  </a:cubicBezTo>
                  <a:lnTo>
                    <a:pt x="1525" y="2513"/>
                  </a:lnTo>
                  <a:lnTo>
                    <a:pt x="3037" y="1786"/>
                  </a:lnTo>
                  <a:cubicBezTo>
                    <a:pt x="2846" y="739"/>
                    <a:pt x="2251" y="1"/>
                    <a:pt x="15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5"/>
            <p:cNvSpPr/>
            <p:nvPr/>
          </p:nvSpPr>
          <p:spPr>
            <a:xfrm>
              <a:off x="-1962750" y="3139800"/>
              <a:ext cx="75925" cy="125050"/>
            </a:xfrm>
            <a:custGeom>
              <a:avLst/>
              <a:gdLst/>
              <a:ahLst/>
              <a:cxnLst/>
              <a:rect l="l" t="t" r="r" b="b"/>
              <a:pathLst>
                <a:path w="3037" h="5002" extrusionOk="0">
                  <a:moveTo>
                    <a:pt x="1548" y="1"/>
                  </a:moveTo>
                  <a:cubicBezTo>
                    <a:pt x="691" y="1"/>
                    <a:pt x="0" y="1108"/>
                    <a:pt x="0" y="2501"/>
                  </a:cubicBezTo>
                  <a:cubicBezTo>
                    <a:pt x="0" y="3882"/>
                    <a:pt x="703" y="5001"/>
                    <a:pt x="1548" y="5001"/>
                  </a:cubicBezTo>
                  <a:cubicBezTo>
                    <a:pt x="2250" y="5001"/>
                    <a:pt x="2846" y="4239"/>
                    <a:pt x="3036" y="3215"/>
                  </a:cubicBezTo>
                  <a:lnTo>
                    <a:pt x="1524" y="2513"/>
                  </a:lnTo>
                  <a:lnTo>
                    <a:pt x="3036" y="1786"/>
                  </a:lnTo>
                  <a:cubicBezTo>
                    <a:pt x="2846" y="739"/>
                    <a:pt x="2250" y="1"/>
                    <a:pt x="154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5"/>
            <p:cNvSpPr/>
            <p:nvPr/>
          </p:nvSpPr>
          <p:spPr>
            <a:xfrm>
              <a:off x="-2281550" y="3132650"/>
              <a:ext cx="7175" cy="122375"/>
            </a:xfrm>
            <a:custGeom>
              <a:avLst/>
              <a:gdLst/>
              <a:ahLst/>
              <a:cxnLst/>
              <a:rect l="l" t="t" r="r" b="b"/>
              <a:pathLst>
                <a:path w="287" h="4895" fill="none" extrusionOk="0">
                  <a:moveTo>
                    <a:pt x="120" y="1"/>
                  </a:moveTo>
                  <a:cubicBezTo>
                    <a:pt x="120" y="1"/>
                    <a:pt x="1" y="3966"/>
                    <a:pt x="286"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5"/>
            <p:cNvSpPr/>
            <p:nvPr/>
          </p:nvSpPr>
          <p:spPr>
            <a:xfrm>
              <a:off x="-1807975" y="3132650"/>
              <a:ext cx="7175" cy="122375"/>
            </a:xfrm>
            <a:custGeom>
              <a:avLst/>
              <a:gdLst/>
              <a:ahLst/>
              <a:cxnLst/>
              <a:rect l="l" t="t" r="r" b="b"/>
              <a:pathLst>
                <a:path w="287" h="4895" fill="none" extrusionOk="0">
                  <a:moveTo>
                    <a:pt x="167" y="1"/>
                  </a:moveTo>
                  <a:cubicBezTo>
                    <a:pt x="167" y="1"/>
                    <a:pt x="286" y="3966"/>
                    <a:pt x="0"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5"/>
            <p:cNvSpPr/>
            <p:nvPr/>
          </p:nvSpPr>
          <p:spPr>
            <a:xfrm>
              <a:off x="-2198800" y="3104375"/>
              <a:ext cx="64025" cy="21175"/>
            </a:xfrm>
            <a:custGeom>
              <a:avLst/>
              <a:gdLst/>
              <a:ahLst/>
              <a:cxnLst/>
              <a:rect l="l" t="t" r="r" b="b"/>
              <a:pathLst>
                <a:path w="2561" h="847" fill="none" extrusionOk="0">
                  <a:moveTo>
                    <a:pt x="2560" y="179"/>
                  </a:moveTo>
                  <a:cubicBezTo>
                    <a:pt x="2287" y="60"/>
                    <a:pt x="2001" y="1"/>
                    <a:pt x="1691" y="1"/>
                  </a:cubicBezTo>
                  <a:cubicBezTo>
                    <a:pt x="989" y="1"/>
                    <a:pt x="382" y="334"/>
                    <a:pt x="1"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5"/>
            <p:cNvSpPr/>
            <p:nvPr/>
          </p:nvSpPr>
          <p:spPr>
            <a:xfrm>
              <a:off x="-1946375" y="3104375"/>
              <a:ext cx="64000" cy="21175"/>
            </a:xfrm>
            <a:custGeom>
              <a:avLst/>
              <a:gdLst/>
              <a:ahLst/>
              <a:cxnLst/>
              <a:rect l="l" t="t" r="r" b="b"/>
              <a:pathLst>
                <a:path w="2560" h="847" fill="none" extrusionOk="0">
                  <a:moveTo>
                    <a:pt x="0" y="179"/>
                  </a:moveTo>
                  <a:cubicBezTo>
                    <a:pt x="274" y="60"/>
                    <a:pt x="548" y="1"/>
                    <a:pt x="869" y="1"/>
                  </a:cubicBezTo>
                  <a:cubicBezTo>
                    <a:pt x="1560" y="1"/>
                    <a:pt x="2179" y="334"/>
                    <a:pt x="2560"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5"/>
            <p:cNvSpPr/>
            <p:nvPr/>
          </p:nvSpPr>
          <p:spPr>
            <a:xfrm>
              <a:off x="-2338700" y="2760000"/>
              <a:ext cx="614975" cy="433700"/>
            </a:xfrm>
            <a:custGeom>
              <a:avLst/>
              <a:gdLst/>
              <a:ahLst/>
              <a:cxnLst/>
              <a:rect l="l" t="t" r="r" b="b"/>
              <a:pathLst>
                <a:path w="24599" h="17348" extrusionOk="0">
                  <a:moveTo>
                    <a:pt x="10240" y="0"/>
                  </a:moveTo>
                  <a:cubicBezTo>
                    <a:pt x="10240" y="0"/>
                    <a:pt x="9192" y="1846"/>
                    <a:pt x="6692" y="2501"/>
                  </a:cubicBezTo>
                  <a:cubicBezTo>
                    <a:pt x="4180" y="3132"/>
                    <a:pt x="4513" y="4989"/>
                    <a:pt x="4513" y="4989"/>
                  </a:cubicBezTo>
                  <a:cubicBezTo>
                    <a:pt x="4513" y="4989"/>
                    <a:pt x="3855" y="3456"/>
                    <a:pt x="2915" y="3456"/>
                  </a:cubicBezTo>
                  <a:cubicBezTo>
                    <a:pt x="2753" y="3456"/>
                    <a:pt x="2582" y="3501"/>
                    <a:pt x="2406" y="3608"/>
                  </a:cubicBezTo>
                  <a:cubicBezTo>
                    <a:pt x="1203" y="4358"/>
                    <a:pt x="3180" y="5989"/>
                    <a:pt x="3180" y="5989"/>
                  </a:cubicBezTo>
                  <a:cubicBezTo>
                    <a:pt x="3180" y="5989"/>
                    <a:pt x="2205" y="5408"/>
                    <a:pt x="1415" y="5408"/>
                  </a:cubicBezTo>
                  <a:cubicBezTo>
                    <a:pt x="1079" y="5408"/>
                    <a:pt x="777" y="5513"/>
                    <a:pt x="596" y="5810"/>
                  </a:cubicBezTo>
                  <a:cubicBezTo>
                    <a:pt x="1" y="6799"/>
                    <a:pt x="2394" y="7632"/>
                    <a:pt x="2394" y="7632"/>
                  </a:cubicBezTo>
                  <a:cubicBezTo>
                    <a:pt x="2394" y="7632"/>
                    <a:pt x="608" y="9085"/>
                    <a:pt x="834" y="11537"/>
                  </a:cubicBezTo>
                  <a:cubicBezTo>
                    <a:pt x="1072" y="14002"/>
                    <a:pt x="1941" y="15502"/>
                    <a:pt x="2394" y="17348"/>
                  </a:cubicBezTo>
                  <a:cubicBezTo>
                    <a:pt x="2394" y="17348"/>
                    <a:pt x="3787" y="14395"/>
                    <a:pt x="4382" y="12490"/>
                  </a:cubicBezTo>
                  <a:cubicBezTo>
                    <a:pt x="4382" y="12490"/>
                    <a:pt x="7347" y="10871"/>
                    <a:pt x="12050" y="10871"/>
                  </a:cubicBezTo>
                  <a:cubicBezTo>
                    <a:pt x="16753" y="10871"/>
                    <a:pt x="19467" y="12490"/>
                    <a:pt x="19467" y="12490"/>
                  </a:cubicBezTo>
                  <a:cubicBezTo>
                    <a:pt x="20063" y="14383"/>
                    <a:pt x="21456" y="17348"/>
                    <a:pt x="21456" y="17348"/>
                  </a:cubicBezTo>
                  <a:cubicBezTo>
                    <a:pt x="21896" y="15502"/>
                    <a:pt x="22789" y="14002"/>
                    <a:pt x="23015" y="11537"/>
                  </a:cubicBezTo>
                  <a:cubicBezTo>
                    <a:pt x="23242" y="9085"/>
                    <a:pt x="21456" y="7632"/>
                    <a:pt x="21456" y="7632"/>
                  </a:cubicBezTo>
                  <a:cubicBezTo>
                    <a:pt x="24599" y="5382"/>
                    <a:pt x="21896" y="1513"/>
                    <a:pt x="21896" y="1512"/>
                  </a:cubicBezTo>
                  <a:lnTo>
                    <a:pt x="21896" y="1512"/>
                  </a:lnTo>
                  <a:cubicBezTo>
                    <a:pt x="21896" y="1512"/>
                    <a:pt x="21718" y="3358"/>
                    <a:pt x="19563" y="3536"/>
                  </a:cubicBezTo>
                  <a:cubicBezTo>
                    <a:pt x="17408" y="3703"/>
                    <a:pt x="16884" y="4310"/>
                    <a:pt x="16884" y="4310"/>
                  </a:cubicBezTo>
                  <a:cubicBezTo>
                    <a:pt x="18134" y="2334"/>
                    <a:pt x="16157" y="381"/>
                    <a:pt x="16157" y="381"/>
                  </a:cubicBezTo>
                  <a:cubicBezTo>
                    <a:pt x="16157" y="381"/>
                    <a:pt x="15848" y="1631"/>
                    <a:pt x="13979" y="2012"/>
                  </a:cubicBezTo>
                  <a:cubicBezTo>
                    <a:pt x="12109" y="2405"/>
                    <a:pt x="11097" y="3536"/>
                    <a:pt x="11097" y="3536"/>
                  </a:cubicBezTo>
                  <a:cubicBezTo>
                    <a:pt x="12228" y="1250"/>
                    <a:pt x="10240" y="0"/>
                    <a:pt x="10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55"/>
          <p:cNvGrpSpPr/>
          <p:nvPr/>
        </p:nvGrpSpPr>
        <p:grpSpPr>
          <a:xfrm>
            <a:off x="6892900" y="3620750"/>
            <a:ext cx="929550" cy="926875"/>
            <a:chOff x="-1161475" y="1429950"/>
            <a:chExt cx="929550" cy="926875"/>
          </a:xfrm>
        </p:grpSpPr>
        <p:sp>
          <p:nvSpPr>
            <p:cNvPr id="2264" name="Google Shape;2264;p55"/>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5"/>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5"/>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5"/>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5"/>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5"/>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5"/>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5"/>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5"/>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5"/>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5"/>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5"/>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5"/>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5"/>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5"/>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5"/>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5"/>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5"/>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5"/>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5"/>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5"/>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5"/>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5"/>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5"/>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5"/>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5"/>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5"/>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5"/>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2" name="Google Shape;2292;p55"/>
          <p:cNvGrpSpPr/>
          <p:nvPr/>
        </p:nvGrpSpPr>
        <p:grpSpPr>
          <a:xfrm rot="2228901">
            <a:off x="1787218" y="2046950"/>
            <a:ext cx="367414" cy="604727"/>
            <a:chOff x="3503700" y="2695100"/>
            <a:chExt cx="487575" cy="802500"/>
          </a:xfrm>
        </p:grpSpPr>
        <p:sp>
          <p:nvSpPr>
            <p:cNvPr id="2293" name="Google Shape;2293;p55"/>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5"/>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5"/>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5"/>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5"/>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5"/>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5"/>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5"/>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5"/>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5"/>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5"/>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5"/>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5"/>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5"/>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5"/>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5"/>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9" name="Google Shape;2309;p55"/>
          <p:cNvGrpSpPr/>
          <p:nvPr/>
        </p:nvGrpSpPr>
        <p:grpSpPr>
          <a:xfrm rot="789425">
            <a:off x="7617583" y="2222244"/>
            <a:ext cx="705475" cy="683525"/>
            <a:chOff x="3332550" y="1745600"/>
            <a:chExt cx="705475" cy="683525"/>
          </a:xfrm>
        </p:grpSpPr>
        <p:sp>
          <p:nvSpPr>
            <p:cNvPr id="2310" name="Google Shape;2310;p5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0" name="Google Shape;2320;p55"/>
          <p:cNvSpPr/>
          <p:nvPr/>
        </p:nvSpPr>
        <p:spPr>
          <a:xfrm>
            <a:off x="1565650" y="178248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2" name="Google Shape;2322;p55"/>
          <p:cNvGrpSpPr/>
          <p:nvPr/>
        </p:nvGrpSpPr>
        <p:grpSpPr>
          <a:xfrm>
            <a:off x="6854625" y="1219875"/>
            <a:ext cx="1006100" cy="916800"/>
            <a:chOff x="-2830425" y="1213525"/>
            <a:chExt cx="1006100" cy="916800"/>
          </a:xfrm>
        </p:grpSpPr>
        <p:sp>
          <p:nvSpPr>
            <p:cNvPr id="2323" name="Google Shape;2323;p55"/>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5"/>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5"/>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5"/>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5"/>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5"/>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5"/>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5"/>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5"/>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5"/>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5"/>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5"/>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5"/>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5"/>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5"/>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5"/>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5"/>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5"/>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5"/>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5"/>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5"/>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5"/>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5"/>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5"/>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5"/>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5"/>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5"/>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5"/>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5"/>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2" name="Google Shape;2352;p55"/>
          <p:cNvGrpSpPr/>
          <p:nvPr/>
        </p:nvGrpSpPr>
        <p:grpSpPr>
          <a:xfrm>
            <a:off x="1228263" y="650125"/>
            <a:ext cx="1001350" cy="913675"/>
            <a:chOff x="-941200" y="3010025"/>
            <a:chExt cx="1001350" cy="913675"/>
          </a:xfrm>
        </p:grpSpPr>
        <p:sp>
          <p:nvSpPr>
            <p:cNvPr id="2353" name="Google Shape;2353;p55"/>
            <p:cNvSpPr/>
            <p:nvPr/>
          </p:nvSpPr>
          <p:spPr>
            <a:xfrm>
              <a:off x="-941200" y="301142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5"/>
            <p:cNvSpPr/>
            <p:nvPr/>
          </p:nvSpPr>
          <p:spPr>
            <a:xfrm>
              <a:off x="-878400" y="331065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5"/>
            <p:cNvSpPr/>
            <p:nvPr/>
          </p:nvSpPr>
          <p:spPr>
            <a:xfrm>
              <a:off x="-797725" y="318652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5"/>
            <p:cNvSpPr/>
            <p:nvPr/>
          </p:nvSpPr>
          <p:spPr>
            <a:xfrm>
              <a:off x="-708425" y="307402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5"/>
            <p:cNvSpPr/>
            <p:nvPr/>
          </p:nvSpPr>
          <p:spPr>
            <a:xfrm>
              <a:off x="-615275" y="304335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5"/>
            <p:cNvSpPr/>
            <p:nvPr/>
          </p:nvSpPr>
          <p:spPr>
            <a:xfrm>
              <a:off x="-522100" y="301002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5"/>
            <p:cNvSpPr/>
            <p:nvPr/>
          </p:nvSpPr>
          <p:spPr>
            <a:xfrm>
              <a:off x="-428925" y="301330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5"/>
            <p:cNvSpPr/>
            <p:nvPr/>
          </p:nvSpPr>
          <p:spPr>
            <a:xfrm>
              <a:off x="-336075" y="303265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5"/>
            <p:cNvSpPr/>
            <p:nvPr/>
          </p:nvSpPr>
          <p:spPr>
            <a:xfrm>
              <a:off x="-242900" y="306657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5"/>
            <p:cNvSpPr/>
            <p:nvPr/>
          </p:nvSpPr>
          <p:spPr>
            <a:xfrm>
              <a:off x="-149725" y="315320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5"/>
            <p:cNvSpPr/>
            <p:nvPr/>
          </p:nvSpPr>
          <p:spPr>
            <a:xfrm>
              <a:off x="-71150" y="3251725"/>
              <a:ext cx="66700" cy="427150"/>
            </a:xfrm>
            <a:custGeom>
              <a:avLst/>
              <a:gdLst/>
              <a:ahLst/>
              <a:cxnLst/>
              <a:rect l="l" t="t" r="r" b="b"/>
              <a:pathLst>
                <a:path w="2668" h="17086" fill="none" extrusionOk="0">
                  <a:moveTo>
                    <a:pt x="1346" y="0"/>
                  </a:moveTo>
                  <a:cubicBezTo>
                    <a:pt x="703" y="631"/>
                    <a:pt x="48" y="1262"/>
                    <a:pt x="0" y="1310"/>
                  </a:cubicBezTo>
                  <a:lnTo>
                    <a:pt x="2667" y="3929"/>
                  </a:lnTo>
                  <a:lnTo>
                    <a:pt x="60" y="6489"/>
                  </a:lnTo>
                  <a:lnTo>
                    <a:pt x="2489" y="8870"/>
                  </a:lnTo>
                  <a:lnTo>
                    <a:pt x="60" y="11252"/>
                  </a:lnTo>
                  <a:lnTo>
                    <a:pt x="2560" y="13704"/>
                  </a:lnTo>
                  <a:cubicBezTo>
                    <a:pt x="2560" y="13704"/>
                    <a:pt x="72" y="16145"/>
                    <a:pt x="0" y="16228"/>
                  </a:cubicBezTo>
                  <a:cubicBezTo>
                    <a:pt x="0" y="16228"/>
                    <a:pt x="393" y="16609"/>
                    <a:pt x="881" y="17086"/>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5"/>
            <p:cNvSpPr/>
            <p:nvPr/>
          </p:nvSpPr>
          <p:spPr>
            <a:xfrm>
              <a:off x="-806650" y="3141675"/>
              <a:ext cx="742675" cy="609825"/>
            </a:xfrm>
            <a:custGeom>
              <a:avLst/>
              <a:gdLst/>
              <a:ahLst/>
              <a:cxnLst/>
              <a:rect l="l" t="t" r="r" b="b"/>
              <a:pathLst>
                <a:path w="29707" h="24393" extrusionOk="0">
                  <a:moveTo>
                    <a:pt x="14890" y="0"/>
                  </a:moveTo>
                  <a:cubicBezTo>
                    <a:pt x="14208" y="0"/>
                    <a:pt x="13586" y="458"/>
                    <a:pt x="13359" y="1140"/>
                  </a:cubicBezTo>
                  <a:cubicBezTo>
                    <a:pt x="13156" y="890"/>
                    <a:pt x="12847" y="723"/>
                    <a:pt x="12502" y="723"/>
                  </a:cubicBezTo>
                  <a:cubicBezTo>
                    <a:pt x="11978" y="723"/>
                    <a:pt x="11549" y="1080"/>
                    <a:pt x="11418" y="1581"/>
                  </a:cubicBezTo>
                  <a:cubicBezTo>
                    <a:pt x="11121" y="1188"/>
                    <a:pt x="10668" y="949"/>
                    <a:pt x="10168" y="949"/>
                  </a:cubicBezTo>
                  <a:cubicBezTo>
                    <a:pt x="9287" y="949"/>
                    <a:pt x="8573" y="1676"/>
                    <a:pt x="8573" y="2593"/>
                  </a:cubicBezTo>
                  <a:cubicBezTo>
                    <a:pt x="8215" y="2307"/>
                    <a:pt x="7751" y="2128"/>
                    <a:pt x="7275" y="2128"/>
                  </a:cubicBezTo>
                  <a:cubicBezTo>
                    <a:pt x="6096" y="2128"/>
                    <a:pt x="5167" y="3105"/>
                    <a:pt x="5144" y="4319"/>
                  </a:cubicBezTo>
                  <a:cubicBezTo>
                    <a:pt x="4941" y="4212"/>
                    <a:pt x="4715" y="4164"/>
                    <a:pt x="4477" y="4164"/>
                  </a:cubicBezTo>
                  <a:cubicBezTo>
                    <a:pt x="3596" y="4164"/>
                    <a:pt x="2869" y="4914"/>
                    <a:pt x="2869" y="5819"/>
                  </a:cubicBezTo>
                  <a:cubicBezTo>
                    <a:pt x="2869" y="6141"/>
                    <a:pt x="2965" y="6462"/>
                    <a:pt x="3120" y="6724"/>
                  </a:cubicBezTo>
                  <a:cubicBezTo>
                    <a:pt x="1953" y="6724"/>
                    <a:pt x="1000" y="7724"/>
                    <a:pt x="1000" y="8927"/>
                  </a:cubicBezTo>
                  <a:cubicBezTo>
                    <a:pt x="1000" y="9629"/>
                    <a:pt x="1310" y="10236"/>
                    <a:pt x="1798" y="10653"/>
                  </a:cubicBezTo>
                  <a:cubicBezTo>
                    <a:pt x="1334" y="10808"/>
                    <a:pt x="1000" y="11248"/>
                    <a:pt x="1000" y="11784"/>
                  </a:cubicBezTo>
                  <a:cubicBezTo>
                    <a:pt x="1000" y="12129"/>
                    <a:pt x="1143" y="12439"/>
                    <a:pt x="1369" y="12665"/>
                  </a:cubicBezTo>
                  <a:cubicBezTo>
                    <a:pt x="560" y="12975"/>
                    <a:pt x="0" y="13784"/>
                    <a:pt x="0" y="14713"/>
                  </a:cubicBezTo>
                  <a:cubicBezTo>
                    <a:pt x="0" y="15701"/>
                    <a:pt x="619" y="16535"/>
                    <a:pt x="1476" y="16820"/>
                  </a:cubicBezTo>
                  <a:cubicBezTo>
                    <a:pt x="1369" y="16999"/>
                    <a:pt x="1310" y="17201"/>
                    <a:pt x="1310" y="17428"/>
                  </a:cubicBezTo>
                  <a:cubicBezTo>
                    <a:pt x="1310" y="18071"/>
                    <a:pt x="1798" y="18583"/>
                    <a:pt x="2429" y="18606"/>
                  </a:cubicBezTo>
                  <a:cubicBezTo>
                    <a:pt x="2155" y="18904"/>
                    <a:pt x="1988" y="19297"/>
                    <a:pt x="1988" y="19738"/>
                  </a:cubicBezTo>
                  <a:cubicBezTo>
                    <a:pt x="1988" y="20654"/>
                    <a:pt x="2703" y="21381"/>
                    <a:pt x="3596" y="21381"/>
                  </a:cubicBezTo>
                  <a:cubicBezTo>
                    <a:pt x="3917" y="21381"/>
                    <a:pt x="4215" y="21297"/>
                    <a:pt x="4453" y="21131"/>
                  </a:cubicBezTo>
                  <a:lnTo>
                    <a:pt x="4453" y="21131"/>
                  </a:lnTo>
                  <a:cubicBezTo>
                    <a:pt x="4429" y="21226"/>
                    <a:pt x="4429" y="21297"/>
                    <a:pt x="4429" y="21381"/>
                  </a:cubicBezTo>
                  <a:cubicBezTo>
                    <a:pt x="4429" y="22607"/>
                    <a:pt x="5382" y="23583"/>
                    <a:pt x="6560" y="23583"/>
                  </a:cubicBezTo>
                  <a:cubicBezTo>
                    <a:pt x="7227" y="23583"/>
                    <a:pt x="7822" y="23274"/>
                    <a:pt x="8215" y="22774"/>
                  </a:cubicBezTo>
                  <a:cubicBezTo>
                    <a:pt x="10144" y="23798"/>
                    <a:pt x="12430" y="24393"/>
                    <a:pt x="14871" y="24393"/>
                  </a:cubicBezTo>
                  <a:cubicBezTo>
                    <a:pt x="17288" y="24393"/>
                    <a:pt x="19574" y="23798"/>
                    <a:pt x="21503" y="22786"/>
                  </a:cubicBezTo>
                  <a:cubicBezTo>
                    <a:pt x="21896" y="23274"/>
                    <a:pt x="22491" y="23607"/>
                    <a:pt x="23158" y="23607"/>
                  </a:cubicBezTo>
                  <a:cubicBezTo>
                    <a:pt x="24336" y="23607"/>
                    <a:pt x="25289" y="22619"/>
                    <a:pt x="25289" y="21404"/>
                  </a:cubicBezTo>
                  <a:cubicBezTo>
                    <a:pt x="25289" y="21309"/>
                    <a:pt x="25289" y="21226"/>
                    <a:pt x="25265" y="21142"/>
                  </a:cubicBezTo>
                  <a:lnTo>
                    <a:pt x="25265" y="21142"/>
                  </a:lnTo>
                  <a:cubicBezTo>
                    <a:pt x="25527" y="21309"/>
                    <a:pt x="25801" y="21404"/>
                    <a:pt x="26122" y="21404"/>
                  </a:cubicBezTo>
                  <a:cubicBezTo>
                    <a:pt x="26992" y="21404"/>
                    <a:pt x="27730" y="20654"/>
                    <a:pt x="27730" y="19749"/>
                  </a:cubicBezTo>
                  <a:cubicBezTo>
                    <a:pt x="27730" y="19297"/>
                    <a:pt x="27563" y="18916"/>
                    <a:pt x="27289" y="18618"/>
                  </a:cubicBezTo>
                  <a:cubicBezTo>
                    <a:pt x="27908" y="18606"/>
                    <a:pt x="28408" y="18083"/>
                    <a:pt x="28408" y="17440"/>
                  </a:cubicBezTo>
                  <a:cubicBezTo>
                    <a:pt x="28408" y="17213"/>
                    <a:pt x="28349" y="17011"/>
                    <a:pt x="28242" y="16832"/>
                  </a:cubicBezTo>
                  <a:cubicBezTo>
                    <a:pt x="29075" y="16535"/>
                    <a:pt x="29706" y="15701"/>
                    <a:pt x="29706" y="14713"/>
                  </a:cubicBezTo>
                  <a:cubicBezTo>
                    <a:pt x="29706" y="13784"/>
                    <a:pt x="29135" y="12975"/>
                    <a:pt x="28337" y="12665"/>
                  </a:cubicBezTo>
                  <a:cubicBezTo>
                    <a:pt x="28563" y="12439"/>
                    <a:pt x="28706" y="12141"/>
                    <a:pt x="28706" y="11784"/>
                  </a:cubicBezTo>
                  <a:cubicBezTo>
                    <a:pt x="28706" y="11248"/>
                    <a:pt x="28361" y="10808"/>
                    <a:pt x="27908" y="10653"/>
                  </a:cubicBezTo>
                  <a:cubicBezTo>
                    <a:pt x="28396" y="10248"/>
                    <a:pt x="28706" y="9629"/>
                    <a:pt x="28706" y="8927"/>
                  </a:cubicBezTo>
                  <a:cubicBezTo>
                    <a:pt x="28706" y="7712"/>
                    <a:pt x="27754" y="6724"/>
                    <a:pt x="26575" y="6724"/>
                  </a:cubicBezTo>
                  <a:cubicBezTo>
                    <a:pt x="26742" y="6474"/>
                    <a:pt x="26837" y="6164"/>
                    <a:pt x="26837" y="5819"/>
                  </a:cubicBezTo>
                  <a:cubicBezTo>
                    <a:pt x="26837" y="4890"/>
                    <a:pt x="26122" y="4164"/>
                    <a:pt x="25229" y="4164"/>
                  </a:cubicBezTo>
                  <a:cubicBezTo>
                    <a:pt x="24991" y="4164"/>
                    <a:pt x="24765" y="4224"/>
                    <a:pt x="24551" y="4319"/>
                  </a:cubicBezTo>
                  <a:cubicBezTo>
                    <a:pt x="24539" y="3105"/>
                    <a:pt x="23598" y="2128"/>
                    <a:pt x="22431" y="2128"/>
                  </a:cubicBezTo>
                  <a:cubicBezTo>
                    <a:pt x="21931" y="2128"/>
                    <a:pt x="21491" y="2307"/>
                    <a:pt x="21134" y="2593"/>
                  </a:cubicBezTo>
                  <a:cubicBezTo>
                    <a:pt x="21122" y="1676"/>
                    <a:pt x="20419" y="949"/>
                    <a:pt x="19538" y="949"/>
                  </a:cubicBezTo>
                  <a:cubicBezTo>
                    <a:pt x="19038" y="949"/>
                    <a:pt x="18586" y="1200"/>
                    <a:pt x="18288" y="1581"/>
                  </a:cubicBezTo>
                  <a:cubicBezTo>
                    <a:pt x="18157" y="1080"/>
                    <a:pt x="17717" y="723"/>
                    <a:pt x="17205" y="723"/>
                  </a:cubicBezTo>
                  <a:cubicBezTo>
                    <a:pt x="16895" y="723"/>
                    <a:pt x="16597" y="866"/>
                    <a:pt x="16395" y="1080"/>
                  </a:cubicBezTo>
                  <a:cubicBezTo>
                    <a:pt x="16216" y="568"/>
                    <a:pt x="15776" y="152"/>
                    <a:pt x="15204" y="33"/>
                  </a:cubicBezTo>
                  <a:cubicBezTo>
                    <a:pt x="15099" y="11"/>
                    <a:pt x="14994" y="0"/>
                    <a:pt x="148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5"/>
            <p:cNvSpPr/>
            <p:nvPr/>
          </p:nvSpPr>
          <p:spPr>
            <a:xfrm>
              <a:off x="-738500" y="3488275"/>
              <a:ext cx="132175" cy="120725"/>
            </a:xfrm>
            <a:custGeom>
              <a:avLst/>
              <a:gdLst/>
              <a:ahLst/>
              <a:cxnLst/>
              <a:rect l="l" t="t" r="r" b="b"/>
              <a:pathLst>
                <a:path w="5287" h="4829" extrusionOk="0">
                  <a:moveTo>
                    <a:pt x="2644" y="1"/>
                  </a:moveTo>
                  <a:cubicBezTo>
                    <a:pt x="2028" y="1"/>
                    <a:pt x="1411" y="236"/>
                    <a:pt x="941" y="706"/>
                  </a:cubicBezTo>
                  <a:cubicBezTo>
                    <a:pt x="1" y="1659"/>
                    <a:pt x="1" y="3183"/>
                    <a:pt x="941" y="4123"/>
                  </a:cubicBezTo>
                  <a:cubicBezTo>
                    <a:pt x="1411" y="4594"/>
                    <a:pt x="2028" y="4829"/>
                    <a:pt x="2644" y="4829"/>
                  </a:cubicBezTo>
                  <a:cubicBezTo>
                    <a:pt x="3260" y="4829"/>
                    <a:pt x="3876" y="4594"/>
                    <a:pt x="4346" y="4123"/>
                  </a:cubicBezTo>
                  <a:cubicBezTo>
                    <a:pt x="5287" y="3183"/>
                    <a:pt x="5287" y="1659"/>
                    <a:pt x="4346" y="706"/>
                  </a:cubicBezTo>
                  <a:cubicBezTo>
                    <a:pt x="3876" y="236"/>
                    <a:pt x="3260" y="1"/>
                    <a:pt x="264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5"/>
            <p:cNvSpPr/>
            <p:nvPr/>
          </p:nvSpPr>
          <p:spPr>
            <a:xfrm>
              <a:off x="-708425" y="3527650"/>
              <a:ext cx="50350" cy="46600"/>
            </a:xfrm>
            <a:custGeom>
              <a:avLst/>
              <a:gdLst/>
              <a:ahLst/>
              <a:cxnLst/>
              <a:rect l="l" t="t" r="r" b="b"/>
              <a:pathLst>
                <a:path w="2014" h="1864" extrusionOk="0">
                  <a:moveTo>
                    <a:pt x="289" y="1"/>
                  </a:moveTo>
                  <a:cubicBezTo>
                    <a:pt x="141" y="1"/>
                    <a:pt x="0" y="191"/>
                    <a:pt x="131" y="322"/>
                  </a:cubicBezTo>
                  <a:lnTo>
                    <a:pt x="1619" y="1810"/>
                  </a:lnTo>
                  <a:cubicBezTo>
                    <a:pt x="1657" y="1848"/>
                    <a:pt x="1699" y="1863"/>
                    <a:pt x="1740" y="1863"/>
                  </a:cubicBezTo>
                  <a:cubicBezTo>
                    <a:pt x="1883" y="1863"/>
                    <a:pt x="2013" y="1675"/>
                    <a:pt x="1893" y="1536"/>
                  </a:cubicBezTo>
                  <a:lnTo>
                    <a:pt x="405" y="48"/>
                  </a:lnTo>
                  <a:cubicBezTo>
                    <a:pt x="369" y="15"/>
                    <a:pt x="329" y="1"/>
                    <a:pt x="28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5"/>
            <p:cNvSpPr/>
            <p:nvPr/>
          </p:nvSpPr>
          <p:spPr>
            <a:xfrm>
              <a:off x="-708425" y="3527650"/>
              <a:ext cx="50375" cy="46550"/>
            </a:xfrm>
            <a:custGeom>
              <a:avLst/>
              <a:gdLst/>
              <a:ahLst/>
              <a:cxnLst/>
              <a:rect l="l" t="t" r="r" b="b"/>
              <a:pathLst>
                <a:path w="2015" h="1862" extrusionOk="0">
                  <a:moveTo>
                    <a:pt x="1739" y="1"/>
                  </a:moveTo>
                  <a:cubicBezTo>
                    <a:pt x="1699" y="1"/>
                    <a:pt x="1658" y="15"/>
                    <a:pt x="1619" y="48"/>
                  </a:cubicBezTo>
                  <a:lnTo>
                    <a:pt x="131" y="1536"/>
                  </a:lnTo>
                  <a:cubicBezTo>
                    <a:pt x="1" y="1666"/>
                    <a:pt x="132" y="1862"/>
                    <a:pt x="281" y="1862"/>
                  </a:cubicBezTo>
                  <a:cubicBezTo>
                    <a:pt x="323" y="1862"/>
                    <a:pt x="366" y="1847"/>
                    <a:pt x="405" y="1810"/>
                  </a:cubicBezTo>
                  <a:lnTo>
                    <a:pt x="1893" y="322"/>
                  </a:lnTo>
                  <a:cubicBezTo>
                    <a:pt x="2015"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5"/>
            <p:cNvSpPr/>
            <p:nvPr/>
          </p:nvSpPr>
          <p:spPr>
            <a:xfrm>
              <a:off x="-264925" y="3488200"/>
              <a:ext cx="132775" cy="120600"/>
            </a:xfrm>
            <a:custGeom>
              <a:avLst/>
              <a:gdLst/>
              <a:ahLst/>
              <a:cxnLst/>
              <a:rect l="l" t="t" r="r" b="b"/>
              <a:pathLst>
                <a:path w="5311" h="4824" extrusionOk="0">
                  <a:moveTo>
                    <a:pt x="2654" y="0"/>
                  </a:moveTo>
                  <a:cubicBezTo>
                    <a:pt x="2470" y="0"/>
                    <a:pt x="2283" y="22"/>
                    <a:pt x="2096" y="66"/>
                  </a:cubicBezTo>
                  <a:cubicBezTo>
                    <a:pt x="810" y="376"/>
                    <a:pt x="0" y="1674"/>
                    <a:pt x="310" y="2971"/>
                  </a:cubicBezTo>
                  <a:cubicBezTo>
                    <a:pt x="574" y="4080"/>
                    <a:pt x="1560" y="4824"/>
                    <a:pt x="2644" y="4824"/>
                  </a:cubicBezTo>
                  <a:cubicBezTo>
                    <a:pt x="2829" y="4824"/>
                    <a:pt x="3016" y="4802"/>
                    <a:pt x="3203" y="4757"/>
                  </a:cubicBezTo>
                  <a:cubicBezTo>
                    <a:pt x="4501" y="4460"/>
                    <a:pt x="5311" y="3162"/>
                    <a:pt x="5001" y="1864"/>
                  </a:cubicBezTo>
                  <a:cubicBezTo>
                    <a:pt x="4736" y="753"/>
                    <a:pt x="3747" y="0"/>
                    <a:pt x="2654"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5"/>
            <p:cNvSpPr/>
            <p:nvPr/>
          </p:nvSpPr>
          <p:spPr>
            <a:xfrm>
              <a:off x="-213125" y="3527650"/>
              <a:ext cx="50325" cy="46550"/>
            </a:xfrm>
            <a:custGeom>
              <a:avLst/>
              <a:gdLst/>
              <a:ahLst/>
              <a:cxnLst/>
              <a:rect l="l" t="t" r="r" b="b"/>
              <a:pathLst>
                <a:path w="2013" h="1862" extrusionOk="0">
                  <a:moveTo>
                    <a:pt x="1739" y="1"/>
                  </a:moveTo>
                  <a:cubicBezTo>
                    <a:pt x="1699" y="1"/>
                    <a:pt x="1658" y="15"/>
                    <a:pt x="1619" y="48"/>
                  </a:cubicBezTo>
                  <a:lnTo>
                    <a:pt x="131" y="1536"/>
                  </a:lnTo>
                  <a:cubicBezTo>
                    <a:pt x="1" y="1666"/>
                    <a:pt x="125" y="1862"/>
                    <a:pt x="271" y="1862"/>
                  </a:cubicBezTo>
                  <a:cubicBezTo>
                    <a:pt x="311" y="1862"/>
                    <a:pt x="354" y="1847"/>
                    <a:pt x="393" y="1810"/>
                  </a:cubicBezTo>
                  <a:lnTo>
                    <a:pt x="1881" y="322"/>
                  </a:lnTo>
                  <a:cubicBezTo>
                    <a:pt x="2012"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5"/>
            <p:cNvSpPr/>
            <p:nvPr/>
          </p:nvSpPr>
          <p:spPr>
            <a:xfrm>
              <a:off x="-213125" y="3527650"/>
              <a:ext cx="50275" cy="46600"/>
            </a:xfrm>
            <a:custGeom>
              <a:avLst/>
              <a:gdLst/>
              <a:ahLst/>
              <a:cxnLst/>
              <a:rect l="l" t="t" r="r" b="b"/>
              <a:pathLst>
                <a:path w="2011" h="1864" extrusionOk="0">
                  <a:moveTo>
                    <a:pt x="283" y="1"/>
                  </a:moveTo>
                  <a:cubicBezTo>
                    <a:pt x="141" y="1"/>
                    <a:pt x="0" y="191"/>
                    <a:pt x="131" y="322"/>
                  </a:cubicBezTo>
                  <a:lnTo>
                    <a:pt x="1619" y="1810"/>
                  </a:lnTo>
                  <a:cubicBezTo>
                    <a:pt x="1657" y="1848"/>
                    <a:pt x="1699" y="1863"/>
                    <a:pt x="1740" y="1863"/>
                  </a:cubicBezTo>
                  <a:cubicBezTo>
                    <a:pt x="1882" y="1863"/>
                    <a:pt x="2011" y="1675"/>
                    <a:pt x="1881" y="1536"/>
                  </a:cubicBezTo>
                  <a:lnTo>
                    <a:pt x="393" y="48"/>
                  </a:lnTo>
                  <a:cubicBezTo>
                    <a:pt x="360" y="15"/>
                    <a:pt x="321" y="1"/>
                    <a:pt x="2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5"/>
            <p:cNvSpPr/>
            <p:nvPr/>
          </p:nvSpPr>
          <p:spPr>
            <a:xfrm>
              <a:off x="-651575" y="3330600"/>
              <a:ext cx="434300" cy="452475"/>
            </a:xfrm>
            <a:custGeom>
              <a:avLst/>
              <a:gdLst/>
              <a:ahLst/>
              <a:cxnLst/>
              <a:rect l="l" t="t" r="r" b="b"/>
              <a:pathLst>
                <a:path w="17372" h="18099" extrusionOk="0">
                  <a:moveTo>
                    <a:pt x="6465" y="0"/>
                  </a:moveTo>
                  <a:cubicBezTo>
                    <a:pt x="4679" y="0"/>
                    <a:pt x="3072" y="715"/>
                    <a:pt x="1893" y="1894"/>
                  </a:cubicBezTo>
                  <a:cubicBezTo>
                    <a:pt x="727" y="3072"/>
                    <a:pt x="0" y="4668"/>
                    <a:pt x="0" y="6454"/>
                  </a:cubicBezTo>
                  <a:lnTo>
                    <a:pt x="0" y="9287"/>
                  </a:lnTo>
                  <a:cubicBezTo>
                    <a:pt x="0" y="14062"/>
                    <a:pt x="3798" y="18038"/>
                    <a:pt x="8573" y="18098"/>
                  </a:cubicBezTo>
                  <a:cubicBezTo>
                    <a:pt x="8617" y="18099"/>
                    <a:pt x="8660" y="18099"/>
                    <a:pt x="8704" y="18099"/>
                  </a:cubicBezTo>
                  <a:cubicBezTo>
                    <a:pt x="13501" y="18099"/>
                    <a:pt x="17371" y="14220"/>
                    <a:pt x="17371" y="9418"/>
                  </a:cubicBezTo>
                  <a:lnTo>
                    <a:pt x="17371" y="6454"/>
                  </a:lnTo>
                  <a:cubicBezTo>
                    <a:pt x="17371" y="4894"/>
                    <a:pt x="16824" y="3465"/>
                    <a:pt x="15895" y="2346"/>
                  </a:cubicBezTo>
                  <a:cubicBezTo>
                    <a:pt x="14704" y="905"/>
                    <a:pt x="12919" y="0"/>
                    <a:pt x="10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5"/>
            <p:cNvSpPr/>
            <p:nvPr/>
          </p:nvSpPr>
          <p:spPr>
            <a:xfrm>
              <a:off x="-654550" y="3492225"/>
              <a:ext cx="6850" cy="111650"/>
            </a:xfrm>
            <a:custGeom>
              <a:avLst/>
              <a:gdLst/>
              <a:ahLst/>
              <a:cxnLst/>
              <a:rect l="l" t="t" r="r" b="b"/>
              <a:pathLst>
                <a:path w="274" h="4466" fill="none" extrusionOk="0">
                  <a:moveTo>
                    <a:pt x="119" y="1"/>
                  </a:moveTo>
                  <a:cubicBezTo>
                    <a:pt x="119" y="1"/>
                    <a:pt x="0" y="3608"/>
                    <a:pt x="274"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5"/>
            <p:cNvSpPr/>
            <p:nvPr/>
          </p:nvSpPr>
          <p:spPr>
            <a:xfrm>
              <a:off x="-221775" y="3492225"/>
              <a:ext cx="6575" cy="111650"/>
            </a:xfrm>
            <a:custGeom>
              <a:avLst/>
              <a:gdLst/>
              <a:ahLst/>
              <a:cxnLst/>
              <a:rect l="l" t="t" r="r" b="b"/>
              <a:pathLst>
                <a:path w="263" h="4466" fill="none" extrusionOk="0">
                  <a:moveTo>
                    <a:pt x="144" y="1"/>
                  </a:moveTo>
                  <a:cubicBezTo>
                    <a:pt x="144" y="1"/>
                    <a:pt x="263" y="3608"/>
                    <a:pt x="1"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5"/>
            <p:cNvSpPr/>
            <p:nvPr/>
          </p:nvSpPr>
          <p:spPr>
            <a:xfrm>
              <a:off x="-454225" y="3580325"/>
              <a:ext cx="45250" cy="33375"/>
            </a:xfrm>
            <a:custGeom>
              <a:avLst/>
              <a:gdLst/>
              <a:ahLst/>
              <a:cxnLst/>
              <a:rect l="l" t="t" r="r" b="b"/>
              <a:pathLst>
                <a:path w="1810" h="1335" fill="none" extrusionOk="0">
                  <a:moveTo>
                    <a:pt x="1810" y="668"/>
                  </a:moveTo>
                  <a:cubicBezTo>
                    <a:pt x="1810" y="1037"/>
                    <a:pt x="1405" y="1334"/>
                    <a:pt x="905" y="1334"/>
                  </a:cubicBezTo>
                  <a:cubicBezTo>
                    <a:pt x="405" y="1334"/>
                    <a:pt x="0" y="1037"/>
                    <a:pt x="0" y="668"/>
                  </a:cubicBezTo>
                  <a:cubicBezTo>
                    <a:pt x="0" y="298"/>
                    <a:pt x="405" y="1"/>
                    <a:pt x="905" y="1"/>
                  </a:cubicBezTo>
                  <a:cubicBezTo>
                    <a:pt x="1405" y="1"/>
                    <a:pt x="1810" y="298"/>
                    <a:pt x="1810" y="66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5"/>
            <p:cNvSpPr/>
            <p:nvPr/>
          </p:nvSpPr>
          <p:spPr>
            <a:xfrm>
              <a:off x="-503225" y="3629250"/>
              <a:ext cx="141875" cy="83575"/>
            </a:xfrm>
            <a:custGeom>
              <a:avLst/>
              <a:gdLst/>
              <a:ahLst/>
              <a:cxnLst/>
              <a:rect l="l" t="t" r="r" b="b"/>
              <a:pathLst>
                <a:path w="5675" h="3343" extrusionOk="0">
                  <a:moveTo>
                    <a:pt x="1167" y="0"/>
                  </a:moveTo>
                  <a:cubicBezTo>
                    <a:pt x="510" y="0"/>
                    <a:pt x="0" y="634"/>
                    <a:pt x="186" y="1378"/>
                  </a:cubicBezTo>
                  <a:cubicBezTo>
                    <a:pt x="508" y="2687"/>
                    <a:pt x="1686" y="3342"/>
                    <a:pt x="2865" y="3342"/>
                  </a:cubicBezTo>
                  <a:cubicBezTo>
                    <a:pt x="4044" y="3342"/>
                    <a:pt x="5234" y="2687"/>
                    <a:pt x="5556" y="1389"/>
                  </a:cubicBezTo>
                  <a:cubicBezTo>
                    <a:pt x="5675" y="854"/>
                    <a:pt x="5437" y="258"/>
                    <a:pt x="4901" y="68"/>
                  </a:cubicBezTo>
                  <a:cubicBezTo>
                    <a:pt x="4791" y="26"/>
                    <a:pt x="4687" y="8"/>
                    <a:pt x="4587" y="8"/>
                  </a:cubicBezTo>
                  <a:cubicBezTo>
                    <a:pt x="4198" y="8"/>
                    <a:pt x="3872" y="279"/>
                    <a:pt x="3532" y="496"/>
                  </a:cubicBezTo>
                  <a:cubicBezTo>
                    <a:pt x="3307" y="633"/>
                    <a:pt x="3090" y="697"/>
                    <a:pt x="2877" y="697"/>
                  </a:cubicBezTo>
                  <a:cubicBezTo>
                    <a:pt x="2627" y="697"/>
                    <a:pt x="2383" y="609"/>
                    <a:pt x="2139" y="449"/>
                  </a:cubicBezTo>
                  <a:cubicBezTo>
                    <a:pt x="1996" y="365"/>
                    <a:pt x="1877" y="246"/>
                    <a:pt x="1746" y="163"/>
                  </a:cubicBezTo>
                  <a:cubicBezTo>
                    <a:pt x="1549" y="51"/>
                    <a:pt x="1352" y="0"/>
                    <a:pt x="11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5"/>
            <p:cNvSpPr/>
            <p:nvPr/>
          </p:nvSpPr>
          <p:spPr>
            <a:xfrm>
              <a:off x="-477150" y="3673800"/>
              <a:ext cx="90800" cy="62825"/>
            </a:xfrm>
            <a:custGeom>
              <a:avLst/>
              <a:gdLst/>
              <a:ahLst/>
              <a:cxnLst/>
              <a:rect l="l" t="t" r="r" b="b"/>
              <a:pathLst>
                <a:path w="3632" h="2513" extrusionOk="0">
                  <a:moveTo>
                    <a:pt x="1072" y="0"/>
                  </a:moveTo>
                  <a:cubicBezTo>
                    <a:pt x="84" y="0"/>
                    <a:pt x="0" y="2036"/>
                    <a:pt x="0" y="2036"/>
                  </a:cubicBezTo>
                  <a:cubicBezTo>
                    <a:pt x="0" y="2036"/>
                    <a:pt x="631" y="2513"/>
                    <a:pt x="1822" y="2513"/>
                  </a:cubicBezTo>
                  <a:cubicBezTo>
                    <a:pt x="3013" y="2513"/>
                    <a:pt x="3632" y="2036"/>
                    <a:pt x="3632" y="2036"/>
                  </a:cubicBezTo>
                  <a:cubicBezTo>
                    <a:pt x="3632" y="2036"/>
                    <a:pt x="3560" y="0"/>
                    <a:pt x="2560" y="0"/>
                  </a:cubicBezTo>
                  <a:cubicBezTo>
                    <a:pt x="2024" y="0"/>
                    <a:pt x="1870" y="500"/>
                    <a:pt x="1822" y="691"/>
                  </a:cubicBezTo>
                  <a:cubicBezTo>
                    <a:pt x="1774" y="500"/>
                    <a:pt x="1608" y="0"/>
                    <a:pt x="1072"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5"/>
            <p:cNvSpPr/>
            <p:nvPr/>
          </p:nvSpPr>
          <p:spPr>
            <a:xfrm>
              <a:off x="-601275" y="3589575"/>
              <a:ext cx="92300" cy="81125"/>
            </a:xfrm>
            <a:custGeom>
              <a:avLst/>
              <a:gdLst/>
              <a:ahLst/>
              <a:cxnLst/>
              <a:rect l="l" t="t" r="r" b="b"/>
              <a:pathLst>
                <a:path w="3692" h="3245" extrusionOk="0">
                  <a:moveTo>
                    <a:pt x="1834" y="0"/>
                  </a:moveTo>
                  <a:cubicBezTo>
                    <a:pt x="1631" y="0"/>
                    <a:pt x="1425" y="38"/>
                    <a:pt x="1227" y="119"/>
                  </a:cubicBezTo>
                  <a:cubicBezTo>
                    <a:pt x="393" y="464"/>
                    <a:pt x="0" y="1417"/>
                    <a:pt x="346" y="2238"/>
                  </a:cubicBezTo>
                  <a:cubicBezTo>
                    <a:pt x="606" y="2867"/>
                    <a:pt x="1205" y="3245"/>
                    <a:pt x="1841" y="3245"/>
                  </a:cubicBezTo>
                  <a:cubicBezTo>
                    <a:pt x="2048" y="3245"/>
                    <a:pt x="2260" y="3204"/>
                    <a:pt x="2465" y="3119"/>
                  </a:cubicBezTo>
                  <a:cubicBezTo>
                    <a:pt x="3287" y="2774"/>
                    <a:pt x="3691" y="1833"/>
                    <a:pt x="3346" y="1000"/>
                  </a:cubicBezTo>
                  <a:cubicBezTo>
                    <a:pt x="3084" y="377"/>
                    <a:pt x="2473" y="0"/>
                    <a:pt x="1834"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5"/>
            <p:cNvSpPr/>
            <p:nvPr/>
          </p:nvSpPr>
          <p:spPr>
            <a:xfrm>
              <a:off x="-353025" y="3589700"/>
              <a:ext cx="92000" cy="81125"/>
            </a:xfrm>
            <a:custGeom>
              <a:avLst/>
              <a:gdLst/>
              <a:ahLst/>
              <a:cxnLst/>
              <a:rect l="l" t="t" r="r" b="b"/>
              <a:pathLst>
                <a:path w="3680" h="3245" extrusionOk="0">
                  <a:moveTo>
                    <a:pt x="1846" y="1"/>
                  </a:moveTo>
                  <a:cubicBezTo>
                    <a:pt x="1639" y="1"/>
                    <a:pt x="1429" y="41"/>
                    <a:pt x="1227" y="126"/>
                  </a:cubicBezTo>
                  <a:cubicBezTo>
                    <a:pt x="393" y="471"/>
                    <a:pt x="0" y="1412"/>
                    <a:pt x="345" y="2245"/>
                  </a:cubicBezTo>
                  <a:cubicBezTo>
                    <a:pt x="607" y="2868"/>
                    <a:pt x="1212" y="3245"/>
                    <a:pt x="1852" y="3245"/>
                  </a:cubicBezTo>
                  <a:cubicBezTo>
                    <a:pt x="2056" y="3245"/>
                    <a:pt x="2264" y="3207"/>
                    <a:pt x="2465" y="3126"/>
                  </a:cubicBezTo>
                  <a:cubicBezTo>
                    <a:pt x="3286" y="2781"/>
                    <a:pt x="3679" y="1828"/>
                    <a:pt x="3346" y="1007"/>
                  </a:cubicBezTo>
                  <a:cubicBezTo>
                    <a:pt x="3086" y="379"/>
                    <a:pt x="2480" y="1"/>
                    <a:pt x="18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5"/>
            <p:cNvSpPr/>
            <p:nvPr/>
          </p:nvSpPr>
          <p:spPr>
            <a:xfrm>
              <a:off x="-576275" y="3498775"/>
              <a:ext cx="69075" cy="113725"/>
            </a:xfrm>
            <a:custGeom>
              <a:avLst/>
              <a:gdLst/>
              <a:ahLst/>
              <a:cxnLst/>
              <a:rect l="l" t="t" r="r" b="b"/>
              <a:pathLst>
                <a:path w="2763" h="4549" extrusionOk="0">
                  <a:moveTo>
                    <a:pt x="1405" y="0"/>
                  </a:moveTo>
                  <a:cubicBezTo>
                    <a:pt x="620" y="0"/>
                    <a:pt x="1" y="1024"/>
                    <a:pt x="1" y="2275"/>
                  </a:cubicBezTo>
                  <a:cubicBezTo>
                    <a:pt x="1" y="3525"/>
                    <a:pt x="632" y="4549"/>
                    <a:pt x="1405" y="4549"/>
                  </a:cubicBezTo>
                  <a:cubicBezTo>
                    <a:pt x="2048" y="4549"/>
                    <a:pt x="2596" y="3870"/>
                    <a:pt x="2763" y="2917"/>
                  </a:cubicBezTo>
                  <a:lnTo>
                    <a:pt x="1382" y="2275"/>
                  </a:lnTo>
                  <a:lnTo>
                    <a:pt x="2763" y="1644"/>
                  </a:lnTo>
                  <a:cubicBezTo>
                    <a:pt x="2584" y="691"/>
                    <a:pt x="2048" y="0"/>
                    <a:pt x="140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5"/>
            <p:cNvSpPr/>
            <p:nvPr/>
          </p:nvSpPr>
          <p:spPr>
            <a:xfrm>
              <a:off x="-371475" y="3507100"/>
              <a:ext cx="73525" cy="84275"/>
            </a:xfrm>
            <a:custGeom>
              <a:avLst/>
              <a:gdLst/>
              <a:ahLst/>
              <a:cxnLst/>
              <a:rect l="l" t="t" r="r" b="b"/>
              <a:pathLst>
                <a:path w="2941" h="3371" fill="none" extrusionOk="0">
                  <a:moveTo>
                    <a:pt x="2941" y="1"/>
                  </a:moveTo>
                  <a:lnTo>
                    <a:pt x="0" y="1942"/>
                  </a:lnTo>
                  <a:lnTo>
                    <a:pt x="2941" y="337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5"/>
            <p:cNvSpPr/>
            <p:nvPr/>
          </p:nvSpPr>
          <p:spPr>
            <a:xfrm>
              <a:off x="-695925" y="3305000"/>
              <a:ext cx="523000" cy="218800"/>
            </a:xfrm>
            <a:custGeom>
              <a:avLst/>
              <a:gdLst/>
              <a:ahLst/>
              <a:cxnLst/>
              <a:rect l="l" t="t" r="r" b="b"/>
              <a:pathLst>
                <a:path w="20920" h="8752" extrusionOk="0">
                  <a:moveTo>
                    <a:pt x="1834" y="1"/>
                  </a:moveTo>
                  <a:cubicBezTo>
                    <a:pt x="1834" y="1"/>
                    <a:pt x="0" y="4823"/>
                    <a:pt x="1750" y="8752"/>
                  </a:cubicBezTo>
                  <a:cubicBezTo>
                    <a:pt x="1750" y="8752"/>
                    <a:pt x="2358" y="6001"/>
                    <a:pt x="6013" y="5561"/>
                  </a:cubicBezTo>
                  <a:cubicBezTo>
                    <a:pt x="8382" y="5287"/>
                    <a:pt x="9918" y="4275"/>
                    <a:pt x="10454" y="2906"/>
                  </a:cubicBezTo>
                  <a:cubicBezTo>
                    <a:pt x="10990" y="4275"/>
                    <a:pt x="12526" y="5287"/>
                    <a:pt x="14907" y="5561"/>
                  </a:cubicBezTo>
                  <a:cubicBezTo>
                    <a:pt x="18562" y="6001"/>
                    <a:pt x="19169" y="8752"/>
                    <a:pt x="19169" y="8752"/>
                  </a:cubicBezTo>
                  <a:cubicBezTo>
                    <a:pt x="20919" y="4823"/>
                    <a:pt x="19086" y="1"/>
                    <a:pt x="1908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55"/>
          <p:cNvGrpSpPr/>
          <p:nvPr/>
        </p:nvGrpSpPr>
        <p:grpSpPr>
          <a:xfrm flipH="1">
            <a:off x="2290683" y="4083725"/>
            <a:ext cx="465023" cy="433795"/>
            <a:chOff x="1286750" y="901125"/>
            <a:chExt cx="571825" cy="533425"/>
          </a:xfrm>
        </p:grpSpPr>
        <p:sp>
          <p:nvSpPr>
            <p:cNvPr id="2383" name="Google Shape;2383;p55"/>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5"/>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5"/>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5"/>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5"/>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8" name="Google Shape;2388;p55"/>
          <p:cNvSpPr/>
          <p:nvPr/>
        </p:nvSpPr>
        <p:spPr>
          <a:xfrm>
            <a:off x="8327450" y="372612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5"/>
          <p:cNvSpPr/>
          <p:nvPr/>
        </p:nvSpPr>
        <p:spPr>
          <a:xfrm>
            <a:off x="8183650" y="732850"/>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55"/>
          <p:cNvGrpSpPr/>
          <p:nvPr/>
        </p:nvGrpSpPr>
        <p:grpSpPr>
          <a:xfrm rot="2393308">
            <a:off x="6764002" y="481953"/>
            <a:ext cx="322402" cy="400078"/>
            <a:chOff x="6322500" y="3044550"/>
            <a:chExt cx="322400" cy="400075"/>
          </a:xfrm>
        </p:grpSpPr>
        <p:sp>
          <p:nvSpPr>
            <p:cNvPr id="2391" name="Google Shape;2391;p5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5" name="Google Shape;2395;p55"/>
          <p:cNvSpPr/>
          <p:nvPr/>
        </p:nvSpPr>
        <p:spPr>
          <a:xfrm>
            <a:off x="6350825" y="44481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5"/>
          <p:cNvSpPr/>
          <p:nvPr/>
        </p:nvSpPr>
        <p:spPr>
          <a:xfrm>
            <a:off x="571250" y="1680538"/>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5"/>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5"/>
          <p:cNvSpPr/>
          <p:nvPr/>
        </p:nvSpPr>
        <p:spPr>
          <a:xfrm>
            <a:off x="1322150" y="248868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9" name="Google Shape;2399;p55"/>
          <p:cNvGrpSpPr/>
          <p:nvPr/>
        </p:nvGrpSpPr>
        <p:grpSpPr>
          <a:xfrm rot="3078532">
            <a:off x="591414" y="3943070"/>
            <a:ext cx="322389" cy="400061"/>
            <a:chOff x="6322500" y="3044550"/>
            <a:chExt cx="322400" cy="400075"/>
          </a:xfrm>
        </p:grpSpPr>
        <p:sp>
          <p:nvSpPr>
            <p:cNvPr id="2400" name="Google Shape;2400;p5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Oval 193"/>
          <p:cNvSpPr/>
          <p:nvPr/>
        </p:nvSpPr>
        <p:spPr>
          <a:xfrm>
            <a:off x="2833401" y="1619451"/>
            <a:ext cx="3620726" cy="2057274"/>
          </a:xfrm>
          <a:prstGeom prst="ellipse">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2833401" y="2369832"/>
            <a:ext cx="3638514" cy="553998"/>
          </a:xfrm>
          <a:prstGeom prst="rect">
            <a:avLst/>
          </a:prstGeom>
          <a:noFill/>
        </p:spPr>
        <p:txBody>
          <a:bodyPr wrap="square" rtlCol="0">
            <a:spAutoFit/>
          </a:bodyPr>
          <a:lstStyle/>
          <a:p>
            <a:pPr algn="ctr"/>
            <a:r>
              <a:rPr lang="en-US" sz="3000" b="1" smtClean="0"/>
              <a:t>VẬN DỤNG</a:t>
            </a:r>
            <a:endParaRPr lang="en-US" sz="3000" b="1"/>
          </a:p>
        </p:txBody>
      </p:sp>
    </p:spTree>
    <p:extLst>
      <p:ext uri="{BB962C8B-B14F-4D97-AF65-F5344CB8AC3E}">
        <p14:creationId xmlns:p14="http://schemas.microsoft.com/office/powerpoint/2010/main" val="1095543126"/>
      </p:ext>
    </p:extLst>
  </p:cSld>
  <p:clrMapOvr>
    <a:masterClrMapping/>
  </p:clrMapOvr>
  <p:transition spd="med">
    <p:wheel spokes="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38338" y="723900"/>
            <a:ext cx="5821362" cy="1828800"/>
            <a:chOff x="2141538" y="889000"/>
            <a:chExt cx="5821362" cy="1828800"/>
          </a:xfrm>
        </p:grpSpPr>
        <p:sp>
          <p:nvSpPr>
            <p:cNvPr id="7" name="Rounded Rectangular Callout 6"/>
            <p:cNvSpPr/>
            <p:nvPr/>
          </p:nvSpPr>
          <p:spPr>
            <a:xfrm>
              <a:off x="3543300" y="889000"/>
              <a:ext cx="4419600" cy="1828800"/>
            </a:xfrm>
            <a:prstGeom prst="wedgeRoundRectCallout">
              <a:avLst>
                <a:gd name="adj1" fmla="val -37769"/>
                <a:gd name="adj2" fmla="val 73157"/>
                <a:gd name="adj3" fmla="val 16667"/>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8" name="TextBox 7"/>
            <p:cNvSpPr txBox="1"/>
            <p:nvPr/>
          </p:nvSpPr>
          <p:spPr>
            <a:xfrm>
              <a:off x="3927475" y="1064736"/>
              <a:ext cx="3651250" cy="1477328"/>
            </a:xfrm>
            <a:prstGeom prst="rect">
              <a:avLst/>
            </a:prstGeom>
            <a:noFill/>
          </p:spPr>
          <p:txBody>
            <a:bodyPr wrap="square" rtlCol="0">
              <a:spAutoFit/>
            </a:bodyPr>
            <a:lstStyle/>
            <a:p>
              <a:pPr algn="just">
                <a:lnSpc>
                  <a:spcPct val="150000"/>
                </a:lnSpc>
              </a:pPr>
              <a:r>
                <a:rPr lang="vi-VN" sz="2000"/>
                <a:t>Em hãy sử dụng phần mềm đồ hoạ để vẽ hình cột đèn giao thông như Hình 54.</a:t>
              </a:r>
              <a:endParaRPr lang="en-US" sz="2000"/>
            </a:p>
          </p:txBody>
        </p:sp>
        <p:pic>
          <p:nvPicPr>
            <p:cNvPr id="9" name="Picture 32"/>
            <p:cNvPicPr>
              <a:picLocks noChangeAspect="1"/>
            </p:cNvPicPr>
            <p:nvPr/>
          </p:nvPicPr>
          <p:blipFill>
            <a:blip r:embed="rId2"/>
            <a:srcRect/>
            <a:stretch>
              <a:fillRect/>
            </a:stretch>
          </p:blipFill>
          <p:spPr>
            <a:xfrm>
              <a:off x="2141538" y="1263249"/>
              <a:ext cx="1670050" cy="1308901"/>
            </a:xfrm>
            <a:prstGeom prst="rect">
              <a:avLst/>
            </a:prstGeom>
          </p:spPr>
        </p:pic>
      </p:grpSp>
      <p:pic>
        <p:nvPicPr>
          <p:cNvPr id="10" name="Picture 9"/>
          <p:cNvPicPr>
            <a:picLocks noChangeAspect="1"/>
          </p:cNvPicPr>
          <p:nvPr/>
        </p:nvPicPr>
        <p:blipFill rotWithShape="1">
          <a:blip r:embed="rId3"/>
          <a:srcRect l="79717"/>
          <a:stretch/>
        </p:blipFill>
        <p:spPr>
          <a:xfrm>
            <a:off x="6985000" y="2044700"/>
            <a:ext cx="1158875" cy="241259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5600" y="2463800"/>
            <a:ext cx="2787650" cy="2336800"/>
          </a:xfrm>
          <a:prstGeom prst="rect">
            <a:avLst/>
          </a:prstGeom>
        </p:spPr>
      </p:pic>
    </p:spTree>
    <p:extLst>
      <p:ext uri="{BB962C8B-B14F-4D97-AF65-F5344CB8AC3E}">
        <p14:creationId xmlns:p14="http://schemas.microsoft.com/office/powerpoint/2010/main" val="168703767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44"/>
        <p:cNvGrpSpPr/>
        <p:nvPr/>
      </p:nvGrpSpPr>
      <p:grpSpPr>
        <a:xfrm>
          <a:off x="0" y="0"/>
          <a:ext cx="0" cy="0"/>
          <a:chOff x="0" y="0"/>
          <a:chExt cx="0" cy="0"/>
        </a:xfrm>
      </p:grpSpPr>
      <p:grpSp>
        <p:nvGrpSpPr>
          <p:cNvPr id="3752" name="Google Shape;3752;p71"/>
          <p:cNvGrpSpPr/>
          <p:nvPr/>
        </p:nvGrpSpPr>
        <p:grpSpPr>
          <a:xfrm>
            <a:off x="622438" y="570590"/>
            <a:ext cx="7834312" cy="4032910"/>
            <a:chOff x="622438" y="570590"/>
            <a:chExt cx="7834312" cy="4032910"/>
          </a:xfrm>
        </p:grpSpPr>
        <p:sp>
          <p:nvSpPr>
            <p:cNvPr id="3753" name="Google Shape;3753;p71"/>
            <p:cNvSpPr/>
            <p:nvPr/>
          </p:nvSpPr>
          <p:spPr>
            <a:xfrm>
              <a:off x="627813" y="4324038"/>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1"/>
            <p:cNvSpPr/>
            <p:nvPr/>
          </p:nvSpPr>
          <p:spPr>
            <a:xfrm>
              <a:off x="8058500" y="603150"/>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71"/>
            <p:cNvSpPr/>
            <p:nvPr/>
          </p:nvSpPr>
          <p:spPr>
            <a:xfrm>
              <a:off x="8391250" y="1399338"/>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71"/>
            <p:cNvSpPr/>
            <p:nvPr/>
          </p:nvSpPr>
          <p:spPr>
            <a:xfrm>
              <a:off x="44840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71"/>
            <p:cNvSpPr/>
            <p:nvPr/>
          </p:nvSpPr>
          <p:spPr>
            <a:xfrm>
              <a:off x="622438" y="570590"/>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71"/>
            <p:cNvSpPr/>
            <p:nvPr/>
          </p:nvSpPr>
          <p:spPr>
            <a:xfrm>
              <a:off x="6971537" y="197356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9" name="Google Shape;3759;p71"/>
            <p:cNvGrpSpPr/>
            <p:nvPr/>
          </p:nvGrpSpPr>
          <p:grpSpPr>
            <a:xfrm rot="3078532">
              <a:off x="6220314" y="4065420"/>
              <a:ext cx="322389" cy="400061"/>
              <a:chOff x="6322500" y="3044550"/>
              <a:chExt cx="322400" cy="400075"/>
            </a:xfrm>
          </p:grpSpPr>
          <p:sp>
            <p:nvSpPr>
              <p:cNvPr id="3760" name="Google Shape;3760;p71"/>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71"/>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71"/>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71"/>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64" name="Google Shape;3764;p71"/>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5" name="Google Shape;3765;p71"/>
          <p:cNvGrpSpPr/>
          <p:nvPr/>
        </p:nvGrpSpPr>
        <p:grpSpPr>
          <a:xfrm>
            <a:off x="6822725" y="601900"/>
            <a:ext cx="929550" cy="926875"/>
            <a:chOff x="-1161475" y="1429950"/>
            <a:chExt cx="929550" cy="926875"/>
          </a:xfrm>
        </p:grpSpPr>
        <p:sp>
          <p:nvSpPr>
            <p:cNvPr id="3766" name="Google Shape;3766;p71"/>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71"/>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71"/>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1"/>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71"/>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71"/>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71"/>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71"/>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71"/>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71"/>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71"/>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71"/>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71"/>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71"/>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71"/>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71"/>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71"/>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71"/>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71"/>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71"/>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71"/>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1"/>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71"/>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71"/>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1"/>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71"/>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71"/>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1"/>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4" name="Google Shape;3794;p71"/>
          <p:cNvGrpSpPr/>
          <p:nvPr/>
        </p:nvGrpSpPr>
        <p:grpSpPr>
          <a:xfrm>
            <a:off x="7752275" y="1896200"/>
            <a:ext cx="705475" cy="683525"/>
            <a:chOff x="3332550" y="1745600"/>
            <a:chExt cx="705475" cy="683525"/>
          </a:xfrm>
        </p:grpSpPr>
        <p:sp>
          <p:nvSpPr>
            <p:cNvPr id="3795" name="Google Shape;3795;p71"/>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71"/>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71"/>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71"/>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71"/>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71"/>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71"/>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71"/>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71"/>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71"/>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5" name="Google Shape;3805;p71"/>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TextBox 70"/>
          <p:cNvSpPr txBox="1"/>
          <p:nvPr/>
        </p:nvSpPr>
        <p:spPr>
          <a:xfrm>
            <a:off x="330200" y="639530"/>
            <a:ext cx="6492875" cy="553998"/>
          </a:xfrm>
          <a:prstGeom prst="rect">
            <a:avLst/>
          </a:prstGeom>
          <a:noFill/>
        </p:spPr>
        <p:txBody>
          <a:bodyPr wrap="square" rtlCol="0">
            <a:spAutoFit/>
          </a:bodyPr>
          <a:lstStyle/>
          <a:p>
            <a:pPr algn="ctr"/>
            <a:r>
              <a:rPr lang="en-US" sz="3000" b="1" smtClean="0"/>
              <a:t>DẶN DÒ VỀ NHÀ</a:t>
            </a:r>
            <a:endParaRPr lang="en-US" sz="3000" b="1"/>
          </a:p>
        </p:txBody>
      </p:sp>
      <p:grpSp>
        <p:nvGrpSpPr>
          <p:cNvPr id="4" name="Group 3"/>
          <p:cNvGrpSpPr/>
          <p:nvPr/>
        </p:nvGrpSpPr>
        <p:grpSpPr>
          <a:xfrm>
            <a:off x="1327739" y="1523275"/>
            <a:ext cx="4387833" cy="1015663"/>
            <a:chOff x="1327739" y="1523275"/>
            <a:chExt cx="4387833" cy="1015663"/>
          </a:xfrm>
        </p:grpSpPr>
        <p:sp>
          <p:nvSpPr>
            <p:cNvPr id="70" name="Google Shape;1078;p42"/>
            <p:cNvSpPr/>
            <p:nvPr/>
          </p:nvSpPr>
          <p:spPr>
            <a:xfrm>
              <a:off x="1327739" y="1703339"/>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t>1</a:t>
              </a:r>
              <a:endParaRPr sz="2500" b="1"/>
            </a:p>
          </p:txBody>
        </p:sp>
        <p:sp>
          <p:nvSpPr>
            <p:cNvPr id="72" name="TextBox 71"/>
            <p:cNvSpPr txBox="1"/>
            <p:nvPr/>
          </p:nvSpPr>
          <p:spPr>
            <a:xfrm>
              <a:off x="2106495" y="1523275"/>
              <a:ext cx="3609077" cy="1015663"/>
            </a:xfrm>
            <a:prstGeom prst="rect">
              <a:avLst/>
            </a:prstGeom>
            <a:noFill/>
          </p:spPr>
          <p:txBody>
            <a:bodyPr wrap="square" rtlCol="0">
              <a:spAutoFit/>
            </a:bodyPr>
            <a:lstStyle/>
            <a:p>
              <a:pPr algn="just">
                <a:lnSpc>
                  <a:spcPct val="150000"/>
                </a:lnSpc>
              </a:pPr>
              <a:r>
                <a:rPr lang="en-US" sz="2000"/>
                <a:t>Ôn lại các kiến thức đã học ở Bài 8A.</a:t>
              </a:r>
            </a:p>
          </p:txBody>
        </p:sp>
      </p:grpSp>
      <p:grpSp>
        <p:nvGrpSpPr>
          <p:cNvPr id="5" name="Group 4"/>
          <p:cNvGrpSpPr/>
          <p:nvPr/>
        </p:nvGrpSpPr>
        <p:grpSpPr>
          <a:xfrm>
            <a:off x="1327738" y="2695972"/>
            <a:ext cx="4387834" cy="1477328"/>
            <a:chOff x="1327738" y="2695972"/>
            <a:chExt cx="4387834" cy="1477328"/>
          </a:xfrm>
        </p:grpSpPr>
        <p:sp>
          <p:nvSpPr>
            <p:cNvPr id="69" name="Google Shape;1076;p42"/>
            <p:cNvSpPr/>
            <p:nvPr/>
          </p:nvSpPr>
          <p:spPr>
            <a:xfrm>
              <a:off x="1327738" y="3175917"/>
              <a:ext cx="517437" cy="517437"/>
            </a:xfrm>
            <a:prstGeom prst="ellipse">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solidFill>
                    <a:schemeClr val="accent6"/>
                  </a:solidFill>
                </a:rPr>
                <a:t>2</a:t>
              </a:r>
              <a:endParaRPr sz="2500" b="1">
                <a:solidFill>
                  <a:schemeClr val="accent6"/>
                </a:solidFill>
              </a:endParaRPr>
            </a:p>
          </p:txBody>
        </p:sp>
        <p:sp>
          <p:nvSpPr>
            <p:cNvPr id="73" name="TextBox 72"/>
            <p:cNvSpPr txBox="1"/>
            <p:nvPr/>
          </p:nvSpPr>
          <p:spPr>
            <a:xfrm>
              <a:off x="2106495" y="2695972"/>
              <a:ext cx="3609077" cy="1477328"/>
            </a:xfrm>
            <a:prstGeom prst="rect">
              <a:avLst/>
            </a:prstGeom>
            <a:noFill/>
          </p:spPr>
          <p:txBody>
            <a:bodyPr wrap="square" rtlCol="0">
              <a:spAutoFit/>
            </a:bodyPr>
            <a:lstStyle/>
            <a:p>
              <a:pPr algn="just">
                <a:lnSpc>
                  <a:spcPct val="150000"/>
                </a:lnSpc>
              </a:pPr>
              <a:r>
                <a:rPr lang="vi-VN" sz="2000"/>
                <a:t>Đọc và chuẩn bị trước </a:t>
              </a:r>
              <a:r>
                <a:rPr lang="vi-VN" sz="2000" i="1"/>
                <a:t>Bài 9A: Sử dụng phần mềm đồ hoạ tạo sản phẩm số</a:t>
              </a:r>
              <a:r>
                <a:rPr lang="vi-VN" sz="2000"/>
                <a:t>.</a:t>
              </a:r>
              <a:endParaRPr lang="en-US" sz="2000"/>
            </a:p>
          </p:txBody>
        </p:sp>
      </p:grpSp>
    </p:spTree>
    <p:extLst>
      <p:ext uri="{BB962C8B-B14F-4D97-AF65-F5344CB8AC3E}">
        <p14:creationId xmlns:p14="http://schemas.microsoft.com/office/powerpoint/2010/main" val="3809330700"/>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grpSp>
        <p:nvGrpSpPr>
          <p:cNvPr id="3701" name="Google Shape;3701;p70"/>
          <p:cNvGrpSpPr/>
          <p:nvPr/>
        </p:nvGrpSpPr>
        <p:grpSpPr>
          <a:xfrm flipH="1">
            <a:off x="901126" y="3710331"/>
            <a:ext cx="4244227" cy="1070729"/>
            <a:chOff x="2972000" y="3539931"/>
            <a:chExt cx="5356843" cy="1351419"/>
          </a:xfrm>
        </p:grpSpPr>
        <p:sp>
          <p:nvSpPr>
            <p:cNvPr id="3702" name="Google Shape;3702;p70"/>
            <p:cNvSpPr/>
            <p:nvPr/>
          </p:nvSpPr>
          <p:spPr>
            <a:xfrm rot="10800000" flipH="1">
              <a:off x="2972000" y="3771905"/>
              <a:ext cx="5356843" cy="1119445"/>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3703" name="Google Shape;3703;p70"/>
            <p:cNvGrpSpPr/>
            <p:nvPr/>
          </p:nvGrpSpPr>
          <p:grpSpPr>
            <a:xfrm rot="-456067">
              <a:off x="7413430" y="3574180"/>
              <a:ext cx="581447" cy="957366"/>
              <a:chOff x="6628200" y="3885125"/>
              <a:chExt cx="473300" cy="779300"/>
            </a:xfrm>
          </p:grpSpPr>
          <p:sp>
            <p:nvSpPr>
              <p:cNvPr id="3704" name="Google Shape;3704;p70"/>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0"/>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0"/>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0"/>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0"/>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0"/>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0"/>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0"/>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0"/>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0"/>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0"/>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0"/>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0"/>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0"/>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0"/>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0"/>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0"/>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1" name="Google Shape;3721;p70"/>
            <p:cNvSpPr/>
            <p:nvPr/>
          </p:nvSpPr>
          <p:spPr>
            <a:xfrm>
              <a:off x="5242425" y="44084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0"/>
            <p:cNvSpPr/>
            <p:nvPr/>
          </p:nvSpPr>
          <p:spPr>
            <a:xfrm>
              <a:off x="4655575" y="45188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0"/>
            <p:cNvSpPr/>
            <p:nvPr/>
          </p:nvSpPr>
          <p:spPr>
            <a:xfrm>
              <a:off x="6310550" y="443822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4" name="Google Shape;3724;p70"/>
          <p:cNvGrpSpPr/>
          <p:nvPr/>
        </p:nvGrpSpPr>
        <p:grpSpPr>
          <a:xfrm>
            <a:off x="783114" y="572844"/>
            <a:ext cx="969111" cy="938958"/>
            <a:chOff x="3332550" y="1745600"/>
            <a:chExt cx="705475" cy="683525"/>
          </a:xfrm>
        </p:grpSpPr>
        <p:sp>
          <p:nvSpPr>
            <p:cNvPr id="3725" name="Google Shape;3725;p70"/>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0"/>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0"/>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0"/>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0"/>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0"/>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0"/>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0"/>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0"/>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0"/>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5" name="Google Shape;3735;p70"/>
          <p:cNvSpPr/>
          <p:nvPr/>
        </p:nvSpPr>
        <p:spPr>
          <a:xfrm>
            <a:off x="6374325" y="376675"/>
            <a:ext cx="2422750" cy="584325"/>
          </a:xfrm>
          <a:custGeom>
            <a:avLst/>
            <a:gdLst/>
            <a:ahLst/>
            <a:cxnLst/>
            <a:rect l="l" t="t" r="r" b="b"/>
            <a:pathLst>
              <a:path w="96910" h="23373" extrusionOk="0">
                <a:moveTo>
                  <a:pt x="0" y="0"/>
                </a:moveTo>
                <a:cubicBezTo>
                  <a:pt x="0" y="8465"/>
                  <a:pt x="4081" y="19817"/>
                  <a:pt x="12178" y="22284"/>
                </a:cubicBezTo>
                <a:cubicBezTo>
                  <a:pt x="28453" y="27243"/>
                  <a:pt x="45024" y="12800"/>
                  <a:pt x="61929" y="10883"/>
                </a:cubicBezTo>
                <a:cubicBezTo>
                  <a:pt x="73745" y="9543"/>
                  <a:pt x="90710" y="7732"/>
                  <a:pt x="96910" y="17879"/>
                </a:cubicBezTo>
              </a:path>
            </a:pathLst>
          </a:custGeom>
          <a:noFill/>
          <a:ln w="19050" cap="flat" cmpd="sng">
            <a:solidFill>
              <a:schemeClr val="accent1"/>
            </a:solidFill>
            <a:prstDash val="dash"/>
            <a:round/>
            <a:headEnd type="none" w="med" len="med"/>
            <a:tailEnd type="none" w="med" len="med"/>
          </a:ln>
        </p:spPr>
      </p:sp>
      <p:sp>
        <p:nvSpPr>
          <p:cNvPr id="3736" name="Google Shape;3736;p70"/>
          <p:cNvSpPr/>
          <p:nvPr/>
        </p:nvSpPr>
        <p:spPr>
          <a:xfrm>
            <a:off x="6345675" y="5728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extBox 49"/>
          <p:cNvSpPr txBox="1"/>
          <p:nvPr/>
        </p:nvSpPr>
        <p:spPr>
          <a:xfrm>
            <a:off x="0" y="1323167"/>
            <a:ext cx="9144001" cy="1824923"/>
          </a:xfrm>
          <a:prstGeom prst="rect">
            <a:avLst/>
          </a:prstGeom>
          <a:noFill/>
        </p:spPr>
        <p:txBody>
          <a:bodyPr wrap="square" rtlCol="0">
            <a:spAutoFit/>
          </a:bodyPr>
          <a:lstStyle/>
          <a:p>
            <a:pPr algn="ctr">
              <a:lnSpc>
                <a:spcPct val="150000"/>
              </a:lnSpc>
            </a:pPr>
            <a:r>
              <a:rPr lang="en-US" sz="4000" b="1" smtClean="0">
                <a:solidFill>
                  <a:srgbClr val="FF5F5F"/>
                </a:solidFill>
              </a:rPr>
              <a:t>CẢM ƠN VÀ </a:t>
            </a:r>
          </a:p>
          <a:p>
            <a:pPr algn="ctr">
              <a:lnSpc>
                <a:spcPct val="150000"/>
              </a:lnSpc>
            </a:pPr>
            <a:r>
              <a:rPr lang="en-US" sz="4000" b="1" smtClean="0">
                <a:solidFill>
                  <a:srgbClr val="FF5F5F"/>
                </a:solidFill>
              </a:rPr>
              <a:t>HẸN </a:t>
            </a:r>
            <a:r>
              <a:rPr lang="en-US" sz="4000" b="1">
                <a:solidFill>
                  <a:srgbClr val="FF5F5F"/>
                </a:solidFill>
              </a:rPr>
              <a:t>GẶP LẠI </a:t>
            </a:r>
            <a:r>
              <a:rPr lang="en-US" sz="4000" b="1">
                <a:solidFill>
                  <a:srgbClr val="FF5F5F"/>
                </a:solidFill>
              </a:rPr>
              <a:t>CÁC </a:t>
            </a:r>
            <a:r>
              <a:rPr lang="en-US" sz="4000" b="1" smtClean="0">
                <a:solidFill>
                  <a:srgbClr val="FF5F5F"/>
                </a:solidFill>
              </a:rPr>
              <a:t>EM! </a:t>
            </a:r>
            <a:endParaRPr lang="en-US" sz="4000" b="1">
              <a:solidFill>
                <a:srgbClr val="FF5F5F"/>
              </a:solidFill>
            </a:endParaRPr>
          </a:p>
        </p:txBody>
      </p:sp>
      <p:pic>
        <p:nvPicPr>
          <p:cNvPr id="51" name="Google Shape;198;p2"/>
          <p:cNvPicPr preferRelativeResize="0"/>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6345675" y="3983124"/>
            <a:ext cx="2264925" cy="642147"/>
          </a:xfrm>
          <a:prstGeom prst="rect">
            <a:avLst/>
          </a:prstGeom>
          <a:noFill/>
          <a:ln>
            <a:noFill/>
          </a:ln>
        </p:spPr>
      </p:pic>
    </p:spTree>
    <p:extLst>
      <p:ext uri="{BB962C8B-B14F-4D97-AF65-F5344CB8AC3E}">
        <p14:creationId xmlns:p14="http://schemas.microsoft.com/office/powerpoint/2010/main" val="1170152636"/>
      </p:ext>
    </p:extLst>
  </p:cSld>
  <p:clrMapOvr>
    <a:masterClrMapping/>
  </p:clrMapOvr>
  <p:transition spd="med">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92" name="Google Shape;1092;p42"/>
          <p:cNvSpPr/>
          <p:nvPr/>
        </p:nvSpPr>
        <p:spPr>
          <a:xfrm>
            <a:off x="740113" y="4333575"/>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2"/>
          <p:cNvSpPr/>
          <p:nvPr/>
        </p:nvSpPr>
        <p:spPr>
          <a:xfrm>
            <a:off x="2392841" y="546037"/>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2"/>
          <p:cNvSpPr/>
          <p:nvPr/>
        </p:nvSpPr>
        <p:spPr>
          <a:xfrm>
            <a:off x="951925" y="625825"/>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245675" y="3505650"/>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2612950" y="3444834"/>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7" name="Google Shape;1097;p42"/>
          <p:cNvGrpSpPr/>
          <p:nvPr/>
        </p:nvGrpSpPr>
        <p:grpSpPr>
          <a:xfrm>
            <a:off x="1420225" y="897250"/>
            <a:ext cx="857575" cy="992425"/>
            <a:chOff x="1420225" y="897250"/>
            <a:chExt cx="857575" cy="992425"/>
          </a:xfrm>
        </p:grpSpPr>
        <p:sp>
          <p:nvSpPr>
            <p:cNvPr id="1098" name="Google Shape;1098;p42"/>
            <p:cNvSpPr/>
            <p:nvPr/>
          </p:nvSpPr>
          <p:spPr>
            <a:xfrm>
              <a:off x="1843500" y="1372025"/>
              <a:ext cx="233075" cy="271475"/>
            </a:xfrm>
            <a:custGeom>
              <a:avLst/>
              <a:gdLst/>
              <a:ahLst/>
              <a:cxnLst/>
              <a:rect l="l" t="t" r="r" b="b"/>
              <a:pathLst>
                <a:path w="9323" h="10859" extrusionOk="0">
                  <a:moveTo>
                    <a:pt x="2263" y="0"/>
                  </a:moveTo>
                  <a:lnTo>
                    <a:pt x="0" y="1750"/>
                  </a:lnTo>
                  <a:lnTo>
                    <a:pt x="7061" y="10858"/>
                  </a:lnTo>
                  <a:lnTo>
                    <a:pt x="9323" y="9108"/>
                  </a:lnTo>
                  <a:lnTo>
                    <a:pt x="22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1947675" y="1519075"/>
              <a:ext cx="330125" cy="370600"/>
            </a:xfrm>
            <a:custGeom>
              <a:avLst/>
              <a:gdLst/>
              <a:ahLst/>
              <a:cxnLst/>
              <a:rect l="l" t="t" r="r" b="b"/>
              <a:pathLst>
                <a:path w="13205" h="14824" extrusionOk="0">
                  <a:moveTo>
                    <a:pt x="3964" y="1"/>
                  </a:moveTo>
                  <a:cubicBezTo>
                    <a:pt x="3692" y="1"/>
                    <a:pt x="3417" y="88"/>
                    <a:pt x="3191" y="273"/>
                  </a:cubicBezTo>
                  <a:lnTo>
                    <a:pt x="536" y="2321"/>
                  </a:lnTo>
                  <a:cubicBezTo>
                    <a:pt x="298" y="2512"/>
                    <a:pt x="132" y="2774"/>
                    <a:pt x="72" y="3048"/>
                  </a:cubicBezTo>
                  <a:cubicBezTo>
                    <a:pt x="1" y="3405"/>
                    <a:pt x="72" y="3810"/>
                    <a:pt x="310" y="4119"/>
                  </a:cubicBezTo>
                  <a:lnTo>
                    <a:pt x="8228" y="14335"/>
                  </a:lnTo>
                  <a:cubicBezTo>
                    <a:pt x="8466" y="14632"/>
                    <a:pt x="8811" y="14799"/>
                    <a:pt x="9168" y="14823"/>
                  </a:cubicBezTo>
                  <a:cubicBezTo>
                    <a:pt x="9187" y="14824"/>
                    <a:pt x="9206" y="14824"/>
                    <a:pt x="9224" y="14824"/>
                  </a:cubicBezTo>
                  <a:cubicBezTo>
                    <a:pt x="9504" y="14824"/>
                    <a:pt x="9792" y="14740"/>
                    <a:pt x="10038" y="14561"/>
                  </a:cubicBezTo>
                  <a:lnTo>
                    <a:pt x="12681" y="12501"/>
                  </a:lnTo>
                  <a:cubicBezTo>
                    <a:pt x="12967" y="12275"/>
                    <a:pt x="13145" y="11953"/>
                    <a:pt x="13169" y="11620"/>
                  </a:cubicBezTo>
                  <a:cubicBezTo>
                    <a:pt x="13205" y="11310"/>
                    <a:pt x="13109" y="10989"/>
                    <a:pt x="12907" y="10715"/>
                  </a:cubicBezTo>
                  <a:lnTo>
                    <a:pt x="4989" y="512"/>
                  </a:lnTo>
                  <a:cubicBezTo>
                    <a:pt x="4823" y="285"/>
                    <a:pt x="4585" y="131"/>
                    <a:pt x="4346" y="59"/>
                  </a:cubicBezTo>
                  <a:cubicBezTo>
                    <a:pt x="4223" y="21"/>
                    <a:pt x="4094" y="1"/>
                    <a:pt x="39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2017325" y="1611025"/>
              <a:ext cx="116400" cy="90525"/>
            </a:xfrm>
            <a:custGeom>
              <a:avLst/>
              <a:gdLst/>
              <a:ahLst/>
              <a:cxnLst/>
              <a:rect l="l" t="t" r="r" b="b"/>
              <a:pathLst>
                <a:path w="4656" h="3621" fill="none" extrusionOk="0">
                  <a:moveTo>
                    <a:pt x="1" y="3620"/>
                  </a:moveTo>
                  <a:lnTo>
                    <a:pt x="4656"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2040250" y="1640800"/>
              <a:ext cx="117000" cy="90500"/>
            </a:xfrm>
            <a:custGeom>
              <a:avLst/>
              <a:gdLst/>
              <a:ahLst/>
              <a:cxnLst/>
              <a:rect l="l" t="t" r="r" b="b"/>
              <a:pathLst>
                <a:path w="4680" h="3620" fill="none" extrusionOk="0">
                  <a:moveTo>
                    <a:pt x="0" y="3620"/>
                  </a:moveTo>
                  <a:lnTo>
                    <a:pt x="468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2063475" y="1670550"/>
              <a:ext cx="116700" cy="90825"/>
            </a:xfrm>
            <a:custGeom>
              <a:avLst/>
              <a:gdLst/>
              <a:ahLst/>
              <a:cxnLst/>
              <a:rect l="l" t="t" r="r" b="b"/>
              <a:pathLst>
                <a:path w="4668" h="3633" fill="none" extrusionOk="0">
                  <a:moveTo>
                    <a:pt x="0" y="3632"/>
                  </a:moveTo>
                  <a:lnTo>
                    <a:pt x="4667"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2086675" y="1700625"/>
              <a:ext cx="116725" cy="90500"/>
            </a:xfrm>
            <a:custGeom>
              <a:avLst/>
              <a:gdLst/>
              <a:ahLst/>
              <a:cxnLst/>
              <a:rect l="l" t="t" r="r" b="b"/>
              <a:pathLst>
                <a:path w="4669" h="3620" fill="none" extrusionOk="0">
                  <a:moveTo>
                    <a:pt x="1" y="3620"/>
                  </a:moveTo>
                  <a:lnTo>
                    <a:pt x="4668"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1420225" y="897250"/>
              <a:ext cx="597425" cy="597725"/>
            </a:xfrm>
            <a:custGeom>
              <a:avLst/>
              <a:gdLst/>
              <a:ahLst/>
              <a:cxnLst/>
              <a:rect l="l" t="t" r="r" b="b"/>
              <a:pathLst>
                <a:path w="23897" h="23909" extrusionOk="0">
                  <a:moveTo>
                    <a:pt x="11943" y="1"/>
                  </a:moveTo>
                  <a:cubicBezTo>
                    <a:pt x="5347" y="1"/>
                    <a:pt x="1" y="5358"/>
                    <a:pt x="1" y="11954"/>
                  </a:cubicBezTo>
                  <a:cubicBezTo>
                    <a:pt x="1" y="18550"/>
                    <a:pt x="5347" y="23908"/>
                    <a:pt x="11943" y="23908"/>
                  </a:cubicBezTo>
                  <a:cubicBezTo>
                    <a:pt x="18551" y="23908"/>
                    <a:pt x="23897" y="18550"/>
                    <a:pt x="23897" y="11954"/>
                  </a:cubicBezTo>
                  <a:cubicBezTo>
                    <a:pt x="23897" y="5358"/>
                    <a:pt x="18551"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1469650" y="977350"/>
              <a:ext cx="498600" cy="437600"/>
            </a:xfrm>
            <a:custGeom>
              <a:avLst/>
              <a:gdLst/>
              <a:ahLst/>
              <a:cxnLst/>
              <a:rect l="l" t="t" r="r" b="b"/>
              <a:pathLst>
                <a:path w="19944" h="17504" extrusionOk="0">
                  <a:moveTo>
                    <a:pt x="9983" y="0"/>
                  </a:moveTo>
                  <a:cubicBezTo>
                    <a:pt x="7131" y="0"/>
                    <a:pt x="4332" y="1392"/>
                    <a:pt x="2655" y="3952"/>
                  </a:cubicBezTo>
                  <a:cubicBezTo>
                    <a:pt x="0" y="8000"/>
                    <a:pt x="1131" y="13418"/>
                    <a:pt x="5167" y="16073"/>
                  </a:cubicBezTo>
                  <a:cubicBezTo>
                    <a:pt x="6650" y="17040"/>
                    <a:pt x="8317" y="17504"/>
                    <a:pt x="9965" y="17504"/>
                  </a:cubicBezTo>
                  <a:cubicBezTo>
                    <a:pt x="12818" y="17504"/>
                    <a:pt x="15613" y="16115"/>
                    <a:pt x="17288" y="13549"/>
                  </a:cubicBezTo>
                  <a:cubicBezTo>
                    <a:pt x="19943" y="9512"/>
                    <a:pt x="18812" y="4083"/>
                    <a:pt x="14764" y="1428"/>
                  </a:cubicBezTo>
                  <a:cubicBezTo>
                    <a:pt x="13289" y="462"/>
                    <a:pt x="11627" y="0"/>
                    <a:pt x="99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1872075" y="1408925"/>
              <a:ext cx="56575" cy="43475"/>
            </a:xfrm>
            <a:custGeom>
              <a:avLst/>
              <a:gdLst/>
              <a:ahLst/>
              <a:cxnLst/>
              <a:rect l="l" t="t" r="r" b="b"/>
              <a:pathLst>
                <a:path w="2263" h="1739" fill="none" extrusionOk="0">
                  <a:moveTo>
                    <a:pt x="2263" y="0"/>
                  </a:moveTo>
                  <a:cubicBezTo>
                    <a:pt x="1941" y="334"/>
                    <a:pt x="1572" y="643"/>
                    <a:pt x="1191" y="941"/>
                  </a:cubicBezTo>
                  <a:cubicBezTo>
                    <a:pt x="810" y="1239"/>
                    <a:pt x="417" y="1501"/>
                    <a:pt x="0" y="1739"/>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1528175" y="1069175"/>
              <a:ext cx="404200" cy="70250"/>
            </a:xfrm>
            <a:custGeom>
              <a:avLst/>
              <a:gdLst/>
              <a:ahLst/>
              <a:cxnLst/>
              <a:rect l="l" t="t" r="r" b="b"/>
              <a:pathLst>
                <a:path w="16168" h="2810" extrusionOk="0">
                  <a:moveTo>
                    <a:pt x="524" y="0"/>
                  </a:moveTo>
                  <a:lnTo>
                    <a:pt x="0" y="715"/>
                  </a:lnTo>
                  <a:lnTo>
                    <a:pt x="16168" y="2810"/>
                  </a:lnTo>
                  <a:lnTo>
                    <a:pt x="15811" y="1929"/>
                  </a:lnTo>
                  <a:close/>
                </a:path>
              </a:pathLst>
            </a:custGeom>
            <a:solidFill>
              <a:srgbClr val="FFFFFF">
                <a:alpha val="58480"/>
              </a:srgbClr>
            </a:solidFill>
            <a:ln>
              <a:noFill/>
            </a:ln>
          </p:spPr>
        </p:sp>
        <p:sp>
          <p:nvSpPr>
            <p:cNvPr id="1108" name="Google Shape;1108;p42"/>
            <p:cNvSpPr/>
            <p:nvPr/>
          </p:nvSpPr>
          <p:spPr>
            <a:xfrm>
              <a:off x="1507925" y="1252550"/>
              <a:ext cx="403625" cy="70825"/>
            </a:xfrm>
            <a:custGeom>
              <a:avLst/>
              <a:gdLst/>
              <a:ahLst/>
              <a:cxnLst/>
              <a:rect l="l" t="t" r="r" b="b"/>
              <a:pathLst>
                <a:path w="16145" h="2833" extrusionOk="0">
                  <a:moveTo>
                    <a:pt x="0" y="0"/>
                  </a:moveTo>
                  <a:lnTo>
                    <a:pt x="286" y="976"/>
                  </a:lnTo>
                  <a:lnTo>
                    <a:pt x="15573" y="2833"/>
                  </a:lnTo>
                  <a:lnTo>
                    <a:pt x="16145" y="1976"/>
                  </a:lnTo>
                  <a:close/>
                </a:path>
              </a:pathLst>
            </a:custGeom>
            <a:solidFill>
              <a:srgbClr val="FFFFFF">
                <a:alpha val="58480"/>
              </a:srgbClr>
            </a:solidFill>
            <a:ln>
              <a:noFill/>
            </a:ln>
          </p:spPr>
        </p:sp>
        <p:sp>
          <p:nvSpPr>
            <p:cNvPr id="1109" name="Google Shape;1109;p42"/>
            <p:cNvSpPr/>
            <p:nvPr/>
          </p:nvSpPr>
          <p:spPr>
            <a:xfrm>
              <a:off x="1500775" y="1132875"/>
              <a:ext cx="437575" cy="126200"/>
            </a:xfrm>
            <a:custGeom>
              <a:avLst/>
              <a:gdLst/>
              <a:ahLst/>
              <a:cxnLst/>
              <a:rect l="l" t="t" r="r" b="b"/>
              <a:pathLst>
                <a:path w="17503" h="5048" extrusionOk="0">
                  <a:moveTo>
                    <a:pt x="381" y="0"/>
                  </a:moveTo>
                  <a:lnTo>
                    <a:pt x="119" y="1215"/>
                  </a:lnTo>
                  <a:lnTo>
                    <a:pt x="0" y="2715"/>
                  </a:lnTo>
                  <a:lnTo>
                    <a:pt x="17169" y="5048"/>
                  </a:lnTo>
                  <a:lnTo>
                    <a:pt x="17455" y="3691"/>
                  </a:lnTo>
                  <a:lnTo>
                    <a:pt x="17503" y="2239"/>
                  </a:lnTo>
                  <a:close/>
                </a:path>
              </a:pathLst>
            </a:custGeom>
            <a:solidFill>
              <a:srgbClr val="FFFFFF">
                <a:alpha val="58480"/>
              </a:srgbClr>
            </a:solidFill>
            <a:ln>
              <a:noFill/>
            </a:ln>
          </p:spPr>
        </p:sp>
      </p:grpSp>
      <p:grpSp>
        <p:nvGrpSpPr>
          <p:cNvPr id="1110" name="Google Shape;1110;p42"/>
          <p:cNvGrpSpPr/>
          <p:nvPr/>
        </p:nvGrpSpPr>
        <p:grpSpPr>
          <a:xfrm>
            <a:off x="1677250" y="3744225"/>
            <a:ext cx="1223400" cy="696900"/>
            <a:chOff x="4027275" y="3264225"/>
            <a:chExt cx="1223400" cy="696900"/>
          </a:xfrm>
        </p:grpSpPr>
        <p:grpSp>
          <p:nvGrpSpPr>
            <p:cNvPr id="1111" name="Google Shape;1111;p42"/>
            <p:cNvGrpSpPr/>
            <p:nvPr/>
          </p:nvGrpSpPr>
          <p:grpSpPr>
            <a:xfrm>
              <a:off x="4027275" y="3264225"/>
              <a:ext cx="1223400" cy="696900"/>
              <a:chOff x="4027275" y="3264225"/>
              <a:chExt cx="1223400" cy="696900"/>
            </a:xfrm>
          </p:grpSpPr>
          <p:sp>
            <p:nvSpPr>
              <p:cNvPr id="1112" name="Google Shape;1112;p42"/>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2"/>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2"/>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2"/>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2"/>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2"/>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2"/>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2"/>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2"/>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2"/>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2"/>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2"/>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2"/>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42"/>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42"/>
          <p:cNvSpPr/>
          <p:nvPr/>
        </p:nvSpPr>
        <p:spPr>
          <a:xfrm>
            <a:off x="8435491" y="578333"/>
            <a:ext cx="138150" cy="159550"/>
          </a:xfrm>
          <a:custGeom>
            <a:avLst/>
            <a:gdLst/>
            <a:ahLst/>
            <a:cxnLst/>
            <a:rect l="l" t="t" r="r" b="b"/>
            <a:pathLst>
              <a:path w="5526" h="6382" extrusionOk="0">
                <a:moveTo>
                  <a:pt x="2775" y="0"/>
                </a:moveTo>
                <a:lnTo>
                  <a:pt x="2049" y="1941"/>
                </a:lnTo>
                <a:lnTo>
                  <a:pt x="1" y="1596"/>
                </a:lnTo>
                <a:lnTo>
                  <a:pt x="1310" y="3191"/>
                </a:lnTo>
                <a:lnTo>
                  <a:pt x="1" y="4774"/>
                </a:lnTo>
                <a:lnTo>
                  <a:pt x="2049" y="4441"/>
                </a:lnTo>
                <a:lnTo>
                  <a:pt x="2775" y="6382"/>
                </a:lnTo>
                <a:lnTo>
                  <a:pt x="3489" y="4441"/>
                </a:lnTo>
                <a:lnTo>
                  <a:pt x="5525" y="4774"/>
                </a:lnTo>
                <a:lnTo>
                  <a:pt x="4216" y="3191"/>
                </a:lnTo>
                <a:lnTo>
                  <a:pt x="5525" y="1596"/>
                </a:lnTo>
                <a:lnTo>
                  <a:pt x="3489" y="1941"/>
                </a:lnTo>
                <a:lnTo>
                  <a:pt x="2775"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2785712" y="4410805"/>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8185650" y="4456384"/>
            <a:ext cx="138425" cy="159850"/>
          </a:xfrm>
          <a:custGeom>
            <a:avLst/>
            <a:gdLst/>
            <a:ahLst/>
            <a:cxnLst/>
            <a:rect l="l" t="t" r="r" b="b"/>
            <a:pathLst>
              <a:path w="5537" h="6394" extrusionOk="0">
                <a:moveTo>
                  <a:pt x="2763" y="0"/>
                </a:moveTo>
                <a:lnTo>
                  <a:pt x="2036" y="1941"/>
                </a:lnTo>
                <a:lnTo>
                  <a:pt x="1" y="1596"/>
                </a:lnTo>
                <a:lnTo>
                  <a:pt x="1322" y="3191"/>
                </a:lnTo>
                <a:lnTo>
                  <a:pt x="1" y="4798"/>
                </a:lnTo>
                <a:lnTo>
                  <a:pt x="1" y="4798"/>
                </a:lnTo>
                <a:lnTo>
                  <a:pt x="2036" y="4441"/>
                </a:lnTo>
                <a:lnTo>
                  <a:pt x="2763" y="6394"/>
                </a:lnTo>
                <a:lnTo>
                  <a:pt x="3501" y="4441"/>
                </a:lnTo>
                <a:lnTo>
                  <a:pt x="5537" y="4798"/>
                </a:lnTo>
                <a:lnTo>
                  <a:pt x="5537" y="4798"/>
                </a:lnTo>
                <a:lnTo>
                  <a:pt x="4215" y="3191"/>
                </a:lnTo>
                <a:lnTo>
                  <a:pt x="5537" y="1596"/>
                </a:lnTo>
                <a:lnTo>
                  <a:pt x="3501" y="1941"/>
                </a:lnTo>
                <a:lnTo>
                  <a:pt x="27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8435491" y="4106687"/>
            <a:ext cx="150625" cy="151225"/>
          </a:xfrm>
          <a:custGeom>
            <a:avLst/>
            <a:gdLst/>
            <a:ahLst/>
            <a:cxnLst/>
            <a:rect l="l" t="t" r="r" b="b"/>
            <a:pathLst>
              <a:path w="6025" h="6049" fill="none" extrusionOk="0">
                <a:moveTo>
                  <a:pt x="3001" y="0"/>
                </a:moveTo>
                <a:lnTo>
                  <a:pt x="3596" y="2429"/>
                </a:lnTo>
                <a:lnTo>
                  <a:pt x="6025" y="3024"/>
                </a:lnTo>
                <a:lnTo>
                  <a:pt x="3596" y="3620"/>
                </a:lnTo>
                <a:lnTo>
                  <a:pt x="3001" y="6048"/>
                </a:lnTo>
                <a:lnTo>
                  <a:pt x="2406" y="3620"/>
                </a:lnTo>
                <a:lnTo>
                  <a:pt x="0" y="3024"/>
                </a:lnTo>
                <a:lnTo>
                  <a:pt x="2406"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TextBox 78"/>
          <p:cNvSpPr txBox="1"/>
          <p:nvPr/>
        </p:nvSpPr>
        <p:spPr>
          <a:xfrm>
            <a:off x="1677250" y="519543"/>
            <a:ext cx="7466750" cy="553998"/>
          </a:xfrm>
          <a:prstGeom prst="rect">
            <a:avLst/>
          </a:prstGeom>
          <a:noFill/>
        </p:spPr>
        <p:txBody>
          <a:bodyPr wrap="square" rtlCol="0">
            <a:spAutoFit/>
          </a:bodyPr>
          <a:lstStyle/>
          <a:p>
            <a:pPr algn="ctr"/>
            <a:r>
              <a:rPr lang="en-US" sz="3000" b="1" smtClean="0"/>
              <a:t>NỘI DUNG BÀI HỌC</a:t>
            </a:r>
            <a:endParaRPr lang="en-US" sz="3000" b="1"/>
          </a:p>
        </p:txBody>
      </p:sp>
      <p:grpSp>
        <p:nvGrpSpPr>
          <p:cNvPr id="15" name="Group 14"/>
          <p:cNvGrpSpPr/>
          <p:nvPr/>
        </p:nvGrpSpPr>
        <p:grpSpPr>
          <a:xfrm>
            <a:off x="3348326" y="1502657"/>
            <a:ext cx="4984110" cy="517437"/>
            <a:chOff x="3348326" y="1502657"/>
            <a:chExt cx="4984110" cy="517437"/>
          </a:xfrm>
        </p:grpSpPr>
        <p:sp>
          <p:nvSpPr>
            <p:cNvPr id="1078" name="Google Shape;1078;p42"/>
            <p:cNvSpPr/>
            <p:nvPr/>
          </p:nvSpPr>
          <p:spPr>
            <a:xfrm>
              <a:off x="3348326" y="1502657"/>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t>1</a:t>
              </a:r>
              <a:endParaRPr sz="2500" b="1"/>
            </a:p>
          </p:txBody>
        </p:sp>
        <p:sp>
          <p:nvSpPr>
            <p:cNvPr id="80" name="TextBox 79"/>
            <p:cNvSpPr txBox="1"/>
            <p:nvPr/>
          </p:nvSpPr>
          <p:spPr>
            <a:xfrm>
              <a:off x="3944534" y="1561320"/>
              <a:ext cx="4387902" cy="400110"/>
            </a:xfrm>
            <a:prstGeom prst="rect">
              <a:avLst/>
            </a:prstGeom>
            <a:noFill/>
          </p:spPr>
          <p:txBody>
            <a:bodyPr wrap="square" rtlCol="0">
              <a:spAutoFit/>
            </a:bodyPr>
            <a:lstStyle/>
            <a:p>
              <a:pPr algn="just"/>
              <a:r>
                <a:rPr lang="en-US" sz="2000"/>
                <a:t>Phần mềm đồ hoạ giúp em làm gì?</a:t>
              </a:r>
            </a:p>
          </p:txBody>
        </p:sp>
      </p:grpSp>
      <p:grpSp>
        <p:nvGrpSpPr>
          <p:cNvPr id="16" name="Group 15"/>
          <p:cNvGrpSpPr/>
          <p:nvPr/>
        </p:nvGrpSpPr>
        <p:grpSpPr>
          <a:xfrm>
            <a:off x="3348326" y="2460205"/>
            <a:ext cx="4984110" cy="517437"/>
            <a:chOff x="3348326" y="2460205"/>
            <a:chExt cx="4984110" cy="517437"/>
          </a:xfrm>
        </p:grpSpPr>
        <p:sp>
          <p:nvSpPr>
            <p:cNvPr id="1076" name="Google Shape;1076;p42"/>
            <p:cNvSpPr/>
            <p:nvPr/>
          </p:nvSpPr>
          <p:spPr>
            <a:xfrm>
              <a:off x="3348326" y="2460205"/>
              <a:ext cx="517437" cy="517437"/>
            </a:xfrm>
            <a:prstGeom prst="ellipse">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solidFill>
                    <a:schemeClr val="accent6"/>
                  </a:solidFill>
                </a:rPr>
                <a:t>2</a:t>
              </a:r>
              <a:endParaRPr sz="2500" b="1">
                <a:solidFill>
                  <a:schemeClr val="accent6"/>
                </a:solidFill>
              </a:endParaRPr>
            </a:p>
          </p:txBody>
        </p:sp>
        <p:sp>
          <p:nvSpPr>
            <p:cNvPr id="84" name="TextBox 83"/>
            <p:cNvSpPr txBox="1"/>
            <p:nvPr/>
          </p:nvSpPr>
          <p:spPr>
            <a:xfrm>
              <a:off x="3944534" y="2518868"/>
              <a:ext cx="4387902" cy="400110"/>
            </a:xfrm>
            <a:prstGeom prst="rect">
              <a:avLst/>
            </a:prstGeom>
            <a:noFill/>
          </p:spPr>
          <p:txBody>
            <a:bodyPr wrap="square" rtlCol="0">
              <a:spAutoFit/>
            </a:bodyPr>
            <a:lstStyle/>
            <a:p>
              <a:pPr algn="just"/>
              <a:r>
                <a:rPr lang="en-US" sz="2000"/>
                <a:t>Các công cụ của phần mềm đồ hoạ</a:t>
              </a:r>
            </a:p>
          </p:txBody>
        </p:sp>
      </p:grpSp>
      <p:grpSp>
        <p:nvGrpSpPr>
          <p:cNvPr id="17" name="Group 16"/>
          <p:cNvGrpSpPr/>
          <p:nvPr/>
        </p:nvGrpSpPr>
        <p:grpSpPr>
          <a:xfrm>
            <a:off x="3334000" y="3260368"/>
            <a:ext cx="4998436" cy="1015663"/>
            <a:chOff x="3334000" y="3260368"/>
            <a:chExt cx="4998436" cy="1015663"/>
          </a:xfrm>
        </p:grpSpPr>
        <p:sp>
          <p:nvSpPr>
            <p:cNvPr id="83" name="Google Shape;1078;p42"/>
            <p:cNvSpPr/>
            <p:nvPr/>
          </p:nvSpPr>
          <p:spPr>
            <a:xfrm>
              <a:off x="3334000" y="3544770"/>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t>3</a:t>
              </a:r>
              <a:endParaRPr sz="2500" b="1"/>
            </a:p>
          </p:txBody>
        </p:sp>
        <p:sp>
          <p:nvSpPr>
            <p:cNvPr id="85" name="TextBox 84"/>
            <p:cNvSpPr txBox="1"/>
            <p:nvPr/>
          </p:nvSpPr>
          <p:spPr>
            <a:xfrm>
              <a:off x="3944534" y="3260368"/>
              <a:ext cx="4387902" cy="1015663"/>
            </a:xfrm>
            <a:prstGeom prst="rect">
              <a:avLst/>
            </a:prstGeom>
            <a:noFill/>
          </p:spPr>
          <p:txBody>
            <a:bodyPr wrap="square" rtlCol="0">
              <a:spAutoFit/>
            </a:bodyPr>
            <a:lstStyle/>
            <a:p>
              <a:pPr algn="just">
                <a:lnSpc>
                  <a:spcPct val="150000"/>
                </a:lnSpc>
              </a:pPr>
              <a:r>
                <a:rPr lang="en-US" sz="2000"/>
                <a:t>Thực hành làm quen với các công cụ trong phần mềm đồ hoạ</a:t>
              </a: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grpSp>
        <p:nvGrpSpPr>
          <p:cNvPr id="1487" name="Google Shape;1487;p45"/>
          <p:cNvGrpSpPr/>
          <p:nvPr/>
        </p:nvGrpSpPr>
        <p:grpSpPr>
          <a:xfrm rot="-1936864">
            <a:off x="7506881" y="607473"/>
            <a:ext cx="712157" cy="1172584"/>
            <a:chOff x="6628200" y="3885125"/>
            <a:chExt cx="473300" cy="779300"/>
          </a:xfrm>
        </p:grpSpPr>
        <p:sp>
          <p:nvSpPr>
            <p:cNvPr id="1488" name="Google Shape;1488;p4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45"/>
          <p:cNvGrpSpPr/>
          <p:nvPr/>
        </p:nvGrpSpPr>
        <p:grpSpPr>
          <a:xfrm>
            <a:off x="6612297" y="3810000"/>
            <a:ext cx="893956" cy="793488"/>
            <a:chOff x="5600100" y="3836025"/>
            <a:chExt cx="796850" cy="707250"/>
          </a:xfrm>
        </p:grpSpPr>
        <p:sp>
          <p:nvSpPr>
            <p:cNvPr id="1506" name="Google Shape;1506;p45"/>
            <p:cNvSpPr/>
            <p:nvPr/>
          </p:nvSpPr>
          <p:spPr>
            <a:xfrm>
              <a:off x="5600100" y="3836025"/>
              <a:ext cx="336375" cy="679275"/>
            </a:xfrm>
            <a:custGeom>
              <a:avLst/>
              <a:gdLst/>
              <a:ahLst/>
              <a:cxnLst/>
              <a:rect l="l" t="t" r="r" b="b"/>
              <a:pathLst>
                <a:path w="13455" h="27171" extrusionOk="0">
                  <a:moveTo>
                    <a:pt x="2620" y="0"/>
                  </a:moveTo>
                  <a:lnTo>
                    <a:pt x="0" y="4370"/>
                  </a:lnTo>
                  <a:lnTo>
                    <a:pt x="10835" y="27170"/>
                  </a:lnTo>
                  <a:lnTo>
                    <a:pt x="13454" y="22813"/>
                  </a:lnTo>
                  <a:lnTo>
                    <a:pt x="2620"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5"/>
            <p:cNvSpPr/>
            <p:nvPr/>
          </p:nvSpPr>
          <p:spPr>
            <a:xfrm>
              <a:off x="5665575" y="3836025"/>
              <a:ext cx="731375" cy="601575"/>
            </a:xfrm>
            <a:custGeom>
              <a:avLst/>
              <a:gdLst/>
              <a:ahLst/>
              <a:cxnLst/>
              <a:rect l="l" t="t" r="r" b="b"/>
              <a:pathLst>
                <a:path w="29255" h="24063" extrusionOk="0">
                  <a:moveTo>
                    <a:pt x="1" y="0"/>
                  </a:moveTo>
                  <a:lnTo>
                    <a:pt x="10835" y="22813"/>
                  </a:lnTo>
                  <a:lnTo>
                    <a:pt x="29254" y="24063"/>
                  </a:lnTo>
                  <a:lnTo>
                    <a:pt x="17681" y="2334"/>
                  </a:lnTo>
                  <a:lnTo>
                    <a:pt x="1"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5"/>
            <p:cNvSpPr/>
            <p:nvPr/>
          </p:nvSpPr>
          <p:spPr>
            <a:xfrm>
              <a:off x="5870950" y="4406325"/>
              <a:ext cx="496225" cy="136950"/>
            </a:xfrm>
            <a:custGeom>
              <a:avLst/>
              <a:gdLst/>
              <a:ahLst/>
              <a:cxnLst/>
              <a:rect l="l" t="t" r="r" b="b"/>
              <a:pathLst>
                <a:path w="19849" h="5478" extrusionOk="0">
                  <a:moveTo>
                    <a:pt x="2620" y="1"/>
                  </a:moveTo>
                  <a:lnTo>
                    <a:pt x="1" y="4358"/>
                  </a:lnTo>
                  <a:lnTo>
                    <a:pt x="19849" y="5477"/>
                  </a:lnTo>
                  <a:lnTo>
                    <a:pt x="16836" y="965"/>
                  </a:lnTo>
                  <a:lnTo>
                    <a:pt x="2620"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5"/>
            <p:cNvSpPr/>
            <p:nvPr/>
          </p:nvSpPr>
          <p:spPr>
            <a:xfrm>
              <a:off x="5889425" y="4406325"/>
              <a:ext cx="486375" cy="103900"/>
            </a:xfrm>
            <a:custGeom>
              <a:avLst/>
              <a:gdLst/>
              <a:ahLst/>
              <a:cxnLst/>
              <a:rect l="l" t="t" r="r" b="b"/>
              <a:pathLst>
                <a:path w="19455" h="4156" extrusionOk="0">
                  <a:moveTo>
                    <a:pt x="1881" y="1"/>
                  </a:moveTo>
                  <a:lnTo>
                    <a:pt x="0" y="3120"/>
                  </a:lnTo>
                  <a:lnTo>
                    <a:pt x="18240" y="4156"/>
                  </a:lnTo>
                  <a:lnTo>
                    <a:pt x="19455" y="1191"/>
                  </a:lnTo>
                  <a:lnTo>
                    <a:pt x="18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5"/>
            <p:cNvSpPr/>
            <p:nvPr/>
          </p:nvSpPr>
          <p:spPr>
            <a:xfrm>
              <a:off x="5665575" y="3836025"/>
              <a:ext cx="731375" cy="601575"/>
            </a:xfrm>
            <a:custGeom>
              <a:avLst/>
              <a:gdLst/>
              <a:ahLst/>
              <a:cxnLst/>
              <a:rect l="l" t="t" r="r" b="b"/>
              <a:pathLst>
                <a:path w="29255" h="24063" fill="none" extrusionOk="0">
                  <a:moveTo>
                    <a:pt x="1" y="0"/>
                  </a:moveTo>
                  <a:lnTo>
                    <a:pt x="10835" y="22813"/>
                  </a:lnTo>
                  <a:lnTo>
                    <a:pt x="29254" y="2406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5"/>
            <p:cNvSpPr/>
            <p:nvPr/>
          </p:nvSpPr>
          <p:spPr>
            <a:xfrm>
              <a:off x="5870950" y="4406325"/>
              <a:ext cx="65525" cy="108975"/>
            </a:xfrm>
            <a:custGeom>
              <a:avLst/>
              <a:gdLst/>
              <a:ahLst/>
              <a:cxnLst/>
              <a:rect l="l" t="t" r="r" b="b"/>
              <a:pathLst>
                <a:path w="2621" h="4359" fill="none" extrusionOk="0">
                  <a:moveTo>
                    <a:pt x="2620" y="1"/>
                  </a:moveTo>
                  <a:lnTo>
                    <a:pt x="1" y="4358"/>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5"/>
            <p:cNvSpPr/>
            <p:nvPr/>
          </p:nvSpPr>
          <p:spPr>
            <a:xfrm>
              <a:off x="5742975" y="3885725"/>
              <a:ext cx="579550" cy="492050"/>
            </a:xfrm>
            <a:custGeom>
              <a:avLst/>
              <a:gdLst/>
              <a:ahLst/>
              <a:cxnLst/>
              <a:rect l="l" t="t" r="r" b="b"/>
              <a:pathLst>
                <a:path w="23182" h="19682" fill="none" extrusionOk="0">
                  <a:moveTo>
                    <a:pt x="0" y="1"/>
                  </a:moveTo>
                  <a:lnTo>
                    <a:pt x="9108" y="18800"/>
                  </a:lnTo>
                  <a:lnTo>
                    <a:pt x="23182" y="19682"/>
                  </a:lnTo>
                  <a:lnTo>
                    <a:pt x="13657" y="1656"/>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5"/>
            <p:cNvSpPr/>
            <p:nvPr/>
          </p:nvSpPr>
          <p:spPr>
            <a:xfrm>
              <a:off x="5780475" y="3966700"/>
              <a:ext cx="341125" cy="31575"/>
            </a:xfrm>
            <a:custGeom>
              <a:avLst/>
              <a:gdLst/>
              <a:ahLst/>
              <a:cxnLst/>
              <a:rect l="l" t="t" r="r" b="b"/>
              <a:pathLst>
                <a:path w="13645" h="1263" fill="none" extrusionOk="0">
                  <a:moveTo>
                    <a:pt x="0" y="0"/>
                  </a:moveTo>
                  <a:lnTo>
                    <a:pt x="13645" y="1262"/>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5"/>
            <p:cNvSpPr/>
            <p:nvPr/>
          </p:nvSpPr>
          <p:spPr>
            <a:xfrm>
              <a:off x="5799825" y="4006575"/>
              <a:ext cx="341425" cy="28900"/>
            </a:xfrm>
            <a:custGeom>
              <a:avLst/>
              <a:gdLst/>
              <a:ahLst/>
              <a:cxnLst/>
              <a:rect l="l" t="t" r="r" b="b"/>
              <a:pathLst>
                <a:path w="13657" h="1156" fill="none" extrusionOk="0">
                  <a:moveTo>
                    <a:pt x="0" y="0"/>
                  </a:moveTo>
                  <a:lnTo>
                    <a:pt x="13657" y="1155"/>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5"/>
            <p:cNvSpPr/>
            <p:nvPr/>
          </p:nvSpPr>
          <p:spPr>
            <a:xfrm>
              <a:off x="5906975" y="4223875"/>
              <a:ext cx="349175" cy="32150"/>
            </a:xfrm>
            <a:custGeom>
              <a:avLst/>
              <a:gdLst/>
              <a:ahLst/>
              <a:cxnLst/>
              <a:rect l="l" t="t" r="r" b="b"/>
              <a:pathLst>
                <a:path w="13967" h="1286" fill="none" extrusionOk="0">
                  <a:moveTo>
                    <a:pt x="1" y="0"/>
                  </a:moveTo>
                  <a:lnTo>
                    <a:pt x="13967" y="1286"/>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5"/>
            <p:cNvSpPr/>
            <p:nvPr/>
          </p:nvSpPr>
          <p:spPr>
            <a:xfrm>
              <a:off x="5926325" y="4264050"/>
              <a:ext cx="349475" cy="29200"/>
            </a:xfrm>
            <a:custGeom>
              <a:avLst/>
              <a:gdLst/>
              <a:ahLst/>
              <a:cxnLst/>
              <a:rect l="l" t="t" r="r" b="b"/>
              <a:pathLst>
                <a:path w="13979" h="1168" fill="none" extrusionOk="0">
                  <a:moveTo>
                    <a:pt x="0" y="0"/>
                  </a:moveTo>
                  <a:lnTo>
                    <a:pt x="13978" y="1167"/>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5"/>
            <p:cNvSpPr/>
            <p:nvPr/>
          </p:nvSpPr>
          <p:spPr>
            <a:xfrm>
              <a:off x="5669750" y="3991700"/>
              <a:ext cx="69675" cy="100325"/>
            </a:xfrm>
            <a:custGeom>
              <a:avLst/>
              <a:gdLst/>
              <a:ahLst/>
              <a:cxnLst/>
              <a:rect l="l" t="t" r="r" b="b"/>
              <a:pathLst>
                <a:path w="2787" h="4013" fill="none" extrusionOk="0">
                  <a:moveTo>
                    <a:pt x="2786" y="0"/>
                  </a:moveTo>
                  <a:lnTo>
                    <a:pt x="0" y="401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5"/>
            <p:cNvSpPr/>
            <p:nvPr/>
          </p:nvSpPr>
          <p:spPr>
            <a:xfrm>
              <a:off x="5783150" y="4224750"/>
              <a:ext cx="67300" cy="106000"/>
            </a:xfrm>
            <a:custGeom>
              <a:avLst/>
              <a:gdLst/>
              <a:ahLst/>
              <a:cxnLst/>
              <a:rect l="l" t="t" r="r" b="b"/>
              <a:pathLst>
                <a:path w="2692" h="4240" fill="none" extrusionOk="0">
                  <a:moveTo>
                    <a:pt x="2691" y="1"/>
                  </a:moveTo>
                  <a:lnTo>
                    <a:pt x="1" y="423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5"/>
            <p:cNvSpPr/>
            <p:nvPr/>
          </p:nvSpPr>
          <p:spPr>
            <a:xfrm>
              <a:off x="5639975" y="3925325"/>
              <a:ext cx="40800" cy="73525"/>
            </a:xfrm>
            <a:custGeom>
              <a:avLst/>
              <a:gdLst/>
              <a:ahLst/>
              <a:cxnLst/>
              <a:rect l="l" t="t" r="r" b="b"/>
              <a:pathLst>
                <a:path w="1632" h="2941" fill="none" extrusionOk="0">
                  <a:moveTo>
                    <a:pt x="1632" y="1465"/>
                  </a:moveTo>
                  <a:cubicBezTo>
                    <a:pt x="1632" y="2286"/>
                    <a:pt x="1263" y="2941"/>
                    <a:pt x="810" y="2941"/>
                  </a:cubicBezTo>
                  <a:cubicBezTo>
                    <a:pt x="370" y="2941"/>
                    <a:pt x="1" y="2286"/>
                    <a:pt x="1" y="1465"/>
                  </a:cubicBezTo>
                  <a:cubicBezTo>
                    <a:pt x="1" y="655"/>
                    <a:pt x="370" y="0"/>
                    <a:pt x="810" y="0"/>
                  </a:cubicBezTo>
                  <a:cubicBezTo>
                    <a:pt x="1263" y="0"/>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5"/>
            <p:cNvSpPr/>
            <p:nvPr/>
          </p:nvSpPr>
          <p:spPr>
            <a:xfrm>
              <a:off x="5839400" y="4336375"/>
              <a:ext cx="40800" cy="73550"/>
            </a:xfrm>
            <a:custGeom>
              <a:avLst/>
              <a:gdLst/>
              <a:ahLst/>
              <a:cxnLst/>
              <a:rect l="l" t="t" r="r" b="b"/>
              <a:pathLst>
                <a:path w="1632" h="2942" fill="none" extrusionOk="0">
                  <a:moveTo>
                    <a:pt x="1632" y="1465"/>
                  </a:moveTo>
                  <a:cubicBezTo>
                    <a:pt x="1632" y="2287"/>
                    <a:pt x="1263" y="2941"/>
                    <a:pt x="810" y="2941"/>
                  </a:cubicBezTo>
                  <a:cubicBezTo>
                    <a:pt x="358" y="2941"/>
                    <a:pt x="1" y="2287"/>
                    <a:pt x="1" y="1465"/>
                  </a:cubicBezTo>
                  <a:cubicBezTo>
                    <a:pt x="1" y="655"/>
                    <a:pt x="358" y="1"/>
                    <a:pt x="810" y="1"/>
                  </a:cubicBezTo>
                  <a:cubicBezTo>
                    <a:pt x="1263" y="1"/>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5"/>
            <p:cNvSpPr/>
            <p:nvPr/>
          </p:nvSpPr>
          <p:spPr>
            <a:xfrm>
              <a:off x="5910550" y="4446800"/>
              <a:ext cx="450675" cy="28000"/>
            </a:xfrm>
            <a:custGeom>
              <a:avLst/>
              <a:gdLst/>
              <a:ahLst/>
              <a:cxnLst/>
              <a:rect l="l" t="t" r="r" b="b"/>
              <a:pathLst>
                <a:path w="18027" h="1120" fill="none" extrusionOk="0">
                  <a:moveTo>
                    <a:pt x="0" y="1"/>
                  </a:moveTo>
                  <a:lnTo>
                    <a:pt x="18026" y="112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2" name="Google Shape;1522;p45"/>
          <p:cNvSpPr/>
          <p:nvPr/>
        </p:nvSpPr>
        <p:spPr>
          <a:xfrm rot="-1923205">
            <a:off x="594691" y="722552"/>
            <a:ext cx="974595" cy="598237"/>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5"/>
          <p:cNvSpPr/>
          <p:nvPr/>
        </p:nvSpPr>
        <p:spPr>
          <a:xfrm rot="1500148">
            <a:off x="7841001" y="3078924"/>
            <a:ext cx="584424" cy="938772"/>
          </a:xfrm>
          <a:custGeom>
            <a:avLst/>
            <a:gdLst/>
            <a:ahLst/>
            <a:cxnLst/>
            <a:rect l="l" t="t" r="r" b="b"/>
            <a:pathLst>
              <a:path w="15980" h="25669" extrusionOk="0">
                <a:moveTo>
                  <a:pt x="8008" y="1"/>
                </a:moveTo>
                <a:cubicBezTo>
                  <a:pt x="7837" y="1"/>
                  <a:pt x="7664" y="16"/>
                  <a:pt x="7490" y="48"/>
                </a:cubicBezTo>
                <a:cubicBezTo>
                  <a:pt x="5918" y="322"/>
                  <a:pt x="4871" y="1810"/>
                  <a:pt x="5144" y="3393"/>
                </a:cubicBezTo>
                <a:cubicBezTo>
                  <a:pt x="5204" y="3751"/>
                  <a:pt x="5347" y="4072"/>
                  <a:pt x="5525" y="4370"/>
                </a:cubicBezTo>
                <a:lnTo>
                  <a:pt x="1" y="4370"/>
                </a:lnTo>
                <a:lnTo>
                  <a:pt x="1" y="10478"/>
                </a:lnTo>
                <a:cubicBezTo>
                  <a:pt x="489" y="10108"/>
                  <a:pt x="1084" y="9894"/>
                  <a:pt x="1739" y="9894"/>
                </a:cubicBezTo>
                <a:cubicBezTo>
                  <a:pt x="3335" y="9894"/>
                  <a:pt x="4633" y="11192"/>
                  <a:pt x="4633" y="12787"/>
                </a:cubicBezTo>
                <a:cubicBezTo>
                  <a:pt x="4633" y="14371"/>
                  <a:pt x="3335" y="15669"/>
                  <a:pt x="1739" y="15669"/>
                </a:cubicBezTo>
                <a:cubicBezTo>
                  <a:pt x="1084" y="15669"/>
                  <a:pt x="489" y="15442"/>
                  <a:pt x="1" y="15085"/>
                </a:cubicBezTo>
                <a:lnTo>
                  <a:pt x="1" y="21193"/>
                </a:lnTo>
                <a:lnTo>
                  <a:pt x="5597" y="21193"/>
                </a:lnTo>
                <a:cubicBezTo>
                  <a:pt x="5192" y="21788"/>
                  <a:pt x="5014" y="22527"/>
                  <a:pt x="5144" y="23289"/>
                </a:cubicBezTo>
                <a:cubicBezTo>
                  <a:pt x="5399" y="24677"/>
                  <a:pt x="6606" y="25669"/>
                  <a:pt x="7984" y="25669"/>
                </a:cubicBezTo>
                <a:cubicBezTo>
                  <a:pt x="8155" y="25669"/>
                  <a:pt x="8328" y="25654"/>
                  <a:pt x="8502" y="25622"/>
                </a:cubicBezTo>
                <a:cubicBezTo>
                  <a:pt x="10062" y="25348"/>
                  <a:pt x="11121" y="23860"/>
                  <a:pt x="10836" y="22277"/>
                </a:cubicBezTo>
                <a:cubicBezTo>
                  <a:pt x="10764" y="21872"/>
                  <a:pt x="10609" y="21503"/>
                  <a:pt x="10383" y="21181"/>
                </a:cubicBezTo>
                <a:lnTo>
                  <a:pt x="15979" y="21181"/>
                </a:lnTo>
                <a:lnTo>
                  <a:pt x="15979" y="15252"/>
                </a:lnTo>
                <a:cubicBezTo>
                  <a:pt x="15551" y="15502"/>
                  <a:pt x="15050" y="15669"/>
                  <a:pt x="14515" y="15669"/>
                </a:cubicBezTo>
                <a:cubicBezTo>
                  <a:pt x="12919" y="15669"/>
                  <a:pt x="11621" y="14371"/>
                  <a:pt x="11621" y="12787"/>
                </a:cubicBezTo>
                <a:cubicBezTo>
                  <a:pt x="11621" y="11168"/>
                  <a:pt x="12919" y="9882"/>
                  <a:pt x="14515" y="9882"/>
                </a:cubicBezTo>
                <a:cubicBezTo>
                  <a:pt x="15050" y="9882"/>
                  <a:pt x="15551" y="10025"/>
                  <a:pt x="15979" y="10299"/>
                </a:cubicBezTo>
                <a:lnTo>
                  <a:pt x="15979" y="4370"/>
                </a:lnTo>
                <a:lnTo>
                  <a:pt x="10467" y="4370"/>
                </a:lnTo>
                <a:cubicBezTo>
                  <a:pt x="10800" y="3786"/>
                  <a:pt x="10955" y="3096"/>
                  <a:pt x="10836" y="2381"/>
                </a:cubicBezTo>
                <a:cubicBezTo>
                  <a:pt x="10582" y="984"/>
                  <a:pt x="9377" y="1"/>
                  <a:pt x="8008"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4" name="Google Shape;1524;p45"/>
          <p:cNvGrpSpPr/>
          <p:nvPr/>
        </p:nvGrpSpPr>
        <p:grpSpPr>
          <a:xfrm>
            <a:off x="6604008" y="2199852"/>
            <a:ext cx="879116" cy="851763"/>
            <a:chOff x="3332550" y="1745600"/>
            <a:chExt cx="705475" cy="683525"/>
          </a:xfrm>
        </p:grpSpPr>
        <p:sp>
          <p:nvSpPr>
            <p:cNvPr id="1525" name="Google Shape;1525;p4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45"/>
          <p:cNvSpPr/>
          <p:nvPr/>
        </p:nvSpPr>
        <p:spPr>
          <a:xfrm>
            <a:off x="627813" y="4324038"/>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5"/>
          <p:cNvSpPr/>
          <p:nvPr/>
        </p:nvSpPr>
        <p:spPr>
          <a:xfrm>
            <a:off x="6802516" y="695846"/>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5"/>
          <p:cNvSpPr/>
          <p:nvPr/>
        </p:nvSpPr>
        <p:spPr>
          <a:xfrm>
            <a:off x="8458909" y="112739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5"/>
          <p:cNvSpPr/>
          <p:nvPr/>
        </p:nvSpPr>
        <p:spPr>
          <a:xfrm>
            <a:off x="5867094" y="4211699"/>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1" name="Google Shape;1541;p45"/>
          <p:cNvGrpSpPr/>
          <p:nvPr/>
        </p:nvGrpSpPr>
        <p:grpSpPr>
          <a:xfrm rot="3078532">
            <a:off x="1075708" y="4090185"/>
            <a:ext cx="322389" cy="400061"/>
            <a:chOff x="6322500" y="3044550"/>
            <a:chExt cx="322400" cy="400075"/>
          </a:xfrm>
        </p:grpSpPr>
        <p:sp>
          <p:nvSpPr>
            <p:cNvPr id="1542" name="Google Shape;1542;p4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TextBox 68"/>
          <p:cNvSpPr txBox="1"/>
          <p:nvPr/>
        </p:nvSpPr>
        <p:spPr>
          <a:xfrm>
            <a:off x="1693137" y="2278626"/>
            <a:ext cx="3664600" cy="1305165"/>
          </a:xfrm>
          <a:prstGeom prst="rect">
            <a:avLst/>
          </a:prstGeom>
          <a:noFill/>
        </p:spPr>
        <p:txBody>
          <a:bodyPr wrap="square" rtlCol="0">
            <a:spAutoFit/>
          </a:bodyPr>
          <a:lstStyle/>
          <a:p>
            <a:pPr algn="ctr">
              <a:lnSpc>
                <a:spcPct val="150000"/>
              </a:lnSpc>
            </a:pPr>
            <a:r>
              <a:rPr lang="en-US" sz="2800" b="1" smtClean="0">
                <a:solidFill>
                  <a:srgbClr val="FF5F5F"/>
                </a:solidFill>
              </a:rPr>
              <a:t>PHẦN MỀM ĐỒ HOẠ GIÚP EM LÀM GÌ?</a:t>
            </a:r>
            <a:endParaRPr lang="en-US" sz="2800" b="1">
              <a:solidFill>
                <a:srgbClr val="FF5F5F"/>
              </a:solidFill>
            </a:endParaRPr>
          </a:p>
        </p:txBody>
      </p:sp>
      <p:sp>
        <p:nvSpPr>
          <p:cNvPr id="70" name="Google Shape;1078;p42"/>
          <p:cNvSpPr/>
          <p:nvPr/>
        </p:nvSpPr>
        <p:spPr>
          <a:xfrm>
            <a:off x="3142200" y="1285430"/>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smtClean="0"/>
              <a:t>1</a:t>
            </a:r>
            <a:endParaRPr sz="3500" b="1"/>
          </a:p>
        </p:txBody>
      </p:sp>
    </p:spTree>
  </p:cSld>
  <p:clrMapOvr>
    <a:masterClrMapping/>
  </p:clrMapOvr>
  <p:transition spd="med">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66844"/>
            <a:ext cx="9144000" cy="496996"/>
          </a:xfrm>
          <a:prstGeom prst="rect">
            <a:avLst/>
          </a:prstGeom>
          <a:noFill/>
        </p:spPr>
        <p:txBody>
          <a:bodyPr wrap="square" rtlCol="0">
            <a:spAutoFit/>
          </a:bodyPr>
          <a:lstStyle/>
          <a:p>
            <a:pPr algn="ctr">
              <a:lnSpc>
                <a:spcPct val="150000"/>
              </a:lnSpc>
            </a:pPr>
            <a:r>
              <a:rPr lang="en-US" sz="2000"/>
              <a:t>Đ</a:t>
            </a:r>
            <a:r>
              <a:rPr lang="en-US" sz="2000" smtClean="0"/>
              <a:t>ọc </a:t>
            </a:r>
            <a:r>
              <a:rPr lang="en-US" sz="2000"/>
              <a:t>nội dung phần 1 SGK tr.37 và trả lời câu hỏi: </a:t>
            </a:r>
          </a:p>
        </p:txBody>
      </p:sp>
      <p:grpSp>
        <p:nvGrpSpPr>
          <p:cNvPr id="6" name="Group 5"/>
          <p:cNvGrpSpPr/>
          <p:nvPr/>
        </p:nvGrpSpPr>
        <p:grpSpPr>
          <a:xfrm>
            <a:off x="1910121" y="863840"/>
            <a:ext cx="5323757" cy="1163401"/>
            <a:chOff x="3194916" y="1391438"/>
            <a:chExt cx="5323757" cy="1163401"/>
          </a:xfrm>
        </p:grpSpPr>
        <p:sp>
          <p:nvSpPr>
            <p:cNvPr id="7" name="Google Shape;541;p59"/>
            <p:cNvSpPr/>
            <p:nvPr/>
          </p:nvSpPr>
          <p:spPr>
            <a:xfrm>
              <a:off x="3459537" y="1739591"/>
              <a:ext cx="5059136" cy="815248"/>
            </a:xfrm>
            <a:prstGeom prst="roundRect">
              <a:avLst>
                <a:gd name="adj" fmla="val 2449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2;p59"/>
            <p:cNvSpPr/>
            <p:nvPr/>
          </p:nvSpPr>
          <p:spPr>
            <a:xfrm>
              <a:off x="3351897" y="1629545"/>
              <a:ext cx="5059136" cy="815248"/>
            </a:xfrm>
            <a:prstGeom prst="roundRect">
              <a:avLst>
                <a:gd name="adj" fmla="val 24491"/>
              </a:avLst>
            </a:prstGeom>
            <a:solidFill>
              <a:schemeClr val="bg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4010373" y="1745711"/>
              <a:ext cx="4182946" cy="553998"/>
            </a:xfrm>
            <a:prstGeom prst="rect">
              <a:avLst/>
            </a:prstGeom>
            <a:noFill/>
          </p:spPr>
          <p:txBody>
            <a:bodyPr wrap="square" rtlCol="0">
              <a:spAutoFit/>
            </a:bodyPr>
            <a:lstStyle/>
            <a:p>
              <a:pPr algn="ctr">
                <a:lnSpc>
                  <a:spcPct val="150000"/>
                </a:lnSpc>
              </a:pPr>
              <a:r>
                <a:rPr lang="vi-VN" sz="2000"/>
                <a:t>Phần mềm đồ hoạ giúp em làm gì?</a:t>
              </a:r>
              <a:endParaRPr lang="en-US" sz="200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86839">
              <a:off x="3194916" y="1391438"/>
              <a:ext cx="1047120" cy="1047120"/>
            </a:xfrm>
            <a:prstGeom prst="rect">
              <a:avLst/>
            </a:prstGeom>
          </p:spPr>
        </p:pic>
      </p:grpSp>
      <p:grpSp>
        <p:nvGrpSpPr>
          <p:cNvPr id="11" name="Group 10"/>
          <p:cNvGrpSpPr/>
          <p:nvPr/>
        </p:nvGrpSpPr>
        <p:grpSpPr>
          <a:xfrm>
            <a:off x="666411" y="2217723"/>
            <a:ext cx="3547240" cy="2358461"/>
            <a:chOff x="5553211" y="1450910"/>
            <a:chExt cx="3547240" cy="2358461"/>
          </a:xfrm>
        </p:grpSpPr>
        <p:sp>
          <p:nvSpPr>
            <p:cNvPr id="12" name="Rounded Rectangle 11"/>
            <p:cNvSpPr/>
            <p:nvPr/>
          </p:nvSpPr>
          <p:spPr>
            <a:xfrm>
              <a:off x="6239666" y="1450910"/>
              <a:ext cx="2860785" cy="2358461"/>
            </a:xfrm>
            <a:prstGeom prst="roundRect">
              <a:avLst>
                <a:gd name="adj" fmla="val 9660"/>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Phần mềm đồ hoạ cung cấp các công cụ và tính năng hỗ trợ việc thiết kế đồ hoạ trên máy tính.</a:t>
              </a:r>
              <a:endParaRPr lang="en-US" sz="2000">
                <a:solidFill>
                  <a:srgbClr val="000000"/>
                </a:solidFill>
              </a:endParaRPr>
            </a:p>
          </p:txBody>
        </p:sp>
        <p:sp>
          <p:nvSpPr>
            <p:cNvPr id="13" name="Right Arrow 12"/>
            <p:cNvSpPr/>
            <p:nvPr/>
          </p:nvSpPr>
          <p:spPr>
            <a:xfrm>
              <a:off x="5553211" y="2426465"/>
              <a:ext cx="568429" cy="407349"/>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s://pos.nvncdn.com/4e732c-26/art/artCT/20220810_FdEugutIOiHxplHqdJmsC70w.png"/>
          <p:cNvPicPr>
            <a:picLocks noChangeAspect="1" noChangeArrowheads="1"/>
          </p:cNvPicPr>
          <p:nvPr/>
        </p:nvPicPr>
        <p:blipFill rotWithShape="1">
          <a:blip r:embed="rId3">
            <a:extLst>
              <a:ext uri="{28A0092B-C50C-407E-A947-70E740481C1C}">
                <a14:useLocalDpi xmlns:a14="http://schemas.microsoft.com/office/drawing/2010/main" val="0"/>
              </a:ext>
            </a:extLst>
          </a:blip>
          <a:srcRect t="5493" b="7823"/>
          <a:stretch/>
        </p:blipFill>
        <p:spPr bwMode="auto">
          <a:xfrm>
            <a:off x="4508331" y="2221249"/>
            <a:ext cx="1788370" cy="1162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ngiarenhat.net/wp-content/uploads/2022/04/image-327-1024x502-1.png"/>
          <p:cNvPicPr>
            <a:picLocks noChangeAspect="1" noChangeArrowheads="1"/>
          </p:cNvPicPr>
          <p:nvPr/>
        </p:nvPicPr>
        <p:blipFill rotWithShape="1">
          <a:blip r:embed="rId4">
            <a:extLst>
              <a:ext uri="{28A0092B-C50C-407E-A947-70E740481C1C}">
                <a14:useLocalDpi xmlns:a14="http://schemas.microsoft.com/office/drawing/2010/main" val="0"/>
              </a:ext>
            </a:extLst>
          </a:blip>
          <a:srcRect r="21811"/>
          <a:stretch/>
        </p:blipFill>
        <p:spPr bwMode="auto">
          <a:xfrm>
            <a:off x="6553357" y="2217723"/>
            <a:ext cx="1859995" cy="1166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blog.fshare.vn/wp-content/uploads/2020/08/coreldraw-graphics-suite-2019-download-2.jpg"/>
          <p:cNvPicPr>
            <a:picLocks noChangeAspect="1" noChangeArrowheads="1"/>
          </p:cNvPicPr>
          <p:nvPr/>
        </p:nvPicPr>
        <p:blipFill rotWithShape="1">
          <a:blip r:embed="rId5">
            <a:extLst>
              <a:ext uri="{28A0092B-C50C-407E-A947-70E740481C1C}">
                <a14:useLocalDpi xmlns:a14="http://schemas.microsoft.com/office/drawing/2010/main" val="0"/>
              </a:ext>
            </a:extLst>
          </a:blip>
          <a:srcRect l="2754" r="4316"/>
          <a:stretch/>
        </p:blipFill>
        <p:spPr bwMode="auto">
          <a:xfrm>
            <a:off x="4508332" y="3525114"/>
            <a:ext cx="1788369" cy="1062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hanhcongcomputer.vn/wp-content/uploads/2023/01/do-hoa-may-tinh-1024x575.png"/>
          <p:cNvPicPr>
            <a:picLocks noChangeAspect="1" noChangeArrowheads="1"/>
          </p:cNvPicPr>
          <p:nvPr/>
        </p:nvPicPr>
        <p:blipFill rotWithShape="1">
          <a:blip r:embed="rId6">
            <a:extLst>
              <a:ext uri="{28A0092B-C50C-407E-A947-70E740481C1C}">
                <a14:useLocalDpi xmlns:a14="http://schemas.microsoft.com/office/drawing/2010/main" val="0"/>
              </a:ext>
            </a:extLst>
          </a:blip>
          <a:srcRect l="3025"/>
          <a:stretch/>
        </p:blipFill>
        <p:spPr bwMode="auto">
          <a:xfrm>
            <a:off x="6553358" y="3521588"/>
            <a:ext cx="1859996" cy="106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15799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heel(1)">
                                      <p:cBhvr>
                                        <p:cTn id="24" dur="500"/>
                                        <p:tgtEl>
                                          <p:spTgt spid="1026"/>
                                        </p:tgtEl>
                                      </p:cBhvr>
                                    </p:animEffect>
                                  </p:childTnLst>
                                </p:cTn>
                              </p:par>
                              <p:par>
                                <p:cTn id="25" presetID="21" presetClass="entr" presetSubtype="1"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wheel(1)">
                                      <p:cBhvr>
                                        <p:cTn id="27" dur="500"/>
                                        <p:tgtEl>
                                          <p:spTgt spid="1028"/>
                                        </p:tgtEl>
                                      </p:cBhvr>
                                    </p:animEffect>
                                  </p:childTnLst>
                                </p:cTn>
                              </p:par>
                              <p:par>
                                <p:cTn id="28" presetID="21" presetClass="entr" presetSubtype="1"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wheel(1)">
                                      <p:cBhvr>
                                        <p:cTn id="30" dur="500"/>
                                        <p:tgtEl>
                                          <p:spTgt spid="1030"/>
                                        </p:tgtEl>
                                      </p:cBhvr>
                                    </p:animEffect>
                                  </p:childTnLst>
                                </p:cTn>
                              </p:par>
                              <p:par>
                                <p:cTn id="31" presetID="21" presetClass="entr" presetSubtype="1"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wheel(1)">
                                      <p:cBhvr>
                                        <p:cTn id="3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sp>
        <p:nvSpPr>
          <p:cNvPr id="4178" name="Google Shape;4178;p76"/>
          <p:cNvSpPr/>
          <p:nvPr/>
        </p:nvSpPr>
        <p:spPr>
          <a:xfrm rot="10800000">
            <a:off x="2805720" y="3792800"/>
            <a:ext cx="4728486" cy="988023"/>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sp>
        <p:nvSpPr>
          <p:cNvPr id="4197" name="Google Shape;4197;p76"/>
          <p:cNvSpPr/>
          <p:nvPr/>
        </p:nvSpPr>
        <p:spPr>
          <a:xfrm flipH="1">
            <a:off x="1771263" y="4380774"/>
            <a:ext cx="119032" cy="104544"/>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76"/>
          <p:cNvSpPr/>
          <p:nvPr/>
        </p:nvSpPr>
        <p:spPr>
          <a:xfrm flipH="1">
            <a:off x="6206175" y="4477209"/>
            <a:ext cx="57839" cy="51963"/>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76"/>
          <p:cNvSpPr/>
          <p:nvPr/>
        </p:nvSpPr>
        <p:spPr>
          <a:xfrm flipH="1">
            <a:off x="741687" y="3552541"/>
            <a:ext cx="57817" cy="51963"/>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76"/>
          <p:cNvSpPr/>
          <p:nvPr/>
        </p:nvSpPr>
        <p:spPr>
          <a:xfrm>
            <a:off x="679910" y="573653"/>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76"/>
          <p:cNvSpPr/>
          <p:nvPr/>
        </p:nvSpPr>
        <p:spPr>
          <a:xfrm>
            <a:off x="8147675" y="733228"/>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76"/>
          <p:cNvSpPr/>
          <p:nvPr/>
        </p:nvSpPr>
        <p:spPr>
          <a:xfrm>
            <a:off x="8411747" y="1160990"/>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76"/>
          <p:cNvSpPr/>
          <p:nvPr/>
        </p:nvSpPr>
        <p:spPr>
          <a:xfrm>
            <a:off x="8155125" y="42762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76"/>
          <p:cNvSpPr/>
          <p:nvPr/>
        </p:nvSpPr>
        <p:spPr>
          <a:xfrm>
            <a:off x="7520038" y="393711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6" name="Google Shape;4206;p76"/>
          <p:cNvGrpSpPr/>
          <p:nvPr/>
        </p:nvGrpSpPr>
        <p:grpSpPr>
          <a:xfrm rot="3078532">
            <a:off x="702277" y="3743340"/>
            <a:ext cx="620431" cy="769909"/>
            <a:chOff x="6322500" y="3044550"/>
            <a:chExt cx="322400" cy="400075"/>
          </a:xfrm>
        </p:grpSpPr>
        <p:sp>
          <p:nvSpPr>
            <p:cNvPr id="4207" name="Google Shape;4207;p7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7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7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7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664;p69"/>
          <p:cNvGrpSpPr/>
          <p:nvPr/>
        </p:nvGrpSpPr>
        <p:grpSpPr>
          <a:xfrm rot="1633152">
            <a:off x="2544106" y="3675901"/>
            <a:ext cx="1625984" cy="926229"/>
            <a:chOff x="4027275" y="3264225"/>
            <a:chExt cx="1223400" cy="696900"/>
          </a:xfrm>
        </p:grpSpPr>
        <p:grpSp>
          <p:nvGrpSpPr>
            <p:cNvPr id="47" name="Google Shape;3665;p69"/>
            <p:cNvGrpSpPr/>
            <p:nvPr/>
          </p:nvGrpSpPr>
          <p:grpSpPr>
            <a:xfrm>
              <a:off x="4027275" y="3264225"/>
              <a:ext cx="1223400" cy="696900"/>
              <a:chOff x="4027275" y="3264225"/>
              <a:chExt cx="1223400" cy="696900"/>
            </a:xfrm>
          </p:grpSpPr>
          <p:sp>
            <p:nvSpPr>
              <p:cNvPr id="51" name="Google Shape;3666;p69"/>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7;p69"/>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8;p69"/>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9;p69"/>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70;p69"/>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1;p69"/>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2;p69"/>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3;p69"/>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4;p69"/>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5;p69"/>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6;p69"/>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7;p69"/>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8;p69"/>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9;p69"/>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80;p69"/>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1;p69"/>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2;p69"/>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3;p69"/>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3684;p69"/>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85;p69"/>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86;p69"/>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roup 68"/>
          <p:cNvGrpSpPr/>
          <p:nvPr/>
        </p:nvGrpSpPr>
        <p:grpSpPr>
          <a:xfrm rot="215770">
            <a:off x="1530004" y="715746"/>
            <a:ext cx="6051764" cy="2385684"/>
            <a:chOff x="4955755" y="1222208"/>
            <a:chExt cx="6051764" cy="2385684"/>
          </a:xfrm>
        </p:grpSpPr>
        <p:grpSp>
          <p:nvGrpSpPr>
            <p:cNvPr id="70" name="Google Shape;630;p63"/>
            <p:cNvGrpSpPr/>
            <p:nvPr/>
          </p:nvGrpSpPr>
          <p:grpSpPr>
            <a:xfrm rot="21384963">
              <a:off x="4955755" y="1425994"/>
              <a:ext cx="6051764" cy="2181898"/>
              <a:chOff x="2850046" y="1127552"/>
              <a:chExt cx="9020259" cy="2018504"/>
            </a:xfrm>
          </p:grpSpPr>
          <p:sp>
            <p:nvSpPr>
              <p:cNvPr id="73" name="Google Shape;631;p63"/>
              <p:cNvSpPr/>
              <p:nvPr/>
            </p:nvSpPr>
            <p:spPr>
              <a:xfrm rot="21599267">
                <a:off x="2850046" y="1325472"/>
                <a:ext cx="8730344" cy="1820584"/>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2;p63"/>
              <p:cNvSpPr/>
              <p:nvPr/>
            </p:nvSpPr>
            <p:spPr>
              <a:xfrm rot="21599267">
                <a:off x="3046341" y="1127552"/>
                <a:ext cx="8823964" cy="1933354"/>
              </a:xfrm>
              <a:prstGeom prst="roundRect">
                <a:avLst>
                  <a:gd name="adj" fmla="val 17922"/>
                </a:avLst>
              </a:prstGeom>
              <a:solidFill>
                <a:schemeClr val="bg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TextBox 70"/>
            <p:cNvSpPr txBox="1"/>
            <p:nvPr/>
          </p:nvSpPr>
          <p:spPr>
            <a:xfrm rot="21416044">
              <a:off x="5413452" y="1826436"/>
              <a:ext cx="5274396" cy="1477328"/>
            </a:xfrm>
            <a:prstGeom prst="rect">
              <a:avLst/>
            </a:prstGeom>
            <a:noFill/>
          </p:spPr>
          <p:txBody>
            <a:bodyPr wrap="square" rtlCol="0">
              <a:spAutoFit/>
            </a:bodyPr>
            <a:lstStyle/>
            <a:p>
              <a:pPr algn="just">
                <a:lnSpc>
                  <a:spcPct val="150000"/>
                </a:lnSpc>
              </a:pPr>
              <a:r>
                <a:rPr lang="en-US" sz="2000"/>
                <a:t>Phần mềm đồ hoạ cung cấp các công cụ giúp em vẽ hình, chỉnh sửa hình,… để có thể tạo các sản phẩm đồ hoạ.</a:t>
              </a:r>
              <a:endParaRPr lang="vi-VN" sz="2000"/>
            </a:p>
          </p:txBody>
        </p:sp>
        <p:sp>
          <p:nvSpPr>
            <p:cNvPr id="72" name="Rounded Rectangle 71"/>
            <p:cNvSpPr/>
            <p:nvPr/>
          </p:nvSpPr>
          <p:spPr>
            <a:xfrm rot="21416044">
              <a:off x="7181400" y="1222208"/>
              <a:ext cx="1602625" cy="523778"/>
            </a:xfrm>
            <a:prstGeom prst="roundRect">
              <a:avLst/>
            </a:prstGeom>
            <a:solidFill>
              <a:srgbClr val="C00000"/>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GHI NHỚ</a:t>
              </a:r>
              <a:endParaRPr lang="en-US" sz="20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9454819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grpSp>
        <p:nvGrpSpPr>
          <p:cNvPr id="1712" name="Google Shape;1712;p48"/>
          <p:cNvGrpSpPr/>
          <p:nvPr/>
        </p:nvGrpSpPr>
        <p:grpSpPr>
          <a:xfrm>
            <a:off x="720000" y="540000"/>
            <a:ext cx="1006100" cy="916800"/>
            <a:chOff x="-2830425" y="1213525"/>
            <a:chExt cx="1006100" cy="916800"/>
          </a:xfrm>
        </p:grpSpPr>
        <p:sp>
          <p:nvSpPr>
            <p:cNvPr id="1713" name="Google Shape;1713;p48"/>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8"/>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8"/>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8"/>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8"/>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8"/>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8"/>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8"/>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8"/>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8"/>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8"/>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8"/>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8"/>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8"/>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8"/>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8"/>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8"/>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8"/>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8"/>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8"/>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8"/>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8"/>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8"/>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8"/>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8"/>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8"/>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8"/>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8"/>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8"/>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2" name="Google Shape;1742;p48"/>
          <p:cNvGrpSpPr/>
          <p:nvPr/>
        </p:nvGrpSpPr>
        <p:grpSpPr>
          <a:xfrm>
            <a:off x="882200" y="3033725"/>
            <a:ext cx="1023675" cy="986750"/>
            <a:chOff x="2087750" y="3096950"/>
            <a:chExt cx="1023675" cy="986750"/>
          </a:xfrm>
        </p:grpSpPr>
        <p:sp>
          <p:nvSpPr>
            <p:cNvPr id="1743" name="Google Shape;1743;p48"/>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8"/>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8"/>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8"/>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8"/>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8"/>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8"/>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8"/>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8"/>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8"/>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8"/>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8"/>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8"/>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8"/>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8"/>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8"/>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8"/>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8"/>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8"/>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8"/>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8"/>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8"/>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8"/>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8"/>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8"/>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8" name="Google Shape;1768;p48"/>
          <p:cNvSpPr/>
          <p:nvPr/>
        </p:nvSpPr>
        <p:spPr>
          <a:xfrm>
            <a:off x="882200" y="18339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8"/>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8"/>
          <p:cNvSpPr/>
          <p:nvPr/>
        </p:nvSpPr>
        <p:spPr>
          <a:xfrm>
            <a:off x="1322150" y="248868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1" name="Google Shape;1771;p48"/>
          <p:cNvGrpSpPr/>
          <p:nvPr/>
        </p:nvGrpSpPr>
        <p:grpSpPr>
          <a:xfrm rot="3078532">
            <a:off x="999539" y="4218695"/>
            <a:ext cx="322389" cy="400061"/>
            <a:chOff x="6322500" y="3044550"/>
            <a:chExt cx="322400" cy="400075"/>
          </a:xfrm>
        </p:grpSpPr>
        <p:sp>
          <p:nvSpPr>
            <p:cNvPr id="1772" name="Google Shape;1772;p48"/>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8"/>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8"/>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8"/>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6" name="Google Shape;1776;p48"/>
          <p:cNvSpPr/>
          <p:nvPr/>
        </p:nvSpPr>
        <p:spPr>
          <a:xfrm>
            <a:off x="1681250" y="16293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8"/>
          <p:cNvSpPr/>
          <p:nvPr/>
        </p:nvSpPr>
        <p:spPr>
          <a:xfrm>
            <a:off x="7892329" y="325966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8"/>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9" name="Google Shape;1779;p48"/>
          <p:cNvGrpSpPr/>
          <p:nvPr/>
        </p:nvGrpSpPr>
        <p:grpSpPr>
          <a:xfrm rot="14555637">
            <a:off x="7711454" y="561586"/>
            <a:ext cx="705475" cy="683525"/>
            <a:chOff x="3332550" y="1745600"/>
            <a:chExt cx="705475" cy="683525"/>
          </a:xfrm>
        </p:grpSpPr>
        <p:sp>
          <p:nvSpPr>
            <p:cNvPr id="1780" name="Google Shape;1780;p48"/>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8"/>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8"/>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8"/>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8"/>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8"/>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8"/>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8"/>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8"/>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8"/>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0" name="Google Shape;1790;p48"/>
          <p:cNvSpPr/>
          <p:nvPr/>
        </p:nvSpPr>
        <p:spPr>
          <a:xfrm>
            <a:off x="7586272" y="4432688"/>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1" name="Google Shape;1791;p48"/>
          <p:cNvGrpSpPr/>
          <p:nvPr/>
        </p:nvGrpSpPr>
        <p:grpSpPr>
          <a:xfrm rot="-3078532" flipH="1">
            <a:off x="8079055" y="1274855"/>
            <a:ext cx="322389" cy="400061"/>
            <a:chOff x="6322500" y="3044550"/>
            <a:chExt cx="322400" cy="400075"/>
          </a:xfrm>
        </p:grpSpPr>
        <p:sp>
          <p:nvSpPr>
            <p:cNvPr id="1792" name="Google Shape;1792;p48"/>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8"/>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8"/>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8"/>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p:cNvSpPr txBox="1"/>
          <p:nvPr/>
        </p:nvSpPr>
        <p:spPr>
          <a:xfrm>
            <a:off x="3152655" y="2307649"/>
            <a:ext cx="3664600" cy="1305165"/>
          </a:xfrm>
          <a:prstGeom prst="rect">
            <a:avLst/>
          </a:prstGeom>
          <a:noFill/>
        </p:spPr>
        <p:txBody>
          <a:bodyPr wrap="square" rtlCol="0">
            <a:spAutoFit/>
          </a:bodyPr>
          <a:lstStyle/>
          <a:p>
            <a:pPr algn="ctr">
              <a:lnSpc>
                <a:spcPct val="150000"/>
              </a:lnSpc>
            </a:pPr>
            <a:r>
              <a:rPr lang="en-US" sz="2800" b="1" smtClean="0">
                <a:solidFill>
                  <a:srgbClr val="FF5F5F"/>
                </a:solidFill>
              </a:rPr>
              <a:t>CÁC CÔNG CỤ CỦA PHẦN MỀM ĐỒ HOẠ</a:t>
            </a:r>
            <a:endParaRPr lang="en-US" sz="2800" b="1">
              <a:solidFill>
                <a:srgbClr val="FF5F5F"/>
              </a:solidFill>
            </a:endParaRPr>
          </a:p>
        </p:txBody>
      </p:sp>
      <p:sp>
        <p:nvSpPr>
          <p:cNvPr id="96" name="Google Shape;1078;p42"/>
          <p:cNvSpPr/>
          <p:nvPr/>
        </p:nvSpPr>
        <p:spPr>
          <a:xfrm>
            <a:off x="4601718" y="1324964"/>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smtClean="0"/>
              <a:t>2</a:t>
            </a:r>
            <a:endParaRPr sz="3500" b="1"/>
          </a:p>
        </p:txBody>
      </p:sp>
    </p:spTree>
  </p:cSld>
  <p:clrMapOvr>
    <a:masterClrMapping/>
  </p:clrMapOvr>
  <p:transition spd="med">
    <p:blinds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Literacy Subject for Elementary: Figurative Language by Slidesgo">
  <a:themeElements>
    <a:clrScheme name="Simple Light">
      <a:dk1>
        <a:srgbClr val="FFFFFF"/>
      </a:dk1>
      <a:lt1>
        <a:srgbClr val="FFC45C"/>
      </a:lt1>
      <a:dk2>
        <a:srgbClr val="FF5F5F"/>
      </a:dk2>
      <a:lt2>
        <a:srgbClr val="C985FF"/>
      </a:lt2>
      <a:accent1>
        <a:srgbClr val="353535"/>
      </a:accent1>
      <a:accent2>
        <a:srgbClr val="48C4F0"/>
      </a:accent2>
      <a:accent3>
        <a:srgbClr val="FFFFFF"/>
      </a:accent3>
      <a:accent4>
        <a:srgbClr val="FFFFFF"/>
      </a:accent4>
      <a:accent5>
        <a:srgbClr val="FFFFFF"/>
      </a:accent5>
      <a:accent6>
        <a:srgbClr val="FFFFFF"/>
      </a:accent6>
      <a:hlink>
        <a:srgbClr val="35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TotalTime>
  <Words>1904</Words>
  <Application>Microsoft Office PowerPoint</Application>
  <PresentationFormat>On-screen Show (16:9)</PresentationFormat>
  <Paragraphs>274</Paragraphs>
  <Slides>45</Slides>
  <Notes>32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.VnBlack</vt:lpstr>
      <vt:lpstr>Times New Roman</vt:lpstr>
      <vt:lpstr>Bowlby One</vt:lpstr>
      <vt:lpstr>Aharoni</vt:lpstr>
      <vt:lpstr>Calibri</vt:lpstr>
      <vt:lpstr>Varela Round</vt:lpstr>
      <vt:lpstr>Ranchers</vt:lpstr>
      <vt:lpstr>Anaheim</vt:lpstr>
      <vt:lpstr>Literacy Subject for Elementary: Figurative Language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Acer</cp:lastModifiedBy>
  <cp:revision>37</cp:revision>
  <dcterms:modified xsi:type="dcterms:W3CDTF">2024-09-17T06:43:34Z</dcterms:modified>
</cp:coreProperties>
</file>