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 smtClean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5E17E-E7D5-13BE-5A9F-AF48302C2BEF}"/>
              </a:ext>
            </a:extLst>
          </p:cNvPr>
          <p:cNvSpPr/>
          <p:nvPr/>
        </p:nvSpPr>
        <p:spPr>
          <a:xfrm>
            <a:off x="2214620" y="3843127"/>
            <a:ext cx="802366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 dạng được kiểu chữ, màu chữ, cỡ chữ cho văn bản trên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 được tệp trình chiếu có sử dụng công cụ gạch đầu dòng.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56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dạng lại phông chữ, kiểu chữ, cỡ chữ, màu chữ và thêm gạch đầu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133AA2-69B5-194F-3165-934ABE08C17C}"/>
              </a:ext>
            </a:extLst>
          </p:cNvPr>
          <p:cNvSpPr txBox="1"/>
          <p:nvPr/>
        </p:nvSpPr>
        <p:spPr>
          <a:xfrm>
            <a:off x="789365" y="2734958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6" y="3244049"/>
            <a:ext cx="7479613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3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2556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900</Words>
  <Application>Microsoft Office PowerPoint</Application>
  <PresentationFormat>Custom</PresentationFormat>
  <Paragraphs>88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Nhulam</cp:lastModifiedBy>
  <cp:revision>204</cp:revision>
  <dcterms:created xsi:type="dcterms:W3CDTF">2021-11-14T08:33:00Z</dcterms:created>
  <dcterms:modified xsi:type="dcterms:W3CDTF">2024-12-10T02:41:35Z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