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342" r:id="rId2"/>
    <p:sldId id="355" r:id="rId3"/>
    <p:sldId id="357" r:id="rId4"/>
    <p:sldId id="358" r:id="rId5"/>
    <p:sldId id="379" r:id="rId6"/>
    <p:sldId id="363" r:id="rId7"/>
    <p:sldId id="364" r:id="rId8"/>
    <p:sldId id="365" r:id="rId9"/>
    <p:sldId id="366" r:id="rId10"/>
    <p:sldId id="368" r:id="rId11"/>
    <p:sldId id="374" r:id="rId12"/>
    <p:sldId id="375" r:id="rId13"/>
    <p:sldId id="376" r:id="rId14"/>
    <p:sldId id="377" r:id="rId15"/>
  </p:sldIdLst>
  <p:sldSz cx="9144000" cy="5143500" type="screen16x9"/>
  <p:notesSz cx="6858000" cy="9144000"/>
  <p:embeddedFontLst>
    <p:embeddedFont>
      <p:font typeface="微软雅黑" panose="020B0503020204020204" pitchFamily="34" charset="-122"/>
      <p:regular r:id="rId17"/>
      <p:bold r:id="rId18"/>
    </p:embeddedFont>
    <p:embeddedFont>
      <p:font typeface="#9Slide03 Ample" panose="020B0604020202020204" charset="0"/>
      <p:regular r:id="rId19"/>
    </p:embeddedFont>
    <p:embeddedFont>
      <p:font typeface=".VnTime" panose="020B7200000000000000"/>
      <p:regular r:id="rId20"/>
      <p:bold r:id="rId21"/>
      <p:italic r:id="rId22"/>
      <p:boldItalic r:id="rId23"/>
    </p:embeddedFont>
    <p:embeddedFont>
      <p:font typeface="Bahnschrift SemiLight SemiConde" panose="020B0502040204020203" pitchFamily="34" charset="0"/>
      <p:regular r:id="rId24"/>
    </p:embeddedFont>
    <p:embeddedFont>
      <p:font typeface="Concert One" pitchFamily="2" charset="0"/>
      <p:regular r:id="rId25"/>
    </p:embeddedFont>
    <p:embeddedFont>
      <p:font typeface="Lora"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8CCD1F-9799-4B03-9455-98A8886EE425}">
  <a:tblStyle styleId="{158CCD1F-9799-4B03-9455-98A8886EE4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918" y="84"/>
      </p:cViewPr>
      <p:guideLst>
        <p:guide orient="horz" pos="180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4777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49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CUSTOM_6">
    <p:spTree>
      <p:nvGrpSpPr>
        <p:cNvPr id="1" name="Shape 1966"/>
        <p:cNvGrpSpPr/>
        <p:nvPr/>
      </p:nvGrpSpPr>
      <p:grpSpPr>
        <a:xfrm>
          <a:off x="0" y="0"/>
          <a:ext cx="0" cy="0"/>
          <a:chOff x="0" y="0"/>
          <a:chExt cx="0" cy="0"/>
        </a:xfrm>
      </p:grpSpPr>
      <p:sp>
        <p:nvSpPr>
          <p:cNvPr id="1967" name="Google Shape;1967;p32"/>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1968;p32"/>
          <p:cNvGrpSpPr/>
          <p:nvPr/>
        </p:nvGrpSpPr>
        <p:grpSpPr>
          <a:xfrm rot="-10603781">
            <a:off x="-974897" y="3602684"/>
            <a:ext cx="2473315" cy="2479069"/>
            <a:chOff x="9029457" y="1339544"/>
            <a:chExt cx="854602" cy="850376"/>
          </a:xfrm>
        </p:grpSpPr>
        <p:sp>
          <p:nvSpPr>
            <p:cNvPr id="1969" name="Google Shape;1969;p32"/>
            <p:cNvSpPr/>
            <p:nvPr/>
          </p:nvSpPr>
          <p:spPr>
            <a:xfrm rot="7207644">
              <a:off x="9145189" y="1452731"/>
              <a:ext cx="623520" cy="624193"/>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rot="7207644">
              <a:off x="9465954" y="1494472"/>
              <a:ext cx="197702" cy="191883"/>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rot="7207644">
              <a:off x="9573620" y="1543528"/>
              <a:ext cx="111623" cy="175359"/>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rot="7207644">
              <a:off x="9560730" y="1532934"/>
              <a:ext cx="72361" cy="278406"/>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rot="7207644">
              <a:off x="9336275" y="1678015"/>
              <a:ext cx="362353" cy="398581"/>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rot="7207644">
              <a:off x="9206966" y="1765408"/>
              <a:ext cx="390309" cy="17402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rot="7207644">
              <a:off x="9157874" y="1783383"/>
              <a:ext cx="386035" cy="66552"/>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rot="7207644">
              <a:off x="9151050" y="1622366"/>
              <a:ext cx="273144" cy="165424"/>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rot="7207644">
              <a:off x="9123813" y="1753757"/>
              <a:ext cx="342076" cy="58931"/>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rot="7207644">
              <a:off x="9141952" y="1741829"/>
              <a:ext cx="207691" cy="72462"/>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rot="7207644">
              <a:off x="9188100" y="1879300"/>
              <a:ext cx="178095" cy="2150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7207644">
              <a:off x="9199658" y="1887165"/>
              <a:ext cx="120644" cy="7722"/>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rot="7207644">
              <a:off x="9259876" y="1915863"/>
              <a:ext cx="184109" cy="62150"/>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rot="7207644">
              <a:off x="9262945" y="1864474"/>
              <a:ext cx="236790" cy="122942"/>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rot="7207644">
              <a:off x="9335085" y="1891519"/>
              <a:ext cx="207343" cy="128828"/>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rot="7207644">
              <a:off x="9303843" y="1712731"/>
              <a:ext cx="340436" cy="287837"/>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rot="7207644">
              <a:off x="9558166" y="1554505"/>
              <a:ext cx="71243" cy="372247"/>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rot="7207644">
              <a:off x="9684718" y="1681454"/>
              <a:ext cx="13717" cy="128752"/>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rot="7207644">
              <a:off x="9636206" y="1718135"/>
              <a:ext cx="820" cy="8954"/>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rot="7207644">
              <a:off x="9670005" y="1680386"/>
              <a:ext cx="17494" cy="137304"/>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rot="7207644">
              <a:off x="9463531" y="1680041"/>
              <a:ext cx="177350" cy="3147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rot="7207644">
              <a:off x="9482366" y="1722710"/>
              <a:ext cx="136373" cy="241131"/>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rot="7207644">
              <a:off x="9592125" y="1729266"/>
              <a:ext cx="77629" cy="227121"/>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rot="7207644">
              <a:off x="9631903" y="1801433"/>
              <a:ext cx="40529" cy="152596"/>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2"/>
            <p:cNvSpPr/>
            <p:nvPr/>
          </p:nvSpPr>
          <p:spPr>
            <a:xfrm rot="7207644">
              <a:off x="9468438" y="1832126"/>
              <a:ext cx="158141" cy="175157"/>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2"/>
            <p:cNvSpPr/>
            <p:nvPr/>
          </p:nvSpPr>
          <p:spPr>
            <a:xfrm rot="7207644">
              <a:off x="9144806" y="1452539"/>
              <a:ext cx="623520" cy="624193"/>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32"/>
          <p:cNvGrpSpPr/>
          <p:nvPr/>
        </p:nvGrpSpPr>
        <p:grpSpPr>
          <a:xfrm>
            <a:off x="7580417" y="2989779"/>
            <a:ext cx="3127179" cy="3108746"/>
            <a:chOff x="1749146" y="3374692"/>
            <a:chExt cx="600192" cy="596654"/>
          </a:xfrm>
        </p:grpSpPr>
        <p:sp>
          <p:nvSpPr>
            <p:cNvPr id="1996" name="Google Shape;1996;p32"/>
            <p:cNvSpPr/>
            <p:nvPr/>
          </p:nvSpPr>
          <p:spPr>
            <a:xfrm rot="7988407">
              <a:off x="1856825" y="3442064"/>
              <a:ext cx="384834" cy="46191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2"/>
            <p:cNvSpPr/>
            <p:nvPr/>
          </p:nvSpPr>
          <p:spPr>
            <a:xfrm rot="7988407">
              <a:off x="1979114" y="3767210"/>
              <a:ext cx="57851" cy="61276"/>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2"/>
            <p:cNvSpPr/>
            <p:nvPr/>
          </p:nvSpPr>
          <p:spPr>
            <a:xfrm rot="7988407">
              <a:off x="1979717" y="3790812"/>
              <a:ext cx="64551" cy="62526"/>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rot="7988407">
              <a:off x="1983517" y="3798580"/>
              <a:ext cx="63001" cy="61226"/>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rot="7988407">
              <a:off x="1954769" y="3700278"/>
              <a:ext cx="61651" cy="84552"/>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rot="7988407">
              <a:off x="1955812" y="3690324"/>
              <a:ext cx="57076" cy="86677"/>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rot="7988407">
              <a:off x="1953336" y="3652183"/>
              <a:ext cx="52751" cy="83102"/>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rot="7988407">
              <a:off x="1947305" y="3583554"/>
              <a:ext cx="42926" cy="88877"/>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rot="7988407">
              <a:off x="2015779" y="3643399"/>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rot="7988407">
              <a:off x="1945052" y="3599808"/>
              <a:ext cx="48301" cy="90177"/>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rot="7988407">
              <a:off x="1944199" y="3606041"/>
              <a:ext cx="53951" cy="88602"/>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rot="7988407">
              <a:off x="1953046" y="3642186"/>
              <a:ext cx="50751" cy="80877"/>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rot="7988407">
              <a:off x="1947082" y="3626808"/>
              <a:ext cx="55901" cy="80477"/>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rot="7988407">
              <a:off x="1957317" y="3562457"/>
              <a:ext cx="32551" cy="86152"/>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rot="7988407">
              <a:off x="1958151" y="3556350"/>
              <a:ext cx="32476" cy="83652"/>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2"/>
            <p:cNvSpPr/>
            <p:nvPr/>
          </p:nvSpPr>
          <p:spPr>
            <a:xfrm rot="7988407">
              <a:off x="1961526" y="3510207"/>
              <a:ext cx="21275" cy="84127"/>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2"/>
            <p:cNvSpPr/>
            <p:nvPr/>
          </p:nvSpPr>
          <p:spPr>
            <a:xfrm rot="7988407">
              <a:off x="1965264" y="3500297"/>
              <a:ext cx="16400" cy="84902"/>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2"/>
            <p:cNvSpPr/>
            <p:nvPr/>
          </p:nvSpPr>
          <p:spPr>
            <a:xfrm rot="7988407">
              <a:off x="1967975" y="3482235"/>
              <a:ext cx="14350" cy="85402"/>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2"/>
            <p:cNvSpPr/>
            <p:nvPr/>
          </p:nvSpPr>
          <p:spPr>
            <a:xfrm rot="7988407">
              <a:off x="1973453" y="3456600"/>
              <a:ext cx="10725" cy="73202"/>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2"/>
            <p:cNvSpPr/>
            <p:nvPr/>
          </p:nvSpPr>
          <p:spPr>
            <a:xfrm rot="7988407">
              <a:off x="1984100" y="3433194"/>
              <a:ext cx="6575" cy="48851"/>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2"/>
            <p:cNvSpPr/>
            <p:nvPr/>
          </p:nvSpPr>
          <p:spPr>
            <a:xfrm rot="7988407">
              <a:off x="1987451" y="3422393"/>
              <a:ext cx="9775" cy="49651"/>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2"/>
            <p:cNvSpPr/>
            <p:nvPr/>
          </p:nvSpPr>
          <p:spPr>
            <a:xfrm rot="7988407">
              <a:off x="1991123" y="3415310"/>
              <a:ext cx="12175" cy="41976"/>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2"/>
            <p:cNvSpPr/>
            <p:nvPr/>
          </p:nvSpPr>
          <p:spPr>
            <a:xfrm rot="7988407">
              <a:off x="1997605" y="3403521"/>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2"/>
            <p:cNvSpPr/>
            <p:nvPr/>
          </p:nvSpPr>
          <p:spPr>
            <a:xfrm rot="7988407">
              <a:off x="2009814" y="3412073"/>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2"/>
            <p:cNvSpPr/>
            <p:nvPr/>
          </p:nvSpPr>
          <p:spPr>
            <a:xfrm rot="7988407">
              <a:off x="2010453" y="3426523"/>
              <a:ext cx="25226"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2"/>
            <p:cNvSpPr/>
            <p:nvPr/>
          </p:nvSpPr>
          <p:spPr>
            <a:xfrm rot="7988407">
              <a:off x="2010607" y="3432089"/>
              <a:ext cx="28401"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2"/>
            <p:cNvSpPr/>
            <p:nvPr/>
          </p:nvSpPr>
          <p:spPr>
            <a:xfrm rot="7988407">
              <a:off x="2004486" y="3462220"/>
              <a:ext cx="58326"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p:nvPr/>
          </p:nvSpPr>
          <p:spPr>
            <a:xfrm rot="7988407">
              <a:off x="2004260" y="3470284"/>
              <a:ext cx="63701"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2"/>
            <p:cNvSpPr/>
            <p:nvPr/>
          </p:nvSpPr>
          <p:spPr>
            <a:xfrm rot="7988407">
              <a:off x="2010440" y="3510971"/>
              <a:ext cx="65501"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2"/>
            <p:cNvSpPr/>
            <p:nvPr/>
          </p:nvSpPr>
          <p:spPr>
            <a:xfrm rot="7988407">
              <a:off x="2013655" y="3519894"/>
              <a:ext cx="62801"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rot="7988407">
              <a:off x="2011916" y="3560458"/>
              <a:ext cx="88902"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rot="7988407">
              <a:off x="2009191" y="3552031"/>
              <a:ext cx="84052"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rot="7988407">
              <a:off x="2013543" y="3568031"/>
              <a:ext cx="89102"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rot="7988407">
              <a:off x="2012136" y="3591483"/>
              <a:ext cx="113828"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rot="7988407">
              <a:off x="2020046" y="3630403"/>
              <a:ext cx="123653"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rot="7988407">
              <a:off x="2023032" y="3640020"/>
              <a:ext cx="119778"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rot="7988407">
              <a:off x="2030477" y="3662232"/>
              <a:ext cx="108227"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rot="7988407">
              <a:off x="2037782" y="3695381"/>
              <a:ext cx="91502"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rot="7988407">
              <a:off x="2040657" y="3702006"/>
              <a:ext cx="88702"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rot="7988407">
              <a:off x="2050925" y="3734034"/>
              <a:ext cx="85777"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rot="7988407">
              <a:off x="2051824" y="3740627"/>
              <a:ext cx="85427"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rot="7988407">
              <a:off x="2060272" y="3772899"/>
              <a:ext cx="78777"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rot="7988407">
              <a:off x="2064373" y="3782191"/>
              <a:ext cx="74102"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rot="7988407">
              <a:off x="2074033" y="3814385"/>
              <a:ext cx="47101"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rot="7988407">
              <a:off x="2000754" y="3823391"/>
              <a:ext cx="59801" cy="47626"/>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2"/>
          <p:cNvSpPr/>
          <p:nvPr/>
        </p:nvSpPr>
        <p:spPr>
          <a:xfrm rot="837140">
            <a:off x="-187065" y="-444222"/>
            <a:ext cx="1031517" cy="1967459"/>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rot="-4720056">
            <a:off x="-438056" y="114582"/>
            <a:ext cx="1692669" cy="654623"/>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rot="-4720056">
            <a:off x="-450513" y="95404"/>
            <a:ext cx="1717594" cy="692547"/>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6">
  <p:cSld name="CUSTOM_7">
    <p:spTree>
      <p:nvGrpSpPr>
        <p:cNvPr id="1" name="Shape 2044"/>
        <p:cNvGrpSpPr/>
        <p:nvPr/>
      </p:nvGrpSpPr>
      <p:grpSpPr>
        <a:xfrm>
          <a:off x="0" y="0"/>
          <a:ext cx="0" cy="0"/>
          <a:chOff x="0" y="0"/>
          <a:chExt cx="0" cy="0"/>
        </a:xfrm>
      </p:grpSpPr>
      <p:sp>
        <p:nvSpPr>
          <p:cNvPr id="2045" name="Google Shape;2045;p33"/>
          <p:cNvSpPr/>
          <p:nvPr/>
        </p:nvSpPr>
        <p:spPr>
          <a:xfrm rot="8765831">
            <a:off x="-305338" y="-899229"/>
            <a:ext cx="1318537" cy="2391605"/>
          </a:xfrm>
          <a:custGeom>
            <a:avLst/>
            <a:gdLst/>
            <a:ahLst/>
            <a:cxnLst/>
            <a:rect l="l" t="t" r="r" b="b"/>
            <a:pathLst>
              <a:path w="11808" h="21418" extrusionOk="0">
                <a:moveTo>
                  <a:pt x="9330" y="204"/>
                </a:moveTo>
                <a:cubicBezTo>
                  <a:pt x="9412" y="279"/>
                  <a:pt x="9420" y="372"/>
                  <a:pt x="9431" y="462"/>
                </a:cubicBezTo>
                <a:cubicBezTo>
                  <a:pt x="9477" y="909"/>
                  <a:pt x="9376" y="1338"/>
                  <a:pt x="9260" y="1764"/>
                </a:cubicBezTo>
                <a:cubicBezTo>
                  <a:pt x="9108" y="2320"/>
                  <a:pt x="8870" y="2847"/>
                  <a:pt x="8679" y="3390"/>
                </a:cubicBezTo>
                <a:cubicBezTo>
                  <a:pt x="8674" y="3395"/>
                  <a:pt x="8663" y="3400"/>
                  <a:pt x="8637" y="3421"/>
                </a:cubicBezTo>
                <a:cubicBezTo>
                  <a:pt x="8728" y="2527"/>
                  <a:pt x="8730" y="1648"/>
                  <a:pt x="9012" y="806"/>
                </a:cubicBezTo>
                <a:cubicBezTo>
                  <a:pt x="9056" y="664"/>
                  <a:pt x="9108" y="522"/>
                  <a:pt x="9180" y="387"/>
                </a:cubicBezTo>
                <a:cubicBezTo>
                  <a:pt x="9214" y="315"/>
                  <a:pt x="9273" y="263"/>
                  <a:pt x="9330" y="204"/>
                </a:cubicBezTo>
                <a:close/>
                <a:moveTo>
                  <a:pt x="7758" y="3038"/>
                </a:moveTo>
                <a:cubicBezTo>
                  <a:pt x="7792" y="3038"/>
                  <a:pt x="7818" y="3062"/>
                  <a:pt x="7839" y="3092"/>
                </a:cubicBezTo>
                <a:cubicBezTo>
                  <a:pt x="7991" y="3309"/>
                  <a:pt x="8069" y="3550"/>
                  <a:pt x="8123" y="3803"/>
                </a:cubicBezTo>
                <a:cubicBezTo>
                  <a:pt x="8147" y="3906"/>
                  <a:pt x="8159" y="4012"/>
                  <a:pt x="8178" y="4116"/>
                </a:cubicBezTo>
                <a:cubicBezTo>
                  <a:pt x="7999" y="3917"/>
                  <a:pt x="7852" y="3710"/>
                  <a:pt x="7741" y="3472"/>
                </a:cubicBezTo>
                <a:cubicBezTo>
                  <a:pt x="7687" y="3364"/>
                  <a:pt x="7656" y="3247"/>
                  <a:pt x="7687" y="3121"/>
                </a:cubicBezTo>
                <a:cubicBezTo>
                  <a:pt x="7697" y="3085"/>
                  <a:pt x="7702" y="3043"/>
                  <a:pt x="7749" y="3038"/>
                </a:cubicBezTo>
                <a:cubicBezTo>
                  <a:pt x="7752" y="3038"/>
                  <a:pt x="7755" y="3038"/>
                  <a:pt x="7758" y="3038"/>
                </a:cubicBezTo>
                <a:close/>
                <a:moveTo>
                  <a:pt x="11463" y="3041"/>
                </a:moveTo>
                <a:cubicBezTo>
                  <a:pt x="11466" y="3041"/>
                  <a:pt x="11469" y="3041"/>
                  <a:pt x="11472" y="3041"/>
                </a:cubicBezTo>
                <a:cubicBezTo>
                  <a:pt x="11131" y="3865"/>
                  <a:pt x="9407" y="5185"/>
                  <a:pt x="8374" y="5418"/>
                </a:cubicBezTo>
                <a:cubicBezTo>
                  <a:pt x="8488" y="5255"/>
                  <a:pt x="8643" y="5159"/>
                  <a:pt x="8774" y="5040"/>
                </a:cubicBezTo>
                <a:cubicBezTo>
                  <a:pt x="9121" y="4730"/>
                  <a:pt x="9477" y="4428"/>
                  <a:pt x="9831" y="4128"/>
                </a:cubicBezTo>
                <a:cubicBezTo>
                  <a:pt x="10255" y="3767"/>
                  <a:pt x="10658" y="3377"/>
                  <a:pt x="11169" y="3131"/>
                </a:cubicBezTo>
                <a:cubicBezTo>
                  <a:pt x="11258" y="3091"/>
                  <a:pt x="11346" y="3041"/>
                  <a:pt x="11463" y="3041"/>
                </a:cubicBezTo>
                <a:close/>
                <a:moveTo>
                  <a:pt x="6341" y="2121"/>
                </a:moveTo>
                <a:cubicBezTo>
                  <a:pt x="6506" y="2196"/>
                  <a:pt x="6578" y="2338"/>
                  <a:pt x="6656" y="2480"/>
                </a:cubicBezTo>
                <a:cubicBezTo>
                  <a:pt x="7030" y="3167"/>
                  <a:pt x="7219" y="3911"/>
                  <a:pt x="7346" y="4674"/>
                </a:cubicBezTo>
                <a:cubicBezTo>
                  <a:pt x="7387" y="4929"/>
                  <a:pt x="7431" y="5188"/>
                  <a:pt x="7477" y="5446"/>
                </a:cubicBezTo>
                <a:cubicBezTo>
                  <a:pt x="6958" y="4384"/>
                  <a:pt x="6359" y="3351"/>
                  <a:pt x="6341" y="2121"/>
                </a:cubicBezTo>
                <a:close/>
                <a:moveTo>
                  <a:pt x="4823" y="4054"/>
                </a:moveTo>
                <a:cubicBezTo>
                  <a:pt x="4865" y="4054"/>
                  <a:pt x="4906" y="4088"/>
                  <a:pt x="4938" y="4110"/>
                </a:cubicBezTo>
                <a:cubicBezTo>
                  <a:pt x="5243" y="4304"/>
                  <a:pt x="5480" y="4565"/>
                  <a:pt x="5674" y="4862"/>
                </a:cubicBezTo>
                <a:cubicBezTo>
                  <a:pt x="6253" y="5743"/>
                  <a:pt x="6612" y="6725"/>
                  <a:pt x="6893" y="7740"/>
                </a:cubicBezTo>
                <a:cubicBezTo>
                  <a:pt x="6899" y="7758"/>
                  <a:pt x="6896" y="7774"/>
                  <a:pt x="6899" y="7795"/>
                </a:cubicBezTo>
                <a:cubicBezTo>
                  <a:pt x="6209" y="6800"/>
                  <a:pt x="5532" y="5803"/>
                  <a:pt x="4951" y="4746"/>
                </a:cubicBezTo>
                <a:cubicBezTo>
                  <a:pt x="4865" y="4588"/>
                  <a:pt x="4788" y="4423"/>
                  <a:pt x="4752" y="4242"/>
                </a:cubicBezTo>
                <a:cubicBezTo>
                  <a:pt x="4741" y="4183"/>
                  <a:pt x="4715" y="4113"/>
                  <a:pt x="4775" y="4072"/>
                </a:cubicBezTo>
                <a:cubicBezTo>
                  <a:pt x="4791" y="4059"/>
                  <a:pt x="4807" y="4054"/>
                  <a:pt x="4823" y="4054"/>
                </a:cubicBezTo>
                <a:close/>
                <a:moveTo>
                  <a:pt x="9673" y="5810"/>
                </a:moveTo>
                <a:cubicBezTo>
                  <a:pt x="9689" y="5828"/>
                  <a:pt x="9710" y="5841"/>
                  <a:pt x="9725" y="5857"/>
                </a:cubicBezTo>
                <a:cubicBezTo>
                  <a:pt x="9059" y="6596"/>
                  <a:pt x="8353" y="7288"/>
                  <a:pt x="7619" y="7960"/>
                </a:cubicBezTo>
                <a:cubicBezTo>
                  <a:pt x="8203" y="7149"/>
                  <a:pt x="8792" y="6337"/>
                  <a:pt x="9673" y="5810"/>
                </a:cubicBezTo>
                <a:close/>
                <a:moveTo>
                  <a:pt x="11399" y="6423"/>
                </a:moveTo>
                <a:cubicBezTo>
                  <a:pt x="11431" y="6423"/>
                  <a:pt x="11464" y="6428"/>
                  <a:pt x="11500" y="6443"/>
                </a:cubicBezTo>
                <a:cubicBezTo>
                  <a:pt x="11428" y="6596"/>
                  <a:pt x="11314" y="6712"/>
                  <a:pt x="11187" y="6803"/>
                </a:cubicBezTo>
                <a:cubicBezTo>
                  <a:pt x="10170" y="7513"/>
                  <a:pt x="9071" y="8027"/>
                  <a:pt x="7831" y="8193"/>
                </a:cubicBezTo>
                <a:cubicBezTo>
                  <a:pt x="7822" y="8193"/>
                  <a:pt x="7814" y="8194"/>
                  <a:pt x="7805" y="8194"/>
                </a:cubicBezTo>
                <a:cubicBezTo>
                  <a:pt x="7786" y="8194"/>
                  <a:pt x="7766" y="8190"/>
                  <a:pt x="7741" y="8174"/>
                </a:cubicBezTo>
                <a:cubicBezTo>
                  <a:pt x="8035" y="8017"/>
                  <a:pt x="8330" y="7851"/>
                  <a:pt x="8627" y="7702"/>
                </a:cubicBezTo>
                <a:cubicBezTo>
                  <a:pt x="9314" y="7348"/>
                  <a:pt x="9983" y="6958"/>
                  <a:pt x="10686" y="6637"/>
                </a:cubicBezTo>
                <a:cubicBezTo>
                  <a:pt x="10880" y="6552"/>
                  <a:pt x="11074" y="6474"/>
                  <a:pt x="11286" y="6438"/>
                </a:cubicBezTo>
                <a:cubicBezTo>
                  <a:pt x="11323" y="6431"/>
                  <a:pt x="11360" y="6423"/>
                  <a:pt x="11399" y="6423"/>
                </a:cubicBezTo>
                <a:close/>
                <a:moveTo>
                  <a:pt x="5550" y="7694"/>
                </a:moveTo>
                <a:lnTo>
                  <a:pt x="5550" y="7694"/>
                </a:lnTo>
                <a:cubicBezTo>
                  <a:pt x="6067" y="7888"/>
                  <a:pt x="6392" y="8273"/>
                  <a:pt x="6612" y="8761"/>
                </a:cubicBezTo>
                <a:cubicBezTo>
                  <a:pt x="6198" y="8466"/>
                  <a:pt x="5723" y="8231"/>
                  <a:pt x="5550" y="7694"/>
                </a:cubicBezTo>
                <a:close/>
                <a:moveTo>
                  <a:pt x="3071" y="6635"/>
                </a:moveTo>
                <a:cubicBezTo>
                  <a:pt x="3115" y="6635"/>
                  <a:pt x="3159" y="6649"/>
                  <a:pt x="3201" y="6658"/>
                </a:cubicBezTo>
                <a:cubicBezTo>
                  <a:pt x="3628" y="6741"/>
                  <a:pt x="3979" y="6968"/>
                  <a:pt x="4292" y="7249"/>
                </a:cubicBezTo>
                <a:cubicBezTo>
                  <a:pt x="4907" y="7800"/>
                  <a:pt x="5416" y="8438"/>
                  <a:pt x="5888" y="9115"/>
                </a:cubicBezTo>
                <a:cubicBezTo>
                  <a:pt x="5751" y="9071"/>
                  <a:pt x="5669" y="8950"/>
                  <a:pt x="5553" y="8872"/>
                </a:cubicBezTo>
                <a:cubicBezTo>
                  <a:pt x="5196" y="8647"/>
                  <a:pt x="4847" y="8407"/>
                  <a:pt x="4498" y="8169"/>
                </a:cubicBezTo>
                <a:cubicBezTo>
                  <a:pt x="4013" y="7833"/>
                  <a:pt x="3530" y="7490"/>
                  <a:pt x="3160" y="7020"/>
                </a:cubicBezTo>
                <a:cubicBezTo>
                  <a:pt x="3077" y="6916"/>
                  <a:pt x="2982" y="6815"/>
                  <a:pt x="2971" y="6668"/>
                </a:cubicBezTo>
                <a:cubicBezTo>
                  <a:pt x="3004" y="6643"/>
                  <a:pt x="3038" y="6635"/>
                  <a:pt x="3071" y="6635"/>
                </a:cubicBezTo>
                <a:close/>
                <a:moveTo>
                  <a:pt x="10474" y="8888"/>
                </a:moveTo>
                <a:cubicBezTo>
                  <a:pt x="10523" y="8888"/>
                  <a:pt x="10572" y="8890"/>
                  <a:pt x="10622" y="8895"/>
                </a:cubicBezTo>
                <a:cubicBezTo>
                  <a:pt x="10797" y="8916"/>
                  <a:pt x="10821" y="8957"/>
                  <a:pt x="10722" y="9105"/>
                </a:cubicBezTo>
                <a:cubicBezTo>
                  <a:pt x="10632" y="9244"/>
                  <a:pt x="10492" y="9327"/>
                  <a:pt x="10356" y="9402"/>
                </a:cubicBezTo>
                <a:cubicBezTo>
                  <a:pt x="9637" y="9789"/>
                  <a:pt x="8870" y="9975"/>
                  <a:pt x="8061" y="9993"/>
                </a:cubicBezTo>
                <a:cubicBezTo>
                  <a:pt x="8005" y="9995"/>
                  <a:pt x="7949" y="9996"/>
                  <a:pt x="7893" y="9996"/>
                </a:cubicBezTo>
                <a:cubicBezTo>
                  <a:pt x="7664" y="9996"/>
                  <a:pt x="7434" y="9984"/>
                  <a:pt x="7206" y="9965"/>
                </a:cubicBezTo>
                <a:cubicBezTo>
                  <a:pt x="7178" y="9962"/>
                  <a:pt x="7141" y="9967"/>
                  <a:pt x="7116" y="9931"/>
                </a:cubicBezTo>
                <a:cubicBezTo>
                  <a:pt x="7126" y="9926"/>
                  <a:pt x="7131" y="9913"/>
                  <a:pt x="7144" y="9908"/>
                </a:cubicBezTo>
                <a:cubicBezTo>
                  <a:pt x="8023" y="9665"/>
                  <a:pt x="8860" y="9309"/>
                  <a:pt x="9725" y="9032"/>
                </a:cubicBezTo>
                <a:cubicBezTo>
                  <a:pt x="9973" y="8952"/>
                  <a:pt x="10218" y="8888"/>
                  <a:pt x="10474" y="8888"/>
                </a:cubicBezTo>
                <a:close/>
                <a:moveTo>
                  <a:pt x="3689" y="9739"/>
                </a:moveTo>
                <a:cubicBezTo>
                  <a:pt x="4448" y="9739"/>
                  <a:pt x="5184" y="9893"/>
                  <a:pt x="5914" y="10133"/>
                </a:cubicBezTo>
                <a:cubicBezTo>
                  <a:pt x="5516" y="10172"/>
                  <a:pt x="5124" y="10213"/>
                  <a:pt x="4726" y="10239"/>
                </a:cubicBezTo>
                <a:cubicBezTo>
                  <a:pt x="4098" y="10285"/>
                  <a:pt x="3471" y="10357"/>
                  <a:pt x="2841" y="10357"/>
                </a:cubicBezTo>
                <a:cubicBezTo>
                  <a:pt x="2729" y="10357"/>
                  <a:pt x="2618" y="10355"/>
                  <a:pt x="2506" y="10350"/>
                </a:cubicBezTo>
                <a:cubicBezTo>
                  <a:pt x="2243" y="10337"/>
                  <a:pt x="2168" y="10324"/>
                  <a:pt x="2078" y="10252"/>
                </a:cubicBezTo>
                <a:cubicBezTo>
                  <a:pt x="2145" y="10135"/>
                  <a:pt x="2251" y="10060"/>
                  <a:pt x="2367" y="10001"/>
                </a:cubicBezTo>
                <a:cubicBezTo>
                  <a:pt x="2716" y="9820"/>
                  <a:pt x="3096" y="9756"/>
                  <a:pt x="3483" y="9743"/>
                </a:cubicBezTo>
                <a:cubicBezTo>
                  <a:pt x="3552" y="9740"/>
                  <a:pt x="3620" y="9739"/>
                  <a:pt x="3689" y="9739"/>
                </a:cubicBezTo>
                <a:close/>
                <a:moveTo>
                  <a:pt x="2100" y="11251"/>
                </a:moveTo>
                <a:cubicBezTo>
                  <a:pt x="2210" y="11251"/>
                  <a:pt x="2320" y="11264"/>
                  <a:pt x="2429" y="11283"/>
                </a:cubicBezTo>
                <a:cubicBezTo>
                  <a:pt x="3054" y="11383"/>
                  <a:pt x="3690" y="11463"/>
                  <a:pt x="4325" y="11481"/>
                </a:cubicBezTo>
                <a:cubicBezTo>
                  <a:pt x="4360" y="11483"/>
                  <a:pt x="4394" y="11483"/>
                  <a:pt x="4429" y="11483"/>
                </a:cubicBezTo>
                <a:cubicBezTo>
                  <a:pt x="4684" y="11483"/>
                  <a:pt x="4938" y="11452"/>
                  <a:pt x="5193" y="11425"/>
                </a:cubicBezTo>
                <a:cubicBezTo>
                  <a:pt x="5235" y="11422"/>
                  <a:pt x="5281" y="11414"/>
                  <a:pt x="5325" y="11412"/>
                </a:cubicBezTo>
                <a:lnTo>
                  <a:pt x="5325" y="11412"/>
                </a:lnTo>
                <a:cubicBezTo>
                  <a:pt x="5023" y="11605"/>
                  <a:pt x="4690" y="11714"/>
                  <a:pt x="4351" y="11784"/>
                </a:cubicBezTo>
                <a:cubicBezTo>
                  <a:pt x="3967" y="11860"/>
                  <a:pt x="3585" y="11914"/>
                  <a:pt x="3203" y="11914"/>
                </a:cubicBezTo>
                <a:cubicBezTo>
                  <a:pt x="2922" y="11914"/>
                  <a:pt x="2641" y="11885"/>
                  <a:pt x="2359" y="11812"/>
                </a:cubicBezTo>
                <a:cubicBezTo>
                  <a:pt x="2173" y="11763"/>
                  <a:pt x="1990" y="11709"/>
                  <a:pt x="1827" y="11603"/>
                </a:cubicBezTo>
                <a:cubicBezTo>
                  <a:pt x="1793" y="11580"/>
                  <a:pt x="1757" y="11556"/>
                  <a:pt x="1729" y="11528"/>
                </a:cubicBezTo>
                <a:cubicBezTo>
                  <a:pt x="1623" y="11422"/>
                  <a:pt x="1641" y="11334"/>
                  <a:pt x="1786" y="11293"/>
                </a:cubicBezTo>
                <a:cubicBezTo>
                  <a:pt x="1890" y="11263"/>
                  <a:pt x="1995" y="11251"/>
                  <a:pt x="2100" y="11251"/>
                </a:cubicBezTo>
                <a:close/>
                <a:moveTo>
                  <a:pt x="6857" y="10557"/>
                </a:moveTo>
                <a:lnTo>
                  <a:pt x="6857" y="10557"/>
                </a:lnTo>
                <a:cubicBezTo>
                  <a:pt x="6974" y="10629"/>
                  <a:pt x="7090" y="10701"/>
                  <a:pt x="7198" y="10784"/>
                </a:cubicBezTo>
                <a:cubicBezTo>
                  <a:pt x="7563" y="11047"/>
                  <a:pt x="7979" y="11192"/>
                  <a:pt x="8397" y="11334"/>
                </a:cubicBezTo>
                <a:cubicBezTo>
                  <a:pt x="8718" y="11443"/>
                  <a:pt x="9040" y="11554"/>
                  <a:pt x="9327" y="11737"/>
                </a:cubicBezTo>
                <a:cubicBezTo>
                  <a:pt x="9338" y="11745"/>
                  <a:pt x="9353" y="11748"/>
                  <a:pt x="9363" y="11758"/>
                </a:cubicBezTo>
                <a:cubicBezTo>
                  <a:pt x="9441" y="11817"/>
                  <a:pt x="9521" y="11895"/>
                  <a:pt x="9503" y="11998"/>
                </a:cubicBezTo>
                <a:cubicBezTo>
                  <a:pt x="9480" y="12114"/>
                  <a:pt x="9363" y="12122"/>
                  <a:pt x="9265" y="12140"/>
                </a:cubicBezTo>
                <a:cubicBezTo>
                  <a:pt x="9231" y="12148"/>
                  <a:pt x="9196" y="12152"/>
                  <a:pt x="9161" y="12152"/>
                </a:cubicBezTo>
                <a:cubicBezTo>
                  <a:pt x="9103" y="12152"/>
                  <a:pt x="9044" y="12141"/>
                  <a:pt x="8989" y="12120"/>
                </a:cubicBezTo>
                <a:cubicBezTo>
                  <a:pt x="8415" y="11877"/>
                  <a:pt x="7844" y="11631"/>
                  <a:pt x="7397" y="11190"/>
                </a:cubicBezTo>
                <a:cubicBezTo>
                  <a:pt x="7203" y="10996"/>
                  <a:pt x="7012" y="10794"/>
                  <a:pt x="6857" y="10557"/>
                </a:cubicBezTo>
                <a:close/>
                <a:moveTo>
                  <a:pt x="1637" y="12656"/>
                </a:moveTo>
                <a:cubicBezTo>
                  <a:pt x="1940" y="12656"/>
                  <a:pt x="2241" y="12703"/>
                  <a:pt x="2540" y="12755"/>
                </a:cubicBezTo>
                <a:cubicBezTo>
                  <a:pt x="3065" y="12846"/>
                  <a:pt x="3589" y="12952"/>
                  <a:pt x="4124" y="12967"/>
                </a:cubicBezTo>
                <a:cubicBezTo>
                  <a:pt x="4170" y="12969"/>
                  <a:pt x="4215" y="12970"/>
                  <a:pt x="4261" y="12970"/>
                </a:cubicBezTo>
                <a:cubicBezTo>
                  <a:pt x="4431" y="12970"/>
                  <a:pt x="4601" y="12958"/>
                  <a:pt x="4770" y="12933"/>
                </a:cubicBezTo>
                <a:lnTo>
                  <a:pt x="4770" y="12933"/>
                </a:lnTo>
                <a:cubicBezTo>
                  <a:pt x="4537" y="13101"/>
                  <a:pt x="4276" y="13187"/>
                  <a:pt x="3995" y="13249"/>
                </a:cubicBezTo>
                <a:cubicBezTo>
                  <a:pt x="3635" y="13326"/>
                  <a:pt x="3275" y="13368"/>
                  <a:pt x="2916" y="13368"/>
                </a:cubicBezTo>
                <a:cubicBezTo>
                  <a:pt x="2559" y="13368"/>
                  <a:pt x="2203" y="13327"/>
                  <a:pt x="1848" y="13241"/>
                </a:cubicBezTo>
                <a:cubicBezTo>
                  <a:pt x="1667" y="13200"/>
                  <a:pt x="1488" y="13138"/>
                  <a:pt x="1339" y="13026"/>
                </a:cubicBezTo>
                <a:cubicBezTo>
                  <a:pt x="1308" y="13003"/>
                  <a:pt x="1274" y="12985"/>
                  <a:pt x="1253" y="12954"/>
                </a:cubicBezTo>
                <a:cubicBezTo>
                  <a:pt x="1215" y="12895"/>
                  <a:pt x="1145" y="12833"/>
                  <a:pt x="1173" y="12755"/>
                </a:cubicBezTo>
                <a:cubicBezTo>
                  <a:pt x="1202" y="12678"/>
                  <a:pt x="1295" y="12678"/>
                  <a:pt x="1367" y="12670"/>
                </a:cubicBezTo>
                <a:cubicBezTo>
                  <a:pt x="1457" y="12660"/>
                  <a:pt x="1547" y="12656"/>
                  <a:pt x="1637" y="12656"/>
                </a:cubicBezTo>
                <a:close/>
                <a:moveTo>
                  <a:pt x="6351" y="12525"/>
                </a:moveTo>
                <a:lnTo>
                  <a:pt x="6351" y="12525"/>
                </a:lnTo>
                <a:cubicBezTo>
                  <a:pt x="6808" y="12861"/>
                  <a:pt x="7299" y="13148"/>
                  <a:pt x="7759" y="13481"/>
                </a:cubicBezTo>
                <a:cubicBezTo>
                  <a:pt x="8048" y="13690"/>
                  <a:pt x="8348" y="13892"/>
                  <a:pt x="8560" y="14189"/>
                </a:cubicBezTo>
                <a:cubicBezTo>
                  <a:pt x="8599" y="14243"/>
                  <a:pt x="8653" y="14303"/>
                  <a:pt x="8604" y="14375"/>
                </a:cubicBezTo>
                <a:cubicBezTo>
                  <a:pt x="8573" y="14419"/>
                  <a:pt x="8534" y="14431"/>
                  <a:pt x="8490" y="14431"/>
                </a:cubicBezTo>
                <a:cubicBezTo>
                  <a:pt x="8464" y="14431"/>
                  <a:pt x="8437" y="14426"/>
                  <a:pt x="8410" y="14422"/>
                </a:cubicBezTo>
                <a:cubicBezTo>
                  <a:pt x="8185" y="14383"/>
                  <a:pt x="7991" y="14267"/>
                  <a:pt x="7813" y="14135"/>
                </a:cubicBezTo>
                <a:cubicBezTo>
                  <a:pt x="7224" y="13690"/>
                  <a:pt x="6751" y="13143"/>
                  <a:pt x="6351" y="12525"/>
                </a:cubicBezTo>
                <a:close/>
                <a:moveTo>
                  <a:pt x="4194" y="14179"/>
                </a:moveTo>
                <a:cubicBezTo>
                  <a:pt x="3620" y="14683"/>
                  <a:pt x="3023" y="15142"/>
                  <a:pt x="2346" y="15483"/>
                </a:cubicBezTo>
                <a:cubicBezTo>
                  <a:pt x="1931" y="15691"/>
                  <a:pt x="1487" y="15795"/>
                  <a:pt x="1025" y="15795"/>
                </a:cubicBezTo>
                <a:cubicBezTo>
                  <a:pt x="998" y="15795"/>
                  <a:pt x="971" y="15794"/>
                  <a:pt x="943" y="15794"/>
                </a:cubicBezTo>
                <a:cubicBezTo>
                  <a:pt x="778" y="15788"/>
                  <a:pt x="620" y="15757"/>
                  <a:pt x="478" y="15664"/>
                </a:cubicBezTo>
                <a:cubicBezTo>
                  <a:pt x="383" y="15602"/>
                  <a:pt x="362" y="15545"/>
                  <a:pt x="460" y="15460"/>
                </a:cubicBezTo>
                <a:cubicBezTo>
                  <a:pt x="607" y="15331"/>
                  <a:pt x="783" y="15251"/>
                  <a:pt x="967" y="15199"/>
                </a:cubicBezTo>
                <a:cubicBezTo>
                  <a:pt x="1354" y="15091"/>
                  <a:pt x="1744" y="14982"/>
                  <a:pt x="2134" y="14884"/>
                </a:cubicBezTo>
                <a:cubicBezTo>
                  <a:pt x="2840" y="14703"/>
                  <a:pt x="3540" y="14517"/>
                  <a:pt x="4194" y="14179"/>
                </a:cubicBezTo>
                <a:close/>
                <a:moveTo>
                  <a:pt x="5516" y="13729"/>
                </a:moveTo>
                <a:cubicBezTo>
                  <a:pt x="5953" y="14406"/>
                  <a:pt x="6563" y="14871"/>
                  <a:pt x="7090" y="15416"/>
                </a:cubicBezTo>
                <a:cubicBezTo>
                  <a:pt x="7198" y="15530"/>
                  <a:pt x="7299" y="15651"/>
                  <a:pt x="7333" y="15840"/>
                </a:cubicBezTo>
                <a:cubicBezTo>
                  <a:pt x="7118" y="15827"/>
                  <a:pt x="6961" y="15719"/>
                  <a:pt x="6816" y="15610"/>
                </a:cubicBezTo>
                <a:cubicBezTo>
                  <a:pt x="6201" y="15142"/>
                  <a:pt x="5829" y="14497"/>
                  <a:pt x="5524" y="13804"/>
                </a:cubicBezTo>
                <a:cubicBezTo>
                  <a:pt x="5516" y="13791"/>
                  <a:pt x="5519" y="13778"/>
                  <a:pt x="5516" y="13729"/>
                </a:cubicBezTo>
                <a:close/>
                <a:moveTo>
                  <a:pt x="5046" y="14050"/>
                </a:moveTo>
                <a:cubicBezTo>
                  <a:pt x="5222" y="14582"/>
                  <a:pt x="5449" y="15091"/>
                  <a:pt x="5751" y="15558"/>
                </a:cubicBezTo>
                <a:cubicBezTo>
                  <a:pt x="5969" y="15894"/>
                  <a:pt x="6248" y="16184"/>
                  <a:pt x="6480" y="16512"/>
                </a:cubicBezTo>
                <a:cubicBezTo>
                  <a:pt x="6617" y="16706"/>
                  <a:pt x="6733" y="16915"/>
                  <a:pt x="6726" y="17165"/>
                </a:cubicBezTo>
                <a:cubicBezTo>
                  <a:pt x="6720" y="17311"/>
                  <a:pt x="6679" y="17383"/>
                  <a:pt x="6596" y="17383"/>
                </a:cubicBezTo>
                <a:cubicBezTo>
                  <a:pt x="6555" y="17383"/>
                  <a:pt x="6504" y="17366"/>
                  <a:pt x="6441" y="17331"/>
                </a:cubicBezTo>
                <a:cubicBezTo>
                  <a:pt x="6124" y="17153"/>
                  <a:pt x="5886" y="16892"/>
                  <a:pt x="5710" y="16579"/>
                </a:cubicBezTo>
                <a:cubicBezTo>
                  <a:pt x="5310" y="15850"/>
                  <a:pt x="5098" y="15062"/>
                  <a:pt x="5020" y="14233"/>
                </a:cubicBezTo>
                <a:cubicBezTo>
                  <a:pt x="5015" y="14171"/>
                  <a:pt x="5002" y="14114"/>
                  <a:pt x="4994" y="14052"/>
                </a:cubicBezTo>
                <a:cubicBezTo>
                  <a:pt x="5010" y="14052"/>
                  <a:pt x="5028" y="14050"/>
                  <a:pt x="5046" y="14050"/>
                </a:cubicBezTo>
                <a:close/>
                <a:moveTo>
                  <a:pt x="4051" y="16021"/>
                </a:moveTo>
                <a:cubicBezTo>
                  <a:pt x="4150" y="16300"/>
                  <a:pt x="4240" y="16582"/>
                  <a:pt x="4346" y="16861"/>
                </a:cubicBezTo>
                <a:cubicBezTo>
                  <a:pt x="4519" y="17292"/>
                  <a:pt x="4728" y="17708"/>
                  <a:pt x="4878" y="18152"/>
                </a:cubicBezTo>
                <a:cubicBezTo>
                  <a:pt x="4922" y="18276"/>
                  <a:pt x="4963" y="18406"/>
                  <a:pt x="4922" y="18553"/>
                </a:cubicBezTo>
                <a:cubicBezTo>
                  <a:pt x="4749" y="18517"/>
                  <a:pt x="4679" y="18377"/>
                  <a:pt x="4599" y="18258"/>
                </a:cubicBezTo>
                <a:cubicBezTo>
                  <a:pt x="4302" y="17817"/>
                  <a:pt x="4168" y="17313"/>
                  <a:pt x="4085" y="16791"/>
                </a:cubicBezTo>
                <a:cubicBezTo>
                  <a:pt x="4046" y="16538"/>
                  <a:pt x="4023" y="16282"/>
                  <a:pt x="4051" y="16021"/>
                </a:cubicBezTo>
                <a:close/>
                <a:moveTo>
                  <a:pt x="9348" y="1"/>
                </a:moveTo>
                <a:cubicBezTo>
                  <a:pt x="9309" y="1"/>
                  <a:pt x="9266" y="12"/>
                  <a:pt x="9221" y="33"/>
                </a:cubicBezTo>
                <a:cubicBezTo>
                  <a:pt x="9136" y="72"/>
                  <a:pt x="9082" y="139"/>
                  <a:pt x="9033" y="217"/>
                </a:cubicBezTo>
                <a:cubicBezTo>
                  <a:pt x="8834" y="535"/>
                  <a:pt x="8730" y="883"/>
                  <a:pt x="8650" y="1243"/>
                </a:cubicBezTo>
                <a:cubicBezTo>
                  <a:pt x="8464" y="2062"/>
                  <a:pt x="8420" y="2896"/>
                  <a:pt x="8397" y="3731"/>
                </a:cubicBezTo>
                <a:cubicBezTo>
                  <a:pt x="8397" y="3780"/>
                  <a:pt x="8395" y="3826"/>
                  <a:pt x="8392" y="3870"/>
                </a:cubicBezTo>
                <a:cubicBezTo>
                  <a:pt x="8353" y="3808"/>
                  <a:pt x="8340" y="3751"/>
                  <a:pt x="8327" y="3692"/>
                </a:cubicBezTo>
                <a:cubicBezTo>
                  <a:pt x="8263" y="3428"/>
                  <a:pt x="8180" y="3170"/>
                  <a:pt x="8010" y="2953"/>
                </a:cubicBezTo>
                <a:cubicBezTo>
                  <a:pt x="7944" y="2874"/>
                  <a:pt x="7863" y="2820"/>
                  <a:pt x="7760" y="2820"/>
                </a:cubicBezTo>
                <a:cubicBezTo>
                  <a:pt x="7746" y="2820"/>
                  <a:pt x="7731" y="2821"/>
                  <a:pt x="7715" y="2824"/>
                </a:cubicBezTo>
                <a:cubicBezTo>
                  <a:pt x="7591" y="2844"/>
                  <a:pt x="7521" y="2935"/>
                  <a:pt x="7490" y="3051"/>
                </a:cubicBezTo>
                <a:cubicBezTo>
                  <a:pt x="7444" y="3198"/>
                  <a:pt x="7462" y="3348"/>
                  <a:pt x="7519" y="3490"/>
                </a:cubicBezTo>
                <a:cubicBezTo>
                  <a:pt x="7604" y="3692"/>
                  <a:pt x="7736" y="3868"/>
                  <a:pt x="7857" y="4048"/>
                </a:cubicBezTo>
                <a:cubicBezTo>
                  <a:pt x="8085" y="4382"/>
                  <a:pt x="8265" y="4720"/>
                  <a:pt x="8072" y="5146"/>
                </a:cubicBezTo>
                <a:cubicBezTo>
                  <a:pt x="7979" y="5356"/>
                  <a:pt x="7929" y="5586"/>
                  <a:pt x="7857" y="5803"/>
                </a:cubicBezTo>
                <a:cubicBezTo>
                  <a:pt x="7849" y="5834"/>
                  <a:pt x="7852" y="5885"/>
                  <a:pt x="7793" y="5906"/>
                </a:cubicBezTo>
                <a:cubicBezTo>
                  <a:pt x="7733" y="5552"/>
                  <a:pt x="7669" y="5201"/>
                  <a:pt x="7609" y="4852"/>
                </a:cubicBezTo>
                <a:cubicBezTo>
                  <a:pt x="7475" y="4035"/>
                  <a:pt x="7296" y="3237"/>
                  <a:pt x="6912" y="2498"/>
                </a:cubicBezTo>
                <a:cubicBezTo>
                  <a:pt x="6811" y="2307"/>
                  <a:pt x="6707" y="2121"/>
                  <a:pt x="6547" y="1974"/>
                </a:cubicBezTo>
                <a:cubicBezTo>
                  <a:pt x="6490" y="1925"/>
                  <a:pt x="6426" y="1883"/>
                  <a:pt x="6351" y="1883"/>
                </a:cubicBezTo>
                <a:cubicBezTo>
                  <a:pt x="6328" y="1883"/>
                  <a:pt x="6304" y="1887"/>
                  <a:pt x="6279" y="1896"/>
                </a:cubicBezTo>
                <a:cubicBezTo>
                  <a:pt x="6165" y="1935"/>
                  <a:pt x="6147" y="2033"/>
                  <a:pt x="6131" y="2134"/>
                </a:cubicBezTo>
                <a:cubicBezTo>
                  <a:pt x="6121" y="2191"/>
                  <a:pt x="6113" y="2253"/>
                  <a:pt x="6118" y="2315"/>
                </a:cubicBezTo>
                <a:cubicBezTo>
                  <a:pt x="6126" y="2614"/>
                  <a:pt x="6183" y="2909"/>
                  <a:pt x="6273" y="3196"/>
                </a:cubicBezTo>
                <a:cubicBezTo>
                  <a:pt x="6459" y="3793"/>
                  <a:pt x="6702" y="4369"/>
                  <a:pt x="6976" y="4929"/>
                </a:cubicBezTo>
                <a:cubicBezTo>
                  <a:pt x="7198" y="5384"/>
                  <a:pt x="7452" y="5828"/>
                  <a:pt x="7622" y="6306"/>
                </a:cubicBezTo>
                <a:cubicBezTo>
                  <a:pt x="7650" y="6379"/>
                  <a:pt x="7650" y="6449"/>
                  <a:pt x="7625" y="6521"/>
                </a:cubicBezTo>
                <a:cubicBezTo>
                  <a:pt x="7506" y="6872"/>
                  <a:pt x="7392" y="7226"/>
                  <a:pt x="7276" y="7578"/>
                </a:cubicBezTo>
                <a:cubicBezTo>
                  <a:pt x="7245" y="7668"/>
                  <a:pt x="7216" y="7758"/>
                  <a:pt x="7183" y="7851"/>
                </a:cubicBezTo>
                <a:cubicBezTo>
                  <a:pt x="7167" y="7841"/>
                  <a:pt x="7160" y="7841"/>
                  <a:pt x="7160" y="7839"/>
                </a:cubicBezTo>
                <a:cubicBezTo>
                  <a:pt x="7152" y="7800"/>
                  <a:pt x="7139" y="7758"/>
                  <a:pt x="7129" y="7720"/>
                </a:cubicBezTo>
                <a:cubicBezTo>
                  <a:pt x="6831" y="6593"/>
                  <a:pt x="6446" y="5500"/>
                  <a:pt x="5744" y="4555"/>
                </a:cubicBezTo>
                <a:cubicBezTo>
                  <a:pt x="5540" y="4281"/>
                  <a:pt x="5299" y="4038"/>
                  <a:pt x="4987" y="3883"/>
                </a:cubicBezTo>
                <a:cubicBezTo>
                  <a:pt x="4926" y="3852"/>
                  <a:pt x="4864" y="3831"/>
                  <a:pt x="4803" y="3831"/>
                </a:cubicBezTo>
                <a:cubicBezTo>
                  <a:pt x="4749" y="3831"/>
                  <a:pt x="4694" y="3848"/>
                  <a:pt x="4641" y="3888"/>
                </a:cubicBezTo>
                <a:cubicBezTo>
                  <a:pt x="4524" y="3976"/>
                  <a:pt x="4504" y="4095"/>
                  <a:pt x="4519" y="4229"/>
                </a:cubicBezTo>
                <a:cubicBezTo>
                  <a:pt x="4537" y="4387"/>
                  <a:pt x="4597" y="4534"/>
                  <a:pt x="4666" y="4676"/>
                </a:cubicBezTo>
                <a:cubicBezTo>
                  <a:pt x="5038" y="5425"/>
                  <a:pt x="5514" y="6108"/>
                  <a:pt x="5956" y="6813"/>
                </a:cubicBezTo>
                <a:cubicBezTo>
                  <a:pt x="6248" y="7278"/>
                  <a:pt x="6609" y="7691"/>
                  <a:pt x="6886" y="8164"/>
                </a:cubicBezTo>
                <a:cubicBezTo>
                  <a:pt x="7017" y="8391"/>
                  <a:pt x="7015" y="8508"/>
                  <a:pt x="6855" y="8727"/>
                </a:cubicBezTo>
                <a:cubicBezTo>
                  <a:pt x="6767" y="8497"/>
                  <a:pt x="6638" y="8291"/>
                  <a:pt x="6475" y="8110"/>
                </a:cubicBezTo>
                <a:cubicBezTo>
                  <a:pt x="6255" y="7862"/>
                  <a:pt x="6020" y="7629"/>
                  <a:pt x="5692" y="7523"/>
                </a:cubicBezTo>
                <a:cubicBezTo>
                  <a:pt x="5648" y="7509"/>
                  <a:pt x="5605" y="7499"/>
                  <a:pt x="5563" y="7499"/>
                </a:cubicBezTo>
                <a:cubicBezTo>
                  <a:pt x="5500" y="7499"/>
                  <a:pt x="5441" y="7520"/>
                  <a:pt x="5390" y="7578"/>
                </a:cubicBezTo>
                <a:cubicBezTo>
                  <a:pt x="5310" y="7671"/>
                  <a:pt x="5338" y="7774"/>
                  <a:pt x="5387" y="7870"/>
                </a:cubicBezTo>
                <a:cubicBezTo>
                  <a:pt x="5503" y="8094"/>
                  <a:pt x="5658" y="8291"/>
                  <a:pt x="5855" y="8453"/>
                </a:cubicBezTo>
                <a:cubicBezTo>
                  <a:pt x="6134" y="8686"/>
                  <a:pt x="6431" y="8893"/>
                  <a:pt x="6741" y="9097"/>
                </a:cubicBezTo>
                <a:cubicBezTo>
                  <a:pt x="6666" y="9283"/>
                  <a:pt x="6596" y="9464"/>
                  <a:pt x="6511" y="9673"/>
                </a:cubicBezTo>
                <a:cubicBezTo>
                  <a:pt x="6330" y="9368"/>
                  <a:pt x="6165" y="9099"/>
                  <a:pt x="5989" y="8841"/>
                </a:cubicBezTo>
                <a:cubicBezTo>
                  <a:pt x="5661" y="8363"/>
                  <a:pt x="5292" y="7924"/>
                  <a:pt x="4899" y="7498"/>
                </a:cubicBezTo>
                <a:cubicBezTo>
                  <a:pt x="4584" y="7151"/>
                  <a:pt x="4232" y="6839"/>
                  <a:pt x="3798" y="6629"/>
                </a:cubicBezTo>
                <a:cubicBezTo>
                  <a:pt x="3568" y="6518"/>
                  <a:pt x="3333" y="6438"/>
                  <a:pt x="3075" y="6430"/>
                </a:cubicBezTo>
                <a:cubicBezTo>
                  <a:pt x="3071" y="6430"/>
                  <a:pt x="3068" y="6430"/>
                  <a:pt x="3064" y="6430"/>
                </a:cubicBezTo>
                <a:cubicBezTo>
                  <a:pt x="2808" y="6430"/>
                  <a:pt x="2689" y="6612"/>
                  <a:pt x="2788" y="6854"/>
                </a:cubicBezTo>
                <a:cubicBezTo>
                  <a:pt x="2804" y="6896"/>
                  <a:pt x="2827" y="6939"/>
                  <a:pt x="2853" y="6978"/>
                </a:cubicBezTo>
                <a:cubicBezTo>
                  <a:pt x="2984" y="7187"/>
                  <a:pt x="3152" y="7368"/>
                  <a:pt x="3328" y="7541"/>
                </a:cubicBezTo>
                <a:cubicBezTo>
                  <a:pt x="3669" y="7888"/>
                  <a:pt x="4077" y="8156"/>
                  <a:pt x="4473" y="8430"/>
                </a:cubicBezTo>
                <a:cubicBezTo>
                  <a:pt x="5007" y="8802"/>
                  <a:pt x="5576" y="9125"/>
                  <a:pt x="6054" y="9575"/>
                </a:cubicBezTo>
                <a:cubicBezTo>
                  <a:pt x="6162" y="9678"/>
                  <a:pt x="6276" y="9774"/>
                  <a:pt x="6364" y="9898"/>
                </a:cubicBezTo>
                <a:cubicBezTo>
                  <a:pt x="6392" y="9936"/>
                  <a:pt x="6392" y="9962"/>
                  <a:pt x="6356" y="10001"/>
                </a:cubicBezTo>
                <a:cubicBezTo>
                  <a:pt x="6325" y="9988"/>
                  <a:pt x="6291" y="9975"/>
                  <a:pt x="6255" y="9962"/>
                </a:cubicBezTo>
                <a:cubicBezTo>
                  <a:pt x="5442" y="9667"/>
                  <a:pt x="4607" y="9483"/>
                  <a:pt x="3739" y="9483"/>
                </a:cubicBezTo>
                <a:cubicBezTo>
                  <a:pt x="3667" y="9483"/>
                  <a:pt x="3594" y="9484"/>
                  <a:pt x="3522" y="9487"/>
                </a:cubicBezTo>
                <a:cubicBezTo>
                  <a:pt x="2997" y="9505"/>
                  <a:pt x="2494" y="9601"/>
                  <a:pt x="2065" y="9936"/>
                </a:cubicBezTo>
                <a:cubicBezTo>
                  <a:pt x="1933" y="10040"/>
                  <a:pt x="1804" y="10156"/>
                  <a:pt x="1848" y="10345"/>
                </a:cubicBezTo>
                <a:cubicBezTo>
                  <a:pt x="1897" y="10536"/>
                  <a:pt x="2067" y="10559"/>
                  <a:pt x="2225" y="10585"/>
                </a:cubicBezTo>
                <a:cubicBezTo>
                  <a:pt x="2284" y="10595"/>
                  <a:pt x="2346" y="10598"/>
                  <a:pt x="2406" y="10600"/>
                </a:cubicBezTo>
                <a:cubicBezTo>
                  <a:pt x="2518" y="10606"/>
                  <a:pt x="2630" y="10608"/>
                  <a:pt x="2741" y="10608"/>
                </a:cubicBezTo>
                <a:cubicBezTo>
                  <a:pt x="2906" y="10608"/>
                  <a:pt x="3071" y="10602"/>
                  <a:pt x="3238" y="10590"/>
                </a:cubicBezTo>
                <a:cubicBezTo>
                  <a:pt x="4119" y="10523"/>
                  <a:pt x="4997" y="10445"/>
                  <a:pt x="5875" y="10342"/>
                </a:cubicBezTo>
                <a:cubicBezTo>
                  <a:pt x="5951" y="10332"/>
                  <a:pt x="6027" y="10323"/>
                  <a:pt x="6106" y="10323"/>
                </a:cubicBezTo>
                <a:cubicBezTo>
                  <a:pt x="6148" y="10323"/>
                  <a:pt x="6191" y="10325"/>
                  <a:pt x="6235" y="10332"/>
                </a:cubicBezTo>
                <a:cubicBezTo>
                  <a:pt x="6134" y="10551"/>
                  <a:pt x="6036" y="10763"/>
                  <a:pt x="5943" y="10978"/>
                </a:cubicBezTo>
                <a:cubicBezTo>
                  <a:pt x="5919" y="11037"/>
                  <a:pt x="5878" y="11053"/>
                  <a:pt x="5829" y="11068"/>
                </a:cubicBezTo>
                <a:cubicBezTo>
                  <a:pt x="5380" y="11205"/>
                  <a:pt x="4922" y="11262"/>
                  <a:pt x="4458" y="11262"/>
                </a:cubicBezTo>
                <a:cubicBezTo>
                  <a:pt x="4328" y="11262"/>
                  <a:pt x="4196" y="11257"/>
                  <a:pt x="4064" y="11249"/>
                </a:cubicBezTo>
                <a:cubicBezTo>
                  <a:pt x="3496" y="11215"/>
                  <a:pt x="2935" y="11125"/>
                  <a:pt x="2375" y="11060"/>
                </a:cubicBezTo>
                <a:cubicBezTo>
                  <a:pt x="2276" y="11048"/>
                  <a:pt x="2176" y="11038"/>
                  <a:pt x="2078" y="11038"/>
                </a:cubicBezTo>
                <a:cubicBezTo>
                  <a:pt x="1911" y="11038"/>
                  <a:pt x="1748" y="11067"/>
                  <a:pt x="1597" y="11166"/>
                </a:cubicBezTo>
                <a:cubicBezTo>
                  <a:pt x="1437" y="11267"/>
                  <a:pt x="1398" y="11456"/>
                  <a:pt x="1519" y="11603"/>
                </a:cubicBezTo>
                <a:cubicBezTo>
                  <a:pt x="1592" y="11693"/>
                  <a:pt x="1677" y="11773"/>
                  <a:pt x="1780" y="11830"/>
                </a:cubicBezTo>
                <a:cubicBezTo>
                  <a:pt x="2067" y="11993"/>
                  <a:pt x="2385" y="12083"/>
                  <a:pt x="2708" y="12125"/>
                </a:cubicBezTo>
                <a:cubicBezTo>
                  <a:pt x="2934" y="12153"/>
                  <a:pt x="3157" y="12168"/>
                  <a:pt x="3378" y="12168"/>
                </a:cubicBezTo>
                <a:cubicBezTo>
                  <a:pt x="4155" y="12168"/>
                  <a:pt x="4901" y="11986"/>
                  <a:pt x="5609" y="11590"/>
                </a:cubicBezTo>
                <a:lnTo>
                  <a:pt x="5609" y="11590"/>
                </a:lnTo>
                <a:cubicBezTo>
                  <a:pt x="5635" y="11629"/>
                  <a:pt x="5622" y="11667"/>
                  <a:pt x="5604" y="11706"/>
                </a:cubicBezTo>
                <a:cubicBezTo>
                  <a:pt x="5467" y="11998"/>
                  <a:pt x="5330" y="12290"/>
                  <a:pt x="5193" y="12585"/>
                </a:cubicBezTo>
                <a:cubicBezTo>
                  <a:pt x="5170" y="12636"/>
                  <a:pt x="5137" y="12649"/>
                  <a:pt x="5087" y="12657"/>
                </a:cubicBezTo>
                <a:cubicBezTo>
                  <a:pt x="4807" y="12719"/>
                  <a:pt x="4526" y="12749"/>
                  <a:pt x="4243" y="12749"/>
                </a:cubicBezTo>
                <a:cubicBezTo>
                  <a:pt x="4110" y="12749"/>
                  <a:pt x="3978" y="12742"/>
                  <a:pt x="3845" y="12729"/>
                </a:cubicBezTo>
                <a:cubicBezTo>
                  <a:pt x="3333" y="12678"/>
                  <a:pt x="2837" y="12561"/>
                  <a:pt x="2333" y="12489"/>
                </a:cubicBezTo>
                <a:cubicBezTo>
                  <a:pt x="2111" y="12457"/>
                  <a:pt x="1887" y="12426"/>
                  <a:pt x="1663" y="12426"/>
                </a:cubicBezTo>
                <a:cubicBezTo>
                  <a:pt x="1522" y="12426"/>
                  <a:pt x="1381" y="12438"/>
                  <a:pt x="1240" y="12471"/>
                </a:cubicBezTo>
                <a:cubicBezTo>
                  <a:pt x="951" y="12538"/>
                  <a:pt x="868" y="12786"/>
                  <a:pt x="1042" y="13029"/>
                </a:cubicBezTo>
                <a:cubicBezTo>
                  <a:pt x="1215" y="13272"/>
                  <a:pt x="1468" y="13388"/>
                  <a:pt x="1742" y="13455"/>
                </a:cubicBezTo>
                <a:cubicBezTo>
                  <a:pt x="2178" y="13566"/>
                  <a:pt x="2612" y="13626"/>
                  <a:pt x="3041" y="13626"/>
                </a:cubicBezTo>
                <a:cubicBezTo>
                  <a:pt x="3668" y="13626"/>
                  <a:pt x="4285" y="13497"/>
                  <a:pt x="4886" y="13207"/>
                </a:cubicBezTo>
                <a:lnTo>
                  <a:pt x="4886" y="13207"/>
                </a:lnTo>
                <a:cubicBezTo>
                  <a:pt x="4829" y="13458"/>
                  <a:pt x="4641" y="13634"/>
                  <a:pt x="4426" y="13778"/>
                </a:cubicBezTo>
                <a:cubicBezTo>
                  <a:pt x="3909" y="14127"/>
                  <a:pt x="3336" y="14347"/>
                  <a:pt x="2739" y="14499"/>
                </a:cubicBezTo>
                <a:cubicBezTo>
                  <a:pt x="2140" y="14652"/>
                  <a:pt x="1535" y="14796"/>
                  <a:pt x="933" y="14944"/>
                </a:cubicBezTo>
                <a:cubicBezTo>
                  <a:pt x="726" y="14995"/>
                  <a:pt x="533" y="15078"/>
                  <a:pt x="357" y="15197"/>
                </a:cubicBezTo>
                <a:cubicBezTo>
                  <a:pt x="0" y="15432"/>
                  <a:pt x="13" y="15765"/>
                  <a:pt x="388" y="15959"/>
                </a:cubicBezTo>
                <a:cubicBezTo>
                  <a:pt x="533" y="16034"/>
                  <a:pt x="695" y="16067"/>
                  <a:pt x="858" y="16078"/>
                </a:cubicBezTo>
                <a:cubicBezTo>
                  <a:pt x="917" y="16081"/>
                  <a:pt x="976" y="16083"/>
                  <a:pt x="1034" y="16083"/>
                </a:cubicBezTo>
                <a:cubicBezTo>
                  <a:pt x="1492" y="16083"/>
                  <a:pt x="1930" y="15985"/>
                  <a:pt x="2354" y="15804"/>
                </a:cubicBezTo>
                <a:cubicBezTo>
                  <a:pt x="2925" y="15561"/>
                  <a:pt x="3413" y="15184"/>
                  <a:pt x="3894" y="14801"/>
                </a:cubicBezTo>
                <a:cubicBezTo>
                  <a:pt x="4010" y="14708"/>
                  <a:pt x="4121" y="14608"/>
                  <a:pt x="4235" y="14512"/>
                </a:cubicBezTo>
                <a:lnTo>
                  <a:pt x="4235" y="14512"/>
                </a:lnTo>
                <a:cubicBezTo>
                  <a:pt x="4245" y="14543"/>
                  <a:pt x="4237" y="14561"/>
                  <a:pt x="4232" y="14577"/>
                </a:cubicBezTo>
                <a:cubicBezTo>
                  <a:pt x="3331" y="16408"/>
                  <a:pt x="2279" y="18147"/>
                  <a:pt x="1160" y="19852"/>
                </a:cubicBezTo>
                <a:cubicBezTo>
                  <a:pt x="889" y="20263"/>
                  <a:pt x="620" y="20677"/>
                  <a:pt x="403" y="21124"/>
                </a:cubicBezTo>
                <a:cubicBezTo>
                  <a:pt x="357" y="21219"/>
                  <a:pt x="292" y="21338"/>
                  <a:pt x="427" y="21403"/>
                </a:cubicBezTo>
                <a:cubicBezTo>
                  <a:pt x="447" y="21413"/>
                  <a:pt x="466" y="21418"/>
                  <a:pt x="483" y="21418"/>
                </a:cubicBezTo>
                <a:cubicBezTo>
                  <a:pt x="564" y="21418"/>
                  <a:pt x="606" y="21318"/>
                  <a:pt x="649" y="21258"/>
                </a:cubicBezTo>
                <a:cubicBezTo>
                  <a:pt x="809" y="21041"/>
                  <a:pt x="956" y="20816"/>
                  <a:pt x="1101" y="20594"/>
                </a:cubicBezTo>
                <a:cubicBezTo>
                  <a:pt x="1742" y="19617"/>
                  <a:pt x="2367" y="18636"/>
                  <a:pt x="2943" y="17623"/>
                </a:cubicBezTo>
                <a:cubicBezTo>
                  <a:pt x="3217" y="17137"/>
                  <a:pt x="3486" y="16649"/>
                  <a:pt x="3760" y="16158"/>
                </a:cubicBezTo>
                <a:cubicBezTo>
                  <a:pt x="3767" y="16171"/>
                  <a:pt x="3772" y="16178"/>
                  <a:pt x="3772" y="16189"/>
                </a:cubicBezTo>
                <a:cubicBezTo>
                  <a:pt x="3775" y="16253"/>
                  <a:pt x="3780" y="16321"/>
                  <a:pt x="3783" y="16385"/>
                </a:cubicBezTo>
                <a:cubicBezTo>
                  <a:pt x="3814" y="16902"/>
                  <a:pt x="3891" y="17408"/>
                  <a:pt x="4095" y="17889"/>
                </a:cubicBezTo>
                <a:cubicBezTo>
                  <a:pt x="4225" y="18196"/>
                  <a:pt x="4382" y="18488"/>
                  <a:pt x="4641" y="18708"/>
                </a:cubicBezTo>
                <a:cubicBezTo>
                  <a:pt x="4717" y="18773"/>
                  <a:pt x="4801" y="18820"/>
                  <a:pt x="4894" y="18820"/>
                </a:cubicBezTo>
                <a:cubicBezTo>
                  <a:pt x="4933" y="18820"/>
                  <a:pt x="4973" y="18811"/>
                  <a:pt x="5015" y="18793"/>
                </a:cubicBezTo>
                <a:cubicBezTo>
                  <a:pt x="5155" y="18734"/>
                  <a:pt x="5204" y="18607"/>
                  <a:pt x="5206" y="18462"/>
                </a:cubicBezTo>
                <a:cubicBezTo>
                  <a:pt x="5206" y="18400"/>
                  <a:pt x="5201" y="18341"/>
                  <a:pt x="5191" y="18282"/>
                </a:cubicBezTo>
                <a:cubicBezTo>
                  <a:pt x="5165" y="18119"/>
                  <a:pt x="5111" y="17964"/>
                  <a:pt x="5049" y="17811"/>
                </a:cubicBezTo>
                <a:cubicBezTo>
                  <a:pt x="4749" y="17083"/>
                  <a:pt x="4447" y="16349"/>
                  <a:pt x="4142" y="15620"/>
                </a:cubicBezTo>
                <a:cubicBezTo>
                  <a:pt x="4108" y="15543"/>
                  <a:pt x="4108" y="15483"/>
                  <a:pt x="4144" y="15409"/>
                </a:cubicBezTo>
                <a:cubicBezTo>
                  <a:pt x="4338" y="15018"/>
                  <a:pt x="4522" y="14626"/>
                  <a:pt x="4715" y="14233"/>
                </a:cubicBezTo>
                <a:cubicBezTo>
                  <a:pt x="4731" y="14205"/>
                  <a:pt x="4731" y="14153"/>
                  <a:pt x="4788" y="14137"/>
                </a:cubicBezTo>
                <a:cubicBezTo>
                  <a:pt x="4803" y="14794"/>
                  <a:pt x="4976" y="15403"/>
                  <a:pt x="5188" y="16003"/>
                </a:cubicBezTo>
                <a:cubicBezTo>
                  <a:pt x="5395" y="16589"/>
                  <a:pt x="5687" y="17119"/>
                  <a:pt x="6214" y="17481"/>
                </a:cubicBezTo>
                <a:cubicBezTo>
                  <a:pt x="6332" y="17560"/>
                  <a:pt x="6459" y="17640"/>
                  <a:pt x="6594" y="17640"/>
                </a:cubicBezTo>
                <a:cubicBezTo>
                  <a:pt x="6647" y="17640"/>
                  <a:pt x="6702" y="17627"/>
                  <a:pt x="6759" y="17597"/>
                </a:cubicBezTo>
                <a:cubicBezTo>
                  <a:pt x="6976" y="17483"/>
                  <a:pt x="6989" y="17269"/>
                  <a:pt x="6974" y="17054"/>
                </a:cubicBezTo>
                <a:cubicBezTo>
                  <a:pt x="6971" y="17034"/>
                  <a:pt x="6966" y="17018"/>
                  <a:pt x="6963" y="16997"/>
                </a:cubicBezTo>
                <a:cubicBezTo>
                  <a:pt x="6924" y="16752"/>
                  <a:pt x="6806" y="16543"/>
                  <a:pt x="6664" y="16346"/>
                </a:cubicBezTo>
                <a:cubicBezTo>
                  <a:pt x="6428" y="16016"/>
                  <a:pt x="6165" y="15706"/>
                  <a:pt x="5958" y="15357"/>
                </a:cubicBezTo>
                <a:cubicBezTo>
                  <a:pt x="5739" y="14982"/>
                  <a:pt x="5550" y="14590"/>
                  <a:pt x="5395" y="14168"/>
                </a:cubicBezTo>
                <a:lnTo>
                  <a:pt x="5395" y="14168"/>
                </a:lnTo>
                <a:cubicBezTo>
                  <a:pt x="5416" y="14179"/>
                  <a:pt x="5429" y="14179"/>
                  <a:pt x="5434" y="14187"/>
                </a:cubicBezTo>
                <a:cubicBezTo>
                  <a:pt x="5460" y="14225"/>
                  <a:pt x="5480" y="14267"/>
                  <a:pt x="5503" y="14305"/>
                </a:cubicBezTo>
                <a:cubicBezTo>
                  <a:pt x="5837" y="14866"/>
                  <a:pt x="6165" y="15429"/>
                  <a:pt x="6720" y="15809"/>
                </a:cubicBezTo>
                <a:cubicBezTo>
                  <a:pt x="6862" y="15907"/>
                  <a:pt x="7010" y="15998"/>
                  <a:pt x="7178" y="16047"/>
                </a:cubicBezTo>
                <a:cubicBezTo>
                  <a:pt x="7220" y="16059"/>
                  <a:pt x="7261" y="16066"/>
                  <a:pt x="7301" y="16066"/>
                </a:cubicBezTo>
                <a:cubicBezTo>
                  <a:pt x="7371" y="16066"/>
                  <a:pt x="7436" y="16043"/>
                  <a:pt x="7490" y="15982"/>
                </a:cubicBezTo>
                <a:cubicBezTo>
                  <a:pt x="7570" y="15887"/>
                  <a:pt x="7568" y="15775"/>
                  <a:pt x="7519" y="15664"/>
                </a:cubicBezTo>
                <a:cubicBezTo>
                  <a:pt x="7501" y="15623"/>
                  <a:pt x="7480" y="15577"/>
                  <a:pt x="7457" y="15538"/>
                </a:cubicBezTo>
                <a:cubicBezTo>
                  <a:pt x="7348" y="15352"/>
                  <a:pt x="7206" y="15189"/>
                  <a:pt x="7054" y="15042"/>
                </a:cubicBezTo>
                <a:cubicBezTo>
                  <a:pt x="6715" y="14706"/>
                  <a:pt x="6369" y="14380"/>
                  <a:pt x="6067" y="14011"/>
                </a:cubicBezTo>
                <a:cubicBezTo>
                  <a:pt x="5790" y="13678"/>
                  <a:pt x="5540" y="13334"/>
                  <a:pt x="5413" y="12913"/>
                </a:cubicBezTo>
                <a:cubicBezTo>
                  <a:pt x="5403" y="12882"/>
                  <a:pt x="5377" y="12846"/>
                  <a:pt x="5398" y="12807"/>
                </a:cubicBezTo>
                <a:cubicBezTo>
                  <a:pt x="5514" y="12554"/>
                  <a:pt x="5633" y="12303"/>
                  <a:pt x="5759" y="12029"/>
                </a:cubicBezTo>
                <a:cubicBezTo>
                  <a:pt x="5824" y="12176"/>
                  <a:pt x="5865" y="12306"/>
                  <a:pt x="5930" y="12422"/>
                </a:cubicBezTo>
                <a:cubicBezTo>
                  <a:pt x="6356" y="13205"/>
                  <a:pt x="6945" y="13845"/>
                  <a:pt x="7671" y="14360"/>
                </a:cubicBezTo>
                <a:cubicBezTo>
                  <a:pt x="7896" y="14522"/>
                  <a:pt x="8147" y="14657"/>
                  <a:pt x="8436" y="14677"/>
                </a:cubicBezTo>
                <a:cubicBezTo>
                  <a:pt x="8449" y="14678"/>
                  <a:pt x="8462" y="14678"/>
                  <a:pt x="8475" y="14678"/>
                </a:cubicBezTo>
                <a:cubicBezTo>
                  <a:pt x="8609" y="14678"/>
                  <a:pt x="8726" y="14640"/>
                  <a:pt x="8808" y="14522"/>
                </a:cubicBezTo>
                <a:cubicBezTo>
                  <a:pt x="8904" y="14383"/>
                  <a:pt x="8870" y="14243"/>
                  <a:pt x="8787" y="14114"/>
                </a:cubicBezTo>
                <a:cubicBezTo>
                  <a:pt x="8692" y="13957"/>
                  <a:pt x="8560" y="13825"/>
                  <a:pt x="8418" y="13701"/>
                </a:cubicBezTo>
                <a:cubicBezTo>
                  <a:pt x="7999" y="13339"/>
                  <a:pt x="7532" y="13057"/>
                  <a:pt x="7067" y="12766"/>
                </a:cubicBezTo>
                <a:cubicBezTo>
                  <a:pt x="6707" y="12538"/>
                  <a:pt x="6351" y="12308"/>
                  <a:pt x="6072" y="11983"/>
                </a:cubicBezTo>
                <a:cubicBezTo>
                  <a:pt x="5969" y="11864"/>
                  <a:pt x="5917" y="11711"/>
                  <a:pt x="5979" y="11567"/>
                </a:cubicBezTo>
                <a:cubicBezTo>
                  <a:pt x="6124" y="11221"/>
                  <a:pt x="6286" y="10885"/>
                  <a:pt x="6444" y="10544"/>
                </a:cubicBezTo>
                <a:cubicBezTo>
                  <a:pt x="6488" y="10572"/>
                  <a:pt x="6511" y="10611"/>
                  <a:pt x="6537" y="10650"/>
                </a:cubicBezTo>
                <a:cubicBezTo>
                  <a:pt x="6811" y="11029"/>
                  <a:pt x="7113" y="11386"/>
                  <a:pt x="7490" y="11667"/>
                </a:cubicBezTo>
                <a:cubicBezTo>
                  <a:pt x="7906" y="11978"/>
                  <a:pt x="8387" y="12158"/>
                  <a:pt x="8862" y="12344"/>
                </a:cubicBezTo>
                <a:cubicBezTo>
                  <a:pt x="8959" y="12382"/>
                  <a:pt x="9058" y="12400"/>
                  <a:pt x="9157" y="12400"/>
                </a:cubicBezTo>
                <a:cubicBezTo>
                  <a:pt x="9256" y="12400"/>
                  <a:pt x="9356" y="12382"/>
                  <a:pt x="9454" y="12347"/>
                </a:cubicBezTo>
                <a:cubicBezTo>
                  <a:pt x="9769" y="12238"/>
                  <a:pt x="9844" y="11934"/>
                  <a:pt x="9622" y="11693"/>
                </a:cubicBezTo>
                <a:cubicBezTo>
                  <a:pt x="9482" y="11541"/>
                  <a:pt x="9312" y="11443"/>
                  <a:pt x="9128" y="11360"/>
                </a:cubicBezTo>
                <a:cubicBezTo>
                  <a:pt x="8681" y="11153"/>
                  <a:pt x="8193" y="11065"/>
                  <a:pt x="7749" y="10861"/>
                </a:cubicBezTo>
                <a:cubicBezTo>
                  <a:pt x="7390" y="10701"/>
                  <a:pt x="7082" y="10469"/>
                  <a:pt x="6785" y="10197"/>
                </a:cubicBezTo>
                <a:cubicBezTo>
                  <a:pt x="6807" y="10189"/>
                  <a:pt x="6827" y="10185"/>
                  <a:pt x="6846" y="10185"/>
                </a:cubicBezTo>
                <a:cubicBezTo>
                  <a:pt x="6881" y="10185"/>
                  <a:pt x="6910" y="10197"/>
                  <a:pt x="6937" y="10200"/>
                </a:cubicBezTo>
                <a:cubicBezTo>
                  <a:pt x="7245" y="10241"/>
                  <a:pt x="7551" y="10263"/>
                  <a:pt x="7856" y="10263"/>
                </a:cubicBezTo>
                <a:cubicBezTo>
                  <a:pt x="8476" y="10263"/>
                  <a:pt x="9088" y="10172"/>
                  <a:pt x="9689" y="9962"/>
                </a:cubicBezTo>
                <a:cubicBezTo>
                  <a:pt x="10079" y="9823"/>
                  <a:pt x="10467" y="9673"/>
                  <a:pt x="10777" y="9386"/>
                </a:cubicBezTo>
                <a:cubicBezTo>
                  <a:pt x="10924" y="9254"/>
                  <a:pt x="11069" y="9110"/>
                  <a:pt x="11004" y="8893"/>
                </a:cubicBezTo>
                <a:cubicBezTo>
                  <a:pt x="10942" y="8689"/>
                  <a:pt x="10748" y="8665"/>
                  <a:pt x="10570" y="8650"/>
                </a:cubicBezTo>
                <a:cubicBezTo>
                  <a:pt x="10518" y="8646"/>
                  <a:pt x="10466" y="8643"/>
                  <a:pt x="10414" y="8643"/>
                </a:cubicBezTo>
                <a:cubicBezTo>
                  <a:pt x="10243" y="8643"/>
                  <a:pt x="10072" y="8666"/>
                  <a:pt x="9903" y="8712"/>
                </a:cubicBezTo>
                <a:cubicBezTo>
                  <a:pt x="9549" y="8802"/>
                  <a:pt x="9211" y="8929"/>
                  <a:pt x="8875" y="9058"/>
                </a:cubicBezTo>
                <a:cubicBezTo>
                  <a:pt x="8178" y="9324"/>
                  <a:pt x="7488" y="9595"/>
                  <a:pt x="6764" y="9815"/>
                </a:cubicBezTo>
                <a:cubicBezTo>
                  <a:pt x="6937" y="9350"/>
                  <a:pt x="7108" y="8890"/>
                  <a:pt x="7284" y="8428"/>
                </a:cubicBezTo>
                <a:cubicBezTo>
                  <a:pt x="7418" y="8459"/>
                  <a:pt x="7551" y="8471"/>
                  <a:pt x="7683" y="8471"/>
                </a:cubicBezTo>
                <a:cubicBezTo>
                  <a:pt x="7903" y="8471"/>
                  <a:pt x="8120" y="8436"/>
                  <a:pt x="8335" y="8389"/>
                </a:cubicBezTo>
                <a:cubicBezTo>
                  <a:pt x="9317" y="8182"/>
                  <a:pt x="10203" y="7753"/>
                  <a:pt x="11035" y="7200"/>
                </a:cubicBezTo>
                <a:cubicBezTo>
                  <a:pt x="11286" y="7035"/>
                  <a:pt x="11531" y="6870"/>
                  <a:pt x="11686" y="6606"/>
                </a:cubicBezTo>
                <a:cubicBezTo>
                  <a:pt x="11808" y="6397"/>
                  <a:pt x="11727" y="6237"/>
                  <a:pt x="11487" y="6206"/>
                </a:cubicBezTo>
                <a:cubicBezTo>
                  <a:pt x="11448" y="6200"/>
                  <a:pt x="11410" y="6197"/>
                  <a:pt x="11371" y="6197"/>
                </a:cubicBezTo>
                <a:cubicBezTo>
                  <a:pt x="11233" y="6197"/>
                  <a:pt x="11096" y="6229"/>
                  <a:pt x="10963" y="6268"/>
                </a:cubicBezTo>
                <a:cubicBezTo>
                  <a:pt x="10557" y="6387"/>
                  <a:pt x="10188" y="6578"/>
                  <a:pt x="9818" y="6774"/>
                </a:cubicBezTo>
                <a:cubicBezTo>
                  <a:pt x="9400" y="6999"/>
                  <a:pt x="8981" y="7229"/>
                  <a:pt x="8565" y="7459"/>
                </a:cubicBezTo>
                <a:cubicBezTo>
                  <a:pt x="8588" y="7407"/>
                  <a:pt x="8619" y="7371"/>
                  <a:pt x="8655" y="7335"/>
                </a:cubicBezTo>
                <a:cubicBezTo>
                  <a:pt x="9025" y="6986"/>
                  <a:pt x="9379" y="6632"/>
                  <a:pt x="9723" y="6260"/>
                </a:cubicBezTo>
                <a:cubicBezTo>
                  <a:pt x="9828" y="6146"/>
                  <a:pt x="9919" y="6017"/>
                  <a:pt x="9968" y="5870"/>
                </a:cubicBezTo>
                <a:cubicBezTo>
                  <a:pt x="10012" y="5723"/>
                  <a:pt x="9928" y="5608"/>
                  <a:pt x="9780" y="5608"/>
                </a:cubicBezTo>
                <a:cubicBezTo>
                  <a:pt x="9772" y="5608"/>
                  <a:pt x="9764" y="5608"/>
                  <a:pt x="9756" y="5609"/>
                </a:cubicBezTo>
                <a:cubicBezTo>
                  <a:pt x="9661" y="5614"/>
                  <a:pt x="9573" y="5650"/>
                  <a:pt x="9490" y="5692"/>
                </a:cubicBezTo>
                <a:cubicBezTo>
                  <a:pt x="9170" y="5854"/>
                  <a:pt x="8898" y="6089"/>
                  <a:pt x="8643" y="6337"/>
                </a:cubicBezTo>
                <a:cubicBezTo>
                  <a:pt x="8309" y="6658"/>
                  <a:pt x="8012" y="7012"/>
                  <a:pt x="7741" y="7386"/>
                </a:cubicBezTo>
                <a:cubicBezTo>
                  <a:pt x="7681" y="7469"/>
                  <a:pt x="7648" y="7578"/>
                  <a:pt x="7529" y="7632"/>
                </a:cubicBezTo>
                <a:cubicBezTo>
                  <a:pt x="7733" y="6991"/>
                  <a:pt x="7929" y="6366"/>
                  <a:pt x="8128" y="5741"/>
                </a:cubicBezTo>
                <a:cubicBezTo>
                  <a:pt x="8158" y="5747"/>
                  <a:pt x="8186" y="5750"/>
                  <a:pt x="8214" y="5750"/>
                </a:cubicBezTo>
                <a:cubicBezTo>
                  <a:pt x="8306" y="5750"/>
                  <a:pt x="8391" y="5718"/>
                  <a:pt x="8475" y="5686"/>
                </a:cubicBezTo>
                <a:cubicBezTo>
                  <a:pt x="9376" y="5340"/>
                  <a:pt x="10203" y="4865"/>
                  <a:pt x="10901" y="4188"/>
                </a:cubicBezTo>
                <a:cubicBezTo>
                  <a:pt x="11187" y="3909"/>
                  <a:pt x="11454" y="3609"/>
                  <a:pt x="11653" y="3258"/>
                </a:cubicBezTo>
                <a:cubicBezTo>
                  <a:pt x="11717" y="3142"/>
                  <a:pt x="11774" y="3012"/>
                  <a:pt x="11676" y="2888"/>
                </a:cubicBezTo>
                <a:cubicBezTo>
                  <a:pt x="11619" y="2819"/>
                  <a:pt x="11548" y="2797"/>
                  <a:pt x="11473" y="2797"/>
                </a:cubicBezTo>
                <a:cubicBezTo>
                  <a:pt x="11419" y="2797"/>
                  <a:pt x="11363" y="2809"/>
                  <a:pt x="11309" y="2824"/>
                </a:cubicBezTo>
                <a:cubicBezTo>
                  <a:pt x="11123" y="2875"/>
                  <a:pt x="10952" y="2966"/>
                  <a:pt x="10790" y="3069"/>
                </a:cubicBezTo>
                <a:cubicBezTo>
                  <a:pt x="10141" y="3477"/>
                  <a:pt x="9614" y="4035"/>
                  <a:pt x="9040" y="4532"/>
                </a:cubicBezTo>
                <a:cubicBezTo>
                  <a:pt x="8787" y="4749"/>
                  <a:pt x="8550" y="4981"/>
                  <a:pt x="8286" y="5221"/>
                </a:cubicBezTo>
                <a:cubicBezTo>
                  <a:pt x="8294" y="5177"/>
                  <a:pt x="8294" y="5157"/>
                  <a:pt x="8302" y="5136"/>
                </a:cubicBezTo>
                <a:cubicBezTo>
                  <a:pt x="8524" y="4309"/>
                  <a:pt x="8785" y="3493"/>
                  <a:pt x="9118" y="2702"/>
                </a:cubicBezTo>
                <a:cubicBezTo>
                  <a:pt x="9366" y="2108"/>
                  <a:pt x="9575" y="1501"/>
                  <a:pt x="9637" y="855"/>
                </a:cubicBezTo>
                <a:cubicBezTo>
                  <a:pt x="9661" y="602"/>
                  <a:pt x="9679" y="346"/>
                  <a:pt x="9534" y="119"/>
                </a:cubicBezTo>
                <a:cubicBezTo>
                  <a:pt x="9485" y="39"/>
                  <a:pt x="9422" y="1"/>
                  <a:pt x="9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6" name="Google Shape;2046;p33"/>
          <p:cNvGrpSpPr/>
          <p:nvPr/>
        </p:nvGrpSpPr>
        <p:grpSpPr>
          <a:xfrm rot="10800000">
            <a:off x="7786652" y="-644782"/>
            <a:ext cx="2448251" cy="2639728"/>
            <a:chOff x="-976085" y="3299568"/>
            <a:chExt cx="2448251" cy="2639728"/>
          </a:xfrm>
        </p:grpSpPr>
        <p:sp>
          <p:nvSpPr>
            <p:cNvPr id="2047" name="Google Shape;2047;p33"/>
            <p:cNvSpPr/>
            <p:nvPr/>
          </p:nvSpPr>
          <p:spPr>
            <a:xfrm rot="3719449">
              <a:off x="399187" y="4164696"/>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3"/>
            <p:cNvSpPr/>
            <p:nvPr/>
          </p:nvSpPr>
          <p:spPr>
            <a:xfrm rot="3719449">
              <a:off x="127245" y="4177386"/>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3"/>
            <p:cNvSpPr/>
            <p:nvPr/>
          </p:nvSpPr>
          <p:spPr>
            <a:xfrm rot="3719449">
              <a:off x="411496" y="4202888"/>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3"/>
            <p:cNvSpPr/>
            <p:nvPr/>
          </p:nvSpPr>
          <p:spPr>
            <a:xfrm rot="3719449">
              <a:off x="433625" y="4248414"/>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3"/>
            <p:cNvSpPr/>
            <p:nvPr/>
          </p:nvSpPr>
          <p:spPr>
            <a:xfrm rot="3719449">
              <a:off x="489213" y="4244228"/>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3"/>
            <p:cNvSpPr/>
            <p:nvPr/>
          </p:nvSpPr>
          <p:spPr>
            <a:xfrm rot="3719449">
              <a:off x="420715" y="4364066"/>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3"/>
            <p:cNvSpPr/>
            <p:nvPr/>
          </p:nvSpPr>
          <p:spPr>
            <a:xfrm rot="3719449">
              <a:off x="-268166" y="4496716"/>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3"/>
            <p:cNvSpPr/>
            <p:nvPr/>
          </p:nvSpPr>
          <p:spPr>
            <a:xfrm rot="3719449">
              <a:off x="-316527" y="4523747"/>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3"/>
            <p:cNvSpPr/>
            <p:nvPr/>
          </p:nvSpPr>
          <p:spPr>
            <a:xfrm rot="3719449">
              <a:off x="-319925" y="4525292"/>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3"/>
            <p:cNvSpPr/>
            <p:nvPr/>
          </p:nvSpPr>
          <p:spPr>
            <a:xfrm rot="3719449">
              <a:off x="461276" y="4453993"/>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3"/>
            <p:cNvSpPr/>
            <p:nvPr/>
          </p:nvSpPr>
          <p:spPr>
            <a:xfrm rot="3719449">
              <a:off x="-331746" y="4619719"/>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3"/>
            <p:cNvSpPr/>
            <p:nvPr/>
          </p:nvSpPr>
          <p:spPr>
            <a:xfrm rot="3719449">
              <a:off x="-312995" y="4600546"/>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3"/>
            <p:cNvSpPr/>
            <p:nvPr/>
          </p:nvSpPr>
          <p:spPr>
            <a:xfrm rot="3719449">
              <a:off x="-261099" y="4644665"/>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3"/>
            <p:cNvSpPr/>
            <p:nvPr/>
          </p:nvSpPr>
          <p:spPr>
            <a:xfrm rot="3719449">
              <a:off x="-142110" y="4756997"/>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3"/>
            <p:cNvSpPr/>
            <p:nvPr/>
          </p:nvSpPr>
          <p:spPr>
            <a:xfrm rot="3719449">
              <a:off x="557145" y="4868865"/>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3"/>
            <p:cNvSpPr/>
            <p:nvPr/>
          </p:nvSpPr>
          <p:spPr>
            <a:xfrm rot="3719449">
              <a:off x="-440808" y="4996789"/>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3"/>
            <p:cNvSpPr/>
            <p:nvPr/>
          </p:nvSpPr>
          <p:spPr>
            <a:xfrm rot="3719449">
              <a:off x="36343" y="4873515"/>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3"/>
            <p:cNvSpPr/>
            <p:nvPr/>
          </p:nvSpPr>
          <p:spPr>
            <a:xfrm rot="3719449">
              <a:off x="-499780" y="5040910"/>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3"/>
            <p:cNvSpPr/>
            <p:nvPr/>
          </p:nvSpPr>
          <p:spPr>
            <a:xfrm rot="3719449">
              <a:off x="548891" y="4859145"/>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3"/>
            <p:cNvSpPr/>
            <p:nvPr/>
          </p:nvSpPr>
          <p:spPr>
            <a:xfrm rot="3719449">
              <a:off x="-404579" y="5016355"/>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3"/>
            <p:cNvSpPr/>
            <p:nvPr/>
          </p:nvSpPr>
          <p:spPr>
            <a:xfrm rot="3719449">
              <a:off x="-501439" y="5067123"/>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3"/>
            <p:cNvSpPr/>
            <p:nvPr/>
          </p:nvSpPr>
          <p:spPr>
            <a:xfrm rot="3719449">
              <a:off x="555845" y="4978704"/>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3"/>
            <p:cNvSpPr/>
            <p:nvPr/>
          </p:nvSpPr>
          <p:spPr>
            <a:xfrm rot="3719449">
              <a:off x="483722" y="4988285"/>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3"/>
            <p:cNvSpPr/>
            <p:nvPr/>
          </p:nvSpPr>
          <p:spPr>
            <a:xfrm rot="3719449">
              <a:off x="559923" y="5077180"/>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3"/>
            <p:cNvSpPr/>
            <p:nvPr/>
          </p:nvSpPr>
          <p:spPr>
            <a:xfrm rot="3719449">
              <a:off x="385746" y="5085658"/>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3"/>
            <p:cNvSpPr/>
            <p:nvPr/>
          </p:nvSpPr>
          <p:spPr>
            <a:xfrm rot="3719449">
              <a:off x="-358995" y="5188159"/>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3"/>
            <p:cNvSpPr/>
            <p:nvPr/>
          </p:nvSpPr>
          <p:spPr>
            <a:xfrm rot="3719449">
              <a:off x="308976" y="5188557"/>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3"/>
            <p:cNvSpPr/>
            <p:nvPr/>
          </p:nvSpPr>
          <p:spPr>
            <a:xfrm rot="3719449">
              <a:off x="-207536" y="5246224"/>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3"/>
            <p:cNvSpPr/>
            <p:nvPr/>
          </p:nvSpPr>
          <p:spPr>
            <a:xfrm rot="3719449">
              <a:off x="310055" y="5406716"/>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3"/>
            <p:cNvSpPr/>
            <p:nvPr/>
          </p:nvSpPr>
          <p:spPr>
            <a:xfrm rot="3719449">
              <a:off x="206462" y="5540723"/>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3"/>
            <p:cNvSpPr/>
            <p:nvPr/>
          </p:nvSpPr>
          <p:spPr>
            <a:xfrm rot="3719449">
              <a:off x="-74335" y="3724736"/>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3"/>
            <p:cNvSpPr/>
            <p:nvPr/>
          </p:nvSpPr>
          <p:spPr>
            <a:xfrm rot="3719449">
              <a:off x="12921" y="3716326"/>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3"/>
            <p:cNvSpPr/>
            <p:nvPr/>
          </p:nvSpPr>
          <p:spPr>
            <a:xfrm rot="3719449">
              <a:off x="-31345" y="3778303"/>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3"/>
            <p:cNvSpPr/>
            <p:nvPr/>
          </p:nvSpPr>
          <p:spPr>
            <a:xfrm rot="3719449">
              <a:off x="-67400" y="3785778"/>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3"/>
            <p:cNvSpPr/>
            <p:nvPr/>
          </p:nvSpPr>
          <p:spPr>
            <a:xfrm rot="3719449">
              <a:off x="29272" y="3938836"/>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3"/>
            <p:cNvSpPr/>
            <p:nvPr/>
          </p:nvSpPr>
          <p:spPr>
            <a:xfrm rot="3719449">
              <a:off x="-808280" y="3794779"/>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33"/>
          <p:cNvSpPr/>
          <p:nvPr/>
        </p:nvSpPr>
        <p:spPr>
          <a:xfrm rot="7708398">
            <a:off x="6727626" y="1794428"/>
            <a:ext cx="4832754" cy="337087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rgbClr val="FFFFFF">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84" name="Google Shape;2084;p33"/>
          <p:cNvGrpSpPr/>
          <p:nvPr/>
        </p:nvGrpSpPr>
        <p:grpSpPr>
          <a:xfrm>
            <a:off x="-829253" y="3811626"/>
            <a:ext cx="2179954" cy="2191680"/>
            <a:chOff x="206100" y="3711742"/>
            <a:chExt cx="1609654" cy="1618312"/>
          </a:xfrm>
        </p:grpSpPr>
        <p:sp>
          <p:nvSpPr>
            <p:cNvPr id="2085" name="Google Shape;2085;p33"/>
            <p:cNvSpPr/>
            <p:nvPr/>
          </p:nvSpPr>
          <p:spPr>
            <a:xfrm rot="-7795024">
              <a:off x="432723" y="3963579"/>
              <a:ext cx="1146139" cy="1097187"/>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3"/>
            <p:cNvSpPr/>
            <p:nvPr/>
          </p:nvSpPr>
          <p:spPr>
            <a:xfrm rot="-7795024">
              <a:off x="1077609" y="4041991"/>
              <a:ext cx="111979" cy="103279"/>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3"/>
            <p:cNvSpPr/>
            <p:nvPr/>
          </p:nvSpPr>
          <p:spPr>
            <a:xfrm rot="-7795024">
              <a:off x="603499" y="4207502"/>
              <a:ext cx="256059" cy="164581"/>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3"/>
            <p:cNvSpPr/>
            <p:nvPr/>
          </p:nvSpPr>
          <p:spPr>
            <a:xfrm rot="-7795024">
              <a:off x="420769" y="3965292"/>
              <a:ext cx="1180315" cy="1111213"/>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3"/>
            <p:cNvSpPr/>
            <p:nvPr/>
          </p:nvSpPr>
          <p:spPr>
            <a:xfrm rot="-7795024">
              <a:off x="753158" y="4613640"/>
              <a:ext cx="155880" cy="254634"/>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0" name="Google Shape;2090;p33"/>
          <p:cNvSpPr/>
          <p:nvPr/>
        </p:nvSpPr>
        <p:spPr>
          <a:xfrm rot="1247853">
            <a:off x="8214587" y="3250706"/>
            <a:ext cx="1344270" cy="2532716"/>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4"/>
        <p:cNvGrpSpPr/>
        <p:nvPr/>
      </p:nvGrpSpPr>
      <p:grpSpPr>
        <a:xfrm>
          <a:off x="0" y="0"/>
          <a:ext cx="0" cy="0"/>
          <a:chOff x="0" y="0"/>
          <a:chExt cx="0" cy="0"/>
        </a:xfrm>
      </p:grpSpPr>
      <p:sp>
        <p:nvSpPr>
          <p:cNvPr id="385" name="Google Shape;385;p8"/>
          <p:cNvSpPr txBox="1">
            <a:spLocks noGrp="1"/>
          </p:cNvSpPr>
          <p:nvPr>
            <p:ph type="title"/>
          </p:nvPr>
        </p:nvSpPr>
        <p:spPr>
          <a:xfrm>
            <a:off x="2039850" y="1383300"/>
            <a:ext cx="5064300" cy="237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86" name="Google Shape;386;p8"/>
          <p:cNvSpPr/>
          <p:nvPr/>
        </p:nvSpPr>
        <p:spPr>
          <a:xfrm rot="5820839">
            <a:off x="5685249" y="1687338"/>
            <a:ext cx="5319038" cy="295852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8"/>
          <p:cNvGrpSpPr/>
          <p:nvPr/>
        </p:nvGrpSpPr>
        <p:grpSpPr>
          <a:xfrm rot="8895105">
            <a:off x="6965791" y="2345632"/>
            <a:ext cx="3051245" cy="3662367"/>
            <a:chOff x="1900450" y="3143950"/>
            <a:chExt cx="384825" cy="461900"/>
          </a:xfrm>
        </p:grpSpPr>
        <p:sp>
          <p:nvSpPr>
            <p:cNvPr id="388" name="Google Shape;388;p8"/>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8"/>
          <p:cNvGrpSpPr/>
          <p:nvPr/>
        </p:nvGrpSpPr>
        <p:grpSpPr>
          <a:xfrm>
            <a:off x="-589802" y="1781091"/>
            <a:ext cx="2850524" cy="1946196"/>
            <a:chOff x="2639775" y="3965525"/>
            <a:chExt cx="545075" cy="372150"/>
          </a:xfrm>
        </p:grpSpPr>
        <p:sp>
          <p:nvSpPr>
            <p:cNvPr id="434" name="Google Shape;434;p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8"/>
          <p:cNvGrpSpPr/>
          <p:nvPr/>
        </p:nvGrpSpPr>
        <p:grpSpPr>
          <a:xfrm flipH="1">
            <a:off x="6494286" y="-334529"/>
            <a:ext cx="1990493" cy="1871858"/>
            <a:chOff x="1888400" y="1093775"/>
            <a:chExt cx="1244525" cy="1170350"/>
          </a:xfrm>
        </p:grpSpPr>
        <p:sp>
          <p:nvSpPr>
            <p:cNvPr id="473" name="Google Shape;473;p8"/>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8"/>
          <p:cNvGrpSpPr/>
          <p:nvPr/>
        </p:nvGrpSpPr>
        <p:grpSpPr>
          <a:xfrm>
            <a:off x="1408401" y="3871132"/>
            <a:ext cx="1723633" cy="2133720"/>
            <a:chOff x="2283500" y="3682291"/>
            <a:chExt cx="1077675" cy="1334075"/>
          </a:xfrm>
        </p:grpSpPr>
        <p:sp>
          <p:nvSpPr>
            <p:cNvPr id="476" name="Google Shape;476;p8"/>
            <p:cNvSpPr/>
            <p:nvPr/>
          </p:nvSpPr>
          <p:spPr>
            <a:xfrm>
              <a:off x="2368000" y="3682291"/>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2630050" y="4375066"/>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2613800" y="4373641"/>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2283500" y="3988491"/>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2323125" y="3982366"/>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8"/>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144800" y="3921150"/>
            <a:ext cx="1687767" cy="1683551"/>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9388" y="4082974"/>
            <a:ext cx="1687434" cy="1710029"/>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8"/>
          <p:cNvGrpSpPr/>
          <p:nvPr/>
        </p:nvGrpSpPr>
        <p:grpSpPr>
          <a:xfrm rot="10800000">
            <a:off x="5633588" y="4194993"/>
            <a:ext cx="2168653" cy="1721694"/>
            <a:chOff x="1456576" y="-622173"/>
            <a:chExt cx="2168653" cy="1721694"/>
          </a:xfrm>
        </p:grpSpPr>
        <p:sp>
          <p:nvSpPr>
            <p:cNvPr id="487" name="Google Shape;487;p8"/>
            <p:cNvSpPr/>
            <p:nvPr/>
          </p:nvSpPr>
          <p:spPr>
            <a:xfrm rot="-10680559">
              <a:off x="2121175" y="151225"/>
              <a:ext cx="480634" cy="871776"/>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rot="-10680559">
              <a:off x="2572224" y="472561"/>
              <a:ext cx="479726"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10680559">
              <a:off x="2108237" y="151917"/>
              <a:ext cx="459613" cy="84746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10680559">
              <a:off x="2098638" y="158014"/>
              <a:ext cx="424318" cy="814163"/>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rot="-10680559">
              <a:off x="2202576" y="276028"/>
              <a:ext cx="335345" cy="672421"/>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rot="-10680559">
              <a:off x="2026868" y="52903"/>
              <a:ext cx="381540" cy="837606"/>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10680559">
              <a:off x="2227855" y="162561"/>
              <a:ext cx="856162"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10680559">
              <a:off x="2180828" y="125590"/>
              <a:ext cx="914597"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rot="-10680559">
              <a:off x="2220283" y="119763"/>
              <a:ext cx="874285"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rot="-10680559">
              <a:off x="2067110" y="93915"/>
              <a:ext cx="272498" cy="706850"/>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10680559">
              <a:off x="1509629" y="-590810"/>
              <a:ext cx="1131990" cy="1089861"/>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10680559">
              <a:off x="2176540" y="84881"/>
              <a:ext cx="847511"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10680559">
              <a:off x="2200307" y="47962"/>
              <a:ext cx="725060"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10680559">
              <a:off x="2166021" y="17073"/>
              <a:ext cx="557669"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0680559">
              <a:off x="1623177" y="-302346"/>
              <a:ext cx="152253" cy="99989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0680559">
              <a:off x="1905221" y="-232143"/>
              <a:ext cx="834838"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10680559">
              <a:off x="2172139" y="3771"/>
              <a:ext cx="298147"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0680559">
              <a:off x="1820157" y="-290135"/>
              <a:ext cx="919918"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0680559">
              <a:off x="1719250" y="-267391"/>
              <a:ext cx="90227" cy="914424"/>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10680559">
              <a:off x="1849472" y="-225335"/>
              <a:ext cx="846992"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10680559">
              <a:off x="1875745" y="-330541"/>
              <a:ext cx="827528"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10680559">
              <a:off x="1549579" y="-287397"/>
              <a:ext cx="172366" cy="916847"/>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10680559">
              <a:off x="1757110" y="-187799"/>
              <a:ext cx="88929" cy="646209"/>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10680559">
              <a:off x="1593644" y="-181877"/>
              <a:ext cx="128290" cy="689765"/>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10680559">
              <a:off x="1795918" y="-217557"/>
              <a:ext cx="74699" cy="499622"/>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10680559">
              <a:off x="1837062" y="-375379"/>
              <a:ext cx="627999" cy="101213"/>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10680559">
              <a:off x="1820664" y="-199823"/>
              <a:ext cx="77554" cy="320379"/>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0680559">
              <a:off x="1894445" y="-347857"/>
              <a:ext cx="401523"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10680559">
              <a:off x="1562398" y="-291001"/>
              <a:ext cx="156146" cy="343131"/>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0680559">
              <a:off x="1614737" y="-322557"/>
              <a:ext cx="111811" cy="150652"/>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10680559">
              <a:off x="2511040" y="498039"/>
              <a:ext cx="1018536" cy="466447"/>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10680559">
              <a:off x="2632049" y="621481"/>
              <a:ext cx="886396" cy="331928"/>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10680559">
              <a:off x="2548604" y="527061"/>
              <a:ext cx="923810" cy="386990"/>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10680559">
              <a:off x="2515343" y="483326"/>
              <a:ext cx="963561" cy="4216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10680559">
              <a:off x="2602302" y="506209"/>
              <a:ext cx="704774" cy="251303"/>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10680559">
              <a:off x="1484585" y="-585978"/>
              <a:ext cx="2112636" cy="1649303"/>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
  <p:cSld name="TITLE_ONLY_1_2">
    <p:spTree>
      <p:nvGrpSpPr>
        <p:cNvPr id="1" name="Shape 1240"/>
        <p:cNvGrpSpPr/>
        <p:nvPr/>
      </p:nvGrpSpPr>
      <p:grpSpPr>
        <a:xfrm>
          <a:off x="0" y="0"/>
          <a:ext cx="0" cy="0"/>
          <a:chOff x="0" y="0"/>
          <a:chExt cx="0" cy="0"/>
        </a:xfrm>
      </p:grpSpPr>
      <p:sp>
        <p:nvSpPr>
          <p:cNvPr id="1241" name="Google Shape;124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2" name="Google Shape;1242;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3" name="Google Shape;1243;p19"/>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p19"/>
          <p:cNvGrpSpPr/>
          <p:nvPr/>
        </p:nvGrpSpPr>
        <p:grpSpPr>
          <a:xfrm rot="981589">
            <a:off x="7930715" y="-180003"/>
            <a:ext cx="1200844" cy="2290424"/>
            <a:chOff x="9909399" y="2982269"/>
            <a:chExt cx="1031535" cy="1967492"/>
          </a:xfrm>
        </p:grpSpPr>
        <p:sp>
          <p:nvSpPr>
            <p:cNvPr id="1247" name="Google Shape;1247;p19"/>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9"/>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9"/>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9"/>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9"/>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9"/>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9"/>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9"/>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9"/>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9"/>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9"/>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9"/>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9"/>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9"/>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9"/>
          <p:cNvGrpSpPr/>
          <p:nvPr/>
        </p:nvGrpSpPr>
        <p:grpSpPr>
          <a:xfrm rot="3815496">
            <a:off x="-550551" y="4646020"/>
            <a:ext cx="2052935" cy="724990"/>
            <a:chOff x="5426550" y="1885275"/>
            <a:chExt cx="1961075" cy="692550"/>
          </a:xfrm>
        </p:grpSpPr>
        <p:sp>
          <p:nvSpPr>
            <p:cNvPr id="1308" name="Google Shape;1308;p19"/>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
  <p:cSld name="TITLE_1_1">
    <p:spTree>
      <p:nvGrpSpPr>
        <p:cNvPr id="1" name="Shape 1626"/>
        <p:cNvGrpSpPr/>
        <p:nvPr/>
      </p:nvGrpSpPr>
      <p:grpSpPr>
        <a:xfrm>
          <a:off x="0" y="0"/>
          <a:ext cx="0" cy="0"/>
          <a:chOff x="0" y="0"/>
          <a:chExt cx="0" cy="0"/>
        </a:xfrm>
      </p:grpSpPr>
      <p:grpSp>
        <p:nvGrpSpPr>
          <p:cNvPr id="1627" name="Google Shape;1627;p26"/>
          <p:cNvGrpSpPr/>
          <p:nvPr/>
        </p:nvGrpSpPr>
        <p:grpSpPr>
          <a:xfrm>
            <a:off x="244014" y="-817225"/>
            <a:ext cx="9615902" cy="6581876"/>
            <a:chOff x="50789" y="-817225"/>
            <a:chExt cx="9615902" cy="6581876"/>
          </a:xfrm>
        </p:grpSpPr>
        <p:sp>
          <p:nvSpPr>
            <p:cNvPr id="1628" name="Google Shape;1628;p26"/>
            <p:cNvSpPr/>
            <p:nvPr/>
          </p:nvSpPr>
          <p:spPr>
            <a:xfrm>
              <a:off x="2982025" y="-817225"/>
              <a:ext cx="2374272" cy="329049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5740575" y="2328075"/>
              <a:ext cx="3926115" cy="273851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rot="5820856">
              <a:off x="-522967" y="2917905"/>
              <a:ext cx="3521780" cy="1958861"/>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1" name="Google Shape;1631;p26"/>
          <p:cNvSpPr/>
          <p:nvPr/>
        </p:nvSpPr>
        <p:spPr>
          <a:xfrm>
            <a:off x="2029654"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921600"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1417894"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26"/>
          <p:cNvGrpSpPr/>
          <p:nvPr/>
        </p:nvGrpSpPr>
        <p:grpSpPr>
          <a:xfrm>
            <a:off x="-396577" y="1781091"/>
            <a:ext cx="2850524" cy="1946196"/>
            <a:chOff x="2639775" y="3965525"/>
            <a:chExt cx="545075" cy="372150"/>
          </a:xfrm>
        </p:grpSpPr>
        <p:sp>
          <p:nvSpPr>
            <p:cNvPr id="1635" name="Google Shape;1635;p2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26"/>
          <p:cNvGrpSpPr/>
          <p:nvPr/>
        </p:nvGrpSpPr>
        <p:grpSpPr>
          <a:xfrm>
            <a:off x="7716857" y="-817237"/>
            <a:ext cx="2012481" cy="2415552"/>
            <a:chOff x="1900450" y="3143950"/>
            <a:chExt cx="384825" cy="461900"/>
          </a:xfrm>
        </p:grpSpPr>
        <p:sp>
          <p:nvSpPr>
            <p:cNvPr id="1674" name="Google Shape;1674;p2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26"/>
          <p:cNvGrpSpPr/>
          <p:nvPr/>
        </p:nvGrpSpPr>
        <p:grpSpPr>
          <a:xfrm>
            <a:off x="326623" y="-703762"/>
            <a:ext cx="2756747" cy="2592442"/>
            <a:chOff x="1888400" y="1093775"/>
            <a:chExt cx="1244525" cy="1170350"/>
          </a:xfrm>
        </p:grpSpPr>
        <p:sp>
          <p:nvSpPr>
            <p:cNvPr id="1720" name="Google Shape;1720;p2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26"/>
          <p:cNvGrpSpPr/>
          <p:nvPr/>
        </p:nvGrpSpPr>
        <p:grpSpPr>
          <a:xfrm>
            <a:off x="-628849" y="2454457"/>
            <a:ext cx="1723633" cy="2133720"/>
            <a:chOff x="2665925" y="3755975"/>
            <a:chExt cx="1077675" cy="1334075"/>
          </a:xfrm>
        </p:grpSpPr>
        <p:sp>
          <p:nvSpPr>
            <p:cNvPr id="1723" name="Google Shape;1723;p26"/>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26"/>
          <p:cNvGrpSpPr/>
          <p:nvPr/>
        </p:nvGrpSpPr>
        <p:grpSpPr>
          <a:xfrm>
            <a:off x="-360358" y="3535991"/>
            <a:ext cx="1836071" cy="1848986"/>
            <a:chOff x="1056800" y="3472750"/>
            <a:chExt cx="1147975" cy="1156050"/>
          </a:xfrm>
        </p:grpSpPr>
        <p:sp>
          <p:nvSpPr>
            <p:cNvPr id="1729" name="Google Shape;1729;p26"/>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26"/>
          <p:cNvGrpSpPr/>
          <p:nvPr/>
        </p:nvGrpSpPr>
        <p:grpSpPr>
          <a:xfrm>
            <a:off x="-326891" y="-1118131"/>
            <a:ext cx="1875257" cy="2295819"/>
            <a:chOff x="769875" y="772325"/>
            <a:chExt cx="1172475" cy="1435425"/>
          </a:xfrm>
        </p:grpSpPr>
        <p:sp>
          <p:nvSpPr>
            <p:cNvPr id="1735" name="Google Shape;1735;p2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7" name="Google Shape;1737;p26"/>
          <p:cNvSpPr txBox="1">
            <a:spLocks noGrp="1"/>
          </p:cNvSpPr>
          <p:nvPr>
            <p:ph type="ctrTitle"/>
          </p:nvPr>
        </p:nvSpPr>
        <p:spPr>
          <a:xfrm>
            <a:off x="4003750" y="762575"/>
            <a:ext cx="4294800" cy="7926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738" name="Google Shape;1738;p26"/>
          <p:cNvSpPr txBox="1">
            <a:spLocks noGrp="1"/>
          </p:cNvSpPr>
          <p:nvPr>
            <p:ph type="subTitle" idx="1"/>
          </p:nvPr>
        </p:nvSpPr>
        <p:spPr>
          <a:xfrm>
            <a:off x="4003750" y="1586425"/>
            <a:ext cx="4294800" cy="12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39" name="Google Shape;1739;p26"/>
          <p:cNvSpPr txBox="1"/>
          <p:nvPr/>
        </p:nvSpPr>
        <p:spPr>
          <a:xfrm>
            <a:off x="4003750" y="2962225"/>
            <a:ext cx="3487200" cy="915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Lora"/>
                <a:ea typeface="Lora"/>
                <a:cs typeface="Lora"/>
                <a:sym typeface="Lora"/>
              </a:rPr>
              <a:t>CREDITS: This presentation template was created by </a:t>
            </a:r>
            <a:r>
              <a:rPr lang="en" sz="1200" b="1">
                <a:solidFill>
                  <a:schemeClr val="dk1"/>
                </a:solidFill>
                <a:uFill>
                  <a:noFill/>
                </a:uFill>
                <a:latin typeface="Lora"/>
                <a:ea typeface="Lora"/>
                <a:cs typeface="Lora"/>
                <a:sym typeface="Lora"/>
                <a:hlinkClick r:id="rId2">
                  <a:extLst>
                    <a:ext uri="{A12FA001-AC4F-418D-AE19-62706E023703}">
                      <ahyp:hlinkClr xmlns:ahyp="http://schemas.microsoft.com/office/drawing/2018/hyperlinkcolor" val="tx"/>
                    </a:ext>
                  </a:extLst>
                </a:hlinkClick>
              </a:rPr>
              <a:t>Slidesgo</a:t>
            </a:r>
            <a:r>
              <a:rPr lang="en" sz="1200">
                <a:solidFill>
                  <a:schemeClr val="dk1"/>
                </a:solidFill>
                <a:latin typeface="Lora"/>
                <a:ea typeface="Lora"/>
                <a:cs typeface="Lora"/>
                <a:sym typeface="Lora"/>
              </a:rPr>
              <a:t>, including icons by </a:t>
            </a:r>
            <a:r>
              <a:rPr lang="en" sz="1200" b="1">
                <a:solidFill>
                  <a:schemeClr val="dk1"/>
                </a:solidFill>
                <a:uFill>
                  <a:noFill/>
                </a:uFill>
                <a:latin typeface="Lora"/>
                <a:ea typeface="Lora"/>
                <a:cs typeface="Lora"/>
                <a:sym typeface="Lora"/>
                <a:hlinkClick r:id="rId3">
                  <a:extLst>
                    <a:ext uri="{A12FA001-AC4F-418D-AE19-62706E023703}">
                      <ahyp:hlinkClr xmlns:ahyp="http://schemas.microsoft.com/office/drawing/2018/hyperlinkcolor" val="tx"/>
                    </a:ext>
                  </a:extLst>
                </a:hlinkClick>
              </a:rPr>
              <a:t>Flaticon</a:t>
            </a:r>
            <a:r>
              <a:rPr lang="en" sz="1200">
                <a:solidFill>
                  <a:schemeClr val="dk1"/>
                </a:solidFill>
                <a:latin typeface="Lora"/>
                <a:ea typeface="Lora"/>
                <a:cs typeface="Lora"/>
                <a:sym typeface="Lora"/>
              </a:rPr>
              <a:t>, infographics &amp; images by </a:t>
            </a:r>
            <a:r>
              <a:rPr lang="en" sz="1200" b="1">
                <a:solidFill>
                  <a:schemeClr val="dk1"/>
                </a:solidFill>
                <a:uFill>
                  <a:noFill/>
                </a:uFill>
                <a:latin typeface="Lora"/>
                <a:ea typeface="Lora"/>
                <a:cs typeface="Lora"/>
                <a:sym typeface="Lora"/>
                <a:hlinkClick r:id="rId4">
                  <a:extLst>
                    <a:ext uri="{A12FA001-AC4F-418D-AE19-62706E023703}">
                      <ahyp:hlinkClr xmlns:ahyp="http://schemas.microsoft.com/office/drawing/2018/hyperlinkcolor" val="tx"/>
                    </a:ext>
                  </a:extLst>
                </a:hlinkClick>
              </a:rPr>
              <a:t>Freepik</a:t>
            </a:r>
            <a:r>
              <a:rPr lang="en" sz="1200">
                <a:solidFill>
                  <a:schemeClr val="dk1"/>
                </a:solidFill>
                <a:latin typeface="Lora"/>
                <a:ea typeface="Lora"/>
                <a:cs typeface="Lora"/>
                <a:sym typeface="Lora"/>
              </a:rPr>
              <a:t> and illustrations by </a:t>
            </a:r>
            <a:r>
              <a:rPr lang="en" sz="1200" b="1">
                <a:solidFill>
                  <a:schemeClr val="dk1"/>
                </a:solidFill>
                <a:uFill>
                  <a:noFill/>
                </a:uFill>
                <a:latin typeface="Lora"/>
                <a:ea typeface="Lora"/>
                <a:cs typeface="Lora"/>
                <a:sym typeface="Lora"/>
                <a:hlinkClick r:id="rId5">
                  <a:extLst>
                    <a:ext uri="{A12FA001-AC4F-418D-AE19-62706E023703}">
                      <ahyp:hlinkClr xmlns:ahyp="http://schemas.microsoft.com/office/drawing/2018/hyperlinkcolor" val="tx"/>
                    </a:ext>
                  </a:extLst>
                </a:hlinkClick>
              </a:rPr>
              <a:t>Storyset</a:t>
            </a:r>
            <a:endParaRPr sz="1200" b="1">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741"/>
        <p:cNvGrpSpPr/>
        <p:nvPr/>
      </p:nvGrpSpPr>
      <p:grpSpPr>
        <a:xfrm>
          <a:off x="0" y="0"/>
          <a:ext cx="0" cy="0"/>
          <a:chOff x="0" y="0"/>
          <a:chExt cx="0" cy="0"/>
        </a:xfrm>
      </p:grpSpPr>
      <p:sp>
        <p:nvSpPr>
          <p:cNvPr id="1742" name="Google Shape;1742;p28"/>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28"/>
          <p:cNvGrpSpPr/>
          <p:nvPr/>
        </p:nvGrpSpPr>
        <p:grpSpPr>
          <a:xfrm>
            <a:off x="7944559" y="2965281"/>
            <a:ext cx="2005054" cy="2406638"/>
            <a:chOff x="1900450" y="3143950"/>
            <a:chExt cx="384825" cy="461900"/>
          </a:xfrm>
        </p:grpSpPr>
        <p:sp>
          <p:nvSpPr>
            <p:cNvPr id="1745" name="Google Shape;1745;p28"/>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8"/>
          <p:cNvGrpSpPr/>
          <p:nvPr/>
        </p:nvGrpSpPr>
        <p:grpSpPr>
          <a:xfrm rot="10800000">
            <a:off x="7501365" y="-7"/>
            <a:ext cx="2448251" cy="2639728"/>
            <a:chOff x="-690798" y="2654793"/>
            <a:chExt cx="2448251" cy="2639728"/>
          </a:xfrm>
        </p:grpSpPr>
        <p:sp>
          <p:nvSpPr>
            <p:cNvPr id="1791" name="Google Shape;1791;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28"/>
          <p:cNvGrpSpPr/>
          <p:nvPr/>
        </p:nvGrpSpPr>
        <p:grpSpPr>
          <a:xfrm>
            <a:off x="-823878" y="3311644"/>
            <a:ext cx="1598446" cy="1504864"/>
            <a:chOff x="5153425" y="621875"/>
            <a:chExt cx="1180275" cy="1111175"/>
          </a:xfrm>
        </p:grpSpPr>
        <p:sp>
          <p:nvSpPr>
            <p:cNvPr id="1828" name="Google Shape;1828;p28"/>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833"/>
        <p:cNvGrpSpPr/>
        <p:nvPr/>
      </p:nvGrpSpPr>
      <p:grpSpPr>
        <a:xfrm>
          <a:off x="0" y="0"/>
          <a:ext cx="0" cy="0"/>
          <a:chOff x="0" y="0"/>
          <a:chExt cx="0" cy="0"/>
        </a:xfrm>
      </p:grpSpPr>
      <p:grpSp>
        <p:nvGrpSpPr>
          <p:cNvPr id="1834" name="Google Shape;1834;p29"/>
          <p:cNvGrpSpPr/>
          <p:nvPr/>
        </p:nvGrpSpPr>
        <p:grpSpPr>
          <a:xfrm>
            <a:off x="7379990" y="4131574"/>
            <a:ext cx="2840004" cy="1939013"/>
            <a:chOff x="2639775" y="3965525"/>
            <a:chExt cx="545075" cy="372150"/>
          </a:xfrm>
        </p:grpSpPr>
        <p:sp>
          <p:nvSpPr>
            <p:cNvPr id="1835" name="Google Shape;1835;p29"/>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9"/>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9"/>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9"/>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9"/>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9"/>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9"/>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3" name="Google Shape;1873;p29"/>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a:off x="7302282" y="-102679"/>
            <a:ext cx="3136543" cy="1107664"/>
            <a:chOff x="5426550" y="1885275"/>
            <a:chExt cx="1961075" cy="692550"/>
          </a:xfrm>
        </p:grpSpPr>
        <p:sp>
          <p:nvSpPr>
            <p:cNvPr id="1875" name="Google Shape;1875;p29"/>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29"/>
          <p:cNvGrpSpPr/>
          <p:nvPr/>
        </p:nvGrpSpPr>
        <p:grpSpPr>
          <a:xfrm>
            <a:off x="-898448" y="2581756"/>
            <a:ext cx="2448251" cy="2639728"/>
            <a:chOff x="-690798" y="2654793"/>
            <a:chExt cx="2448251" cy="2639728"/>
          </a:xfrm>
        </p:grpSpPr>
        <p:sp>
          <p:nvSpPr>
            <p:cNvPr id="1879" name="Google Shape;1879;p2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915"/>
        <p:cNvGrpSpPr/>
        <p:nvPr/>
      </p:nvGrpSpPr>
      <p:grpSpPr>
        <a:xfrm>
          <a:off x="0" y="0"/>
          <a:ext cx="0" cy="0"/>
          <a:chOff x="0" y="0"/>
          <a:chExt cx="0" cy="0"/>
        </a:xfrm>
      </p:grpSpPr>
      <p:sp>
        <p:nvSpPr>
          <p:cNvPr id="1916" name="Google Shape;1916;p30"/>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5">
    <p:spTree>
      <p:nvGrpSpPr>
        <p:cNvPr id="1" name="Shape 1918"/>
        <p:cNvGrpSpPr/>
        <p:nvPr/>
      </p:nvGrpSpPr>
      <p:grpSpPr>
        <a:xfrm>
          <a:off x="0" y="0"/>
          <a:ext cx="0" cy="0"/>
          <a:chOff x="0" y="0"/>
          <a:chExt cx="0" cy="0"/>
        </a:xfrm>
      </p:grpSpPr>
      <p:sp>
        <p:nvSpPr>
          <p:cNvPr id="1919" name="Google Shape;1919;p31"/>
          <p:cNvSpPr/>
          <p:nvPr/>
        </p:nvSpPr>
        <p:spPr>
          <a:xfrm>
            <a:off x="-745787" y="3762576"/>
            <a:ext cx="1482501" cy="1478798"/>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481390" y="4294310"/>
            <a:ext cx="141266" cy="104204"/>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38715" y="3933563"/>
            <a:ext cx="226955" cy="271391"/>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rot="-1204253">
            <a:off x="-666340" y="3750941"/>
            <a:ext cx="1482219" cy="1502066"/>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542969" y="4344982"/>
            <a:ext cx="362667" cy="214222"/>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542964" y="-1447539"/>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rgbClr val="FFFFFF">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rot="7274266">
            <a:off x="7914920" y="3738204"/>
            <a:ext cx="1832640" cy="1736319"/>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rot="7274266">
            <a:off x="7897918" y="3729407"/>
            <a:ext cx="1869940" cy="1758329"/>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31"/>
          <p:cNvGrpSpPr/>
          <p:nvPr/>
        </p:nvGrpSpPr>
        <p:grpSpPr>
          <a:xfrm>
            <a:off x="8130360" y="143008"/>
            <a:ext cx="2027266" cy="2727353"/>
            <a:chOff x="8130360" y="143008"/>
            <a:chExt cx="2027266" cy="2727353"/>
          </a:xfrm>
        </p:grpSpPr>
        <p:sp>
          <p:nvSpPr>
            <p:cNvPr id="1928" name="Google Shape;1928;p31"/>
            <p:cNvSpPr/>
            <p:nvPr/>
          </p:nvSpPr>
          <p:spPr>
            <a:xfrm rot="-4979403">
              <a:off x="7876458" y="641275"/>
              <a:ext cx="2535070" cy="173082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rot="-4979403">
              <a:off x="8494368" y="327018"/>
              <a:ext cx="65810" cy="10336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rot="-4979403">
              <a:off x="8501285" y="312564"/>
              <a:ext cx="62787" cy="10150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rot="-4979403">
              <a:off x="8465171" y="424806"/>
              <a:ext cx="122318" cy="204173"/>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rot="-4979403">
              <a:off x="8471375" y="458383"/>
              <a:ext cx="101273" cy="224404"/>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rot="-4979403">
              <a:off x="8463122" y="616323"/>
              <a:ext cx="138363" cy="284168"/>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rot="-4979403">
              <a:off x="8493823" y="663594"/>
              <a:ext cx="110109" cy="272541"/>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rot="-4979403">
              <a:off x="8546332" y="788958"/>
              <a:ext cx="84181" cy="245566"/>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rot="-4979403">
              <a:off x="8590579" y="992241"/>
              <a:ext cx="94296" cy="230799"/>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rot="-4979403">
              <a:off x="8594680" y="1010967"/>
              <a:ext cx="73367" cy="247310"/>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rot="-4979403">
              <a:off x="8578117" y="1091942"/>
              <a:ext cx="141270" cy="339862"/>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rot="-4979403">
              <a:off x="8592486" y="1189118"/>
              <a:ext cx="116620" cy="429507"/>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rot="-4979403">
              <a:off x="8617527" y="1240234"/>
              <a:ext cx="102900" cy="437414"/>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rot="-4979403">
              <a:off x="8720406" y="1455042"/>
              <a:ext cx="126852" cy="42520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rot="-4979403">
              <a:off x="8756819" y="1516107"/>
              <a:ext cx="116620" cy="39137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rot="-4979403">
              <a:off x="8845783" y="1652704"/>
              <a:ext cx="57903" cy="328119"/>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rot="-4979403">
              <a:off x="8911688" y="1781531"/>
              <a:ext cx="63833" cy="356489"/>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rot="-4979403">
              <a:off x="8921808" y="1795698"/>
              <a:ext cx="65810" cy="396137"/>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rot="-4979403">
              <a:off x="9041613" y="2004898"/>
              <a:ext cx="32789" cy="329746"/>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rot="-4979403">
              <a:off x="8985294" y="1898907"/>
              <a:ext cx="46392" cy="382999"/>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rot="-4979403">
              <a:off x="8568741" y="418411"/>
              <a:ext cx="137433" cy="9999"/>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rot="-4979403">
              <a:off x="8579225" y="368827"/>
              <a:ext cx="80576" cy="12325"/>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rot="-4979403">
              <a:off x="8559243" y="292742"/>
              <a:ext cx="49415" cy="7441"/>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rot="-4979403">
              <a:off x="8643398" y="611915"/>
              <a:ext cx="112900" cy="35347"/>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rot="-4979403">
              <a:off x="8659152" y="658228"/>
              <a:ext cx="111970" cy="44648"/>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rot="-4979403">
              <a:off x="8667260" y="804677"/>
              <a:ext cx="217777" cy="47439"/>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rot="-4979403">
              <a:off x="8675102" y="843170"/>
              <a:ext cx="245798" cy="67554"/>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rot="-4979403">
              <a:off x="8668978" y="948372"/>
              <a:ext cx="359047" cy="68484"/>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rot="-4979403">
              <a:off x="8692674" y="1007323"/>
              <a:ext cx="406369" cy="84413"/>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rot="-4979403">
              <a:off x="8743188" y="1164649"/>
              <a:ext cx="417648" cy="116853"/>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rot="-4979403">
              <a:off x="8791621" y="1217128"/>
              <a:ext cx="363581" cy="117318"/>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rot="-4979403">
              <a:off x="8889833" y="1465003"/>
              <a:ext cx="267076" cy="70344"/>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rot="-4979403">
              <a:off x="8851888" y="1428424"/>
              <a:ext cx="316956" cy="67321"/>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rot="-4979403">
              <a:off x="8987753" y="1691907"/>
              <a:ext cx="233241" cy="35812"/>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rot="-4979403">
              <a:off x="8972265" y="1637259"/>
              <a:ext cx="213126" cy="61391"/>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rot="-4979403">
              <a:off x="9037781" y="1812087"/>
              <a:ext cx="243124" cy="41742"/>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rot="-4979403">
              <a:off x="9097763" y="1928838"/>
              <a:ext cx="257077" cy="36742"/>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rot="-4979403">
              <a:off x="9113961" y="1956822"/>
              <a:ext cx="247542" cy="33021"/>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65"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cxnSp>
        <p:nvCxnSpPr>
          <p:cNvPr id="2101" name="Google Shape;2101;p36"/>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7BE5AB7F-AE10-4FF7-8A3A-AAC318590336}"/>
              </a:ext>
            </a:extLst>
          </p:cNvPr>
          <p:cNvSpPr txBox="1"/>
          <p:nvPr/>
        </p:nvSpPr>
        <p:spPr>
          <a:xfrm>
            <a:off x="1429117" y="442978"/>
            <a:ext cx="6096000" cy="313932"/>
          </a:xfrm>
          <a:prstGeom prst="rect">
            <a:avLst/>
          </a:prstGeom>
          <a:noFill/>
        </p:spPr>
        <p:txBody>
          <a:bodyPr wrap="square">
            <a:spAutoFit/>
          </a:bodyPr>
          <a:lstStyle/>
          <a:p>
            <a:pPr algn="ctr">
              <a:lnSpc>
                <a:spcPct val="80000"/>
              </a:lnSpc>
            </a:pPr>
            <a:r>
              <a:rPr kumimoji="1" lang="vi-VN" altLang="zh-CN" sz="180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rPr>
              <a:t>TRƯỜNG TIỂU HỌC BỒ ĐỀ</a:t>
            </a:r>
            <a:endParaRPr lang="en-US" altLang="zh-CN" sz="1050" dirty="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endParaRPr>
          </a:p>
        </p:txBody>
      </p:sp>
      <p:sp>
        <p:nvSpPr>
          <p:cNvPr id="6" name="TextBox 26">
            <a:extLst>
              <a:ext uri="{FF2B5EF4-FFF2-40B4-BE49-F238E27FC236}">
                <a16:creationId xmlns:a16="http://schemas.microsoft.com/office/drawing/2014/main" id="{B9359037-5450-4395-8A28-BA466A7C397E}"/>
              </a:ext>
            </a:extLst>
          </p:cNvPr>
          <p:cNvSpPr txBox="1"/>
          <p:nvPr/>
        </p:nvSpPr>
        <p:spPr>
          <a:xfrm>
            <a:off x="122435" y="810634"/>
            <a:ext cx="8899129" cy="1107996"/>
          </a:xfrm>
          <a:prstGeom prst="rect">
            <a:avLst/>
          </a:prstGeom>
          <a:noFill/>
        </p:spPr>
        <p:txBody>
          <a:bodyPr wrap="square" rtlCol="0">
            <a:spAutoFit/>
          </a:bodyPr>
          <a:lstStyle/>
          <a:p>
            <a:pPr algn="ct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M</a:t>
            </a:r>
            <a:r>
              <a:rPr lang="en-US" altLang="zh-CN" sz="6600" b="1">
                <a:ln w="22225">
                  <a:solidFill>
                    <a:schemeClr val="accent2"/>
                  </a:solidFill>
                  <a:prstDash val="solid"/>
                </a:ln>
                <a:solidFill>
                  <a:schemeClr val="tx2"/>
                </a:solidFill>
                <a:latin typeface="Times New Roman" panose="02020603050405020304" pitchFamily="18" charset="0"/>
                <a:ea typeface="方正大标宋简体" panose="02010601030101010101" charset="-122"/>
                <a:cs typeface="Montserrat Semi" charset="0"/>
              </a:rPr>
              <a:t>Ĩ</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T</a:t>
            </a:r>
            <a:r>
              <a:rPr lang="en-US" altLang="zh-CN" sz="6600" b="1">
                <a:ln w="22225">
                  <a:solidFill>
                    <a:schemeClr val="accent2"/>
                  </a:solidFill>
                  <a:prstDash val="solid"/>
                </a:ln>
                <a:solidFill>
                  <a:srgbClr val="00B0F0"/>
                </a:solidFill>
                <a:latin typeface="Times New Roman" panose="02020603050405020304" pitchFamily="18" charset="0"/>
                <a:ea typeface="方正大标宋简体" panose="02010601030101010101" charset="-122"/>
                <a:cs typeface="Montserrat Semi" charset="0"/>
              </a:rPr>
              <a:t>H</a:t>
            </a:r>
            <a:r>
              <a:rPr lang="en-US" altLang="zh-CN" sz="6600" b="1">
                <a:ln w="22225">
                  <a:solidFill>
                    <a:schemeClr val="accent2"/>
                  </a:solidFill>
                  <a:prstDash val="solid"/>
                </a:ln>
                <a:solidFill>
                  <a:srgbClr val="7030A0"/>
                </a:solidFill>
                <a:latin typeface="Times New Roman" panose="02020603050405020304" pitchFamily="18" charset="0"/>
                <a:ea typeface="方正大标宋简体" panose="02010601030101010101" charset="-122"/>
                <a:cs typeface="Montserrat Semi" charset="0"/>
              </a:rPr>
              <a:t>U</a:t>
            </a:r>
            <a:r>
              <a:rPr lang="en-US" altLang="zh-CN" sz="6600" b="1">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Ậ</a:t>
            </a:r>
            <a:r>
              <a:rPr lang="en-US" altLang="zh-CN" sz="6600" b="1">
                <a:ln w="22225">
                  <a:solidFill>
                    <a:schemeClr val="accent2"/>
                  </a:solidFill>
                  <a:prstDash val="solid"/>
                </a:ln>
                <a:solidFill>
                  <a:srgbClr val="ED11D3"/>
                </a:solidFill>
                <a:latin typeface="Times New Roman" panose="02020603050405020304" pitchFamily="18" charset="0"/>
                <a:ea typeface="方正大标宋简体" panose="02010601030101010101" charset="-122"/>
                <a:cs typeface="Montserrat Semi" charset="0"/>
              </a:rPr>
              <a:t>T</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a:t>
            </a:r>
            <a:r>
              <a:rPr lang="en-US" altLang="zh-CN" sz="6600" b="1">
                <a:ln w="22225">
                  <a:solidFill>
                    <a:schemeClr val="accent2"/>
                  </a:solidFill>
                  <a:prstDash val="solid"/>
                </a:ln>
                <a:solidFill>
                  <a:srgbClr val="0070C0"/>
                </a:solidFill>
                <a:latin typeface="Times New Roman" panose="02020603050405020304" pitchFamily="18" charset="0"/>
                <a:ea typeface="方正大标宋简体" panose="02010601030101010101" charset="-122"/>
                <a:cs typeface="Montserrat Semi" charset="0"/>
              </a:rPr>
              <a:t>L</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Ớ</a:t>
            </a:r>
            <a:r>
              <a:rPr lang="en-US" altLang="zh-CN" sz="6600" b="1">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P</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2</a:t>
            </a:r>
            <a:endPar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endParaRPr>
          </a:p>
        </p:txBody>
      </p:sp>
      <p:sp>
        <p:nvSpPr>
          <p:cNvPr id="12" name="TextBox 11">
            <a:extLst>
              <a:ext uri="{FF2B5EF4-FFF2-40B4-BE49-F238E27FC236}">
                <a16:creationId xmlns:a16="http://schemas.microsoft.com/office/drawing/2014/main" id="{91E3D234-2985-4A8E-9DF5-7A9C43A894AB}"/>
              </a:ext>
            </a:extLst>
          </p:cNvPr>
          <p:cNvSpPr txBox="1"/>
          <p:nvPr/>
        </p:nvSpPr>
        <p:spPr>
          <a:xfrm>
            <a:off x="927336" y="1918630"/>
            <a:ext cx="7493650" cy="2431435"/>
          </a:xfrm>
          <a:prstGeom prst="rect">
            <a:avLst/>
          </a:prstGeom>
          <a:noFill/>
        </p:spPr>
        <p:txBody>
          <a:bodyPr wrap="square">
            <a:spAutoFit/>
          </a:bodyPr>
          <a:lstStyle/>
          <a:p>
            <a:pPr algn="ctr">
              <a:spcBef>
                <a:spcPct val="0"/>
              </a:spcBef>
              <a:buFontTx/>
              <a:buNone/>
            </a:pPr>
            <a:r>
              <a:rPr lang="en-US" altLang="en-US" sz="3600" b="1" dirty="0" err="1">
                <a:solidFill>
                  <a:srgbClr val="002060"/>
                </a:solidFill>
                <a:latin typeface="Times New Roman" panose="02020603050405020304" pitchFamily="18" charset="0"/>
                <a:cs typeface="Times New Roman" panose="02020603050405020304" pitchFamily="18" charset="0"/>
              </a:rPr>
              <a:t>Chủ</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a:solidFill>
                  <a:srgbClr val="002060"/>
                </a:solidFill>
                <a:latin typeface="Times New Roman" panose="02020603050405020304" pitchFamily="18" charset="0"/>
                <a:cs typeface="Times New Roman" panose="02020603050405020304" pitchFamily="18" charset="0"/>
              </a:rPr>
              <a:t>: Thế giới tự nhiên</a:t>
            </a:r>
            <a:endParaRPr lang="en-US" altLang="en-US" sz="36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a:solidFill>
                  <a:srgbClr val="002060"/>
                </a:solidFill>
                <a:latin typeface="Times New Roman" panose="02020603050405020304" pitchFamily="18" charset="0"/>
                <a:cs typeface="Times New Roman" panose="02020603050405020304" pitchFamily="18" charset="0"/>
              </a:rPr>
              <a:t>: Khu bảo tồn thiên nhiên</a:t>
            </a:r>
            <a:endParaRPr lang="vi-VN" altLang="en-US" sz="2800"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Tiết</a:t>
            </a:r>
            <a:r>
              <a:rPr lang="en-US" altLang="en-US" sz="2800">
                <a:solidFill>
                  <a:srgbClr val="002060"/>
                </a:solidFill>
                <a:latin typeface="Times New Roman" panose="02020603050405020304" pitchFamily="18" charset="0"/>
                <a:cs typeface="Times New Roman" panose="02020603050405020304" pitchFamily="18" charset="0"/>
              </a:rPr>
              <a:t> </a:t>
            </a:r>
            <a:r>
              <a:rPr lang="vi-VN" altLang="en-US" sz="2800">
                <a:solidFill>
                  <a:srgbClr val="002060"/>
                </a:solidFill>
                <a:latin typeface="Times New Roman" panose="02020603050405020304" pitchFamily="18" charset="0"/>
                <a:cs typeface="Times New Roman" panose="02020603050405020304" pitchFamily="18" charset="0"/>
              </a:rPr>
              <a:t>1:</a:t>
            </a:r>
            <a:r>
              <a:rPr lang="en-US" sz="2800">
                <a:solidFill>
                  <a:schemeClr val="tx1">
                    <a:lumMod val="75000"/>
                  </a:schemeClr>
                </a:solidFill>
                <a:latin typeface="Times New Roman" panose="02020603050405020304" pitchFamily="18" charset="0"/>
                <a:cs typeface="Times New Roman" panose="02020603050405020304" pitchFamily="18" charset="0"/>
              </a:rPr>
              <a:t>Tạo mô hình khu bảo tồn thiên nhiên bằng giấy bìa.</a:t>
            </a:r>
            <a:endParaRPr lang="vi-VN" sz="2800">
              <a:solidFill>
                <a:schemeClr val="tx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060688"/>
      </p:ext>
    </p:extLst>
  </p:cSld>
  <p:clrMapOvr>
    <a:masterClrMapping/>
  </p:clrMapOvr>
  <mc:AlternateContent xmlns:mc="http://schemas.openxmlformats.org/markup-compatibility/2006" xmlns:p14="http://schemas.microsoft.com/office/powerpoint/2010/main">
    <mc:Choice Requires="p14">
      <p:transition spd="slow" p14:dur="2000" advTm="16774"/>
    </mc:Choice>
    <mc:Fallback xmlns="">
      <p:transition spd="slow" advTm="167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335" y="126283"/>
            <a:ext cx="3678151" cy="4904201"/>
          </a:xfrm>
          <a:prstGeom prst="rect">
            <a:avLst/>
          </a:prstGeom>
        </p:spPr>
      </p:pic>
      <p:pic>
        <p:nvPicPr>
          <p:cNvPr id="3" name="Picture 2"/>
          <p:cNvPicPr>
            <a:picLocks noChangeAspect="1"/>
          </p:cNvPicPr>
          <p:nvPr/>
        </p:nvPicPr>
        <p:blipFill>
          <a:blip r:embed="rId3"/>
          <a:stretch>
            <a:fillRect/>
          </a:stretch>
        </p:blipFill>
        <p:spPr>
          <a:xfrm>
            <a:off x="4387065" y="312030"/>
            <a:ext cx="4304871" cy="4718454"/>
          </a:xfrm>
          <a:prstGeom prst="rect">
            <a:avLst/>
          </a:prstGeom>
        </p:spPr>
      </p:pic>
    </p:spTree>
    <p:extLst>
      <p:ext uri="{BB962C8B-B14F-4D97-AF65-F5344CB8AC3E}">
        <p14:creationId xmlns:p14="http://schemas.microsoft.com/office/powerpoint/2010/main" val="3752118043"/>
      </p:ext>
    </p:extLst>
  </p:cSld>
  <p:clrMapOvr>
    <a:masterClrMapping/>
  </p:clrMapOvr>
  <mc:AlternateContent xmlns:mc="http://schemas.openxmlformats.org/markup-compatibility/2006" xmlns:p14="http://schemas.microsoft.com/office/powerpoint/2010/main">
    <mc:Choice Requires="p14">
      <p:transition spd="slow" p14:dur="2000" advTm="16356"/>
    </mc:Choice>
    <mc:Fallback xmlns="">
      <p:transition spd="slow" advTm="16356"/>
    </mc:Fallback>
  </mc:AlternateContent>
  <p:extLst>
    <p:ext uri="{3A86A75C-4F4B-4683-9AE1-C65F6400EC91}">
      <p14:laserTraceLst xmlns:p14="http://schemas.microsoft.com/office/powerpoint/2010/main">
        <p14:tracePtLst>
          <p14:tracePt t="4729" x="515938" y="4779963"/>
          <p14:tracePt t="4736" x="515938" y="4767263"/>
          <p14:tracePt t="4745" x="515938" y="4754563"/>
          <p14:tracePt t="4752" x="515938" y="4741863"/>
          <p14:tracePt t="4759" x="515938" y="4722813"/>
          <p14:tracePt t="4768" x="515938" y="4716463"/>
          <p14:tracePt t="4774" x="515938" y="4697413"/>
          <p14:tracePt t="4784" x="515938" y="4691063"/>
          <p14:tracePt t="4790" x="515938" y="4678363"/>
          <p14:tracePt t="4801" x="522288" y="4665663"/>
          <p14:tracePt t="4806" x="528638" y="4646613"/>
          <p14:tracePt t="4815" x="528638" y="4640263"/>
          <p14:tracePt t="4822" x="528638" y="4627563"/>
          <p14:tracePt t="4835" x="534988" y="4608513"/>
          <p14:tracePt t="4836" x="534988" y="4595813"/>
          <p14:tracePt t="4847" x="541338" y="4576763"/>
          <p14:tracePt t="4852" x="547688" y="4564063"/>
          <p14:tracePt t="4861" x="547688" y="4551363"/>
          <p14:tracePt t="4870" x="554038" y="4532313"/>
          <p14:tracePt t="4876" x="560388" y="4513263"/>
          <p14:tracePt t="4889" x="566738" y="4506913"/>
          <p14:tracePt t="4892" x="566738" y="4492625"/>
          <p14:tracePt t="4901" x="573088" y="4473575"/>
          <p14:tracePt t="4906" x="573088" y="4454525"/>
          <p14:tracePt t="4915" x="579438" y="4441825"/>
          <p14:tracePt t="4922" x="585788" y="4422775"/>
          <p14:tracePt t="4934" x="592138" y="4403725"/>
          <p14:tracePt t="4938" x="592138" y="4391025"/>
          <p14:tracePt t="4952" x="598488" y="4371975"/>
          <p14:tracePt t="4954" x="598488" y="4346575"/>
          <p14:tracePt t="4964" x="604838" y="4321175"/>
          <p14:tracePt t="4970" x="611188" y="4295775"/>
          <p14:tracePt t="4976" x="617538" y="4276725"/>
          <p14:tracePt t="4985" x="623888" y="4251325"/>
          <p14:tracePt t="4992" x="630238" y="4213225"/>
          <p14:tracePt t="5002" x="636588" y="4162425"/>
          <p14:tracePt t="5008" x="642938" y="4117975"/>
          <p14:tracePt t="5018" x="661988" y="4065588"/>
          <p14:tracePt t="5024" x="668338" y="4046538"/>
          <p14:tracePt t="5034" x="674688" y="4021138"/>
          <p14:tracePt t="5040" x="681038" y="3995738"/>
          <p14:tracePt t="5052" x="688975" y="3970338"/>
          <p14:tracePt t="5054" x="695325" y="3944938"/>
          <p14:tracePt t="5064" x="701675" y="3925888"/>
          <p14:tracePt t="5070" x="701675" y="3913188"/>
          <p14:tracePt t="5080" x="708025" y="3887788"/>
          <p14:tracePt t="5089" x="714375" y="3868738"/>
          <p14:tracePt t="5096" x="720725" y="3849688"/>
          <p14:tracePt t="5102" x="727075" y="3824288"/>
          <p14:tracePt t="5111" x="733425" y="3811588"/>
          <p14:tracePt t="5120" x="739775" y="3792538"/>
          <p14:tracePt t="5124" x="746125" y="3773488"/>
          <p14:tracePt t="5134" x="752475" y="3754438"/>
          <p14:tracePt t="5140" x="758825" y="3748088"/>
          <p14:tracePt t="5151" x="758825" y="3735388"/>
          <p14:tracePt t="5156" x="758825" y="3729038"/>
          <p14:tracePt t="5172" x="758825" y="3722688"/>
          <p14:tracePt t="5184" x="758825" y="3716338"/>
          <p14:tracePt t="5202" x="758825" y="3709988"/>
          <p14:tracePt t="5702" x="765175" y="3709988"/>
          <p14:tracePt t="5718" x="784225" y="3709988"/>
          <p14:tracePt t="5733" x="790575" y="3709988"/>
          <p14:tracePt t="5740" x="796925" y="3709988"/>
          <p14:tracePt t="5757" x="809625" y="3709988"/>
          <p14:tracePt t="5765" x="822325" y="3709988"/>
          <p14:tracePt t="5772" x="835025" y="3703638"/>
          <p14:tracePt t="5782" x="854075" y="3697288"/>
          <p14:tracePt t="5788" x="866775" y="3684588"/>
          <p14:tracePt t="5798" x="885825" y="3678238"/>
          <p14:tracePt t="5802" x="898525" y="3665538"/>
          <p14:tracePt t="5813" x="917575" y="3652838"/>
          <p14:tracePt t="5820" x="936625" y="3632200"/>
          <p14:tracePt t="5828" x="955675" y="3619500"/>
          <p14:tracePt t="5834" x="974725" y="3600450"/>
          <p14:tracePt t="5843" x="987425" y="3581400"/>
          <p14:tracePt t="5852" x="1000125" y="3562350"/>
          <p14:tracePt t="5858" x="1019175" y="3543300"/>
          <p14:tracePt t="5867" x="1025525" y="3530600"/>
          <p14:tracePt t="5880" x="1038225" y="3517900"/>
          <p14:tracePt t="5884" x="1050925" y="3505200"/>
          <p14:tracePt t="5889" x="1069975" y="3486150"/>
          <p14:tracePt t="5897" x="1082675" y="3479800"/>
          <p14:tracePt t="5904" x="1089025" y="3473450"/>
          <p14:tracePt t="5915" x="1101725" y="3467100"/>
          <p14:tracePt t="5920" x="1114425" y="3460750"/>
          <p14:tracePt t="5932" x="1114425" y="3454400"/>
          <p14:tracePt t="5936" x="1127125" y="3448050"/>
          <p14:tracePt t="5943" x="1139825" y="3441700"/>
          <p14:tracePt t="5958" x="1147763" y="3435350"/>
          <p14:tracePt t="5967" x="1154113" y="3429000"/>
          <p14:tracePt t="5974" x="1160463" y="3429000"/>
          <p14:tracePt t="5984" x="1160463" y="3422650"/>
          <p14:tracePt t="5990" x="1166813" y="3416300"/>
          <p14:tracePt t="6001" x="1166813" y="3409950"/>
          <p14:tracePt t="6006" x="1173163" y="3409950"/>
          <p14:tracePt t="6069" x="1173163" y="3403600"/>
          <p14:tracePt t="6078" x="1179513" y="3397250"/>
          <p14:tracePt t="6087" x="1185863" y="3397250"/>
          <p14:tracePt t="6093" x="1185863" y="3390900"/>
          <p14:tracePt t="6101" x="1185863" y="3384550"/>
          <p14:tracePt t="6106" x="1192213" y="3384550"/>
          <p14:tracePt t="6116" x="1192213" y="3378200"/>
          <p14:tracePt t="6122" x="1192213" y="3371850"/>
          <p14:tracePt t="6133" x="1192213" y="3365500"/>
          <p14:tracePt t="6149" x="1198563" y="3359150"/>
          <p14:tracePt t="6164" x="1204913" y="3352800"/>
          <p14:tracePt t="6184" x="1211263" y="3352800"/>
          <p14:tracePt t="6334" x="1217613" y="3352800"/>
          <p14:tracePt t="6341" x="1223963" y="3352800"/>
          <p14:tracePt t="6350" x="1223963" y="3371850"/>
          <p14:tracePt t="6356" x="1230313" y="3390900"/>
          <p14:tracePt t="6366" x="1230313" y="3403600"/>
          <p14:tracePt t="6372" x="1230313" y="3422650"/>
          <p14:tracePt t="6383" x="1236663" y="3441700"/>
          <p14:tracePt t="6388" x="1236663" y="3454400"/>
          <p14:tracePt t="6400" x="1243013" y="3473450"/>
          <p14:tracePt t="6402" x="1249363" y="3492500"/>
          <p14:tracePt t="6413" x="1255713" y="3511550"/>
          <p14:tracePt t="6419" x="1255713" y="3524250"/>
          <p14:tracePt t="6430" x="1262063" y="3543300"/>
          <p14:tracePt t="6435" x="1262063" y="3562350"/>
          <p14:tracePt t="6443" x="1262063" y="3575050"/>
          <p14:tracePt t="6451" x="1262063" y="3587750"/>
          <p14:tracePt t="6460" x="1262063" y="3606800"/>
          <p14:tracePt t="6467" x="1262063" y="3619500"/>
          <p14:tracePt t="6472" x="1268413" y="3632200"/>
          <p14:tracePt t="6483" x="1268413" y="3652838"/>
          <p14:tracePt t="6488" x="1274763" y="3659188"/>
          <p14:tracePt t="6499" x="1274763" y="3678238"/>
          <p14:tracePt t="6504" x="1274763" y="3684588"/>
          <p14:tracePt t="6514" x="1274763" y="3690938"/>
          <p14:tracePt t="6520" x="1281113" y="3703638"/>
          <p14:tracePt t="6533" x="1281113" y="3716338"/>
          <p14:tracePt t="6546" x="1281113" y="3729038"/>
          <p14:tracePt t="6560" x="1281113" y="3741738"/>
          <p14:tracePt t="6567" x="1274763" y="3754438"/>
          <p14:tracePt t="6574" x="1268413" y="3760788"/>
          <p14:tracePt t="6583" x="1262063" y="3773488"/>
          <p14:tracePt t="6590" x="1255713" y="3786188"/>
          <p14:tracePt t="6600" x="1255713" y="3792538"/>
          <p14:tracePt t="6606" x="1249363" y="3792538"/>
          <p14:tracePt t="6616" x="1243013" y="3805238"/>
          <p14:tracePt t="6620" x="1236663" y="3817938"/>
          <p14:tracePt t="6633" x="1230313" y="3830638"/>
          <p14:tracePt t="6636" x="1230313" y="3843338"/>
          <p14:tracePt t="6645" x="1223963" y="3849688"/>
          <p14:tracePt t="6652" x="1217613" y="3856038"/>
          <p14:tracePt t="6662" x="1211263" y="3862388"/>
          <p14:tracePt t="6668" x="1211263" y="3868738"/>
          <p14:tracePt t="6682" x="1204913" y="3868738"/>
          <p14:tracePt t="6684" x="1198563" y="3875088"/>
          <p14:tracePt t="6693" x="1198563" y="3881438"/>
          <p14:tracePt t="6701" x="1192213" y="3881438"/>
          <p14:tracePt t="6706" x="1185863" y="3887788"/>
          <p14:tracePt t="6716" x="1179513" y="3887788"/>
          <p14:tracePt t="6722" x="1179513" y="3894138"/>
          <p14:tracePt t="6733" x="1173163" y="3900488"/>
          <p14:tracePt t="6738" x="1166813" y="3900488"/>
          <p14:tracePt t="6754" x="1160463" y="3906838"/>
          <p14:tracePt t="6763" x="1154113" y="3906838"/>
          <p14:tracePt t="6768" x="1147763" y="3906838"/>
          <p14:tracePt t="6846" x="1133475" y="3906838"/>
          <p14:tracePt t="6854" x="1127125" y="3900488"/>
          <p14:tracePt t="6863" x="1127125" y="3894138"/>
          <p14:tracePt t="6877" x="1114425" y="3887788"/>
          <p14:tracePt t="6883" x="1108075" y="3868738"/>
          <p14:tracePt t="6886" x="1101725" y="3868738"/>
          <p14:tracePt t="6896" x="1101725" y="3856038"/>
          <p14:tracePt t="6902" x="1095375" y="3836988"/>
          <p14:tracePt t="6912" x="1089025" y="3824288"/>
          <p14:tracePt t="6918" x="1082675" y="3811588"/>
          <p14:tracePt t="6925" x="1076325" y="3792538"/>
          <p14:tracePt t="6933" x="1069975" y="3773488"/>
          <p14:tracePt t="6940" x="1063625" y="3760788"/>
          <p14:tracePt t="6950" x="1057275" y="3741738"/>
          <p14:tracePt t="6956" x="1050925" y="3722688"/>
          <p14:tracePt t="6966" x="1044575" y="3703638"/>
          <p14:tracePt t="6972" x="1038225" y="3690938"/>
          <p14:tracePt t="6982" x="1038225" y="3671888"/>
          <p14:tracePt t="6988" x="1038225" y="3646488"/>
          <p14:tracePt t="6995" x="1038225" y="3619500"/>
          <p14:tracePt t="7002" x="1038225" y="3600450"/>
          <p14:tracePt t="7013" x="1038225" y="3581400"/>
          <p14:tracePt t="7018" x="1038225" y="3556000"/>
          <p14:tracePt t="7032" x="1038225" y="3530600"/>
          <p14:tracePt t="7034" x="1038225" y="3517900"/>
          <p14:tracePt t="7045" x="1044575" y="3492500"/>
          <p14:tracePt t="7050" x="1050925" y="3467100"/>
          <p14:tracePt t="7060" x="1057275" y="3441700"/>
          <p14:tracePt t="7067" x="1063625" y="3422650"/>
          <p14:tracePt t="7072" x="1069975" y="3403600"/>
          <p14:tracePt t="7083" x="1076325" y="3384550"/>
          <p14:tracePt t="7088" x="1082675" y="3365500"/>
          <p14:tracePt t="7100" x="1089025" y="3346450"/>
          <p14:tracePt t="7104" x="1095375" y="3333750"/>
          <p14:tracePt t="7113" x="1101725" y="3314700"/>
          <p14:tracePt t="7120" x="1108075" y="3302000"/>
          <p14:tracePt t="7131" x="1114425" y="3282950"/>
          <p14:tracePt t="7136" x="1120775" y="3270250"/>
          <p14:tracePt t="7149" x="1133475" y="3251200"/>
          <p14:tracePt t="7151" x="1147763" y="3238500"/>
          <p14:tracePt t="7160" x="1160463" y="3219450"/>
          <p14:tracePt t="7167" x="1166813" y="3211513"/>
          <p14:tracePt t="7174" x="1179513" y="3198813"/>
          <p14:tracePt t="7183" x="1179513" y="3192463"/>
          <p14:tracePt t="7191" x="1185863" y="3179763"/>
          <p14:tracePt t="7200" x="1192213" y="3173413"/>
          <p14:tracePt t="7206" x="1204913" y="3167063"/>
          <p14:tracePt t="7214" x="1211263" y="3160713"/>
          <p14:tracePt t="7220" x="1223963" y="3148013"/>
          <p14:tracePt t="7231" x="1236663" y="3135313"/>
          <p14:tracePt t="7236" x="1249363" y="3135313"/>
          <p14:tracePt t="7245" x="1262063" y="3128963"/>
          <p14:tracePt t="7252" x="1274763" y="3122613"/>
          <p14:tracePt t="7263" x="1293813" y="3116263"/>
          <p14:tracePt t="7268" x="1312863" y="3109913"/>
          <p14:tracePt t="7279" x="1325563" y="3103563"/>
          <p14:tracePt t="7284" x="1344613" y="3097213"/>
          <p14:tracePt t="7290" x="1363663" y="3090863"/>
          <p14:tracePt t="7300" x="1389063" y="3084513"/>
          <p14:tracePt t="7306" x="1408113" y="3078163"/>
          <p14:tracePt t="7316" x="1433513" y="3078163"/>
          <p14:tracePt t="7322" x="1477963" y="3078163"/>
          <p14:tracePt t="7332" x="1509713" y="3078163"/>
          <p14:tracePt t="7338" x="1554163" y="3090863"/>
          <p14:tracePt t="7348" x="1598613" y="3097213"/>
          <p14:tracePt t="7354" x="1644650" y="3103563"/>
          <p14:tracePt t="7364" x="1689100" y="3109913"/>
          <p14:tracePt t="7368" x="1720850" y="3116263"/>
          <p14:tracePt t="7383" x="1746250" y="3122613"/>
          <p14:tracePt t="7384" x="1784350" y="3128963"/>
          <p14:tracePt t="7394" x="1809750" y="3141663"/>
          <p14:tracePt t="7400" x="1828800" y="3154363"/>
          <p14:tracePt t="7410" x="1841500" y="3160713"/>
          <p14:tracePt t="7417" x="1860550" y="3173413"/>
          <p14:tracePt t="7424" x="1879600" y="3179763"/>
          <p14:tracePt t="7433" x="1898650" y="3198813"/>
          <p14:tracePt t="7438" x="1911350" y="3211513"/>
          <p14:tracePt t="7449" x="1917700" y="3219450"/>
          <p14:tracePt t="7454" x="1930400" y="3232150"/>
          <p14:tracePt t="7463" x="1943100" y="3244850"/>
          <p14:tracePt t="7470" x="1955800" y="3263900"/>
          <p14:tracePt t="7482" x="1974850" y="3282950"/>
          <p14:tracePt t="7486" x="1981200" y="3289300"/>
          <p14:tracePt t="7495" x="1987550" y="3302000"/>
          <p14:tracePt t="7502" x="1993900" y="3314700"/>
          <p14:tracePt t="7514" x="2000250" y="3314700"/>
          <p14:tracePt t="7517" x="2006600" y="3327400"/>
          <p14:tracePt t="7525" x="2006600" y="3340100"/>
          <p14:tracePt t="7533" x="2012950" y="3346450"/>
          <p14:tracePt t="7541" x="2019300" y="3352800"/>
          <p14:tracePt t="7550" x="2019300" y="3365500"/>
          <p14:tracePt t="7556" x="2025650" y="3371850"/>
          <p14:tracePt t="7566" x="2032000" y="3384550"/>
          <p14:tracePt t="7572" x="2038350" y="3397250"/>
          <p14:tracePt t="7582" x="2038350" y="3409950"/>
          <p14:tracePt t="7586" x="2044700" y="3416300"/>
          <p14:tracePt t="7596" x="2051050" y="3429000"/>
          <p14:tracePt t="7602" x="2051050" y="3435350"/>
          <p14:tracePt t="7611" x="2058988" y="3441700"/>
          <p14:tracePt t="7619" x="2058988" y="3448050"/>
          <p14:tracePt t="7628" x="2065338" y="3460750"/>
          <p14:tracePt t="7634" x="2065338" y="3467100"/>
          <p14:tracePt t="7644" x="2065338" y="3479800"/>
          <p14:tracePt t="7650" x="2071688" y="3492500"/>
          <p14:tracePt t="7662" x="2071688" y="3498850"/>
          <p14:tracePt t="7667" x="2071688" y="3505200"/>
          <p14:tracePt t="7672" x="2071688" y="3517900"/>
          <p14:tracePt t="7682" x="2071688" y="3530600"/>
          <p14:tracePt t="7688" x="2071688" y="3536950"/>
          <p14:tracePt t="7698" x="2071688" y="3549650"/>
          <p14:tracePt t="7704" x="2071688" y="3556000"/>
          <p14:tracePt t="7715" x="2071688" y="3568700"/>
          <p14:tracePt t="7720" x="2071688" y="3581400"/>
          <p14:tracePt t="7731" x="2071688" y="3587750"/>
          <p14:tracePt t="7736" x="2071688" y="3594100"/>
          <p14:tracePt t="7744" x="2071688" y="3600450"/>
          <p14:tracePt t="7763" x="2071688" y="3606800"/>
          <p14:tracePt t="7766" x="2071688" y="3613150"/>
          <p14:tracePt t="7775" x="2071688" y="3619500"/>
          <p14:tracePt t="7790" x="2071688" y="3625850"/>
          <p14:tracePt t="7799" x="2071688" y="3632200"/>
          <p14:tracePt t="7815" x="2071688" y="3646488"/>
          <p14:tracePt t="7820" x="2071688" y="3659188"/>
          <p14:tracePt t="7836" x="2071688" y="3671888"/>
          <p14:tracePt t="7846" x="2071688" y="3678238"/>
          <p14:tracePt t="7852" x="2071688" y="3690938"/>
          <p14:tracePt t="7861" x="2071688" y="3697288"/>
          <p14:tracePt t="7868" x="2071688" y="3703638"/>
          <p14:tracePt t="7883" x="2071688" y="3709988"/>
          <p14:tracePt t="7884" x="2071688" y="3716338"/>
          <p14:tracePt t="7901" x="2071688" y="3722688"/>
          <p14:tracePt t="7906" x="2071688" y="3729038"/>
          <p14:tracePt t="7915" x="2071688" y="3735388"/>
          <p14:tracePt t="7932" x="2071688" y="3741738"/>
          <p14:tracePt t="7938" x="2071688" y="3748088"/>
          <p14:tracePt t="7954" x="2071688" y="3754438"/>
          <p14:tracePt t="7961" x="2071688" y="3760788"/>
          <p14:tracePt t="7978" x="2071688" y="3767138"/>
          <p14:tracePt t="8000" x="2071688" y="3773488"/>
          <p14:tracePt t="8013" x="2071688" y="3779838"/>
          <p14:tracePt t="8025" x="2071688" y="3786188"/>
          <p14:tracePt t="8032" x="2071688" y="3792538"/>
          <p14:tracePt t="8048" x="2071688" y="3798888"/>
          <p14:tracePt t="8054" x="2071688" y="3805238"/>
          <p14:tracePt t="8064" x="2071688" y="3811588"/>
          <p14:tracePt t="8086" x="2071688" y="3817938"/>
          <p14:tracePt t="8096" x="2071688" y="3824288"/>
          <p14:tracePt t="8125" x="2078038" y="3824288"/>
          <p14:tracePt t="8132" x="2078038" y="3830638"/>
          <p14:tracePt t="8149" x="2078038" y="3836988"/>
          <p14:tracePt t="8156" x="2084388" y="3843338"/>
          <p14:tracePt t="8172" x="2084388" y="3849688"/>
          <p14:tracePt t="8182" x="2084388" y="3856038"/>
          <p14:tracePt t="8196" x="2084388" y="3862388"/>
          <p14:tracePt t="8202" x="2090738" y="3868738"/>
          <p14:tracePt t="8214" x="2090738" y="3875088"/>
          <p14:tracePt t="8233" x="2090738" y="3881438"/>
          <p14:tracePt t="8234" x="2090738" y="3887788"/>
          <p14:tracePt t="8261" x="2090738" y="3894138"/>
          <p14:tracePt t="8265" x="2090738" y="3900488"/>
          <p14:tracePt t="8288" x="2090738" y="3906838"/>
          <p14:tracePt t="8461" x="2084388" y="3906838"/>
          <p14:tracePt t="8476" x="2071688" y="3913188"/>
          <p14:tracePt t="8491" x="2065338" y="3913188"/>
          <p14:tracePt t="8499" x="2058988" y="3913188"/>
          <p14:tracePt t="8515" x="2051050" y="3913188"/>
          <p14:tracePt t="8522" x="2044700" y="3919538"/>
          <p14:tracePt t="8539" x="2038350" y="3919538"/>
          <p14:tracePt t="8548" x="2032000" y="3919538"/>
          <p14:tracePt t="8609" x="2025650" y="3919538"/>
          <p14:tracePt t="8716" x="2019300" y="3919538"/>
          <p14:tracePt t="8732" x="2012950" y="3925888"/>
          <p14:tracePt t="8741" x="2012950" y="3932238"/>
          <p14:tracePt t="8750" x="2006600" y="3938588"/>
          <p14:tracePt t="8759" x="2000250" y="3938588"/>
          <p14:tracePt t="8765" x="1993900" y="3944938"/>
          <p14:tracePt t="8772" x="1993900" y="3951288"/>
          <p14:tracePt t="8781" x="1987550" y="3951288"/>
          <p14:tracePt t="8786" x="1981200" y="3957638"/>
          <p14:tracePt t="8802" x="1981200" y="3963988"/>
          <p14:tracePt t="8812" x="1974850" y="3963988"/>
          <p14:tracePt t="8819" x="1968500" y="3970338"/>
          <p14:tracePt t="8842" x="1962150" y="3970338"/>
          <p14:tracePt t="8872" x="1955800" y="3970338"/>
          <p14:tracePt t="8882" x="1949450" y="3970338"/>
          <p14:tracePt t="8898" x="1943100" y="3976688"/>
          <p14:tracePt t="8904" x="1936750" y="3976688"/>
          <p14:tracePt t="8914" x="1930400" y="3983038"/>
          <p14:tracePt t="8920" x="1924050" y="3983038"/>
          <p14:tracePt t="8931" x="1917700" y="3983038"/>
          <p14:tracePt t="8934" x="1911350" y="3983038"/>
          <p14:tracePt t="8945" x="1905000" y="3983038"/>
          <p14:tracePt t="8950" x="1898650" y="3983038"/>
          <p14:tracePt t="8966" x="1892300" y="3983038"/>
          <p14:tracePt t="8976" x="1885950" y="3983038"/>
          <p14:tracePt t="8982" x="1879600" y="3983038"/>
          <p14:tracePt t="8998" x="1873250" y="3983038"/>
          <p14:tracePt t="9008" x="1866900" y="3983038"/>
          <p14:tracePt t="9020" x="1860550" y="3976688"/>
          <p14:tracePt t="9036" x="1854200" y="3976688"/>
          <p14:tracePt t="9061" x="1847850" y="3976688"/>
          <p14:tracePt t="9100" x="1841500" y="3976688"/>
          <p14:tracePt t="9107" x="1835150" y="3976688"/>
          <p14:tracePt t="9131" x="1828800" y="3976688"/>
          <p14:tracePt t="9138" x="1828800" y="3970338"/>
          <p14:tracePt t="9148" x="1822450" y="3970338"/>
          <p14:tracePt t="9154" x="1816100" y="3970338"/>
          <p14:tracePt t="9168" x="1809750" y="3970338"/>
          <p14:tracePt t="9180" x="1803400" y="3970338"/>
          <p14:tracePt t="9194" x="1797050" y="3970338"/>
          <p14:tracePt t="9200" x="1790700" y="3970338"/>
          <p14:tracePt t="9214" x="1784350" y="3970338"/>
          <p14:tracePt t="9228" x="1778000" y="3970338"/>
          <p14:tracePt t="9231" x="1771650" y="3970338"/>
          <p14:tracePt t="9238" x="1765300" y="3970338"/>
          <p14:tracePt t="9247" x="1752600" y="3970338"/>
          <p14:tracePt t="9254" x="1746250" y="3970338"/>
          <p14:tracePt t="9264" x="1733550" y="3970338"/>
          <p14:tracePt t="9270" x="1720850" y="3970338"/>
          <p14:tracePt t="9281" x="1714500" y="3976688"/>
          <p14:tracePt t="9286" x="1701800" y="3976688"/>
          <p14:tracePt t="9296" x="1695450" y="3976688"/>
          <p14:tracePt t="9302" x="1689100" y="3976688"/>
          <p14:tracePt t="9312" x="1670050" y="3976688"/>
          <p14:tracePt t="9316" x="1663700" y="3983038"/>
          <p14:tracePt t="9326" x="1651000" y="3983038"/>
          <p14:tracePt t="9332" x="1638300" y="3983038"/>
          <p14:tracePt t="9343" x="1625600" y="3983038"/>
          <p14:tracePt t="9348" x="1606550" y="3989388"/>
          <p14:tracePt t="9358" x="1592263" y="3989388"/>
          <p14:tracePt t="9364" x="1579563" y="3989388"/>
          <p14:tracePt t="9373" x="1560513" y="3989388"/>
          <p14:tracePt t="9381" x="1541463" y="3989388"/>
          <p14:tracePt t="9386" x="1535113" y="3989388"/>
          <p14:tracePt t="9396" x="1516063" y="3989388"/>
          <p14:tracePt t="9402" x="1509713" y="3989388"/>
          <p14:tracePt t="9414" x="1503363" y="3989388"/>
          <p14:tracePt t="9418" x="1497013" y="3989388"/>
          <p14:tracePt t="9428" x="1490663" y="3989388"/>
          <p14:tracePt t="9445" x="1484313" y="3989388"/>
          <p14:tracePt t="9450" x="1477963" y="3995738"/>
          <p14:tracePt t="9458" x="1471613" y="3995738"/>
          <p14:tracePt t="9464" x="1465263" y="3995738"/>
          <p14:tracePt t="9472" x="1458913" y="3995738"/>
          <p14:tracePt t="9481" x="1452563" y="3995738"/>
          <p14:tracePt t="9490" x="1446213" y="3995738"/>
          <p14:tracePt t="9497" x="1439863" y="3995738"/>
          <p14:tracePt t="9504" x="1439863" y="4002088"/>
          <p14:tracePt t="9514" x="1433513" y="4002088"/>
          <p14:tracePt t="9520" x="1427163" y="4002088"/>
          <p14:tracePt t="9534" x="1420813" y="4002088"/>
          <p14:tracePt t="9544" x="1414463" y="4002088"/>
          <p14:tracePt t="9550" x="1414463" y="4008438"/>
          <p14:tracePt t="9566" x="1408113" y="4008438"/>
          <p14:tracePt t="9582" x="1401763" y="4008438"/>
          <p14:tracePt t="9596" x="1395413" y="4008438"/>
          <p14:tracePt t="9604" x="1389063" y="4008438"/>
          <p14:tracePt t="9613" x="1382713" y="4008438"/>
          <p14:tracePt t="9630" x="1376363" y="4008438"/>
          <p14:tracePt t="9636" x="1363663" y="4008438"/>
          <p14:tracePt t="9646" x="1357313" y="4008438"/>
          <p14:tracePt t="9652" x="1338263" y="4008438"/>
          <p14:tracePt t="9663" x="1319213" y="4008438"/>
          <p14:tracePt t="9668" x="1306513" y="4008438"/>
          <p14:tracePt t="9680" x="1287463" y="4008438"/>
          <p14:tracePt t="9682" x="1262063" y="4008438"/>
          <p14:tracePt t="9693" x="1236663" y="4008438"/>
          <p14:tracePt t="9698" x="1223963" y="4002088"/>
          <p14:tracePt t="9708" x="1204913" y="4002088"/>
          <p14:tracePt t="9714" x="1192213" y="4002088"/>
          <p14:tracePt t="9723" x="1179513" y="4002088"/>
          <p14:tracePt t="9731" x="1166813" y="3995738"/>
          <p14:tracePt t="9738" x="1160463" y="3995738"/>
          <p14:tracePt t="9747" x="1154113" y="3995738"/>
          <p14:tracePt t="9752" x="1147763" y="3995738"/>
          <p14:tracePt t="9763" x="1139825" y="3995738"/>
          <p14:tracePt t="9784" x="1133475" y="3995738"/>
          <p14:tracePt t="9794" x="1127125" y="3995738"/>
          <p14:tracePt t="9811" x="1127125" y="3989388"/>
          <p14:tracePt t="9816" x="1120775" y="3989388"/>
          <p14:tracePt t="9826" x="1114425" y="3989388"/>
          <p14:tracePt t="9831" x="1108075" y="3983038"/>
          <p14:tracePt t="9847" x="1101725" y="3976688"/>
          <p14:tracePt t="9854" x="1095375" y="3976688"/>
          <p14:tracePt t="9874" x="1089025" y="3970338"/>
          <p14:tracePt t="9883" x="1089025" y="3963988"/>
          <p14:tracePt t="9886" x="1082675" y="3963988"/>
          <p14:tracePt t="9895" x="1076325" y="3957638"/>
          <p14:tracePt t="9900" x="1076325" y="3951288"/>
          <p14:tracePt t="9911" x="1069975" y="3944938"/>
          <p14:tracePt t="9930" x="1063625" y="3938588"/>
          <p14:tracePt t="9932" x="1063625" y="3932238"/>
          <p14:tracePt t="9943" x="1057275" y="3932238"/>
          <p14:tracePt t="9948" x="1050925" y="3925888"/>
          <p14:tracePt t="9961" x="1044575" y="3919538"/>
          <p14:tracePt t="9964" x="1044575" y="3913188"/>
          <p14:tracePt t="9973" x="1038225" y="3913188"/>
          <p14:tracePt t="9981" x="1031875" y="3906838"/>
          <p14:tracePt t="9986" x="1031875" y="3894138"/>
          <p14:tracePt t="9996" x="1025525" y="3894138"/>
          <p14:tracePt t="10002" x="1019175" y="3881438"/>
          <p14:tracePt t="10013" x="1012825" y="3862388"/>
          <p14:tracePt t="10019" x="1006475" y="3849688"/>
          <p14:tracePt t="10029" x="1006475" y="3843338"/>
          <p14:tracePt t="10034" x="1000125" y="3830638"/>
          <p14:tracePt t="10044" x="993775" y="3811588"/>
          <p14:tracePt t="10050" x="987425" y="3792538"/>
          <p14:tracePt t="10061" x="987425" y="3773488"/>
          <p14:tracePt t="10064" x="981075" y="3760788"/>
          <p14:tracePt t="10073" x="974725" y="3741738"/>
          <p14:tracePt t="10081" x="974725" y="3722688"/>
          <p14:tracePt t="10090" x="968375" y="3703638"/>
          <p14:tracePt t="10098" x="968375" y="3697288"/>
          <p14:tracePt t="10104" x="968375" y="3678238"/>
          <p14:tracePt t="10113" x="962025" y="3665538"/>
          <p14:tracePt t="10120" x="962025" y="3652838"/>
          <p14:tracePt t="10129" x="962025" y="3632200"/>
          <p14:tracePt t="10134" x="962025" y="3613150"/>
          <p14:tracePt t="10143" x="962025" y="3600450"/>
          <p14:tracePt t="10150" x="955675" y="3575050"/>
          <p14:tracePt t="10163" x="955675" y="3549650"/>
          <p14:tracePt t="10166" x="955675" y="3517900"/>
          <p14:tracePt t="10176" x="955675" y="3492500"/>
          <p14:tracePt t="10182" x="962025" y="3473450"/>
          <p14:tracePt t="10193" x="962025" y="3448050"/>
          <p14:tracePt t="10198" x="968375" y="3429000"/>
          <p14:tracePt t="10204" x="968375" y="3409950"/>
          <p14:tracePt t="10214" x="974725" y="3397250"/>
          <p14:tracePt t="10220" x="981075" y="3378200"/>
          <p14:tracePt t="10230" x="987425" y="3359150"/>
          <p14:tracePt t="10236" x="993775" y="3346450"/>
          <p14:tracePt t="10246" x="1000125" y="3340100"/>
          <p14:tracePt t="10252" x="1000125" y="3327400"/>
          <p14:tracePt t="10263" x="1006475" y="3314700"/>
          <p14:tracePt t="10268" x="1012825" y="3308350"/>
          <p14:tracePt t="10275" x="1019175" y="3289300"/>
          <p14:tracePt t="10282" x="1025525" y="3276600"/>
          <p14:tracePt t="10293" x="1038225" y="3257550"/>
          <p14:tracePt t="10298" x="1050925" y="3244850"/>
          <p14:tracePt t="10311" x="1057275" y="3225800"/>
          <p14:tracePt t="10314" x="1063625" y="3205163"/>
          <p14:tracePt t="10323" x="1069975" y="3192463"/>
          <p14:tracePt t="10331" x="1082675" y="3173413"/>
          <p14:tracePt t="10340" x="1095375" y="3160713"/>
          <p14:tracePt t="10347" x="1101725" y="3148013"/>
          <p14:tracePt t="10352" x="1108075" y="3135313"/>
          <p14:tracePt t="10363" x="1114425" y="3135313"/>
          <p14:tracePt t="10368" x="1120775" y="3128963"/>
          <p14:tracePt t="10379" x="1127125" y="3122613"/>
          <p14:tracePt t="10384" x="1127125" y="3116263"/>
          <p14:tracePt t="10393" x="1133475" y="3116263"/>
          <p14:tracePt t="10400" x="1139825" y="3109913"/>
          <p14:tracePt t="10411" x="1147763" y="3103563"/>
          <p14:tracePt t="10416" x="1154113" y="3097213"/>
          <p14:tracePt t="10425" x="1160463" y="3097213"/>
          <p14:tracePt t="10430" x="1166813" y="3090863"/>
          <p14:tracePt t="10440" x="1166813" y="3084513"/>
          <p14:tracePt t="10447" x="1173163" y="3084513"/>
          <p14:tracePt t="10454" x="1179513" y="3078163"/>
          <p14:tracePt t="10463" x="1179513" y="3071813"/>
          <p14:tracePt t="10470" x="1185863" y="3071813"/>
          <p14:tracePt t="10480" x="1192213" y="3065463"/>
          <p14:tracePt t="10486" x="1198563" y="3065463"/>
          <p14:tracePt t="10502" x="1204913" y="3065463"/>
          <p14:tracePt t="10511" x="1211263" y="3065463"/>
          <p14:tracePt t="10532" x="1217613" y="3065463"/>
          <p14:tracePt t="10542" x="1223963" y="3065463"/>
          <p14:tracePt t="10548" x="1230313" y="3065463"/>
          <p14:tracePt t="10562" x="1230313" y="3059113"/>
          <p14:tracePt t="10564" x="1236663" y="3052763"/>
          <p14:tracePt t="10570" x="1243013" y="3052763"/>
          <p14:tracePt t="10586" x="1249363" y="3046413"/>
          <p14:tracePt t="10595" x="1255713" y="3040063"/>
          <p14:tracePt t="10602" x="1262063" y="3033713"/>
          <p14:tracePt t="10619" x="1268413" y="3021013"/>
          <p14:tracePt t="10629" x="1274763" y="3014663"/>
          <p14:tracePt t="10634" x="1281113" y="3008313"/>
          <p14:tracePt t="10644" x="1281113" y="3001963"/>
          <p14:tracePt t="10648" x="1281113" y="2995613"/>
          <p14:tracePt t="10661" x="1287463" y="2989263"/>
          <p14:tracePt t="10664" x="1293813" y="2976563"/>
          <p14:tracePt t="10681" x="1300163" y="2963863"/>
          <p14:tracePt t="10690" x="1300163" y="2944813"/>
          <p14:tracePt t="10704" x="1300163" y="2925763"/>
          <p14:tracePt t="10713" x="1300163" y="2913063"/>
          <p14:tracePt t="10720" x="1306513" y="2900363"/>
          <p14:tracePt t="10729" x="1306513" y="2887663"/>
          <p14:tracePt t="10734" x="1306513" y="2881313"/>
          <p14:tracePt t="10743" x="1312863" y="2868613"/>
          <p14:tracePt t="10750" x="1312863" y="2862263"/>
          <p14:tracePt t="10762" x="1319213" y="2862263"/>
          <p14:tracePt t="10766" x="1319213" y="2855913"/>
          <p14:tracePt t="10780" x="1319213" y="2849563"/>
          <p14:tracePt t="10782" x="1319213" y="2843213"/>
          <p14:tracePt t="10796" x="1319213" y="2836863"/>
          <p14:tracePt t="10804" x="1325563" y="2836863"/>
          <p14:tracePt t="10813" x="1325563" y="2830513"/>
          <p14:tracePt t="10830" x="1331913" y="2830513"/>
          <p14:tracePt t="10836" x="1331913" y="2824163"/>
          <p14:tracePt t="10882" x="1331913" y="2817813"/>
          <p14:tracePt t="10906" x="1331913" y="2811463"/>
          <p14:tracePt t="10914" x="1325563" y="2805113"/>
          <p14:tracePt t="10923" x="1325563" y="2798763"/>
          <p14:tracePt t="10930" x="1319213" y="2798763"/>
          <p14:tracePt t="10940" x="1306513" y="2784475"/>
          <p14:tracePt t="10946" x="1306513" y="2778125"/>
          <p14:tracePt t="10952" x="1293813" y="2771775"/>
          <p14:tracePt t="10963" x="1287463" y="2765425"/>
          <p14:tracePt t="10968" x="1287463" y="2759075"/>
          <p14:tracePt t="10978" x="1281113" y="2759075"/>
          <p14:tracePt t="10984" x="1274763" y="2746375"/>
          <p14:tracePt t="10994" x="1255713" y="2733675"/>
          <p14:tracePt t="11000" x="1249363" y="2720975"/>
          <p14:tracePt t="11011" x="1236663" y="2708275"/>
          <p14:tracePt t="11014" x="1223963" y="2695575"/>
          <p14:tracePt t="11024" x="1211263" y="2682875"/>
          <p14:tracePt t="11030" x="1192213" y="2663825"/>
          <p14:tracePt t="11040" x="1185863" y="2657475"/>
          <p14:tracePt t="11047" x="1173163" y="2644775"/>
          <p14:tracePt t="11055" x="1160463" y="2625725"/>
          <p14:tracePt t="11063" x="1139825" y="2606675"/>
          <p14:tracePt t="11070" x="1127125" y="2587625"/>
          <p14:tracePt t="11080" x="1114425" y="2574925"/>
          <p14:tracePt t="11086" x="1108075" y="2555875"/>
          <p14:tracePt t="11094" x="1101725" y="2536825"/>
          <p14:tracePt t="11101" x="1095375" y="2517775"/>
          <p14:tracePt t="11111" x="1089025" y="2505075"/>
          <p14:tracePt t="11116" x="1082675" y="2486025"/>
          <p14:tracePt t="11125" x="1076325" y="2466975"/>
          <p14:tracePt t="11132" x="1069975" y="2447925"/>
          <p14:tracePt t="11142" x="1063625" y="2435225"/>
          <p14:tracePt t="11148" x="1057275" y="2409825"/>
          <p14:tracePt t="11160" x="1050925" y="2390775"/>
          <p14:tracePt t="11164" x="1044575" y="2365375"/>
          <p14:tracePt t="11170" x="1044575" y="2338388"/>
          <p14:tracePt t="11179" x="1044575" y="2325688"/>
          <p14:tracePt t="11186" x="1044575" y="2306638"/>
          <p14:tracePt t="11196" x="1044575" y="2287588"/>
          <p14:tracePt t="11202" x="1044575" y="2274888"/>
          <p14:tracePt t="11212" x="1044575" y="2255838"/>
          <p14:tracePt t="11218" x="1044575" y="2236788"/>
          <p14:tracePt t="11228" x="1044575" y="2224088"/>
          <p14:tracePt t="11234" x="1044575" y="2205038"/>
          <p14:tracePt t="11246" x="1044575" y="2185988"/>
          <p14:tracePt t="11248" x="1044575" y="2173288"/>
          <p14:tracePt t="11260" x="1044575" y="2166938"/>
          <p14:tracePt t="11264" x="1050925" y="2154238"/>
          <p14:tracePt t="11275" x="1057275" y="2147888"/>
          <p14:tracePt t="11280" x="1063625" y="2141538"/>
          <p14:tracePt t="11294" x="1063625" y="2128838"/>
          <p14:tracePt t="11297" x="1069975" y="2128838"/>
          <p14:tracePt t="11305" x="1076325" y="2122488"/>
          <p14:tracePt t="11312" x="1082675" y="2116138"/>
          <p14:tracePt t="11328" x="1089025" y="2109788"/>
          <p14:tracePt t="11334" x="1095375" y="2103438"/>
          <p14:tracePt t="11344" x="1095375" y="2097088"/>
          <p14:tracePt t="11350" x="1108075" y="2097088"/>
          <p14:tracePt t="11362" x="1114425" y="2090738"/>
          <p14:tracePt t="11366" x="1127125" y="2084388"/>
          <p14:tracePt t="11376" x="1147763" y="2078038"/>
          <p14:tracePt t="11382" x="1166813" y="2071688"/>
          <p14:tracePt t="11392" x="1173163" y="2065338"/>
          <p14:tracePt t="11396" x="1192213" y="2065338"/>
          <p14:tracePt t="11405" x="1211263" y="2065338"/>
          <p14:tracePt t="11413" x="1223963" y="2065338"/>
          <p14:tracePt t="11421" x="1243013" y="2058988"/>
          <p14:tracePt t="11430" x="1262063" y="2058988"/>
          <p14:tracePt t="11436" x="1274763" y="2058988"/>
          <p14:tracePt t="11445" x="1293813" y="2058988"/>
          <p14:tracePt t="11452" x="1312863" y="2058988"/>
          <p14:tracePt t="11462" x="1319213" y="2058988"/>
          <p14:tracePt t="11466" x="1331913" y="2058988"/>
          <p14:tracePt t="11476" x="1344613" y="2058988"/>
          <p14:tracePt t="11482" x="1350963" y="2058988"/>
          <p14:tracePt t="11494" x="1363663" y="2065338"/>
          <p14:tracePt t="11498" x="1376363" y="2071688"/>
          <p14:tracePt t="11512" x="1389063" y="2084388"/>
          <p14:tracePt t="11514" x="1401763" y="2097088"/>
          <p14:tracePt t="11526" x="1414463" y="2116138"/>
          <p14:tracePt t="11530" x="1433513" y="2128838"/>
          <p14:tracePt t="11542" x="1446213" y="2147888"/>
          <p14:tracePt t="11545" x="1465263" y="2166938"/>
          <p14:tracePt t="11552" x="1484313" y="2185988"/>
          <p14:tracePt t="11562" x="1497013" y="2205038"/>
          <p14:tracePt t="11569" x="1509713" y="2224088"/>
          <p14:tracePt t="11578" x="1522413" y="2236788"/>
          <p14:tracePt t="11584" x="1535113" y="2255838"/>
          <p14:tracePt t="11593" x="1541463" y="2268538"/>
          <p14:tracePt t="11600" x="1547813" y="2281238"/>
          <p14:tracePt t="11612" x="1554163" y="2281238"/>
          <p14:tracePt t="11614" x="1554163" y="2287588"/>
          <p14:tracePt t="11624" x="1560513" y="2300288"/>
          <p14:tracePt t="11630" x="1566863" y="2300288"/>
          <p14:tracePt t="11643" x="1573213" y="2312988"/>
          <p14:tracePt t="11646" x="1579563" y="2325688"/>
          <p14:tracePt t="11655" x="1579563" y="2332038"/>
          <p14:tracePt t="11662" x="1585913" y="2351088"/>
          <p14:tracePt t="11671" x="1592263" y="2365375"/>
          <p14:tracePt t="11679" x="1598613" y="2384425"/>
          <p14:tracePt t="11686" x="1598613" y="2397125"/>
          <p14:tracePt t="11694" x="1598613" y="2416175"/>
          <p14:tracePt t="11700" x="1598613" y="2435225"/>
          <p14:tracePt t="11711" x="1598613" y="2447925"/>
          <p14:tracePt t="11716" x="1598613" y="2466975"/>
          <p14:tracePt t="11726" x="1606550" y="2486025"/>
          <p14:tracePt t="11732" x="1606550" y="2498725"/>
          <p14:tracePt t="11744" x="1612900" y="2517775"/>
          <p14:tracePt t="11748" x="1612900" y="2536825"/>
          <p14:tracePt t="11760" x="1612900" y="2549525"/>
          <p14:tracePt t="11763" x="1619250" y="2568575"/>
          <p14:tracePt t="11771" x="1619250" y="2587625"/>
          <p14:tracePt t="11779" x="1619250" y="2600325"/>
          <p14:tracePt t="11786" x="1619250" y="2619375"/>
          <p14:tracePt t="11795" x="1619250" y="2638425"/>
          <p14:tracePt t="11802" x="1619250" y="2651125"/>
          <p14:tracePt t="11812" x="1619250" y="2670175"/>
          <p14:tracePt t="11818" x="1619250" y="2682875"/>
          <p14:tracePt t="11828" x="1619250" y="2695575"/>
          <p14:tracePt t="11834" x="1619250" y="2708275"/>
          <p14:tracePt t="11841" x="1619250" y="2720975"/>
          <p14:tracePt t="11858" x="1619250" y="2733675"/>
          <p14:tracePt t="11864" x="1619250" y="2740025"/>
          <p14:tracePt t="11874" x="1625600" y="2740025"/>
          <p14:tracePt t="11891" x="1631950" y="2752725"/>
          <p14:tracePt t="11896" x="1638300" y="2752725"/>
          <p14:tracePt t="11907" x="1638300" y="2759075"/>
          <p14:tracePt t="11911" x="1644650" y="2765425"/>
          <p14:tracePt t="11918" x="1651000" y="2771775"/>
          <p14:tracePt t="11928" x="1657350" y="2771775"/>
          <p14:tracePt t="11934" x="1657350" y="2778125"/>
          <p14:tracePt t="11944" x="1663700" y="2784475"/>
          <p14:tracePt t="11950" x="1670050" y="2784475"/>
          <p14:tracePt t="11961" x="1670050" y="2792413"/>
          <p14:tracePt t="11966" x="1682750" y="2798763"/>
          <p14:tracePt t="11976" x="1689100" y="2805113"/>
          <p14:tracePt t="11982" x="1695450" y="2805113"/>
          <p14:tracePt t="11992" x="1714500" y="2811463"/>
          <p14:tracePt t="11996" x="1720850" y="2811463"/>
          <p14:tracePt t="12007" x="1733550" y="2817813"/>
          <p14:tracePt t="12012" x="1746250" y="2817813"/>
          <p14:tracePt t="12021" x="1752600" y="2824163"/>
          <p14:tracePt t="12028" x="1758950" y="2824163"/>
          <p14:tracePt t="12036" x="1765300" y="2824163"/>
          <p14:tracePt t="12046" x="1771650" y="2830513"/>
          <p14:tracePt t="12052" x="1784350" y="2830513"/>
          <p14:tracePt t="12061" x="1797050" y="2830513"/>
          <p14:tracePt t="12066" x="1809750" y="2830513"/>
          <p14:tracePt t="12076" x="1822450" y="2830513"/>
          <p14:tracePt t="12082" x="1828800" y="2830513"/>
          <p14:tracePt t="12095" x="1847850" y="2830513"/>
          <p14:tracePt t="12100" x="1866900" y="2830513"/>
          <p14:tracePt t="12107" x="1873250" y="2830513"/>
          <p14:tracePt t="12114" x="1892300" y="2830513"/>
          <p14:tracePt t="12123" x="1911350" y="2830513"/>
          <p14:tracePt t="12130" x="1917700" y="2830513"/>
          <p14:tracePt t="12144" x="1930400" y="2830513"/>
          <p14:tracePt t="12146" x="1936750" y="2830513"/>
          <p14:tracePt t="12161" x="1943100" y="2830513"/>
          <p14:tracePt t="12168" x="1943100" y="2824163"/>
          <p14:tracePt t="12178" x="1949450" y="2824163"/>
          <p14:tracePt t="12194" x="1949450" y="2817813"/>
          <p14:tracePt t="12200" x="1955800" y="2811463"/>
          <p14:tracePt t="12207" x="1962150" y="2805113"/>
          <p14:tracePt t="12214" x="1968500" y="2805113"/>
          <p14:tracePt t="12224" x="1968500" y="2798763"/>
          <p14:tracePt t="12230" x="1974850" y="2792413"/>
          <p14:tracePt t="12243" x="1987550" y="2784475"/>
          <p14:tracePt t="12246" x="2000250" y="2778125"/>
          <p14:tracePt t="12257" x="2012950" y="2771775"/>
          <p14:tracePt t="12262" x="2032000" y="2759075"/>
          <p14:tracePt t="12271" x="2051050" y="2752725"/>
          <p14:tracePt t="12279" x="2058988" y="2746375"/>
          <p14:tracePt t="12286" x="2078038" y="2740025"/>
          <p14:tracePt t="12294" x="2084388" y="2740025"/>
          <p14:tracePt t="12300" x="2090738" y="2733675"/>
          <p14:tracePt t="12311" x="2097088" y="2733675"/>
          <p14:tracePt t="12316" x="2109788" y="2733675"/>
          <p14:tracePt t="12325" x="2122488" y="2727325"/>
          <p14:tracePt t="12332" x="2141538" y="2727325"/>
          <p14:tracePt t="12342" x="2160588" y="2727325"/>
          <p14:tracePt t="12348" x="2166938" y="2727325"/>
          <p14:tracePt t="12358" x="2185988" y="2727325"/>
          <p14:tracePt t="12362" x="2198688" y="2733675"/>
          <p14:tracePt t="12379" x="2211388" y="2740025"/>
          <p14:tracePt t="12388" x="2230438" y="2746375"/>
          <p14:tracePt t="12395" x="2236788" y="2752725"/>
          <p14:tracePt t="12402" x="2249488" y="2759075"/>
          <p14:tracePt t="12411" x="2268538" y="2765425"/>
          <p14:tracePt t="12418" x="2287588" y="2765425"/>
          <p14:tracePt t="12428" x="2300288" y="2771775"/>
          <p14:tracePt t="12432" x="2312988" y="2778125"/>
          <p14:tracePt t="12442" x="2332038" y="2778125"/>
          <p14:tracePt t="12448" x="2351088" y="2784475"/>
          <p14:tracePt t="12456" x="2363788" y="2792413"/>
          <p14:tracePt t="12464" x="2382838" y="2792413"/>
          <p14:tracePt t="12473" x="2401888" y="2798763"/>
          <p14:tracePt t="12480" x="2414588" y="2805113"/>
          <p14:tracePt t="12492" x="2433638" y="2805113"/>
          <p14:tracePt t="12496" x="2452688" y="2805113"/>
          <p14:tracePt t="12506" x="2471738" y="2811463"/>
          <p14:tracePt t="12512" x="2478088" y="2811463"/>
          <p14:tracePt t="12520" x="2490788" y="2811463"/>
          <p14:tracePt t="12527" x="2503488" y="2811463"/>
          <p14:tracePt t="12534" x="2517775" y="2817813"/>
          <p14:tracePt t="12544" x="2524125" y="2817813"/>
          <p14:tracePt t="12550" x="2530475" y="2817813"/>
          <p14:tracePt t="12561" x="2536825" y="2817813"/>
          <p14:tracePt t="12566" x="2549525" y="2817813"/>
          <p14:tracePt t="12582" x="2555875" y="2817813"/>
          <p14:tracePt t="12592" x="2562225" y="2817813"/>
          <p14:tracePt t="12596" x="2568575" y="2817813"/>
          <p14:tracePt t="12608" x="2581275" y="2817813"/>
          <p14:tracePt t="12612" x="2593975" y="2811463"/>
          <p14:tracePt t="12628" x="2606675" y="2811463"/>
          <p14:tracePt t="12638" x="2613025" y="2805113"/>
          <p14:tracePt t="12645" x="2613025" y="2798763"/>
          <p14:tracePt t="12652" x="2619375" y="2798763"/>
          <p14:tracePt t="12661" x="2625725" y="2792413"/>
          <p14:tracePt t="12682" x="2632075" y="2792413"/>
          <p14:tracePt t="12698" x="2638425" y="2792413"/>
          <p14:tracePt t="12710" x="2638425" y="2784475"/>
          <p14:tracePt t="12714" x="2644775" y="2778125"/>
          <p14:tracePt t="12730" x="2651125" y="2771775"/>
          <p14:tracePt t="12738" x="2657475" y="2765425"/>
          <p14:tracePt t="12745" x="2657475" y="2759075"/>
          <p14:tracePt t="12752" x="2663825" y="2759075"/>
          <p14:tracePt t="12762" x="2676525" y="2746375"/>
          <p14:tracePt t="12768" x="2682875" y="2740025"/>
          <p14:tracePt t="12777" x="2695575" y="2727325"/>
          <p14:tracePt t="12784" x="2714625" y="2727325"/>
          <p14:tracePt t="12793" x="2727325" y="2720975"/>
          <p14:tracePt t="12800" x="2740025" y="2714625"/>
          <p14:tracePt t="12810" x="2759075" y="2708275"/>
          <p14:tracePt t="12814" x="2771775" y="2701925"/>
          <p14:tracePt t="12824" x="2790825" y="2695575"/>
          <p14:tracePt t="12830" x="2803525" y="2689225"/>
          <p14:tracePt t="12842" x="2822575" y="2682875"/>
          <p14:tracePt t="12846" x="2841625" y="2676525"/>
          <p14:tracePt t="12856" x="2860675" y="2670175"/>
          <p14:tracePt t="12862" x="2873375" y="2663825"/>
          <p14:tracePt t="12873" x="2892425" y="2663825"/>
          <p14:tracePt t="12879" x="2911475" y="2663825"/>
          <p14:tracePt t="12884" x="2924175" y="2663825"/>
          <p14:tracePt t="12894" x="2949575" y="2663825"/>
          <p14:tracePt t="12900" x="2976563" y="2670175"/>
          <p14:tracePt t="12910" x="3001963" y="2676525"/>
          <p14:tracePt t="12916" x="3021013" y="2682875"/>
          <p14:tracePt t="12926" x="3033713" y="2682875"/>
          <p14:tracePt t="12932" x="3052763" y="2689225"/>
          <p14:tracePt t="12943" x="3071813" y="2695575"/>
          <p14:tracePt t="12948" x="3071813" y="2701925"/>
          <p14:tracePt t="12956" x="3084513" y="2708275"/>
          <p14:tracePt t="12962" x="3097213" y="2708275"/>
          <p14:tracePt t="12973" x="3097213" y="2714625"/>
          <p14:tracePt t="12978" x="3103563" y="2720975"/>
          <p14:tracePt t="12988" x="3109913" y="2727325"/>
          <p14:tracePt t="12995" x="3116263" y="2727325"/>
          <p14:tracePt t="13003" x="3122613" y="2740025"/>
          <p14:tracePt t="13011" x="3128963" y="2746375"/>
          <p14:tracePt t="13018" x="3141663" y="2752725"/>
          <p14:tracePt t="13027" x="3141663" y="2759075"/>
          <p14:tracePt t="13032" x="3154363" y="2771775"/>
          <p14:tracePt t="13045" x="3160713" y="2778125"/>
          <p14:tracePt t="13048" x="3173413" y="2784475"/>
          <p14:tracePt t="13060" x="3179763" y="2798763"/>
          <p14:tracePt t="13064" x="3186113" y="2805113"/>
          <p14:tracePt t="13075" x="3198813" y="2811463"/>
          <p14:tracePt t="13080" x="3205163" y="2817813"/>
          <p14:tracePt t="13093" x="3217863" y="2830513"/>
          <p14:tracePt t="13096" x="3224213" y="2836863"/>
          <p14:tracePt t="13107" x="3230563" y="2843213"/>
          <p14:tracePt t="13111" x="3243263" y="2849563"/>
          <p14:tracePt t="13118" x="3249613" y="2855913"/>
          <p14:tracePt t="13127" x="3255963" y="2868613"/>
          <p14:tracePt t="13134" x="3268663" y="2868613"/>
          <p14:tracePt t="13144" x="3281363" y="2881313"/>
          <p14:tracePt t="13150" x="3294063" y="2887663"/>
          <p14:tracePt t="13161" x="3294063" y="2900363"/>
          <p14:tracePt t="13166" x="3313113" y="2913063"/>
          <p14:tracePt t="13176" x="3332163" y="2925763"/>
          <p14:tracePt t="13180" x="3351213" y="2932113"/>
          <p14:tracePt t="13191" x="3370263" y="2951163"/>
          <p14:tracePt t="13196" x="3389313" y="2963863"/>
          <p14:tracePt t="13206" x="3395663" y="2982913"/>
          <p14:tracePt t="13212" x="3414713" y="3001963"/>
          <p14:tracePt t="13223" x="3435350" y="3021013"/>
          <p14:tracePt t="13229" x="3454400" y="3033713"/>
          <p14:tracePt t="13238" x="3473450" y="3046413"/>
          <p14:tracePt t="13244" x="3486150" y="3065463"/>
          <p14:tracePt t="13250" x="3498850" y="3078163"/>
          <p14:tracePt t="13261" x="3505200" y="3097213"/>
          <p14:tracePt t="13266" x="3517900" y="3116263"/>
          <p14:tracePt t="13278" x="3530600" y="3128963"/>
          <p14:tracePt t="13282" x="3543300" y="3148013"/>
          <p14:tracePt t="13293" x="3556000" y="3167063"/>
          <p14:tracePt t="13298" x="3568700" y="3179763"/>
          <p14:tracePt t="13308" x="3581400" y="3198813"/>
          <p14:tracePt t="13314" x="3587750" y="3211513"/>
          <p14:tracePt t="13325" x="3594100" y="3232150"/>
          <p14:tracePt t="13329" x="3606800" y="3251200"/>
          <p14:tracePt t="13341" x="3619500" y="3270250"/>
          <p14:tracePt t="13344" x="3625850" y="3282950"/>
          <p14:tracePt t="13353" x="3638550" y="3295650"/>
          <p14:tracePt t="13361" x="3644900" y="3308350"/>
          <p14:tracePt t="13370" x="3651250" y="3321050"/>
          <p14:tracePt t="13377" x="3657600" y="3340100"/>
          <p14:tracePt t="13384" x="3670300" y="3346450"/>
          <p14:tracePt t="13393" x="3683000" y="3359150"/>
          <p14:tracePt t="13400" x="3689350" y="3365500"/>
          <p14:tracePt t="13408" x="3702050" y="3378200"/>
          <p14:tracePt t="13414" x="3714750" y="3384550"/>
          <p14:tracePt t="13424" x="3721100" y="3397250"/>
          <p14:tracePt t="13430" x="3727450" y="3403600"/>
          <p14:tracePt t="13442" x="3733800" y="3403600"/>
          <p14:tracePt t="13446" x="3740150" y="3409950"/>
          <p14:tracePt t="13456" x="3746500" y="3416300"/>
          <p14:tracePt t="13462" x="3746500" y="3422650"/>
          <p14:tracePt t="13473" x="3752850" y="3422650"/>
          <p14:tracePt t="13477" x="3759200" y="3429000"/>
          <p14:tracePt t="13493" x="3765550" y="3429000"/>
          <p14:tracePt t="13500" x="3771900" y="3429000"/>
          <p14:tracePt t="13510" x="3778250" y="3429000"/>
          <p14:tracePt t="13516" x="3784600" y="3429000"/>
          <p14:tracePt t="13526" x="3797300" y="3429000"/>
          <p14:tracePt t="13532" x="3816350" y="3429000"/>
          <p14:tracePt t="13543" x="3835400" y="3429000"/>
          <p14:tracePt t="13548" x="3860800" y="3429000"/>
          <p14:tracePt t="13556" x="3887788" y="3429000"/>
          <p14:tracePt t="13562" x="3932238" y="3429000"/>
          <p14:tracePt t="13574" x="3989388" y="3429000"/>
          <p14:tracePt t="13578" x="4040188" y="3429000"/>
          <p14:tracePt t="13590" x="4103688" y="3429000"/>
          <p14:tracePt t="13594" x="4173538" y="3422650"/>
          <p14:tracePt t="13603" x="4237038" y="3422650"/>
          <p14:tracePt t="13611" x="4300538" y="3409950"/>
          <p14:tracePt t="13620" x="4365625" y="3403600"/>
          <p14:tracePt t="13626" x="4416425" y="3403600"/>
          <p14:tracePt t="13632" x="4473575" y="3403600"/>
          <p14:tracePt t="13642" x="4518025" y="3403600"/>
          <p14:tracePt t="13648" x="4562475" y="3397250"/>
          <p14:tracePt t="13659" x="4594225" y="3397250"/>
          <p14:tracePt t="13664" x="4638675" y="3397250"/>
          <p14:tracePt t="13674" x="4683125" y="3390900"/>
          <p14:tracePt t="13680" x="4727575" y="3378200"/>
          <p14:tracePt t="13692" x="4746625" y="3378200"/>
          <p14:tracePt t="13696" x="4791075" y="3378200"/>
          <p14:tracePt t="13703" x="4811713" y="3378200"/>
          <p14:tracePt t="13710" x="4837113" y="3384550"/>
          <p14:tracePt t="13720" x="4862513" y="3384550"/>
          <p14:tracePt t="13727" x="4881563" y="3390900"/>
          <p14:tracePt t="13734" x="4894263" y="3390900"/>
          <p14:tracePt t="13743" x="4913313" y="3397250"/>
          <p14:tracePt t="13750" x="4932363" y="3403600"/>
          <p14:tracePt t="13760" x="4938713" y="3409950"/>
          <p14:tracePt t="13766" x="4945063" y="3416300"/>
          <p14:tracePt t="13773" x="4951413" y="3416300"/>
          <p14:tracePt t="13780" x="4964113" y="3422650"/>
          <p14:tracePt t="13791" x="4976813" y="3429000"/>
          <p14:tracePt t="13796" x="4983163" y="3435350"/>
          <p14:tracePt t="13808" x="4989513" y="3441700"/>
          <p14:tracePt t="13812" x="4995863" y="3441700"/>
          <p14:tracePt t="13823" x="5008563" y="3448050"/>
          <p14:tracePt t="13828" x="5021263" y="3454400"/>
          <p14:tracePt t="13842" x="5040313" y="3467100"/>
          <p14:tracePt t="13844" x="5059363" y="3479800"/>
          <p14:tracePt t="13850" x="5084763" y="3492500"/>
          <p14:tracePt t="13860" x="5110163" y="3498850"/>
          <p14:tracePt t="13866" x="5135563" y="3505200"/>
          <p14:tracePt t="13876" x="5160963" y="3517900"/>
          <p14:tracePt t="13887" x="5186363" y="3524250"/>
          <p14:tracePt t="13893" x="5211763" y="3530600"/>
          <p14:tracePt t="13898" x="5230813" y="3536950"/>
          <p14:tracePt t="13907" x="5249863" y="3536950"/>
          <p14:tracePt t="13914" x="5270500" y="3543300"/>
          <p14:tracePt t="13922" x="5283200" y="3543300"/>
          <p14:tracePt t="13928" x="5289550" y="3549650"/>
          <p14:tracePt t="13941" x="5302250" y="3549650"/>
          <p14:tracePt t="13944" x="5308600" y="3556000"/>
          <p14:tracePt t="13953" x="5314950" y="3562350"/>
          <p14:tracePt t="13961" x="5321300" y="3562350"/>
          <p14:tracePt t="13970" x="5334000" y="3568700"/>
          <p14:tracePt t="13977" x="5346700" y="3568700"/>
          <p14:tracePt t="13984" x="5359400" y="3568700"/>
          <p14:tracePt t="13993" x="5365750" y="3568700"/>
          <p14:tracePt t="13998" x="5378450" y="3575050"/>
          <p14:tracePt t="14009" x="5391150" y="3581400"/>
          <p14:tracePt t="14014" x="5403850" y="3581400"/>
          <p14:tracePt t="14025" x="5422900" y="3587750"/>
          <p14:tracePt t="14030" x="5435600" y="3587750"/>
          <p14:tracePt t="14042" x="5448300" y="3594100"/>
          <p14:tracePt t="14046" x="5467350" y="3600450"/>
          <p14:tracePt t="14055" x="5486400" y="3600450"/>
          <p14:tracePt t="14062" x="5499100" y="3600450"/>
          <p14:tracePt t="14077" x="5524500" y="3606800"/>
          <p14:tracePt t="14084" x="5530850" y="3606800"/>
          <p14:tracePt t="14093" x="5543550" y="3613150"/>
          <p14:tracePt t="14101" x="5562600" y="3613150"/>
          <p14:tracePt t="14110" x="5575300" y="3619500"/>
          <p14:tracePt t="14116" x="5588000" y="3625850"/>
          <p14:tracePt t="14127" x="5607050" y="3625850"/>
          <p14:tracePt t="14132" x="5619750" y="3632200"/>
          <p14:tracePt t="14142" x="5632450" y="3638550"/>
          <p14:tracePt t="14146" x="5645150" y="3638550"/>
          <p14:tracePt t="14155" x="5657850" y="3638550"/>
          <p14:tracePt t="14162" x="5670550" y="3646488"/>
          <p14:tracePt t="14173" x="5689600" y="3652838"/>
          <p14:tracePt t="14179" x="5708650" y="3659188"/>
          <p14:tracePt t="14191" x="5722938" y="3665538"/>
          <p14:tracePt t="14195" x="5741988" y="3665538"/>
          <p14:tracePt t="14205" x="5761038" y="3665538"/>
          <p14:tracePt t="14211" x="5767388" y="3665538"/>
          <p14:tracePt t="14220" x="5780088" y="3671888"/>
          <p14:tracePt t="14226" x="5792788" y="3678238"/>
          <p14:tracePt t="14232" x="5805488" y="3684588"/>
          <p14:tracePt t="14243" x="5811838" y="3690938"/>
          <p14:tracePt t="14248" x="5830888" y="3697288"/>
          <p14:tracePt t="14259" x="5849938" y="3703638"/>
          <p14:tracePt t="14264" x="5868988" y="3709988"/>
          <p14:tracePt t="14274" x="5875338" y="3709988"/>
          <p14:tracePt t="14280" x="5888038" y="3716338"/>
          <p14:tracePt t="14291" x="5900738" y="3722688"/>
          <p14:tracePt t="14296" x="5900738" y="3729038"/>
          <p14:tracePt t="14305" x="5907088" y="3735388"/>
          <p14:tracePt t="14311" x="5913438" y="3735388"/>
          <p14:tracePt t="14320" x="5913438" y="3741738"/>
          <p14:tracePt t="14327" x="5919788" y="3748088"/>
          <p14:tracePt t="14334" x="5932488" y="3754438"/>
          <p14:tracePt t="14352" x="5938838" y="3760788"/>
          <p14:tracePt t="14360" x="5951538" y="3767138"/>
          <p14:tracePt t="14374" x="5957888" y="3767138"/>
          <p14:tracePt t="14380" x="5970588" y="3773488"/>
          <p14:tracePt t="14391" x="5970588" y="3779838"/>
          <p14:tracePt t="14396" x="5976938" y="3779838"/>
          <p14:tracePt t="14405" x="5983288" y="3786188"/>
          <p14:tracePt t="14412" x="5989638" y="3786188"/>
          <p14:tracePt t="14429" x="5989638" y="3792538"/>
          <p14:tracePt t="14440" x="5995988" y="3792538"/>
          <p14:tracePt t="14444" x="6002338" y="3792538"/>
          <p14:tracePt t="14450" x="6002338" y="3798888"/>
          <p14:tracePt t="14459" x="6002338" y="3805238"/>
          <p14:tracePt t="14466" x="6008688" y="3805238"/>
          <p14:tracePt t="14482" x="6015038" y="3811588"/>
          <p14:tracePt t="14492" x="6021388" y="3811588"/>
          <p14:tracePt t="14508" x="6021388" y="3817938"/>
          <p14:tracePt t="14512" x="6027738" y="3817938"/>
          <p14:tracePt t="14528" x="6034088" y="3824288"/>
          <p14:tracePt t="14540" x="6034088" y="3830638"/>
          <p14:tracePt t="14554" x="6034088" y="3836988"/>
          <p14:tracePt t="14560" x="6040438" y="3843338"/>
          <p14:tracePt t="14570" x="6040438" y="3849688"/>
          <p14:tracePt t="14585" x="6040438" y="3856038"/>
          <p14:tracePt t="14593" x="6040438" y="3862388"/>
          <p14:tracePt t="14608" x="6040438" y="3868738"/>
          <p14:tracePt t="14614" x="6040438" y="3875088"/>
          <p14:tracePt t="14625" x="6040438" y="3881438"/>
          <p14:tracePt t="14642" x="6040438" y="3887788"/>
          <p14:tracePt t="14646" x="6034088" y="3894138"/>
          <p14:tracePt t="14654" x="6027738" y="3900488"/>
          <p14:tracePt t="14660" x="6021388" y="3906838"/>
          <p14:tracePt t="14670" x="6021388" y="3913188"/>
          <p14:tracePt t="14676" x="6015038" y="3913188"/>
          <p14:tracePt t="14685" x="6008688" y="3919538"/>
          <p14:tracePt t="14692" x="6002338" y="3932238"/>
          <p14:tracePt t="14700" x="5989638" y="3938588"/>
          <p14:tracePt t="14709" x="5976938" y="3944938"/>
          <p14:tracePt t="14716" x="5964238" y="3957638"/>
          <p14:tracePt t="14726" x="5951538" y="3970338"/>
          <p14:tracePt t="14732" x="5932488" y="3983038"/>
          <p14:tracePt t="14741" x="5919788" y="3995738"/>
          <p14:tracePt t="14746" x="5894388" y="4014788"/>
          <p14:tracePt t="14756" x="5875338" y="4021138"/>
          <p14:tracePt t="14762" x="5856288" y="4033838"/>
          <p14:tracePt t="14775" x="5843588" y="4033838"/>
          <p14:tracePt t="14778" x="5824538" y="4052888"/>
          <p14:tracePt t="14791" x="5799138" y="4065588"/>
          <p14:tracePt t="14794" x="5773738" y="4079875"/>
          <p14:tracePt t="14804" x="5741988" y="4098925"/>
          <p14:tracePt t="14810" x="5722938" y="4098925"/>
          <p14:tracePt t="14816" x="5702300" y="4105275"/>
          <p14:tracePt t="14826" x="5683250" y="4111625"/>
          <p14:tracePt t="14832" x="5657850" y="4117975"/>
          <p14:tracePt t="14842" x="5632450" y="4124325"/>
          <p14:tracePt t="14848" x="5619750" y="4130675"/>
          <p14:tracePt t="14858" x="5600700" y="4137025"/>
          <p14:tracePt t="14864" x="5581650" y="4143375"/>
          <p14:tracePt t="14874" x="5562600" y="4149725"/>
          <p14:tracePt t="14886" x="5549900" y="4156075"/>
          <p14:tracePt t="14892" x="5530850" y="4162425"/>
          <p14:tracePt t="14894" x="5511800" y="4168775"/>
          <p14:tracePt t="14904" x="5492750" y="4175125"/>
          <p14:tracePt t="14911" x="5467350" y="4187825"/>
          <p14:tracePt t="14922" x="5448300" y="4194175"/>
          <p14:tracePt t="14926" x="5429250" y="4194175"/>
          <p14:tracePt t="14935" x="5403850" y="4206875"/>
          <p14:tracePt t="14942" x="5359400" y="4225925"/>
          <p14:tracePt t="14950" x="5334000" y="4238625"/>
          <p14:tracePt t="14959" x="5302250" y="4251325"/>
          <p14:tracePt t="14964" x="5276850" y="4264025"/>
          <p14:tracePt t="14974" x="5243513" y="4276725"/>
          <p14:tracePt t="14980" x="5192713" y="4302125"/>
          <p14:tracePt t="14991" x="5167313" y="4321175"/>
          <p14:tracePt t="14996" x="5129213" y="4346575"/>
          <p14:tracePt t="15005" x="5103813" y="4359275"/>
          <p14:tracePt t="15012" x="5078413" y="4371975"/>
          <p14:tracePt t="15024" x="5040313" y="4391025"/>
          <p14:tracePt t="15028" x="5002213" y="4416425"/>
          <p14:tracePt t="15038" x="4964113" y="4435475"/>
          <p14:tracePt t="15043" x="4919663" y="4460875"/>
          <p14:tracePt t="15051" x="4875213" y="4486275"/>
          <p14:tracePt t="15060" x="4824413" y="4498975"/>
          <p14:tracePt t="15066" x="4778375" y="4519613"/>
          <p14:tracePt t="15076" x="4733925" y="4538663"/>
          <p14:tracePt t="15082" x="4695825" y="4564063"/>
          <p14:tracePt t="15092" x="4657725" y="4576763"/>
          <p14:tracePt t="15102" x="4632325" y="4583113"/>
          <p14:tracePt t="15110" x="4600575" y="4602163"/>
          <p14:tracePt t="15112" x="4549775" y="4621213"/>
          <p14:tracePt t="15124" x="4511675" y="4640263"/>
          <p14:tracePt t="15128" x="4467225" y="4652963"/>
          <p14:tracePt t="15138" x="4422775" y="4665663"/>
          <p14:tracePt t="15144" x="4397375" y="4672013"/>
          <p14:tracePt t="15154" x="4378325" y="4678363"/>
          <p14:tracePt t="15160" x="4352925" y="4684713"/>
          <p14:tracePt t="15172" x="4313238" y="4691063"/>
          <p14:tracePt t="15176" x="4281488" y="4697413"/>
          <p14:tracePt t="15185" x="4256088" y="4703763"/>
          <p14:tracePt t="15192" x="4230688" y="4716463"/>
          <p14:tracePt t="15198" x="4205288" y="4722813"/>
          <p14:tracePt t="15208" x="4179888" y="4729163"/>
          <p14:tracePt t="15214" x="4154488" y="4741863"/>
          <p14:tracePt t="15224" x="4129088" y="4748213"/>
          <p14:tracePt t="15230" x="4103688" y="4760913"/>
          <p14:tracePt t="15242" x="4078288" y="4767263"/>
          <p14:tracePt t="15246" x="4052888" y="4779963"/>
          <p14:tracePt t="15256" x="4027488" y="4786313"/>
          <p14:tracePt t="15262" x="3995738" y="4792663"/>
          <p14:tracePt t="15272" x="3957638" y="4799013"/>
          <p14:tracePt t="15276" x="3932238" y="4805363"/>
          <p14:tracePt t="15285" x="3900488" y="4818063"/>
          <p14:tracePt t="15293" x="3879850" y="4830763"/>
          <p14:tracePt t="15301" x="3860800" y="4837113"/>
          <p14:tracePt t="15309" x="3835400" y="4849813"/>
          <p14:tracePt t="15316" x="3810000" y="4862513"/>
          <p14:tracePt t="15326" x="3784600" y="4875213"/>
          <p14:tracePt t="15332" x="3759200" y="4887913"/>
          <p14:tracePt t="15342" x="3733800" y="4894263"/>
          <p14:tracePt t="15346" x="3714750" y="4900613"/>
          <p14:tracePt t="15354" x="3695700" y="4913313"/>
          <p14:tracePt t="15362" x="3683000" y="4919663"/>
          <p14:tracePt t="15373" x="3663950" y="4933950"/>
          <p14:tracePt t="15378" x="3644900" y="4940300"/>
          <p14:tracePt t="15388" x="3625850" y="4946650"/>
          <p14:tracePt t="15394" x="3619500" y="4953000"/>
          <p14:tracePt t="15403" x="3613150" y="4953000"/>
          <p14:tracePt t="15409" x="3600450" y="4959350"/>
          <p14:tracePt t="15416" x="3600450" y="4965700"/>
          <p14:tracePt t="15425" x="3587750" y="4972050"/>
          <p14:tracePt t="15432" x="3581400" y="4972050"/>
          <p14:tracePt t="15442" x="3581400" y="4978400"/>
          <p14:tracePt t="15448" x="3575050" y="4984750"/>
          <p14:tracePt t="15458" x="3568700" y="4984750"/>
          <p14:tracePt t="15475" x="3562350" y="4984750"/>
          <p14:tracePt t="15480" x="3562350" y="4991100"/>
          <p14:tracePt t="15490" x="3556000" y="4991100"/>
          <p14:tracePt t="15572" x="3562350" y="49911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1239352" y="248019"/>
            <a:ext cx="6665296" cy="1050318"/>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3: </a:t>
            </a:r>
          </a:p>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LUYỆN TẬP – SÁNG TẠO</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
        <p:nvSpPr>
          <p:cNvPr id="4" name="Rectangle 3"/>
          <p:cNvSpPr/>
          <p:nvPr/>
        </p:nvSpPr>
        <p:spPr>
          <a:xfrm>
            <a:off x="1104522" y="1738135"/>
            <a:ext cx="7683159" cy="2606867"/>
          </a:xfrm>
          <a:prstGeom prst="rect">
            <a:avLst/>
          </a:prstGeom>
        </p:spPr>
        <p:txBody>
          <a:bodyPr wrap="square">
            <a:spAutoFit/>
          </a:bodyPr>
          <a:lstStyle/>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mô hình khu bảo tồn thiên nhiên cho loài động vật nào?</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cảnh vật gì cho mô hình?</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sắp xếp các cảnh vật đó theo lớp cảnh như thế nào?</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chi tiết, tramg trí thêm gì cho mô hình thêm sinh động…?</a:t>
            </a:r>
            <a:endParaRPr lang="vi-VN" sz="2400" kern="800">
              <a:latin typeface=".VnTime" panose="020B7200000000000000" pitchFamily="34" charset="0"/>
              <a:ea typeface="Times New Roman" panose="02020603050405020304" pitchFamily="18" charset="0"/>
              <a:cs typeface="Arial" panose="020B0604020202020204" pitchFamily="34" charset="0"/>
            </a:endParaRPr>
          </a:p>
        </p:txBody>
      </p:sp>
      <p:sp>
        <p:nvSpPr>
          <p:cNvPr id="5" name="Rectangle 4"/>
          <p:cNvSpPr/>
          <p:nvPr/>
        </p:nvSpPr>
        <p:spPr>
          <a:xfrm>
            <a:off x="969693" y="1414693"/>
            <a:ext cx="7952818" cy="461665"/>
          </a:xfrm>
          <a:prstGeom prst="rect">
            <a:avLst/>
          </a:prstGeom>
        </p:spPr>
        <p:txBody>
          <a:bodyPr wrap="none">
            <a:spAutoFit/>
          </a:bodyPr>
          <a:lstStyle/>
          <a:p>
            <a:r>
              <a:rPr lang="vi-VN" sz="2400">
                <a:solidFill>
                  <a:srgbClr val="7030A0"/>
                </a:solidFill>
              </a:rPr>
              <a:t>Em hãy tạo mô hình Khu bảo tồn thiên nhiên theo ý thích</a:t>
            </a:r>
          </a:p>
        </p:txBody>
      </p:sp>
    </p:spTree>
    <p:extLst>
      <p:ext uri="{BB962C8B-B14F-4D97-AF65-F5344CB8AC3E}">
        <p14:creationId xmlns:p14="http://schemas.microsoft.com/office/powerpoint/2010/main" val="3307117772"/>
      </p:ext>
    </p:extLst>
  </p:cSld>
  <p:clrMapOvr>
    <a:masterClrMapping/>
  </p:clrMapOvr>
  <mc:AlternateContent xmlns:mc="http://schemas.openxmlformats.org/markup-compatibility/2006" xmlns:p14="http://schemas.microsoft.com/office/powerpoint/2010/main">
    <mc:Choice Requires="p14">
      <p:transition spd="slow" p14:dur="2000" advTm="10760"/>
    </mc:Choice>
    <mc:Fallback xmlns="">
      <p:transition spd="slow" advTm="107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98241" y="187563"/>
            <a:ext cx="4654512" cy="927207"/>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4: </a:t>
            </a:r>
          </a:p>
          <a:p>
            <a:pPr algn="ct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PHÂN TÍCH – ĐÁNH GIÁ</a:t>
            </a:r>
          </a:p>
        </p:txBody>
      </p:sp>
      <p:pic>
        <p:nvPicPr>
          <p:cNvPr id="4" name="Picture 3">
            <a:extLst>
              <a:ext uri="{FF2B5EF4-FFF2-40B4-BE49-F238E27FC236}">
                <a16:creationId xmlns:a16="http://schemas.microsoft.com/office/drawing/2014/main" id="{B5B0276F-9D38-4944-B6DE-B033B4FBD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788" y="2118599"/>
            <a:ext cx="2809900" cy="2022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E35603B-F3EF-461D-A3C6-69781A20B8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6675" y="1029787"/>
            <a:ext cx="6756331" cy="42003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79785D-E88F-465A-8AF1-2B9E85FCC424}"/>
              </a:ext>
            </a:extLst>
          </p:cNvPr>
          <p:cNvSpPr txBox="1"/>
          <p:nvPr/>
        </p:nvSpPr>
        <p:spPr>
          <a:xfrm>
            <a:off x="3138637" y="1237135"/>
            <a:ext cx="5622591" cy="3785652"/>
          </a:xfrm>
          <a:prstGeom prst="rect">
            <a:avLst/>
          </a:prstGeom>
          <a:noFill/>
        </p:spPr>
        <p:txBody>
          <a:bodyPr wrap="square">
            <a:spAutoFit/>
          </a:bodyPr>
          <a:lstStyle/>
          <a:p>
            <a:endParaRPr lang="vi-VN" sz="2400"/>
          </a:p>
          <a:p>
            <a:r>
              <a:rPr lang="vi-VN" sz="3200"/>
              <a:t>+ Sản phẩm yêu thích</a:t>
            </a:r>
          </a:p>
          <a:p>
            <a:r>
              <a:rPr lang="vi-VN" sz="3200"/>
              <a:t>+ Cách sắp xếp cảnh vật trong mô hình.</a:t>
            </a:r>
          </a:p>
          <a:p>
            <a:r>
              <a:rPr lang="vi-VN" sz="3200"/>
              <a:t>+ Em có ý tưởng điều chỉnh như thế nào để sản phẩm hoàn thiện hơn.</a:t>
            </a:r>
          </a:p>
          <a:p>
            <a:pPr marL="342900" indent="-342900" algn="just">
              <a:buFontTx/>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398633"/>
      </p:ext>
    </p:extLst>
  </p:cSld>
  <p:clrMapOvr>
    <a:masterClrMapping/>
  </p:clrMapOvr>
  <mc:AlternateContent xmlns:mc="http://schemas.openxmlformats.org/markup-compatibility/2006" xmlns:p14="http://schemas.microsoft.com/office/powerpoint/2010/main">
    <mc:Choice Requires="p14">
      <p:transition spd="slow" p14:dur="2000" advTm="18980"/>
    </mc:Choice>
    <mc:Fallback xmlns="">
      <p:transition spd="slow" advTm="18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66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A8A02F-5CCE-4F9A-9509-D2AB56E113A5}"/>
              </a:ext>
            </a:extLst>
          </p:cNvPr>
          <p:cNvSpPr>
            <a:spLocks noGrp="1"/>
          </p:cNvSpPr>
          <p:nvPr>
            <p:ph type="subTitle" idx="1"/>
          </p:nvPr>
        </p:nvSpPr>
        <p:spPr>
          <a:xfrm>
            <a:off x="1301547" y="2433786"/>
            <a:ext cx="6959951" cy="792600"/>
          </a:xfrm>
        </p:spPr>
        <p:txBody>
          <a:bodyPr/>
          <a:lstStyle/>
          <a:p>
            <a:r>
              <a:rPr lang="en-US" sz="3200" b="1" dirty="0" err="1">
                <a:solidFill>
                  <a:schemeClr val="tx1">
                    <a:lumMod val="50000"/>
                  </a:schemeClr>
                </a:solidFill>
              </a:rPr>
              <a:t>Em</a:t>
            </a:r>
            <a:r>
              <a:rPr lang="en-US" sz="3200" b="1" dirty="0">
                <a:solidFill>
                  <a:schemeClr val="tx1">
                    <a:lumMod val="50000"/>
                  </a:schemeClr>
                </a:solidFill>
              </a:rPr>
              <a:t> </a:t>
            </a:r>
            <a:r>
              <a:rPr lang="en-US" sz="3200" b="1" dirty="0" err="1">
                <a:solidFill>
                  <a:schemeClr val="tx1">
                    <a:lumMod val="50000"/>
                  </a:schemeClr>
                </a:solidFill>
              </a:rPr>
              <a:t>sẽ</a:t>
            </a:r>
            <a:r>
              <a:rPr lang="en-US" sz="3200" b="1" dirty="0">
                <a:solidFill>
                  <a:schemeClr val="tx1">
                    <a:lumMod val="50000"/>
                  </a:schemeClr>
                </a:solidFill>
              </a:rPr>
              <a:t> </a:t>
            </a:r>
            <a:r>
              <a:rPr lang="en-US" sz="3200" b="1" dirty="0" err="1">
                <a:solidFill>
                  <a:schemeClr val="tx1">
                    <a:lumMod val="50000"/>
                  </a:schemeClr>
                </a:solidFill>
              </a:rPr>
              <a:t>làm</a:t>
            </a:r>
            <a:r>
              <a:rPr lang="en-US" sz="3200" b="1" dirty="0">
                <a:solidFill>
                  <a:schemeClr val="tx1">
                    <a:lumMod val="50000"/>
                  </a:schemeClr>
                </a:solidFill>
              </a:rPr>
              <a:t> </a:t>
            </a:r>
            <a:r>
              <a:rPr lang="en-US" sz="3200" b="1" dirty="0" err="1">
                <a:solidFill>
                  <a:schemeClr val="tx1">
                    <a:lumMod val="50000"/>
                  </a:schemeClr>
                </a:solidFill>
              </a:rPr>
              <a:t>gì</a:t>
            </a:r>
            <a:r>
              <a:rPr lang="en-US" sz="3200" b="1" dirty="0">
                <a:solidFill>
                  <a:schemeClr val="tx1">
                    <a:lumMod val="50000"/>
                  </a:schemeClr>
                </a:solidFill>
              </a:rPr>
              <a:t> </a:t>
            </a:r>
            <a:r>
              <a:rPr lang="en-US" sz="3200" b="1" err="1">
                <a:solidFill>
                  <a:schemeClr val="tx1">
                    <a:lumMod val="50000"/>
                  </a:schemeClr>
                </a:solidFill>
              </a:rPr>
              <a:t>để</a:t>
            </a:r>
            <a:r>
              <a:rPr lang="en-US" sz="3200" b="1">
                <a:solidFill>
                  <a:schemeClr val="tx1">
                    <a:lumMod val="50000"/>
                  </a:schemeClr>
                </a:solidFill>
              </a:rPr>
              <a:t> bảo vệ động vật quý hiếm và thiên nhiên trong cuộc sống.</a:t>
            </a:r>
            <a:endParaRPr lang="vi-VN" sz="3200" b="1">
              <a:solidFill>
                <a:schemeClr val="tx1">
                  <a:lumMod val="50000"/>
                </a:schemeClr>
              </a:solidFill>
            </a:endParaRPr>
          </a:p>
        </p:txBody>
      </p:sp>
      <p:sp>
        <p:nvSpPr>
          <p:cNvPr id="4" name="Copyright Notice">
            <a:extLst>
              <a:ext uri="{FF2B5EF4-FFF2-40B4-BE49-F238E27FC236}">
                <a16:creationId xmlns:a16="http://schemas.microsoft.com/office/drawing/2014/main" id="{9B960A5D-368A-4532-BA6F-C15DA5224008}"/>
              </a:ext>
            </a:extLst>
          </p:cNvPr>
          <p:cNvSpPr>
            <a:spLocks noGrp="1"/>
          </p:cNvSpPr>
          <p:nvPr>
            <p:ph type="ctrTitle"/>
          </p:nvPr>
        </p:nvSpPr>
        <p:spPr bwMode="auto">
          <a:xfrm>
            <a:off x="1869101" y="448492"/>
            <a:ext cx="5519999" cy="1542760"/>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5: </a:t>
            </a:r>
          </a:p>
          <a:p>
            <a:pPr algn="ctr">
              <a:lnSpc>
                <a:spcPct val="150000"/>
              </a:lnSpc>
            </a:pP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VẬN DỤNG – PHÁT TRIỂN</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171185316"/>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5BD640-B0E4-4EB4-807F-8C7F084E7E7E}"/>
              </a:ext>
            </a:extLst>
          </p:cNvPr>
          <p:cNvSpPr>
            <a:spLocks noGrp="1"/>
          </p:cNvSpPr>
          <p:nvPr>
            <p:ph type="subTitle" idx="1"/>
          </p:nvPr>
        </p:nvSpPr>
        <p:spPr/>
        <p:txBody>
          <a:bodyPr/>
          <a:lstStyle/>
          <a:p>
            <a:endParaRPr lang="vi-VN"/>
          </a:p>
        </p:txBody>
      </p:sp>
      <p:pic>
        <p:nvPicPr>
          <p:cNvPr id="4" name="Picture 2" descr="F:\1-原创素材\1_mm1102\PPT\PPT_014\materaials\pageimg_g2.png">
            <a:extLst>
              <a:ext uri="{FF2B5EF4-FFF2-40B4-BE49-F238E27FC236}">
                <a16:creationId xmlns:a16="http://schemas.microsoft.com/office/drawing/2014/main" id="{104CA853-E497-4D69-8C92-65D34EACA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335" y="-327350"/>
            <a:ext cx="9269994" cy="5795047"/>
          </a:xfrm>
          <a:prstGeom prst="rect">
            <a:avLst/>
          </a:prstGeom>
          <a:noFill/>
          <a:extLst>
            <a:ext uri="{909E8E84-426E-40DD-AFC4-6F175D3DCCD1}">
              <a14:hiddenFill xmlns:a14="http://schemas.microsoft.com/office/drawing/2010/main">
                <a:solidFill>
                  <a:srgbClr val="FFFFFF"/>
                </a:solidFill>
              </a14:hiddenFill>
            </a:ext>
          </a:extLst>
        </p:spPr>
      </p:pic>
      <p:sp>
        <p:nvSpPr>
          <p:cNvPr id="5" name="MH_Other_2">
            <a:extLst>
              <a:ext uri="{FF2B5EF4-FFF2-40B4-BE49-F238E27FC236}">
                <a16:creationId xmlns:a16="http://schemas.microsoft.com/office/drawing/2014/main" id="{733A8307-AA5F-4F1A-9CAC-6936F696AF92}"/>
              </a:ext>
            </a:extLst>
          </p:cNvPr>
          <p:cNvSpPr/>
          <p:nvPr>
            <p:custDataLst>
              <p:tags r:id="rId1"/>
            </p:custDataLst>
          </p:nvPr>
        </p:nvSpPr>
        <p:spPr>
          <a:xfrm>
            <a:off x="3315381" y="387591"/>
            <a:ext cx="3773787" cy="937776"/>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600" dirty="0">
                <a:solidFill>
                  <a:srgbClr val="FFFFFF"/>
                </a:solidFill>
                <a:ea typeface="微软雅黑" panose="020B0503020204020204" pitchFamily="34" charset="-122"/>
              </a:rPr>
              <a:t>DẶN DÒ</a:t>
            </a:r>
            <a:endParaRPr lang="zh-CN" altLang="en-US" sz="3600" dirty="0">
              <a:solidFill>
                <a:srgbClr val="FFFFFF"/>
              </a:solidFill>
              <a:ea typeface="微软雅黑" panose="020B0503020204020204" pitchFamily="34" charset="-122"/>
            </a:endParaRPr>
          </a:p>
        </p:txBody>
      </p:sp>
      <p:sp>
        <p:nvSpPr>
          <p:cNvPr id="6" name="MH_SubTitle_1">
            <a:extLst>
              <a:ext uri="{FF2B5EF4-FFF2-40B4-BE49-F238E27FC236}">
                <a16:creationId xmlns:a16="http://schemas.microsoft.com/office/drawing/2014/main" id="{86EF579F-1329-4628-9052-1EA2D4224FAE}"/>
              </a:ext>
            </a:extLst>
          </p:cNvPr>
          <p:cNvSpPr/>
          <p:nvPr>
            <p:custDataLst>
              <p:tags r:id="rId2"/>
            </p:custDataLst>
          </p:nvPr>
        </p:nvSpPr>
        <p:spPr>
          <a:xfrm>
            <a:off x="2005616" y="1391608"/>
            <a:ext cx="6292934" cy="1604634"/>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just">
              <a:defRPr/>
            </a:pP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Hoàn</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thành</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bài</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đầy</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đủ</a:t>
            </a:r>
            <a:r>
              <a:rPr lang="en-US" altLang="zh-CN" sz="280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sz="2800">
                <a:solidFill>
                  <a:schemeClr val="tx1">
                    <a:lumMod val="50000"/>
                  </a:schemeClr>
                </a:solidFill>
              </a:rPr>
              <a:t>chuẩn bị đồ dùng cho tiết sau: Màu, bút chì, tẩy, sgk và vở BT Mĩ thuật</a:t>
            </a:r>
            <a:endPar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9464374"/>
      </p:ext>
    </p:extLst>
  </p:cSld>
  <p:clrMapOvr>
    <a:masterClrMapping/>
  </p:clrMapOvr>
  <mc:AlternateContent xmlns:mc="http://schemas.openxmlformats.org/markup-compatibility/2006" xmlns:p14="http://schemas.microsoft.com/office/powerpoint/2010/main">
    <mc:Choice Requires="p14">
      <p:transition spd="slow" p14:dur="2000" advTm="21660"/>
    </mc:Choice>
    <mc:Fallback xmlns="">
      <p:transition spd="slow" advTm="21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17"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16EF4-9F8D-4746-802E-89A1209891CC}"/>
              </a:ext>
            </a:extLst>
          </p:cNvPr>
          <p:cNvSpPr txBox="1"/>
          <p:nvPr/>
        </p:nvSpPr>
        <p:spPr>
          <a:xfrm>
            <a:off x="2320865" y="573718"/>
            <a:ext cx="4430809" cy="800219"/>
          </a:xfrm>
          <a:prstGeom prst="rect">
            <a:avLst/>
          </a:prstGeom>
          <a:noFill/>
        </p:spPr>
        <p:txBody>
          <a:bodyPr wrap="square" rtlCol="0">
            <a:spAutoFit/>
          </a:bodyPr>
          <a:lstStyle/>
          <a:p>
            <a:r>
              <a:rPr lang="en-US" sz="3200" dirty="0">
                <a:ln w="0"/>
                <a:solidFill>
                  <a:srgbClr val="0070C0"/>
                </a:solidFill>
                <a:effectLst>
                  <a:outerShdw blurRad="38100" dist="25400" dir="5400000" algn="ctr" rotWithShape="0">
                    <a:srgbClr val="6E747A">
                      <a:alpha val="43000"/>
                    </a:srgbClr>
                  </a:outerShdw>
                </a:effectLst>
                <a:latin typeface="Bahnschrift SemiLight SemiConde" panose="020B0502040204020203" pitchFamily="34" charset="0"/>
              </a:rPr>
              <a:t>YÊU CẦU CẦN ĐẠT </a:t>
            </a:r>
          </a:p>
          <a:p>
            <a:endParaRPr lang="vi-VN" dirty="0">
              <a:ln w="0"/>
              <a:solidFill>
                <a:srgbClr val="0070C0"/>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1007AFEF-BE75-4A19-A693-54F7E2A0F649}"/>
              </a:ext>
            </a:extLst>
          </p:cNvPr>
          <p:cNvSpPr txBox="1"/>
          <p:nvPr/>
        </p:nvSpPr>
        <p:spPr>
          <a:xfrm>
            <a:off x="1034257" y="1373937"/>
            <a:ext cx="7375657" cy="2818207"/>
          </a:xfrm>
          <a:prstGeom prst="rect">
            <a:avLst/>
          </a:prstGeom>
          <a:noFill/>
        </p:spPr>
        <p:txBody>
          <a:bodyPr wrap="square" rtlCol="0">
            <a:spAutoFit/>
          </a:bodyPr>
          <a:lstStyle/>
          <a:p>
            <a:pPr algn="just">
              <a:lnSpc>
                <a:spcPct val="150000"/>
              </a:lnSpc>
            </a:pPr>
            <a:r>
              <a:rPr lang="en-US" sz="1800" b="1">
                <a:solidFill>
                  <a:srgbClr val="002060"/>
                </a:solidFill>
                <a:latin typeface="#9Slide03 Ample" panose="02000000000000000000" pitchFamily="2" charset="0"/>
              </a:rPr>
              <a:t>-</a:t>
            </a:r>
            <a:r>
              <a:rPr lang="en-US" sz="1800"/>
              <a:t>Nêu được cách sắp xếp các hình cắt tạo không gian cho mô hình sản phẩm mĩ thuật.</a:t>
            </a:r>
            <a:endParaRPr lang="en-US" sz="1800" b="1" dirty="0">
              <a:solidFill>
                <a:srgbClr val="002060"/>
              </a:solidFill>
              <a:latin typeface="#9Slide03 Ample" panose="02000000000000000000" pitchFamily="2" charset="0"/>
            </a:endParaRPr>
          </a:p>
          <a:p>
            <a:pPr algn="just">
              <a:lnSpc>
                <a:spcPct val="150000"/>
              </a:lnSpc>
            </a:pPr>
            <a:r>
              <a:rPr lang="en-US" sz="1800" b="1">
                <a:solidFill>
                  <a:srgbClr val="002060"/>
                </a:solidFill>
                <a:latin typeface="#9Slide03 Ample" panose="02000000000000000000" pitchFamily="2" charset="0"/>
              </a:rPr>
              <a:t>- </a:t>
            </a:r>
            <a:r>
              <a:rPr lang="en-US" sz="1800"/>
              <a:t>Tạo được mô hình khu bảo tồn thiên nhiên bằng giấy bìa.</a:t>
            </a:r>
            <a:endParaRPr lang="vi-VN" sz="1800"/>
          </a:p>
          <a:p>
            <a:r>
              <a:rPr lang="en-US" sz="1800" b="1"/>
              <a:t>- </a:t>
            </a:r>
            <a:r>
              <a:rPr lang="en-US" sz="1800"/>
              <a:t>Chỉ ra được cách sắp xếp khoảng cách vị trí hình khối tạo không gian trong sản phẩm mĩ thuật </a:t>
            </a:r>
            <a:endParaRPr lang="vi-VN" sz="1800"/>
          </a:p>
          <a:p>
            <a:r>
              <a:rPr lang="en-US" sz="1800"/>
              <a:t>- Chia sẻ được ý nghĩa của việc bảo vệ động vật quý hiếm và thiên nhiên trong cuộc sống.</a:t>
            </a:r>
            <a:endParaRPr lang="vi-VN" sz="1800"/>
          </a:p>
          <a:p>
            <a:pPr algn="just">
              <a:lnSpc>
                <a:spcPct val="150000"/>
              </a:lnSpc>
            </a:pPr>
            <a:endParaRPr lang="en-GB" sz="1800" b="1" dirty="0">
              <a:solidFill>
                <a:srgbClr val="002060"/>
              </a:solidFill>
              <a:latin typeface="#9Slide03 Ample" panose="02000000000000000000" pitchFamily="2" charset="0"/>
            </a:endParaRPr>
          </a:p>
        </p:txBody>
      </p:sp>
    </p:spTree>
    <p:extLst>
      <p:ext uri="{BB962C8B-B14F-4D97-AF65-F5344CB8AC3E}">
        <p14:creationId xmlns:p14="http://schemas.microsoft.com/office/powerpoint/2010/main" val="462597565"/>
      </p:ext>
    </p:extLst>
  </p:cSld>
  <p:clrMapOvr>
    <a:masterClrMapping/>
  </p:clrMapOvr>
  <mc:AlternateContent xmlns:mc="http://schemas.openxmlformats.org/markup-compatibility/2006" xmlns:p14="http://schemas.microsoft.com/office/powerpoint/2010/main">
    <mc:Choice Requires="p14">
      <p:transition spd="slow" p14:dur="2000" advTm="25466"/>
    </mc:Choice>
    <mc:Fallback xmlns="">
      <p:transition spd="slow" advTm="254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C8C2CD5B-6EAD-4B4B-8AB5-B2893A7CC477}"/>
              </a:ext>
            </a:extLst>
          </p:cNvPr>
          <p:cNvSpPr/>
          <p:nvPr/>
        </p:nvSpPr>
        <p:spPr bwMode="auto">
          <a:xfrm>
            <a:off x="121927" y="114341"/>
            <a:ext cx="4184602" cy="434765"/>
          </a:xfrm>
          <a:prstGeom prst="rect">
            <a:avLst/>
          </a:prstGeom>
          <a:ln/>
        </p:spPr>
        <p:style>
          <a:lnRef idx="3">
            <a:schemeClr val="lt1"/>
          </a:lnRef>
          <a:fillRef idx="1">
            <a:schemeClr val="accent3"/>
          </a:fillRef>
          <a:effectRef idx="1">
            <a:schemeClr val="accent3"/>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rPr>
              <a:t>HOẠT ĐỘNG 1: KHÁM PHÁ</a:t>
            </a:r>
            <a:endParaRP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endParaRPr>
          </a:p>
        </p:txBody>
      </p:sp>
      <p:pic>
        <p:nvPicPr>
          <p:cNvPr id="2050" name="Picture 2" descr="kham-pha-8-khu-rung-noi-tieng-o-Viet-Nam-danh-cho-nhung-nguoi-yeu-thien-nhien-2">
            <a:extLst>
              <a:ext uri="{FF2B5EF4-FFF2-40B4-BE49-F238E27FC236}">
                <a16:creationId xmlns:a16="http://schemas.microsoft.com/office/drawing/2014/main" id="{796E9050-DCA2-40D8-8944-C2A08108A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98" y="1730560"/>
            <a:ext cx="4884229" cy="277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0CE98E30-3A88-40FE-9465-50ABECA2B90D}"/>
              </a:ext>
            </a:extLst>
          </p:cNvPr>
          <p:cNvSpPr txBox="1"/>
          <p:nvPr/>
        </p:nvSpPr>
        <p:spPr>
          <a:xfrm>
            <a:off x="291537" y="229953"/>
            <a:ext cx="7455177" cy="1384995"/>
          </a:xfrm>
          <a:prstGeom prst="rect">
            <a:avLst/>
          </a:prstGeom>
          <a:noFill/>
        </p:spPr>
        <p:txBody>
          <a:bodyPr wrap="square" rtlCol="0">
            <a:spAutoFit/>
          </a:bodyPr>
          <a:lstStyle/>
          <a:p>
            <a:r>
              <a:rPr lang="en-US"/>
              <a:t> </a:t>
            </a:r>
          </a:p>
          <a:p>
            <a:endParaRPr lang="en-US" i="1"/>
          </a:p>
          <a:p>
            <a:r>
              <a:rPr lang="en-US" i="1"/>
              <a:t>+Các loài động vật hoang dã thường sinh sống trong môi trường nào?</a:t>
            </a:r>
            <a:endParaRPr lang="vi-VN"/>
          </a:p>
          <a:p>
            <a:r>
              <a:rPr lang="en-US" i="1"/>
              <a:t>+ Cảnh vật ở môi trường sống đó thường có những gì?</a:t>
            </a:r>
          </a:p>
          <a:p>
            <a:endParaRPr lang="vi-VN"/>
          </a:p>
          <a:p>
            <a:r>
              <a:rPr lang="en-US" i="1"/>
              <a:t>+ Em còn biết những địa điểm nào khác là môi trường sống của động vật hoang dã?</a:t>
            </a:r>
            <a:endParaRPr lang="vi-VN" dirty="0"/>
          </a:p>
        </p:txBody>
      </p:sp>
      <p:sp>
        <p:nvSpPr>
          <p:cNvPr id="4" name="Rectangle: Rounded Corners 3">
            <a:extLst>
              <a:ext uri="{FF2B5EF4-FFF2-40B4-BE49-F238E27FC236}">
                <a16:creationId xmlns:a16="http://schemas.microsoft.com/office/drawing/2014/main" id="{B6D8FCDC-475D-4D90-AF4C-D4D1C7FE2B44}"/>
              </a:ext>
            </a:extLst>
          </p:cNvPr>
          <p:cNvSpPr/>
          <p:nvPr/>
        </p:nvSpPr>
        <p:spPr>
          <a:xfrm rot="602951">
            <a:off x="6037434" y="2373331"/>
            <a:ext cx="2541486" cy="243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a:t>Môi trường sống của các động vật hoang dã chủ yếu ở các khu vực núi, rừng đầm lầy,..</a:t>
            </a:r>
            <a:endParaRPr lang="vi-VN" sz="1600">
              <a:solidFill>
                <a:schemeClr val="tx1"/>
              </a:solidFill>
            </a:endParaRPr>
          </a:p>
        </p:txBody>
      </p:sp>
    </p:spTree>
    <p:custDataLst>
      <p:tags r:id="rId1"/>
    </p:custDataLst>
    <p:extLst>
      <p:ext uri="{BB962C8B-B14F-4D97-AF65-F5344CB8AC3E}">
        <p14:creationId xmlns:p14="http://schemas.microsoft.com/office/powerpoint/2010/main" val="178897089"/>
      </p:ext>
    </p:extLst>
  </p:cSld>
  <p:clrMapOvr>
    <a:masterClrMapping/>
  </p:clrMapOvr>
  <mc:AlternateContent xmlns:mc="http://schemas.openxmlformats.org/markup-compatibility/2006" xmlns:p14="http://schemas.microsoft.com/office/powerpoint/2010/main">
    <mc:Choice Requires="p14">
      <p:transition spd="slow" p14:dur="2000" advTm="41712"/>
    </mc:Choice>
    <mc:Fallback xmlns="">
      <p:transition spd="slow" advTm="41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C8C2CD5B-6EAD-4B4B-8AB5-B2893A7CC477}"/>
              </a:ext>
            </a:extLst>
          </p:cNvPr>
          <p:cNvSpPr/>
          <p:nvPr/>
        </p:nvSpPr>
        <p:spPr bwMode="auto">
          <a:xfrm>
            <a:off x="121927" y="114341"/>
            <a:ext cx="4184602" cy="434765"/>
          </a:xfrm>
          <a:prstGeom prst="rect">
            <a:avLst/>
          </a:prstGeom>
          <a:ln/>
        </p:spPr>
        <p:style>
          <a:lnRef idx="3">
            <a:schemeClr val="lt1"/>
          </a:lnRef>
          <a:fillRef idx="1">
            <a:schemeClr val="accent3"/>
          </a:fillRef>
          <a:effectRef idx="1">
            <a:schemeClr val="accent3"/>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rPr>
              <a:t>HOẠT ĐỘNG 1: KHÁM PHÁ</a:t>
            </a:r>
            <a:endParaRP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endParaRPr>
          </a:p>
        </p:txBody>
      </p:sp>
      <p:pic>
        <p:nvPicPr>
          <p:cNvPr id="3074" name="Picture 2" descr="kham-pha-8-khu-rung-noi-tieng-o-Viet-Nam-danh-cho-nhung-nguoi-yeu-thien-nhien-3">
            <a:extLst>
              <a:ext uri="{FF2B5EF4-FFF2-40B4-BE49-F238E27FC236}">
                <a16:creationId xmlns:a16="http://schemas.microsoft.com/office/drawing/2014/main" id="{9B1EB22B-B008-42A1-9E8E-1E0788FF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7" y="1641402"/>
            <a:ext cx="4129550" cy="309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57996" y="725922"/>
            <a:ext cx="6880752" cy="738664"/>
          </a:xfrm>
          <a:prstGeom prst="rect">
            <a:avLst/>
          </a:prstGeom>
        </p:spPr>
        <p:txBody>
          <a:bodyPr wrap="square">
            <a:spAutoFit/>
          </a:bodyPr>
          <a:lstStyle/>
          <a:p>
            <a:r>
              <a:rPr lang="en-US" i="1"/>
              <a:t>+Các loài động vật hoang dã thường sinh sống trong môi trường nào?</a:t>
            </a:r>
            <a:endParaRPr lang="vi-VN"/>
          </a:p>
          <a:p>
            <a:r>
              <a:rPr lang="en-US" i="1"/>
              <a:t>+ Cảnh vật ở môi trường sống đó thường có những gì?</a:t>
            </a:r>
            <a:endParaRPr lang="vi-VN"/>
          </a:p>
          <a:p>
            <a:r>
              <a:rPr lang="en-US" i="1"/>
              <a:t>+ Em còn biết những địa điểm nào khác là môi trường sống của động vật hoang dã</a:t>
            </a:r>
            <a:endParaRPr lang="vi-VN" dirty="0"/>
          </a:p>
        </p:txBody>
      </p:sp>
      <p:sp>
        <p:nvSpPr>
          <p:cNvPr id="7" name="Rectangle: Rounded Corners 3">
            <a:extLst>
              <a:ext uri="{FF2B5EF4-FFF2-40B4-BE49-F238E27FC236}">
                <a16:creationId xmlns:a16="http://schemas.microsoft.com/office/drawing/2014/main" id="{B6D8FCDC-475D-4D90-AF4C-D4D1C7FE2B44}"/>
              </a:ext>
            </a:extLst>
          </p:cNvPr>
          <p:cNvSpPr/>
          <p:nvPr/>
        </p:nvSpPr>
        <p:spPr>
          <a:xfrm rot="418924">
            <a:off x="5691883" y="2061379"/>
            <a:ext cx="2474416" cy="2780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a:t>Vinpearl Safari Phú Quốc, vườn bách thú, các trung tâm cứu hộ động vật..</a:t>
            </a:r>
            <a:endParaRPr lang="vi-VN" sz="1600" dirty="0">
              <a:solidFill>
                <a:schemeClr val="tx1"/>
              </a:solidFill>
            </a:endParaRPr>
          </a:p>
        </p:txBody>
      </p:sp>
    </p:spTree>
    <p:custDataLst>
      <p:tags r:id="rId1"/>
    </p:custDataLst>
    <p:extLst>
      <p:ext uri="{BB962C8B-B14F-4D97-AF65-F5344CB8AC3E}">
        <p14:creationId xmlns:p14="http://schemas.microsoft.com/office/powerpoint/2010/main" val="255939035"/>
      </p:ext>
    </p:extLst>
  </p:cSld>
  <p:clrMapOvr>
    <a:masterClrMapping/>
  </p:clrMapOvr>
  <mc:AlternateContent xmlns:mc="http://schemas.openxmlformats.org/markup-compatibility/2006" xmlns:p14="http://schemas.microsoft.com/office/powerpoint/2010/main">
    <mc:Choice Requires="p14">
      <p:transition spd="slow" p14:dur="2000" advTm="22347"/>
    </mc:Choice>
    <mc:Fallback xmlns="">
      <p:transition spd="slow" advTm="22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5552" y="632379"/>
            <a:ext cx="4294800" cy="792600"/>
          </a:xfrm>
        </p:spPr>
        <p:txBody>
          <a:bodyPr/>
          <a:lstStyle/>
          <a:p>
            <a:r>
              <a:rPr lang="en-US" sz="6600">
                <a:solidFill>
                  <a:schemeClr val="tx1">
                    <a:lumMod val="60000"/>
                    <a:lumOff val="40000"/>
                  </a:schemeClr>
                </a:solidFill>
              </a:rPr>
              <a:t>GHI NHỚ</a:t>
            </a:r>
            <a:endParaRPr lang="vi-VN" sz="6600">
              <a:solidFill>
                <a:schemeClr val="tx1">
                  <a:lumMod val="60000"/>
                  <a:lumOff val="40000"/>
                </a:schemeClr>
              </a:solidFill>
            </a:endParaRPr>
          </a:p>
        </p:txBody>
      </p:sp>
      <p:sp>
        <p:nvSpPr>
          <p:cNvPr id="3" name="Subtitle 2"/>
          <p:cNvSpPr>
            <a:spLocks noGrp="1"/>
          </p:cNvSpPr>
          <p:nvPr>
            <p:ph type="subTitle" idx="1"/>
          </p:nvPr>
        </p:nvSpPr>
        <p:spPr/>
        <p:txBody>
          <a:bodyPr/>
          <a:lstStyle/>
          <a:p>
            <a:endParaRPr lang="vi-VN"/>
          </a:p>
        </p:txBody>
      </p:sp>
      <p:sp>
        <p:nvSpPr>
          <p:cNvPr id="4" name="Wave 3">
            <a:extLst>
              <a:ext uri="{FF2B5EF4-FFF2-40B4-BE49-F238E27FC236}">
                <a16:creationId xmlns:a16="http://schemas.microsoft.com/office/drawing/2014/main" id="{2CBE0B83-EB05-4721-8960-432ED0D776A2}"/>
              </a:ext>
            </a:extLst>
          </p:cNvPr>
          <p:cNvSpPr/>
          <p:nvPr/>
        </p:nvSpPr>
        <p:spPr>
          <a:xfrm>
            <a:off x="195210" y="285996"/>
            <a:ext cx="8774130" cy="503085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lumMod val="50000"/>
                  </a:schemeClr>
                </a:solidFill>
              </a:rPr>
              <a:t>  </a:t>
            </a:r>
            <a:r>
              <a:rPr lang="en-US" sz="2400" i="1">
                <a:solidFill>
                  <a:schemeClr val="tx1">
                    <a:lumMod val="50000"/>
                  </a:schemeClr>
                </a:solidFill>
              </a:rPr>
              <a:t>-Môi trường sống của động vật hoang dã là rừng nguyên sinh, rừng nhiệt đới, sa mạc, núi cao, vùng băng tuyết. cảnh vật thường rất hoang sơ, môi trường trong lành không bị ô nhiễm</a:t>
            </a:r>
            <a:endParaRPr lang="vi-VN" sz="2400">
              <a:solidFill>
                <a:schemeClr val="tx1">
                  <a:lumMod val="50000"/>
                </a:schemeClr>
              </a:solidFill>
            </a:endParaRPr>
          </a:p>
          <a:p>
            <a:r>
              <a:rPr lang="en-US" sz="2400" i="1">
                <a:solidFill>
                  <a:schemeClr val="tx1">
                    <a:lumMod val="50000"/>
                  </a:schemeClr>
                </a:solidFill>
              </a:rPr>
              <a:t>- Địa điểm khác là môi trường sống của động vật hoang dã: Vinpearl Safari Phú Quốc, vườn bách thú, các trung tâm cứu hộ động vật..</a:t>
            </a:r>
            <a:endParaRPr lang="vi-VN" sz="2400" dirty="0">
              <a:solidFill>
                <a:schemeClr val="tx1">
                  <a:lumMod val="50000"/>
                </a:schemeClr>
              </a:solidFill>
            </a:endParaRPr>
          </a:p>
        </p:txBody>
      </p:sp>
    </p:spTree>
    <p:extLst>
      <p:ext uri="{BB962C8B-B14F-4D97-AF65-F5344CB8AC3E}">
        <p14:creationId xmlns:p14="http://schemas.microsoft.com/office/powerpoint/2010/main" val="396436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1435834" y="2046591"/>
            <a:ext cx="6665296" cy="1050318"/>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2: </a:t>
            </a:r>
          </a:p>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KIẾN TẠO KIẾN THỨC – KĨ NĂNG</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060357938"/>
      </p:ext>
    </p:extLst>
  </p:cSld>
  <p:clrMapOvr>
    <a:masterClrMapping/>
  </p:clrMapOvr>
  <mc:AlternateContent xmlns:mc="http://schemas.openxmlformats.org/markup-compatibility/2006" xmlns:p14="http://schemas.microsoft.com/office/powerpoint/2010/main">
    <mc:Choice Requires="p14">
      <p:transition spd="slow" p14:dur="2000" advTm="5420"/>
    </mc:Choice>
    <mc:Fallback xmlns="">
      <p:transition spd="slow" advTm="54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682" y="1161899"/>
            <a:ext cx="3094075" cy="2031325"/>
          </a:xfrm>
          <a:prstGeom prst="rect">
            <a:avLst/>
          </a:prstGeom>
        </p:spPr>
        <p:txBody>
          <a:bodyPr wrap="square">
            <a:spAutoFit/>
          </a:bodyPr>
          <a:lstStyle/>
          <a:p>
            <a:r>
              <a:rPr lang="en-US" sz="1800" kern="800">
                <a:latin typeface="Times New Roman" panose="02020603050405020304" pitchFamily="18" charset="0"/>
                <a:ea typeface="Times New Roman" panose="02020603050405020304" pitchFamily="18" charset="0"/>
                <a:cs typeface="Arial" panose="020B0604020202020204" pitchFamily="34" charset="0"/>
              </a:rPr>
              <a:t>+ Nêu các bước tạo mô hình khu bảo tồn thiên nhiên?</a:t>
            </a:r>
            <a:endParaRPr lang="vi-VN" sz="1800" kern="800">
              <a:latin typeface=".VnTime" panose="020B7200000000000000" pitchFamily="34" charset="0"/>
              <a:ea typeface="Times New Roman" panose="02020603050405020304" pitchFamily="18" charset="0"/>
              <a:cs typeface="Arial" panose="020B0604020202020204" pitchFamily="34" charset="0"/>
            </a:endParaRPr>
          </a:p>
          <a:p>
            <a:r>
              <a:rPr lang="en-US" sz="1800" kern="800">
                <a:latin typeface="Times New Roman" panose="02020603050405020304" pitchFamily="18" charset="0"/>
                <a:ea typeface="Times New Roman" panose="02020603050405020304" pitchFamily="18" charset="0"/>
                <a:cs typeface="Arial" panose="020B0604020202020204" pitchFamily="34" charset="0"/>
              </a:rPr>
              <a:t>+Vẽ và cắt các cảnh vật trong khu bảo tồn được thực hiện ở bước nào?</a:t>
            </a:r>
            <a:endParaRPr lang="vi-VN" sz="1800" kern="800">
              <a:latin typeface=".VnTime" panose="020B7200000000000000" pitchFamily="34" charset="0"/>
              <a:ea typeface="Times New Roman" panose="02020603050405020304" pitchFamily="18" charset="0"/>
              <a:cs typeface="Arial" panose="020B0604020202020204" pitchFamily="34" charset="0"/>
            </a:endParaRPr>
          </a:p>
          <a:p>
            <a:r>
              <a:rPr lang="en-US" sz="1800" kern="800">
                <a:latin typeface="Times New Roman" panose="02020603050405020304" pitchFamily="18" charset="0"/>
                <a:ea typeface="Times New Roman" panose="02020603050405020304" pitchFamily="18" charset="0"/>
                <a:cs typeface="Arial" panose="020B0604020202020204" pitchFamily="34" charset="0"/>
              </a:rPr>
              <a:t>+ Bước tiếp theo sau khi sắp xếp cảnh vật là gì?</a:t>
            </a:r>
            <a:endParaRPr lang="vi-VN" sz="1800" kern="800">
              <a:latin typeface=".VnTime" panose="020B7200000000000000"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451757" y="163992"/>
            <a:ext cx="5245247" cy="4763750"/>
          </a:xfrm>
          <a:prstGeom prst="rect">
            <a:avLst/>
          </a:prstGeom>
        </p:spPr>
      </p:pic>
      <p:sp>
        <p:nvSpPr>
          <p:cNvPr id="6" name="Rectangle 5"/>
          <p:cNvSpPr/>
          <p:nvPr/>
        </p:nvSpPr>
        <p:spPr>
          <a:xfrm>
            <a:off x="894000" y="422804"/>
            <a:ext cx="1830950" cy="523220"/>
          </a:xfrm>
          <a:prstGeom prst="rect">
            <a:avLst/>
          </a:prstGeom>
        </p:spPr>
        <p:txBody>
          <a:bodyPr wrap="none">
            <a:spAutoFit/>
          </a:bodyPr>
          <a:lstStyle/>
          <a:p>
            <a:r>
              <a:rPr lang="en-US" sz="2800" i="1">
                <a:solidFill>
                  <a:srgbClr val="C00000"/>
                </a:solidFill>
                <a:latin typeface="Times New Roman" panose="02020603050405020304" pitchFamily="18" charset="0"/>
                <a:cs typeface="Times New Roman" panose="02020603050405020304" pitchFamily="18" charset="0"/>
              </a:rPr>
              <a:t>Thảo luận  </a:t>
            </a:r>
            <a:endParaRPr lang="vi-VN" sz="280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3353153"/>
      </p:ext>
    </p:extLst>
  </p:cSld>
  <p:clrMapOvr>
    <a:masterClrMapping/>
  </p:clrMapOvr>
  <mc:AlternateContent xmlns:mc="http://schemas.openxmlformats.org/markup-compatibility/2006" xmlns:p14="http://schemas.microsoft.com/office/powerpoint/2010/main">
    <mc:Choice Requires="p14">
      <p:transition spd="slow" p14:dur="2000" advTm="166798"/>
    </mc:Choice>
    <mc:Fallback xmlns="">
      <p:transition spd="slow" advTm="166798"/>
    </mc:Fallback>
  </mc:AlternateContent>
  <p:extLst>
    <p:ext uri="{E180D4A7-C9FB-4DFB-919C-405C955672EB}">
      <p14:showEvtLst xmlns:p14="http://schemas.microsoft.com/office/powerpoint/2010/main">
        <p14:playEvt time="17324" objId="2"/>
        <p14:triggerEvt type="onClick" time="17324" objId="2"/>
        <p14:stopEvt time="163259" objId="2"/>
        <p14:playEvt time="164853" objId="2"/>
        <p14:stopEvt time="165968"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3D6A9F00-C00D-4B85-8D01-1C5B7D2CB345}"/>
              </a:ext>
            </a:extLst>
          </p:cNvPr>
          <p:cNvSpPr/>
          <p:nvPr/>
        </p:nvSpPr>
        <p:spPr bwMode="auto">
          <a:xfrm>
            <a:off x="1498678" y="587465"/>
            <a:ext cx="6819598" cy="619431"/>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CÁC BƯỚC LÀM MÔ HÌNH</a:t>
            </a:r>
            <a:endParaRPr sz="36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
        <p:nvSpPr>
          <p:cNvPr id="4" name="Rectangle 3"/>
          <p:cNvSpPr/>
          <p:nvPr/>
        </p:nvSpPr>
        <p:spPr>
          <a:xfrm>
            <a:off x="775697" y="1658202"/>
            <a:ext cx="8265561" cy="2246769"/>
          </a:xfrm>
          <a:prstGeom prst="rect">
            <a:avLst/>
          </a:prstGeom>
        </p:spPr>
        <p:txBody>
          <a:bodyPr wrap="square">
            <a:spAutoFit/>
          </a:bodyPr>
          <a:lstStyle/>
          <a:p>
            <a:r>
              <a:rPr lang="vi-VN" sz="2800">
                <a:solidFill>
                  <a:schemeClr val="tx1">
                    <a:lumMod val="50000"/>
                  </a:schemeClr>
                </a:solidFill>
              </a:rPr>
              <a:t>B1:Tạo và trang trí nền không gian ở phía xa của khu của khu bảo tồn.</a:t>
            </a:r>
          </a:p>
          <a:p>
            <a:r>
              <a:rPr lang="vi-VN" sz="2800">
                <a:solidFill>
                  <a:schemeClr val="tx1">
                    <a:lumMod val="50000"/>
                  </a:schemeClr>
                </a:solidFill>
              </a:rPr>
              <a:t>B2: Vẽ và cắt hình các cảnh vật trong khu bảo tồn.</a:t>
            </a:r>
          </a:p>
          <a:p>
            <a:r>
              <a:rPr lang="vi-VN" sz="2800">
                <a:solidFill>
                  <a:schemeClr val="tx1">
                    <a:lumMod val="50000"/>
                  </a:schemeClr>
                </a:solidFill>
              </a:rPr>
              <a:t>B3: Sắp xếp cảnh vật tạo mô hình khu bảo tồn.</a:t>
            </a:r>
          </a:p>
          <a:p>
            <a:r>
              <a:rPr lang="vi-VN" sz="2800">
                <a:solidFill>
                  <a:schemeClr val="tx1">
                    <a:lumMod val="50000"/>
                  </a:schemeClr>
                </a:solidFill>
              </a:rPr>
              <a:t>B4: Trang trí thêm để hoàn thiện mô hình.</a:t>
            </a:r>
          </a:p>
        </p:txBody>
      </p:sp>
    </p:spTree>
    <p:custDataLst>
      <p:tags r:id="rId1"/>
    </p:custDataLst>
    <p:extLst>
      <p:ext uri="{BB962C8B-B14F-4D97-AF65-F5344CB8AC3E}">
        <p14:creationId xmlns:p14="http://schemas.microsoft.com/office/powerpoint/2010/main" val="3887732082"/>
      </p:ext>
    </p:extLst>
  </p:cSld>
  <p:clrMapOvr>
    <a:masterClrMapping/>
  </p:clrMapOvr>
  <mc:AlternateContent xmlns:mc="http://schemas.openxmlformats.org/markup-compatibility/2006" xmlns:p14="http://schemas.microsoft.com/office/powerpoint/2010/main">
    <mc:Choice Requires="p14">
      <p:transition spd="slow" p14:dur="2000" advTm="44151"/>
    </mc:Choice>
    <mc:Fallback xmlns="">
      <p:transition spd="slow" advTm="441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pyright Notice">
            <a:extLst>
              <a:ext uri="{FF2B5EF4-FFF2-40B4-BE49-F238E27FC236}">
                <a16:creationId xmlns:a16="http://schemas.microsoft.com/office/drawing/2014/main" id="{33C64236-6F03-43AE-8B62-71A04953B979}"/>
              </a:ext>
            </a:extLst>
          </p:cNvPr>
          <p:cNvSpPr/>
          <p:nvPr/>
        </p:nvSpPr>
        <p:spPr bwMode="auto">
          <a:xfrm>
            <a:off x="138535" y="131699"/>
            <a:ext cx="5538019" cy="373209"/>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MÔ HÌNH THAM KHẢO</a:t>
            </a:r>
            <a:endParaRPr sz="20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51866" y="969282"/>
            <a:ext cx="4422258" cy="3694203"/>
          </a:xfrm>
          <a:prstGeom prst="rect">
            <a:avLst/>
          </a:prstGeom>
        </p:spPr>
      </p:pic>
      <p:pic>
        <p:nvPicPr>
          <p:cNvPr id="2050" name="Picture 2" descr="Phân tích - đánh gi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571" y="644520"/>
            <a:ext cx="3257476" cy="40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58182"/>
      </p:ext>
    </p:extLst>
  </p:cSld>
  <p:clrMapOvr>
    <a:masterClrMapping/>
  </p:clrMapOvr>
  <mc:AlternateContent xmlns:mc="http://schemas.openxmlformats.org/markup-compatibility/2006" xmlns:p14="http://schemas.microsoft.com/office/powerpoint/2010/main">
    <mc:Choice Requires="p14">
      <p:transition spd="slow" p14:dur="2000" advTm="19282"/>
    </mc:Choice>
    <mc:Fallback xmlns="">
      <p:transition spd="slow" advTm="19282"/>
    </mc:Fallback>
  </mc:AlternateContent>
  <p:extLst>
    <p:ext uri="{3A86A75C-4F4B-4683-9AE1-C65F6400EC91}">
      <p14:laserTraceLst xmlns:p14="http://schemas.microsoft.com/office/powerpoint/2010/main">
        <p14:tracePtLst>
          <p14:tracePt t="1287" x="57150" y="4965700"/>
          <p14:tracePt t="1296" x="95250" y="4959350"/>
          <p14:tracePt t="1304" x="139700" y="4953000"/>
          <p14:tracePt t="1316" x="171450" y="4946650"/>
          <p14:tracePt t="1321" x="209550" y="4933950"/>
          <p14:tracePt t="1325" x="230188" y="4933950"/>
          <p14:tracePt t="1335" x="255588" y="4926013"/>
          <p14:tracePt t="1341" x="274638" y="4919663"/>
          <p14:tracePt t="1351" x="300038" y="4913313"/>
          <p14:tracePt t="1357" x="319088" y="4906963"/>
          <p14:tracePt t="1370" x="331788" y="4906963"/>
          <p14:tracePt t="1373" x="338138" y="4900613"/>
          <p14:tracePt t="1386" x="350838" y="4900613"/>
          <p14:tracePt t="1388" x="350838" y="4894263"/>
          <p14:tracePt t="1399" x="357188" y="4894263"/>
          <p14:tracePt t="1403" x="363538" y="4894263"/>
          <p14:tracePt t="1419" x="369888" y="4894263"/>
          <p14:tracePt t="1431" x="376238" y="4887913"/>
          <p14:tracePt t="1445" x="382588" y="4881563"/>
          <p14:tracePt t="1459" x="388938" y="4875213"/>
          <p14:tracePt t="1467" x="395288" y="4875213"/>
          <p14:tracePt t="1473" x="395288" y="4868863"/>
          <p14:tracePt t="1483" x="401638" y="4862513"/>
          <p14:tracePt t="1489" x="407988" y="4862513"/>
          <p14:tracePt t="1499" x="414338" y="4856163"/>
          <p14:tracePt t="1505" x="414338" y="4843463"/>
          <p14:tracePt t="1516" x="420688" y="4843463"/>
          <p14:tracePt t="1521" x="427038" y="4830763"/>
          <p14:tracePt t="1531" x="433388" y="4818063"/>
          <p14:tracePt t="1536" x="439738" y="4811713"/>
          <p14:tracePt t="1545" x="446088" y="4799013"/>
          <p14:tracePt t="1551" x="452438" y="4779963"/>
          <p14:tracePt t="1559" x="458788" y="4767263"/>
          <p14:tracePt t="1567" x="471488" y="4754563"/>
          <p14:tracePt t="1574" x="484188" y="4735513"/>
          <p14:tracePt t="1585" x="503238" y="4722813"/>
          <p14:tracePt t="1590" x="509588" y="4710113"/>
          <p14:tracePt t="1603" x="522288" y="4691063"/>
          <p14:tracePt t="1607" x="534988" y="4678363"/>
          <p14:tracePt t="1617" x="554038" y="4659313"/>
          <p14:tracePt t="1620" x="566738" y="4652963"/>
          <p14:tracePt t="1631" x="585788" y="4633913"/>
          <p14:tracePt t="1636" x="598488" y="4621213"/>
          <p14:tracePt t="1651" x="617538" y="4608513"/>
          <p14:tracePt t="1654" x="636588" y="4589463"/>
          <p14:tracePt t="1667" x="655638" y="4576763"/>
          <p14:tracePt t="1668" x="661988" y="4570413"/>
          <p14:tracePt t="1681" x="668338" y="4557713"/>
          <p14:tracePt t="1685" x="688975" y="4538663"/>
          <p14:tracePt t="1690" x="695325" y="4532313"/>
          <p14:tracePt t="1700" x="701675" y="4525963"/>
          <p14:tracePt t="1707" x="714375" y="4513263"/>
          <p14:tracePt t="1717" x="720725" y="4498975"/>
          <p14:tracePt t="1723" x="727075" y="4498975"/>
          <p14:tracePt t="1733" x="739775" y="4492625"/>
          <p14:tracePt t="1739" x="746125" y="4479925"/>
          <p14:tracePt t="1749" x="752475" y="4473575"/>
          <p14:tracePt t="1755" x="758825" y="4473575"/>
          <p14:tracePt t="1767" x="765175" y="4467225"/>
          <p14:tracePt t="1769" x="771525" y="4460875"/>
          <p14:tracePt t="1780" x="777875" y="4454525"/>
          <p14:tracePt t="1785" x="784225" y="4454525"/>
          <p14:tracePt t="1795" x="790575" y="4448175"/>
          <p14:tracePt t="1801" x="796925" y="4441825"/>
          <p14:tracePt t="1809" x="803275" y="4435475"/>
          <p14:tracePt t="1824" x="809625" y="4429125"/>
          <p14:tracePt t="1835" x="815975" y="4429125"/>
          <p14:tracePt t="1840" x="815975" y="4422775"/>
          <p14:tracePt t="1865" x="822325" y="4416425"/>
          <p14:tracePt t="1870" x="828675" y="4410075"/>
          <p14:tracePt t="1887" x="835025" y="4410075"/>
          <p14:tracePt t="1980" x="841375" y="4410075"/>
          <p14:tracePt t="2010" x="847725" y="4410075"/>
          <p14:tracePt t="2028" x="854075" y="4410075"/>
          <p14:tracePt t="2044" x="860425" y="4410075"/>
          <p14:tracePt t="2051" x="866775" y="4410075"/>
          <p14:tracePt t="2067" x="873125" y="4416425"/>
          <p14:tracePt t="2073" x="879475" y="4416425"/>
          <p14:tracePt t="2088" x="885825" y="4422775"/>
          <p14:tracePt t="2100" x="892175" y="4429125"/>
          <p14:tracePt t="2105" x="898525" y="4429125"/>
          <p14:tracePt t="2121" x="898525" y="4435475"/>
          <p14:tracePt t="2131" x="904875" y="4441825"/>
          <p14:tracePt t="2137" x="911225" y="4448175"/>
          <p14:tracePt t="2152" x="917575" y="4448175"/>
          <p14:tracePt t="2160" x="923925" y="4454525"/>
          <p14:tracePt t="2168" x="923925" y="4460875"/>
          <p14:tracePt t="2175" x="930275" y="4460875"/>
          <p14:tracePt t="2185" x="936625" y="4467225"/>
          <p14:tracePt t="2190" x="942975" y="4473575"/>
          <p14:tracePt t="2207" x="949325" y="4479925"/>
          <p14:tracePt t="2216" x="955675" y="4479925"/>
          <p14:tracePt t="2245" x="962025" y="4479925"/>
          <p14:tracePt t="2262" x="968375" y="4479925"/>
          <p14:tracePt t="2290" x="974725" y="4479925"/>
          <p14:tracePt t="2306" x="981075" y="4479925"/>
          <p14:tracePt t="2323" x="987425" y="4479925"/>
          <p14:tracePt t="2338" x="987425" y="4473575"/>
          <p14:tracePt t="2355" x="993775" y="4473575"/>
          <p14:tracePt t="2368" x="1000125" y="4473575"/>
          <p14:tracePt t="2384" x="1000125" y="4467225"/>
          <p14:tracePt t="2396" x="1006475" y="4467225"/>
          <p14:tracePt t="2438" x="1006475" y="4460875"/>
          <p14:tracePt t="2541" x="1006475" y="4454525"/>
          <p14:tracePt t="2549" x="1012825" y="4454525"/>
          <p14:tracePt t="2556" x="1012825" y="4448175"/>
          <p14:tracePt t="2567" x="1019175" y="4441825"/>
          <p14:tracePt t="2573" x="1019175" y="4435475"/>
          <p14:tracePt t="2586" x="1019175" y="4429125"/>
          <p14:tracePt t="2600" x="1019175" y="4422775"/>
          <p14:tracePt t="2615" x="1019175" y="4410075"/>
          <p14:tracePt t="2618" x="1025525" y="4403725"/>
          <p14:tracePt t="2635" x="1025525" y="4397375"/>
          <p14:tracePt t="2650" x="1025525" y="4391025"/>
          <p14:tracePt t="2660" x="1031875" y="4384675"/>
          <p14:tracePt t="2666" x="1031875" y="4371975"/>
          <p14:tracePt t="2683" x="1038225" y="4365625"/>
          <p14:tracePt t="2688" x="1038225" y="4359275"/>
          <p14:tracePt t="2704" x="1038225" y="4352925"/>
          <p14:tracePt t="2716" x="1044575" y="4346575"/>
          <p14:tracePt t="2720" x="1044575" y="4340225"/>
          <p14:tracePt t="2730" x="1050925" y="4340225"/>
          <p14:tracePt t="2735" x="1050925" y="4333875"/>
          <p14:tracePt t="2748" x="1057275" y="4327525"/>
          <p14:tracePt t="2750" x="1063625" y="4327525"/>
          <p14:tracePt t="2764" x="1063625" y="4321175"/>
          <p14:tracePt t="2767" x="1069975" y="4314825"/>
          <p14:tracePt t="2776" x="1069975" y="4308475"/>
          <p14:tracePt t="2784" x="1076325" y="4308475"/>
          <p14:tracePt t="2791" x="1082675" y="4302125"/>
          <p14:tracePt t="2800" x="1082675" y="4295775"/>
          <p14:tracePt t="2805" x="1089025" y="4295775"/>
          <p14:tracePt t="2817" x="1095375" y="4289425"/>
          <p14:tracePt t="2820" x="1101725" y="4276725"/>
          <p14:tracePt t="2837" x="1114425" y="4264025"/>
          <p14:tracePt t="2850" x="1127125" y="4257675"/>
          <p14:tracePt t="2853" x="1127125" y="4244975"/>
          <p14:tracePt t="2865" x="1133475" y="4244975"/>
          <p14:tracePt t="2868" x="1147763" y="4238625"/>
          <p14:tracePt t="2880" x="1147763" y="4232275"/>
          <p14:tracePt t="2886" x="1154113" y="4225925"/>
          <p14:tracePt t="2890" x="1160463" y="4225925"/>
          <p14:tracePt t="2899" x="1166813" y="4219575"/>
          <p14:tracePt t="2906" x="1166813" y="4213225"/>
          <p14:tracePt t="2917" x="1173163" y="4213225"/>
          <p14:tracePt t="2923" x="1179513" y="4206875"/>
          <p14:tracePt t="2948" x="1185863" y="4200525"/>
          <p14:tracePt t="2961" x="1192213" y="4200525"/>
          <p14:tracePt t="2978" x="1198563" y="4194175"/>
          <p14:tracePt t="2996" x="1204913" y="4187825"/>
          <p14:tracePt t="3000" x="1211263" y="4181475"/>
          <p14:tracePt t="3017" x="1217613" y="4175125"/>
          <p14:tracePt t="3026" x="1223963" y="4168775"/>
          <p14:tracePt t="3034" x="1230313" y="4168775"/>
          <p14:tracePt t="3038" x="1230313" y="4162425"/>
          <p14:tracePt t="3049" x="1236663" y="4162425"/>
          <p14:tracePt t="3054" x="1243013" y="4156075"/>
          <p14:tracePt t="3079" x="1249363" y="4149725"/>
          <p14:tracePt t="3086" x="1255713" y="4149725"/>
          <p14:tracePt t="3098" x="1262063" y="4149725"/>
          <p14:tracePt t="3104" x="1262063" y="4143375"/>
          <p14:tracePt t="3114" x="1268413" y="4143375"/>
          <p14:tracePt t="3117" x="1274763" y="4137025"/>
          <p14:tracePt t="3134" x="1281113" y="4130675"/>
          <p14:tracePt t="3146" x="1287463" y="4124325"/>
          <p14:tracePt t="3152" x="1287463" y="4117975"/>
          <p14:tracePt t="3157" x="1293813" y="4117975"/>
          <p14:tracePt t="3169" x="1300163" y="4117975"/>
          <p14:tracePt t="3173" x="1306513" y="4111625"/>
          <p14:tracePt t="3184" x="1306513" y="4105275"/>
          <p14:tracePt t="3186" x="1312863" y="4105275"/>
          <p14:tracePt t="3199" x="1319213" y="4105275"/>
          <p14:tracePt t="3204" x="1319213" y="4098925"/>
          <p14:tracePt t="3214" x="1325563" y="4092575"/>
          <p14:tracePt t="3218" x="1331913" y="4086225"/>
          <p14:tracePt t="3230" x="1338263" y="4086225"/>
          <p14:tracePt t="3235" x="1338263" y="4079875"/>
          <p14:tracePt t="3248" x="1344613" y="4073525"/>
          <p14:tracePt t="3250" x="1357313" y="4073525"/>
          <p14:tracePt t="3256" x="1357313" y="4065588"/>
          <p14:tracePt t="3267" x="1370013" y="4059238"/>
          <p14:tracePt t="3273" x="1382713" y="4052888"/>
          <p14:tracePt t="3282" x="1382713" y="4040188"/>
          <p14:tracePt t="3288" x="1401763" y="4040188"/>
          <p14:tracePt t="3298" x="1414463" y="4033838"/>
          <p14:tracePt t="3304" x="1433513" y="4027488"/>
          <p14:tracePt t="3316" x="1446213" y="4021138"/>
          <p14:tracePt t="3320" x="1465263" y="4002088"/>
          <p14:tracePt t="3329" x="1484313" y="3995738"/>
          <p14:tracePt t="3335" x="1503363" y="3989388"/>
          <p14:tracePt t="3348" x="1522413" y="3976688"/>
          <p14:tracePt t="3351" x="1535113" y="3970338"/>
          <p14:tracePt t="3364" x="1554163" y="3963988"/>
          <p14:tracePt t="3366" x="1573213" y="3963988"/>
          <p14:tracePt t="3376" x="1579563" y="3957638"/>
          <p14:tracePt t="3384" x="1592263" y="3951288"/>
          <p14:tracePt t="3392" x="1598613" y="3944938"/>
          <p14:tracePt t="3399" x="1606550" y="3938588"/>
          <p14:tracePt t="3416" x="1612900" y="3938588"/>
          <p14:tracePt t="3420" x="1619250" y="3932238"/>
          <p14:tracePt t="3432" x="1619250" y="3925888"/>
          <p14:tracePt t="3436" x="1625600" y="3925888"/>
          <p14:tracePt t="3448" x="1638300" y="3919538"/>
          <p14:tracePt t="3454" x="1638300" y="3913188"/>
          <p14:tracePt t="3464" x="1644650" y="3906838"/>
          <p14:tracePt t="3469" x="1651000" y="3906838"/>
          <p14:tracePt t="3480" x="1657350" y="3900488"/>
          <p14:tracePt t="3484" x="1657350" y="3894138"/>
          <p14:tracePt t="3493" x="1663700" y="3894138"/>
          <p14:tracePt t="3499" x="1670050" y="3887788"/>
          <p14:tracePt t="3506" x="1670050" y="3881438"/>
          <p14:tracePt t="3516" x="1682750" y="3875088"/>
          <p14:tracePt t="3523" x="1701800" y="3868738"/>
          <p14:tracePt t="3532" x="1720850" y="3862388"/>
          <p14:tracePt t="3538" x="1733550" y="3849688"/>
          <p14:tracePt t="3548" x="1746250" y="3843338"/>
          <p14:tracePt t="3554" x="1765300" y="3830638"/>
          <p14:tracePt t="3564" x="1784350" y="3811588"/>
          <p14:tracePt t="3568" x="1790700" y="3805238"/>
          <p14:tracePt t="3581" x="1809750" y="3792538"/>
          <p14:tracePt t="3585" x="1828800" y="3779838"/>
          <p14:tracePt t="3598" x="1841500" y="3779838"/>
          <p14:tracePt t="3600" x="1860550" y="3767138"/>
          <p14:tracePt t="3614" x="1866900" y="3760788"/>
          <p14:tracePt t="3616" x="1879600" y="3754438"/>
          <p14:tracePt t="3629" x="1885950" y="3748088"/>
          <p14:tracePt t="3632" x="1892300" y="3748088"/>
          <p14:tracePt t="3638" x="1905000" y="3741738"/>
          <p14:tracePt t="3648" x="1917700" y="3735388"/>
          <p14:tracePt t="3654" x="1924050" y="3729038"/>
          <p14:tracePt t="3666" x="1936750" y="3722688"/>
          <p14:tracePt t="3670" x="1949450" y="3716338"/>
          <p14:tracePt t="3682" x="1962150" y="3709988"/>
          <p14:tracePt t="3698" x="1968500" y="3703638"/>
          <p14:tracePt t="3701" x="1974850" y="3697288"/>
          <p14:tracePt t="3717" x="1981200" y="3697288"/>
          <p14:tracePt t="3729" x="1987550" y="3697288"/>
          <p14:tracePt t="3742" x="1993900" y="3690938"/>
          <p14:tracePt t="3904" x="2000250" y="3690938"/>
          <p14:tracePt t="3930" x="2006600" y="3684588"/>
          <p14:tracePt t="3951" x="2006600" y="3678238"/>
          <p14:tracePt t="3960" x="2012950" y="3678238"/>
          <p14:tracePt t="3967" x="2019300" y="3671888"/>
          <p14:tracePt t="3979" x="2019300" y="3665538"/>
          <p14:tracePt t="3983" x="2025650" y="3665538"/>
          <p14:tracePt t="3997" x="2032000" y="3659188"/>
          <p14:tracePt t="3999" x="2038350" y="3652838"/>
          <p14:tracePt t="4005" x="2038350" y="3646488"/>
          <p14:tracePt t="4016" x="2044700" y="3638550"/>
          <p14:tracePt t="4020" x="2051050" y="3625850"/>
          <p14:tracePt t="4031" x="2058988" y="3619500"/>
          <p14:tracePt t="4036" x="2058988" y="3613150"/>
          <p14:tracePt t="4047" x="2065338" y="3606800"/>
          <p14:tracePt t="4053" x="2071688" y="3606800"/>
          <p14:tracePt t="4062" x="2078038" y="3600450"/>
          <p14:tracePt t="4068" x="2078038" y="3594100"/>
          <p14:tracePt t="4079" x="2084388" y="3587750"/>
          <p14:tracePt t="4147" x="2084388" y="3581400"/>
          <p14:tracePt t="4168" x="2090738" y="3581400"/>
          <p14:tracePt t="4185" x="2090738" y="3568700"/>
          <p14:tracePt t="4200" x="2097088" y="3568700"/>
          <p14:tracePt t="4210" x="2097088" y="3562350"/>
          <p14:tracePt t="4227" x="2097088" y="3556000"/>
          <p14:tracePt t="4411" x="2097088" y="3549650"/>
          <p14:tracePt t="4418" x="2097088" y="3543300"/>
          <p14:tracePt t="4427" x="2097088" y="3536950"/>
          <p14:tracePt t="4457" x="2097088" y="3530600"/>
          <p14:tracePt t="4465" x="2097088" y="3524250"/>
          <p14:tracePt t="4482" x="2097088" y="3517900"/>
          <p14:tracePt t="4488" x="2097088" y="3511550"/>
          <p14:tracePt t="4498" x="2097088" y="3505200"/>
          <p14:tracePt t="4515" x="2097088" y="3498850"/>
          <p14:tracePt t="4520" x="2097088" y="3492500"/>
          <p14:tracePt t="4535" x="2097088" y="3486150"/>
          <p14:tracePt t="4547" x="2097088" y="3479800"/>
          <p14:tracePt t="4551" x="2097088" y="3473450"/>
          <p14:tracePt t="4562" x="2103438" y="3473450"/>
          <p14:tracePt t="4566" x="2103438" y="3467100"/>
          <p14:tracePt t="4579" x="2109788" y="3460750"/>
          <p14:tracePt t="4583" x="2109788" y="3454400"/>
          <p14:tracePt t="4597" x="2109788" y="3448050"/>
          <p14:tracePt t="4599" x="2116138" y="3441700"/>
          <p14:tracePt t="4604" x="2122488" y="3441700"/>
          <p14:tracePt t="4615" x="2122488" y="3435350"/>
          <p14:tracePt t="4620" x="2128838" y="3429000"/>
          <p14:tracePt t="4630" x="2128838" y="3422650"/>
          <p14:tracePt t="4636" x="2135188" y="3422650"/>
          <p14:tracePt t="4647" x="2141538" y="3416300"/>
          <p14:tracePt t="4653" x="2141538" y="3409950"/>
          <p14:tracePt t="4664" x="2147888" y="3397250"/>
          <p14:tracePt t="4668" x="2154238" y="3384550"/>
          <p14:tracePt t="4679" x="2166938" y="3371850"/>
          <p14:tracePt t="4683" x="2173288" y="3365500"/>
          <p14:tracePt t="4697" x="2173288" y="3359150"/>
          <p14:tracePt t="4699" x="2179638" y="3352800"/>
          <p14:tracePt t="4707" x="2185988" y="3346450"/>
          <p14:tracePt t="4716" x="2192338" y="3340100"/>
          <p14:tracePt t="4724" x="2192338" y="3327400"/>
          <p14:tracePt t="4731" x="2198688" y="3327400"/>
          <p14:tracePt t="4738" x="2205038" y="3314700"/>
          <p14:tracePt t="4747" x="2211388" y="3308350"/>
          <p14:tracePt t="4764" x="2217738" y="3295650"/>
          <p14:tracePt t="4769" x="2224088" y="3289300"/>
          <p14:tracePt t="4785" x="2230438" y="3282950"/>
          <p14:tracePt t="4796" x="2236788" y="3276600"/>
          <p14:tracePt t="4801" x="2243138" y="3276600"/>
          <p14:tracePt t="4812" x="2249488" y="3263900"/>
          <p14:tracePt t="4817" x="2255838" y="3257550"/>
          <p14:tracePt t="4825" x="2268538" y="3251200"/>
          <p14:tracePt t="4831" x="2268538" y="3244850"/>
          <p14:tracePt t="4838" x="2281238" y="3238500"/>
          <p14:tracePt t="4847" x="2287588" y="3238500"/>
          <p14:tracePt t="4855" x="2287588" y="3232150"/>
          <p14:tracePt t="4865" x="2293938" y="3225800"/>
          <p14:tracePt t="4870" x="2300288" y="3219450"/>
          <p14:tracePt t="4886" x="2306638" y="3211513"/>
          <p14:tracePt t="4897" x="2312988" y="3205163"/>
          <p14:tracePt t="4900" x="2319338" y="3205163"/>
          <p14:tracePt t="4916" x="2319338" y="3198813"/>
          <p14:tracePt t="4917" x="2325688" y="3192463"/>
          <p14:tracePt t="4928" x="2332038" y="3186113"/>
          <p14:tracePt t="4934" x="2338388" y="3186113"/>
          <p14:tracePt t="4946" x="2344738" y="3179763"/>
          <p14:tracePt t="4949" x="2351088" y="3173413"/>
          <p14:tracePt t="4958" x="2357438" y="3167063"/>
          <p14:tracePt t="4965" x="2370138" y="3167063"/>
          <p14:tracePt t="4970" x="2370138" y="3160713"/>
          <p14:tracePt t="4980" x="2382838" y="3154363"/>
          <p14:tracePt t="4986" x="2389188" y="3148013"/>
          <p14:tracePt t="5000" x="2395538" y="3148013"/>
          <p14:tracePt t="5003" x="2401888" y="3141663"/>
          <p14:tracePt t="5014" x="2414588" y="3135313"/>
          <p14:tracePt t="5019" x="2420938" y="3128963"/>
          <p14:tracePt t="5029" x="2427288" y="3128963"/>
          <p14:tracePt t="5035" x="2433638" y="3122613"/>
          <p14:tracePt t="5048" x="2439988" y="3116263"/>
          <p14:tracePt t="5050" x="2446338" y="3109913"/>
          <p14:tracePt t="5060" x="2452688" y="3109913"/>
          <p14:tracePt t="5065" x="2452688" y="3103563"/>
          <p14:tracePt t="5075" x="2459038" y="3097213"/>
          <p14:tracePt t="5081" x="2465388" y="3097213"/>
          <p14:tracePt t="5089" x="2471738" y="3097213"/>
          <p14:tracePt t="5097" x="2471738" y="3090863"/>
          <p14:tracePt t="5105" x="2478088" y="3090863"/>
          <p14:tracePt t="5115" x="2484438" y="3084513"/>
          <p14:tracePt t="5118" x="2484438" y="3078163"/>
          <p14:tracePt t="5129" x="2490788" y="3078163"/>
          <p14:tracePt t="5135" x="2497138" y="3071813"/>
          <p14:tracePt t="5149" x="2503488" y="3065463"/>
          <p14:tracePt t="5151" x="2509838" y="3059113"/>
          <p14:tracePt t="5162" x="2530475" y="3059113"/>
          <p14:tracePt t="5166" x="2549525" y="3052763"/>
          <p14:tracePt t="5180" x="2555875" y="3046413"/>
          <p14:tracePt t="5184" x="2574925" y="3040063"/>
          <p14:tracePt t="5189" x="2593975" y="3033713"/>
          <p14:tracePt t="5197" x="2613025" y="3021013"/>
          <p14:tracePt t="5204" x="2625725" y="3014663"/>
          <p14:tracePt t="5215" x="2638425" y="3008313"/>
          <p14:tracePt t="5220" x="2651125" y="3001963"/>
          <p14:tracePt t="5234" x="2670175" y="3001963"/>
          <p14:tracePt t="5236" x="2682875" y="2995613"/>
          <p14:tracePt t="5247" x="2689225" y="2989263"/>
          <p14:tracePt t="5253" x="2695575" y="2982913"/>
          <p14:tracePt t="5261" x="2701925" y="2976563"/>
          <p14:tracePt t="5266" x="2708275" y="2976563"/>
          <p14:tracePt t="5280" x="2714625" y="2970213"/>
          <p14:tracePt t="5284" x="2714625" y="2963863"/>
          <p14:tracePt t="5297" x="2720975" y="2963863"/>
          <p14:tracePt t="5299" x="2727325" y="2963863"/>
          <p14:tracePt t="5315" x="2733675" y="2957513"/>
          <p14:tracePt t="5331" x="2733675" y="2951163"/>
          <p14:tracePt t="5347" x="2740025" y="2951163"/>
          <p14:tracePt t="5353" x="2746375" y="2944813"/>
          <p14:tracePt t="5369" x="2752725" y="2944813"/>
          <p14:tracePt t="5380" x="2759075" y="2938463"/>
          <p14:tracePt t="5385" x="2759075" y="2932113"/>
          <p14:tracePt t="5397" x="2765425" y="2925763"/>
          <p14:tracePt t="5401" x="2784475" y="2919413"/>
          <p14:tracePt t="5410" x="2797175" y="2906713"/>
          <p14:tracePt t="5415" x="2816225" y="2900363"/>
          <p14:tracePt t="5425" x="2828925" y="2887663"/>
          <p14:tracePt t="5431" x="2847975" y="2881313"/>
          <p14:tracePt t="5439" x="2860675" y="2881313"/>
          <p14:tracePt t="5447" x="2873375" y="2868613"/>
          <p14:tracePt t="5454" x="2879725" y="2862263"/>
          <p14:tracePt t="5464" x="2886075" y="2855913"/>
          <p14:tracePt t="5470" x="2892425" y="2849563"/>
          <p14:tracePt t="5480" x="2898775" y="2849563"/>
          <p14:tracePt t="5485" x="2905125" y="2843213"/>
          <p14:tracePt t="5496" x="2911475" y="2836863"/>
          <p14:tracePt t="5510" x="2917825" y="2830513"/>
          <p14:tracePt t="5517" x="2924175" y="2824163"/>
          <p14:tracePt t="5530" x="2930525" y="2817813"/>
          <p14:tracePt t="5546" x="2936875" y="2811463"/>
          <p14:tracePt t="5548" x="2943225" y="2805113"/>
          <p14:tracePt t="5564" x="2949575" y="2798763"/>
          <p14:tracePt t="5570" x="2949575" y="2792413"/>
          <p14:tracePt t="5580" x="2955925" y="2784475"/>
          <p14:tracePt t="5586" x="2962275" y="2784475"/>
          <p14:tracePt t="5603" x="2968625" y="2778125"/>
          <p14:tracePt t="5615" x="2976563" y="2771775"/>
          <p14:tracePt t="5630" x="2982913" y="2765425"/>
          <p14:tracePt t="5633" x="2989263" y="2759075"/>
          <p14:tracePt t="5645" x="2989263" y="2752725"/>
          <p14:tracePt t="5648" x="3001963" y="2752725"/>
          <p14:tracePt t="5663" x="3008313" y="2746375"/>
          <p14:tracePt t="5665" x="3021013" y="2740025"/>
          <p14:tracePt t="5678" x="3033713" y="2733675"/>
          <p14:tracePt t="5681" x="3040063" y="2733675"/>
          <p14:tracePt t="5689" x="3046413" y="2727325"/>
          <p14:tracePt t="5697" x="3052763" y="2720975"/>
          <p14:tracePt t="5705" x="3059113" y="2714625"/>
          <p14:tracePt t="5718" x="3065463" y="2714625"/>
          <p14:tracePt t="5729" x="3071813" y="2708275"/>
          <p14:tracePt t="5746" x="3078163" y="2701925"/>
          <p14:tracePt t="5750" x="3084513" y="2701925"/>
          <p14:tracePt t="5760" x="3090863" y="2701925"/>
          <p14:tracePt t="5767" x="3090863" y="2695575"/>
          <p14:tracePt t="5780" x="3097213" y="2695575"/>
          <p14:tracePt t="5782" x="3103563" y="2689225"/>
          <p14:tracePt t="5797" x="3109913" y="2689225"/>
          <p14:tracePt t="5805" x="3116263" y="2682875"/>
          <p14:tracePt t="5814" x="3122613" y="2682875"/>
          <p14:tracePt t="5820" x="3128963" y="2676525"/>
          <p14:tracePt t="5830" x="3135313" y="2676525"/>
          <p14:tracePt t="5836" x="3141663" y="2670175"/>
          <p14:tracePt t="5853" x="3154363" y="2663825"/>
          <p14:tracePt t="5860" x="3160713" y="2663825"/>
          <p14:tracePt t="5867" x="3167063" y="2657475"/>
          <p14:tracePt t="5876" x="3173413" y="2657475"/>
          <p14:tracePt t="5883" x="3179763" y="2651125"/>
          <p14:tracePt t="5900" x="3186113" y="2644775"/>
          <p14:tracePt t="5914" x="3192463" y="2644775"/>
          <p14:tracePt t="5929" x="3198813" y="2644775"/>
          <p14:tracePt t="5931" x="3205163" y="2644775"/>
          <p14:tracePt t="5936" x="3211513" y="2638425"/>
          <p14:tracePt t="5953" x="3217863" y="2632075"/>
          <p14:tracePt t="5962" x="3224213" y="2632075"/>
          <p14:tracePt t="5980" x="3230563" y="2625725"/>
          <p14:tracePt t="5985" x="3236913" y="2625725"/>
          <p14:tracePt t="6000" x="3243263" y="2619375"/>
          <p14:tracePt t="6010" x="3249613" y="2619375"/>
          <p14:tracePt t="6015" x="3255963" y="2619375"/>
          <p14:tracePt t="6028" x="3255963" y="2613025"/>
          <p14:tracePt t="6031" x="3262313" y="2613025"/>
          <p14:tracePt t="6039" x="3268663" y="2613025"/>
          <p14:tracePt t="6055" x="3275013" y="2606675"/>
          <p14:tracePt t="6070" x="3281363" y="2606675"/>
          <p14:tracePt t="6079" x="3287713" y="2606675"/>
          <p14:tracePt t="6096" x="3287713" y="2600325"/>
          <p14:tracePt t="6110" x="3294063" y="2600325"/>
          <p14:tracePt t="6179" x="3300413" y="2600325"/>
          <p14:tracePt t="6335" x="3306763" y="2593975"/>
          <p14:tracePt t="6360" x="3313113" y="2587625"/>
          <p14:tracePt t="6413" x="3319463" y="2587625"/>
          <p14:tracePt t="6483" x="3325813" y="2587625"/>
          <p14:tracePt t="6515" x="3332163" y="2581275"/>
          <p14:tracePt t="6529" x="3332163" y="2574925"/>
          <p14:tracePt t="6536" x="3338513" y="2574925"/>
          <p14:tracePt t="6546" x="3338513" y="2568575"/>
          <p14:tracePt t="6564" x="3344863" y="2568575"/>
          <p14:tracePt t="6569" x="3351213" y="2568575"/>
          <p14:tracePt t="6585" x="3357563" y="2568575"/>
          <p14:tracePt t="6596" x="3363913" y="2562225"/>
          <p14:tracePt t="6615" x="3370263" y="2555875"/>
          <p14:tracePt t="6629" x="3376613" y="2555875"/>
          <p14:tracePt t="6631" x="3382963" y="2555875"/>
          <p14:tracePt t="6649" x="3382963" y="2549525"/>
          <p14:tracePt t="6656" x="3389313" y="2549525"/>
          <p14:tracePt t="6664" x="3395663" y="2543175"/>
          <p14:tracePt t="6679" x="3402013" y="2536825"/>
          <p14:tracePt t="6684" x="3408363" y="2536825"/>
          <p14:tracePt t="6697" x="3414713" y="2536825"/>
          <p14:tracePt t="6710" x="3421063" y="2530475"/>
          <p14:tracePt t="6716" x="3427413" y="2530475"/>
          <p14:tracePt t="6728" x="3427413" y="2524125"/>
          <p14:tracePt t="6733" x="3435350" y="2524125"/>
          <p14:tracePt t="6745" x="3441700" y="2524125"/>
          <p14:tracePt t="6756" x="3448050" y="2517775"/>
          <p14:tracePt t="6763" x="3454400" y="2517775"/>
          <p14:tracePt t="6773" x="3460750" y="2511425"/>
          <p14:tracePt t="6786" x="3467100" y="2511425"/>
          <p14:tracePt t="6796" x="3473450" y="2505075"/>
          <p14:tracePt t="9311" x="3473450" y="2511425"/>
          <p14:tracePt t="9319" x="3473450" y="2517775"/>
          <p14:tracePt t="9335" x="3473450" y="2524125"/>
          <p14:tracePt t="9345" x="3473450" y="2530475"/>
          <p14:tracePt t="9350" x="3467100" y="2530475"/>
          <p14:tracePt t="9361" x="3467100" y="2536825"/>
          <p14:tracePt t="9365" x="3467100" y="2543175"/>
          <p14:tracePt t="9377" x="3467100" y="2549525"/>
          <p14:tracePt t="9381" x="3460750" y="2549525"/>
          <p14:tracePt t="9390" x="3460750" y="2555875"/>
          <p14:tracePt t="9396" x="3454400" y="2562225"/>
          <p14:tracePt t="9413" x="3448050" y="2562225"/>
          <p14:tracePt t="9483" x="3448050" y="2568575"/>
          <p14:tracePt t="9499" x="3448050" y="2581275"/>
          <p14:tracePt t="9515" x="3448050" y="2593975"/>
          <p14:tracePt t="9521" x="3448050" y="2600325"/>
          <p14:tracePt t="9538" x="3448050" y="2606675"/>
          <p14:tracePt t="9545" x="3448050" y="2613025"/>
          <p14:tracePt t="9561" x="3448050" y="2619375"/>
          <p14:tracePt t="9569" x="3448050" y="2625725"/>
          <p14:tracePt t="9585" x="3448050" y="2632075"/>
          <p14:tracePt t="9607" x="3448050" y="2638425"/>
          <p14:tracePt t="9630" x="3448050" y="2644775"/>
          <p14:tracePt t="9655" x="3454400" y="2651125"/>
          <p14:tracePt t="9660" x="3454400" y="2657475"/>
          <p14:tracePt t="9670" x="3454400" y="2663825"/>
          <p14:tracePt t="9677" x="3460750" y="2663825"/>
          <p14:tracePt t="9685" x="3460750" y="2670175"/>
          <p14:tracePt t="9694" x="3460750" y="2676525"/>
          <p14:tracePt t="9710" x="3467100" y="2682875"/>
          <p14:tracePt t="9716" x="3467100" y="2689225"/>
          <p14:tracePt t="9726" x="3473450" y="2689225"/>
          <p14:tracePt t="9733" x="3473450" y="2695575"/>
          <p14:tracePt t="9742" x="3473450" y="2701925"/>
          <p14:tracePt t="9747" x="3479800" y="2708275"/>
          <p14:tracePt t="9764" x="3479800" y="2714625"/>
          <p14:tracePt t="9774" x="3486150" y="2720975"/>
          <p14:tracePt t="9778" x="3486150" y="2727325"/>
          <p14:tracePt t="9791" x="3492500" y="2733675"/>
          <p14:tracePt t="9795" x="3492500" y="2740025"/>
          <p14:tracePt t="9810" x="3492500" y="2752725"/>
          <p14:tracePt t="9816" x="3498850" y="2759075"/>
          <p14:tracePt t="9826" x="3498850" y="2765425"/>
          <p14:tracePt t="9833" x="3505200" y="2771775"/>
          <p14:tracePt t="9842" x="3505200" y="2778125"/>
          <p14:tracePt t="9859" x="3505200" y="2784475"/>
          <p14:tracePt t="9865" x="3505200" y="2792413"/>
          <p14:tracePt t="9880" x="3505200" y="2798763"/>
          <p14:tracePt t="9890" x="3511550" y="2805113"/>
          <p14:tracePt t="9895" x="3511550" y="2811463"/>
          <p14:tracePt t="9912" x="3517900" y="2817813"/>
          <p14:tracePt t="9922" x="3517900" y="2824163"/>
          <p14:tracePt t="9936" x="3524250" y="2830513"/>
          <p14:tracePt t="9944" x="3524250" y="2836863"/>
          <p14:tracePt t="9951" x="3524250" y="2843213"/>
          <p14:tracePt t="9965" x="3524250" y="2855913"/>
          <p14:tracePt t="9977" x="3530600" y="2862263"/>
          <p14:tracePt t="9981" x="3530600" y="2874963"/>
          <p14:tracePt t="9992" x="3530600" y="2887663"/>
          <p14:tracePt t="10009" x="3530600" y="2900363"/>
          <p14:tracePt t="10014" x="3530600" y="2906713"/>
          <p14:tracePt t="10026" x="3536950" y="2913063"/>
          <p14:tracePt t="10028" x="3536950" y="2925763"/>
          <p14:tracePt t="10036" x="3536950" y="2932113"/>
          <p14:tracePt t="10043" x="3536950" y="2938463"/>
          <p14:tracePt t="10050" x="3536950" y="2944813"/>
          <p14:tracePt t="10060" x="3543300" y="2951163"/>
          <p14:tracePt t="10066" x="3543300" y="2957513"/>
          <p14:tracePt t="10076" x="3543300" y="2970213"/>
          <p14:tracePt t="10083" x="3543300" y="2976563"/>
          <p14:tracePt t="10092" x="3543300" y="2982913"/>
          <p14:tracePt t="10098" x="3543300" y="2989263"/>
          <p14:tracePt t="10105" x="3543300" y="2995613"/>
          <p14:tracePt t="10113" x="3543300" y="3008313"/>
          <p14:tracePt t="10124" x="3543300" y="3014663"/>
          <p14:tracePt t="10128" x="3543300" y="3021013"/>
          <p14:tracePt t="10140" x="3543300" y="3027363"/>
          <p14:tracePt t="10145" x="3543300" y="3033713"/>
          <p14:tracePt t="10159" x="3549650" y="3040063"/>
          <p14:tracePt t="10164" x="3549650" y="3046413"/>
          <p14:tracePt t="10178" x="3549650" y="3052763"/>
          <p14:tracePt t="10183" x="3549650" y="3059113"/>
          <p14:tracePt t="10192" x="3549650" y="3065463"/>
          <p14:tracePt t="10210" x="3549650" y="3071813"/>
          <p14:tracePt t="10214" x="3549650" y="3078163"/>
          <p14:tracePt t="10230" x="3549650" y="3084513"/>
          <p14:tracePt t="10239" x="3549650" y="3090863"/>
          <p14:tracePt t="10246" x="3543300" y="3097213"/>
          <p14:tracePt t="10259" x="3536950" y="3109913"/>
          <p14:tracePt t="10261" x="3536950" y="3122613"/>
          <p14:tracePt t="10274" x="3530600" y="3128963"/>
          <p14:tracePt t="10277" x="3530600" y="3135313"/>
          <p14:tracePt t="10285" x="3530600" y="3141663"/>
          <p14:tracePt t="10294" x="3530600" y="3148013"/>
          <p14:tracePt t="10301" x="3524250" y="3154363"/>
          <p14:tracePt t="10309" x="3517900" y="3160713"/>
          <p14:tracePt t="10316" x="3517900" y="3167063"/>
          <p14:tracePt t="10326" x="3511550" y="3167063"/>
          <p14:tracePt t="10330" x="3511550" y="3173413"/>
          <p14:tracePt t="10341" x="3511550" y="3179763"/>
          <p14:tracePt t="10347" x="3505200" y="3179763"/>
          <p14:tracePt t="10358" x="3505200" y="3186113"/>
          <p14:tracePt t="10363" x="3498850" y="3192463"/>
          <p14:tracePt t="10380" x="3498850" y="3198813"/>
          <p14:tracePt t="10389" x="3492500" y="3205163"/>
          <p14:tracePt t="10395" x="3486150" y="3211513"/>
          <p14:tracePt t="10409" x="3479800" y="3219450"/>
          <p14:tracePt t="10416" x="3479800" y="3225800"/>
          <p14:tracePt t="10426" x="3479800" y="3232150"/>
          <p14:tracePt t="10433" x="3479800" y="3238500"/>
          <p14:tracePt t="10443" x="3473450" y="3251200"/>
          <p14:tracePt t="10448" x="3473450" y="3263900"/>
          <p14:tracePt t="10459" x="3467100" y="3270250"/>
          <p14:tracePt t="10476" x="3460750" y="3282950"/>
          <p14:tracePt t="10478" x="3460750" y="3295650"/>
          <p14:tracePt t="10495" x="3460750" y="3302000"/>
          <p14:tracePt t="10508" x="3460750" y="3308350"/>
          <p14:tracePt t="10510" x="3460750" y="3314700"/>
          <p14:tracePt t="10527" x="3460750" y="3321050"/>
          <p14:tracePt t="10580" x="3454400" y="3327400"/>
          <p14:tracePt t="10606" x="3448050" y="3333750"/>
          <p14:tracePt t="10614" x="3448050" y="3340100"/>
          <p14:tracePt t="10629" x="3448050" y="3346450"/>
          <p14:tracePt t="10636" x="3441700" y="3352800"/>
          <p14:tracePt t="10644" x="3441700" y="3359150"/>
          <p14:tracePt t="10659" x="3441700" y="3365500"/>
          <p14:tracePt t="10667" x="3441700" y="3371850"/>
          <p14:tracePt t="10683" x="3441700" y="3378200"/>
          <p14:tracePt t="10692" x="3441700" y="3384550"/>
          <p14:tracePt t="10698" x="3441700" y="3390900"/>
          <p14:tracePt t="10708" x="3448050" y="3390900"/>
          <p14:tracePt t="10713" x="3448050" y="3397250"/>
          <p14:tracePt t="10726" x="3448050" y="3403600"/>
          <p14:tracePt t="10728" x="3454400" y="3403600"/>
          <p14:tracePt t="10741" x="3454400" y="3409950"/>
          <p14:tracePt t="10745" x="3454400" y="3422650"/>
          <p14:tracePt t="10758" x="3460750" y="3429000"/>
          <p14:tracePt t="10760" x="3467100" y="3441700"/>
          <p14:tracePt t="10775" x="3473450" y="3454400"/>
          <p14:tracePt t="10776" x="3473450" y="3460750"/>
          <p14:tracePt t="10783" x="3479800" y="3479800"/>
          <p14:tracePt t="10792" x="3486150" y="3498850"/>
          <p14:tracePt t="10798" x="3492500" y="3511550"/>
          <p14:tracePt t="10808" x="3492500" y="3524250"/>
          <p14:tracePt t="10815" x="3498850" y="3543300"/>
          <p14:tracePt t="10826" x="3505200" y="3562350"/>
          <p14:tracePt t="10830" x="3511550" y="3581400"/>
          <p14:tracePt t="10841" x="3517900" y="3594100"/>
          <p14:tracePt t="10845" x="3524250" y="3613150"/>
          <p14:tracePt t="10858" x="3530600" y="3632200"/>
          <p14:tracePt t="10861" x="3536950" y="3652838"/>
          <p14:tracePt t="10874" x="3543300" y="3665538"/>
          <p14:tracePt t="10876" x="3549650" y="3684588"/>
          <p14:tracePt t="10889" x="3556000" y="3703638"/>
          <p14:tracePt t="10894" x="3562350" y="3722688"/>
          <p14:tracePt t="10904" x="3568700" y="3735388"/>
          <p14:tracePt t="10912" x="3575050" y="3754438"/>
          <p14:tracePt t="10917" x="3581400" y="3779838"/>
          <p14:tracePt t="10926" x="3587750" y="3798888"/>
          <p14:tracePt t="10930" x="3587750" y="3811588"/>
          <p14:tracePt t="10941" x="3594100" y="3830638"/>
          <p14:tracePt t="10947" x="3600450" y="3849688"/>
          <p14:tracePt t="10960" x="3606800" y="3868738"/>
          <p14:tracePt t="10964" x="3613150" y="3887788"/>
          <p14:tracePt t="10974" x="3619500" y="3913188"/>
          <p14:tracePt t="10978" x="3625850" y="3938588"/>
          <p14:tracePt t="10991" x="3638550" y="3963988"/>
          <p14:tracePt t="10995" x="3644900" y="3989388"/>
          <p14:tracePt t="11002" x="3651250" y="4014788"/>
          <p14:tracePt t="11009" x="3657600" y="4033838"/>
          <p14:tracePt t="11017" x="3663950" y="4046538"/>
          <p14:tracePt t="11026" x="3670300" y="4065588"/>
          <p14:tracePt t="11033" x="3670300" y="4086225"/>
          <p14:tracePt t="11042" x="3683000" y="4105275"/>
          <p14:tracePt t="11048" x="3689350" y="4124325"/>
          <p14:tracePt t="11058" x="3695700" y="4137025"/>
          <p14:tracePt t="11065" x="3702050" y="4156075"/>
          <p14:tracePt t="11072" x="3708400" y="4181475"/>
          <p14:tracePt t="11079" x="3714750" y="4200525"/>
          <p14:tracePt t="11091" x="3721100" y="4213225"/>
          <p14:tracePt t="11095" x="3727450" y="4232275"/>
          <p14:tracePt t="11107" x="3733800" y="4251325"/>
          <p14:tracePt t="11110" x="3740150" y="4270375"/>
          <p14:tracePt t="11123" x="3752850" y="4283075"/>
          <p14:tracePt t="11126" x="3752850" y="4302125"/>
          <p14:tracePt t="11138" x="3759200" y="4321175"/>
          <p14:tracePt t="11143" x="3771900" y="4333875"/>
          <p14:tracePt t="11148" x="3778250" y="4346575"/>
          <p14:tracePt t="11158" x="3784600" y="4359275"/>
          <p14:tracePt t="11164" x="3790950" y="4378325"/>
          <p14:tracePt t="11177" x="3803650" y="4397375"/>
          <p14:tracePt t="11180" x="3810000" y="4403725"/>
          <p14:tracePt t="11191" x="3810000" y="4416425"/>
          <p14:tracePt t="11196" x="3816350" y="4435475"/>
          <p14:tracePt t="11208" x="3822700" y="4441825"/>
          <p14:tracePt t="11213" x="3829050" y="4448175"/>
          <p14:tracePt t="11224" x="3835400" y="4460875"/>
          <p14:tracePt t="11227" x="3835400" y="4467225"/>
          <p14:tracePt t="11239" x="3841750" y="4473575"/>
          <p14:tracePt t="11244" x="3848100" y="4479925"/>
          <p14:tracePt t="11257" x="3854450" y="4486275"/>
          <p14:tracePt t="11267" x="3860800" y="4492625"/>
          <p14:tracePt t="11275" x="3867150" y="4498975"/>
          <p14:tracePt t="11292" x="3873500" y="4506913"/>
          <p14:tracePt t="11297" x="3879850" y="4519613"/>
          <p14:tracePt t="11307" x="3894138" y="4519613"/>
          <p14:tracePt t="11313" x="3894138" y="4525963"/>
          <p14:tracePt t="11324" x="3906838" y="4532313"/>
          <p14:tracePt t="11329" x="3919538" y="4538663"/>
          <p14:tracePt t="11341" x="3932238" y="4545013"/>
          <p14:tracePt t="11345" x="3957638" y="4551363"/>
          <p14:tracePt t="11357" x="3983038" y="4564063"/>
          <p14:tracePt t="11360" x="4008438" y="4570413"/>
          <p14:tracePt t="11374" x="4052888" y="4576763"/>
          <p14:tracePt t="11376" x="4097338" y="4589463"/>
          <p14:tracePt t="11385" x="4141788" y="4595813"/>
          <p14:tracePt t="11392" x="4198938" y="4608513"/>
          <p14:tracePt t="11398" x="4243388" y="4614863"/>
          <p14:tracePt t="11408" x="4287838" y="4621213"/>
          <p14:tracePt t="11414" x="4332288" y="4627563"/>
          <p14:tracePt t="11425" x="4359275" y="4633913"/>
          <p14:tracePt t="11430" x="4391025" y="4640263"/>
          <p14:tracePt t="11440" x="4416425" y="4646613"/>
          <p14:tracePt t="11445" x="4435475" y="4646613"/>
          <p14:tracePt t="11457" x="4454525" y="4646613"/>
          <p14:tracePt t="11460" x="4467225" y="4646613"/>
          <p14:tracePt t="11473" x="4479925" y="4646613"/>
          <p14:tracePt t="11477" x="4498975" y="4646613"/>
          <p14:tracePt t="11488" x="4511675" y="4640263"/>
          <p14:tracePt t="11494" x="4530725" y="4633913"/>
          <p14:tracePt t="11507" x="4549775" y="4633913"/>
          <p14:tracePt t="11508" x="4575175" y="4627563"/>
          <p14:tracePt t="11517" x="4600575" y="4614863"/>
          <p14:tracePt t="11526" x="4625975" y="4608513"/>
          <p14:tracePt t="11531" x="4645025" y="4602163"/>
          <p14:tracePt t="11540" x="4683125" y="4595813"/>
          <p14:tracePt t="11546" x="4727575" y="4583113"/>
          <p14:tracePt t="11558" x="4772025" y="4576763"/>
          <p14:tracePt t="11563" x="4818063" y="4570413"/>
          <p14:tracePt t="11575" x="4862513" y="4564063"/>
          <p14:tracePt t="11579" x="4919663" y="4545013"/>
          <p14:tracePt t="11590" x="4951413" y="4538663"/>
          <p14:tracePt t="11595" x="4976813" y="4532313"/>
          <p14:tracePt t="11606" x="5002213" y="4525963"/>
          <p14:tracePt t="11608" x="5027613" y="4519613"/>
          <p14:tracePt t="11617" x="5053013" y="4513263"/>
          <p14:tracePt t="11626" x="5072063" y="4506913"/>
          <p14:tracePt t="11634" x="5097463" y="4498975"/>
          <p14:tracePt t="11642" x="5122863" y="4486275"/>
          <p14:tracePt t="11648" x="5160963" y="4479925"/>
          <p14:tracePt t="11657" x="5186363" y="4467225"/>
          <p14:tracePt t="11664" x="5211763" y="4454525"/>
          <p14:tracePt t="11674" x="5256213" y="4435475"/>
          <p14:tracePt t="11678" x="5308600" y="4410075"/>
          <p14:tracePt t="11690" x="5353050" y="4384675"/>
          <p14:tracePt t="11695" x="5410200" y="4371975"/>
          <p14:tracePt t="11707" x="5454650" y="4352925"/>
          <p14:tracePt t="11710" x="5511800" y="4340225"/>
          <p14:tracePt t="11722" x="5556250" y="4321175"/>
          <p14:tracePt t="11727" x="5600700" y="4314825"/>
          <p14:tracePt t="11739" x="5645150" y="4308475"/>
          <p14:tracePt t="11742" x="5689600" y="4302125"/>
          <p14:tracePt t="11748" x="5735638" y="4295775"/>
          <p14:tracePt t="11757" x="5773738" y="4289425"/>
          <p14:tracePt t="11765" x="5805488" y="4276725"/>
          <p14:tracePt t="11775" x="5830888" y="4270375"/>
          <p14:tracePt t="11780" x="5856288" y="4270375"/>
          <p14:tracePt t="11790" x="5881688" y="4264025"/>
          <p14:tracePt t="11796" x="5894388" y="4257675"/>
          <p14:tracePt t="11807" x="5919788" y="4251325"/>
          <p14:tracePt t="11813" x="5938838" y="4244975"/>
          <p14:tracePt t="11822" x="5957888" y="4238625"/>
          <p14:tracePt t="11826" x="5970588" y="4232275"/>
          <p14:tracePt t="11840" x="5989638" y="4225925"/>
          <p14:tracePt t="11844" x="6008688" y="4219575"/>
          <p14:tracePt t="11857" x="6034088" y="4213225"/>
          <p14:tracePt t="11862" x="6053138" y="4206875"/>
          <p14:tracePt t="11871" x="6072188" y="4200525"/>
          <p14:tracePt t="11875" x="6097588" y="4194175"/>
          <p14:tracePt t="11884" x="6116638" y="4187825"/>
          <p14:tracePt t="11891" x="6142038" y="4181475"/>
          <p14:tracePt t="11897" x="6161088" y="4181475"/>
          <p14:tracePt t="11911" x="6175375" y="4175125"/>
          <p14:tracePt t="11914" x="6194425" y="4168775"/>
          <p14:tracePt t="11924" x="6219825" y="4162425"/>
          <p14:tracePt t="11929" x="6238875" y="4156075"/>
          <p14:tracePt t="11939" x="6251575" y="4149725"/>
          <p14:tracePt t="11945" x="6276975" y="4143375"/>
          <p14:tracePt t="11959" x="6296025" y="4137025"/>
          <p14:tracePt t="11961" x="6315075" y="4130675"/>
          <p14:tracePt t="11970" x="6327775" y="4124325"/>
          <p14:tracePt t="11975" x="6353175" y="4117975"/>
          <p14:tracePt t="11985" x="6378575" y="4111625"/>
          <p14:tracePt t="11991" x="6403975" y="4111625"/>
          <p14:tracePt t="11998" x="6423025" y="4105275"/>
          <p14:tracePt t="12007" x="6435725" y="4098925"/>
          <p14:tracePt t="12014" x="6454775" y="4098925"/>
          <p14:tracePt t="12025" x="6473825" y="4098925"/>
          <p14:tracePt t="12030" x="6492875" y="4092575"/>
          <p14:tracePt t="12041" x="6505575" y="4092575"/>
          <p14:tracePt t="12045" x="6524625" y="4092575"/>
          <p14:tracePt t="12057" x="6543675" y="4086225"/>
          <p14:tracePt t="12060" x="6556375" y="4079875"/>
          <p14:tracePt t="12072" x="6575425" y="4073525"/>
          <p14:tracePt t="12076" x="6594475" y="4065588"/>
          <p14:tracePt t="12090" x="6613525" y="4059238"/>
          <p14:tracePt t="12093" x="6626225" y="4052888"/>
          <p14:tracePt t="12107" x="6646863" y="4046538"/>
          <p14:tracePt t="12108" x="6665913" y="4040188"/>
          <p14:tracePt t="12114" x="6684963" y="4027488"/>
          <p14:tracePt t="12125" x="6697663" y="4027488"/>
          <p14:tracePt t="12130" x="6716713" y="4021138"/>
          <p14:tracePt t="12140" x="6735763" y="4014788"/>
          <p14:tracePt t="12146" x="6754813" y="4008438"/>
          <p14:tracePt t="12157" x="6767513" y="4002088"/>
          <p14:tracePt t="12163" x="6780213" y="3995738"/>
          <p14:tracePt t="12174" x="6799263" y="3983038"/>
          <p14:tracePt t="12179" x="6818313" y="3970338"/>
          <p14:tracePt t="12189" x="6831013" y="3957638"/>
          <p14:tracePt t="12194" x="6850063" y="3944938"/>
          <p14:tracePt t="12206" x="6881813" y="3919538"/>
          <p14:tracePt t="12208" x="6900863" y="3906838"/>
          <p14:tracePt t="12218" x="6913563" y="3894138"/>
          <p14:tracePt t="12225" x="6926263" y="3881438"/>
          <p14:tracePt t="12235" x="6938963" y="3868738"/>
          <p14:tracePt t="12241" x="6945313" y="3862388"/>
          <p14:tracePt t="12249" x="6945313" y="3856038"/>
          <p14:tracePt t="12257" x="6958013" y="3843338"/>
          <p14:tracePt t="12264" x="6970713" y="3830638"/>
          <p14:tracePt t="12274" x="6989763" y="3811588"/>
          <p14:tracePt t="12278" x="7008813" y="3792538"/>
          <p14:tracePt t="12290" x="7021513" y="3786188"/>
          <p14:tracePt t="12295" x="7021513" y="3773488"/>
          <p14:tracePt t="12307" x="7027863" y="3767138"/>
          <p14:tracePt t="12311" x="7034213" y="3760788"/>
          <p14:tracePt t="12321" x="7040563" y="3760788"/>
          <p14:tracePt t="12326" x="7040563" y="3754438"/>
          <p14:tracePt t="12336" x="7046913" y="3748088"/>
          <p14:tracePt t="12341" x="7053263" y="3741738"/>
          <p14:tracePt t="12349" x="7053263" y="3735388"/>
          <p14:tracePt t="12357" x="7059613" y="3729038"/>
          <p14:tracePt t="12364" x="7065963" y="3722688"/>
          <p14:tracePt t="12375" x="7072313" y="3709988"/>
          <p14:tracePt t="12380" x="7078663" y="3697288"/>
          <p14:tracePt t="12390" x="7078663" y="3690938"/>
          <p14:tracePt t="12396" x="7085013" y="3678238"/>
          <p14:tracePt t="12407" x="7092950" y="3665538"/>
          <p14:tracePt t="12413" x="7099300" y="3646488"/>
          <p14:tracePt t="12421" x="7105650" y="3638550"/>
          <p14:tracePt t="12427" x="7112000" y="3619500"/>
          <p14:tracePt t="12438" x="7118350" y="3606800"/>
          <p14:tracePt t="12443" x="7124700" y="3600450"/>
          <p14:tracePt t="12456" x="7124700" y="3594100"/>
          <p14:tracePt t="12458" x="7124700" y="3587750"/>
          <p14:tracePt t="12470" x="7124700" y="3581400"/>
          <p14:tracePt t="12476" x="7131050" y="3568700"/>
          <p14:tracePt t="12485" x="7137400" y="3562350"/>
          <p14:tracePt t="12491" x="7143750" y="3556000"/>
          <p14:tracePt t="12496" x="7143750" y="3549650"/>
          <p14:tracePt t="12507" x="7150100" y="3543300"/>
          <p14:tracePt t="12513" x="7156450" y="3543300"/>
          <p14:tracePt t="12524" x="7156450" y="3536950"/>
          <p14:tracePt t="12528" x="7156450" y="3530600"/>
          <p14:tracePt t="12540" x="7162800" y="3524250"/>
          <p14:tracePt t="12557" x="7169150" y="3517900"/>
          <p14:tracePt t="12558" x="7169150" y="3511550"/>
          <p14:tracePt t="12575" x="7169150" y="3505200"/>
          <p14:tracePt t="12585" x="7169150" y="3498850"/>
          <p14:tracePt t="12591" x="7175500" y="3492500"/>
          <p14:tracePt t="12616" x="7175500" y="3486150"/>
          <p14:tracePt t="12624" x="7175500" y="3479800"/>
          <p14:tracePt t="12639" x="7175500" y="3473450"/>
          <p14:tracePt t="12656" x="7175500" y="3467100"/>
          <p14:tracePt t="12670" x="7175500" y="3460750"/>
          <p14:tracePt t="12738" x="7175500" y="3454400"/>
          <p14:tracePt t="12756" x="7175500" y="3448050"/>
          <p14:tracePt t="12773" x="7175500" y="3441700"/>
          <p14:tracePt t="12779" x="7175500" y="3435350"/>
          <p14:tracePt t="12785" x="7169150" y="3429000"/>
          <p14:tracePt t="12803" x="7169150" y="3422650"/>
          <p14:tracePt t="12809" x="7162800" y="3422650"/>
          <p14:tracePt t="12820" x="7162800" y="3416300"/>
          <p14:tracePt t="12863" x="7162800" y="3409950"/>
          <p14:tracePt t="12887" x="7162800" y="3403600"/>
          <p14:tracePt t="13019" x="7162800" y="3397250"/>
          <p14:tracePt t="13027" x="7162800" y="3390900"/>
          <p14:tracePt t="13036" x="7162800" y="3384550"/>
          <p14:tracePt t="13052" x="7169150" y="3378200"/>
          <p14:tracePt t="13059" x="7175500" y="3371850"/>
          <p14:tracePt t="13075" x="7175500" y="3365500"/>
          <p14:tracePt t="13089" x="7181850" y="3359150"/>
          <p14:tracePt t="13092" x="7188200" y="3352800"/>
          <p14:tracePt t="13107" x="7194550" y="3346450"/>
          <p14:tracePt t="13113" x="7200900" y="3340100"/>
          <p14:tracePt t="13122" x="7207250" y="3340100"/>
          <p14:tracePt t="13128" x="7207250" y="3333750"/>
          <p14:tracePt t="13140" x="7213600" y="3327400"/>
          <p14:tracePt t="13145" x="7219950" y="3321050"/>
          <p14:tracePt t="13158" x="7226300" y="3314700"/>
          <p14:tracePt t="13170" x="7232650" y="3314700"/>
          <p14:tracePt t="13175" x="7239000" y="3308350"/>
          <p14:tracePt t="13193" x="7245350" y="3302000"/>
          <p14:tracePt t="13199" x="7251700" y="3295650"/>
          <p14:tracePt t="13207" x="7251700" y="3289300"/>
          <p14:tracePt t="13215" x="7258050" y="3289300"/>
          <p14:tracePt t="13224" x="7270750" y="3282950"/>
          <p14:tracePt t="13230" x="7277100" y="3270250"/>
          <p14:tracePt t="13240" x="7289800" y="3263900"/>
          <p14:tracePt t="13245" x="7308850" y="3257550"/>
          <p14:tracePt t="13256" x="7327900" y="3251200"/>
          <p14:tracePt t="13260" x="7340600" y="3251200"/>
          <p14:tracePt t="13269" x="7359650" y="3244850"/>
          <p14:tracePt t="13276" x="7378700" y="3238500"/>
          <p14:tracePt t="13289" x="7391400" y="3232150"/>
          <p14:tracePt t="13293" x="7397750" y="3225800"/>
          <p14:tracePt t="13306" x="7404100" y="3219450"/>
          <p14:tracePt t="13307" x="7410450" y="3219450"/>
          <p14:tracePt t="13315" x="7410450" y="3211513"/>
          <p14:tracePt t="13324" x="7416800" y="3205163"/>
          <p14:tracePt t="13330" x="7423150" y="3205163"/>
          <p14:tracePt t="13340" x="7429500" y="3198813"/>
          <p14:tracePt t="13356" x="7435850" y="3192463"/>
          <p14:tracePt t="13363" x="7442200" y="3186113"/>
          <p14:tracePt t="13372" x="7448550" y="3186113"/>
          <p14:tracePt t="13378" x="7454900" y="3179763"/>
          <p14:tracePt t="13389" x="7467600" y="3167063"/>
          <p14:tracePt t="13404" x="7473950" y="3154363"/>
          <p14:tracePt t="13409" x="7480300" y="3135313"/>
          <p14:tracePt t="13419" x="7493000" y="3122613"/>
          <p14:tracePt t="13425" x="7505700" y="3109913"/>
          <p14:tracePt t="13439" x="7518400" y="3090863"/>
          <p14:tracePt t="13441" x="7524750" y="3071813"/>
          <p14:tracePt t="13456" x="7537450" y="3046413"/>
          <p14:tracePt t="13459" x="7551738" y="3027363"/>
          <p14:tracePt t="13463" x="7570788" y="3001963"/>
          <p14:tracePt t="13474" x="7583488" y="2976563"/>
          <p14:tracePt t="13478" x="7596188" y="2951163"/>
          <p14:tracePt t="13490" x="7621588" y="2925763"/>
          <p14:tracePt t="13495" x="7627938" y="2900363"/>
          <p14:tracePt t="13507" x="7640638" y="2849563"/>
          <p14:tracePt t="13510" x="7653338" y="2817813"/>
          <p14:tracePt t="13526" x="7659688" y="2778125"/>
          <p14:tracePt t="13527" x="7685088" y="2752725"/>
          <p14:tracePt t="13540" x="7697788" y="2727325"/>
          <p14:tracePt t="13541" x="7716838" y="2701925"/>
          <p14:tracePt t="13550" x="7723188" y="2676525"/>
          <p14:tracePt t="13556" x="7735888" y="2651125"/>
          <p14:tracePt t="13566" x="7748588" y="2619375"/>
          <p14:tracePt t="13574" x="7761288" y="2593975"/>
          <p14:tracePt t="13580" x="7761288" y="2574925"/>
          <p14:tracePt t="13589" x="7767638" y="2549525"/>
          <p14:tracePt t="13596" x="7773988" y="2511425"/>
          <p14:tracePt t="13606" x="7780338" y="2466975"/>
          <p14:tracePt t="13610" x="7793038" y="2422525"/>
          <p14:tracePt t="13620" x="7818438" y="2359025"/>
          <p14:tracePt t="13626" x="7818438" y="2338388"/>
          <p14:tracePt t="13639" x="7805738" y="2332038"/>
          <p14:tracePt t="13643" x="7799388" y="2325688"/>
          <p14:tracePt t="13655" x="7786688" y="2312988"/>
          <p14:tracePt t="13658" x="7786688" y="2306638"/>
          <p14:tracePt t="13670" x="7773988" y="2293938"/>
          <p14:tracePt t="13675" x="7761288" y="2281238"/>
          <p14:tracePt t="13689" x="7754938" y="2262188"/>
          <p14:tracePt t="13690" x="7742238" y="2243138"/>
          <p14:tracePt t="13696" x="7735888" y="2224088"/>
          <p14:tracePt t="13706" x="7716838" y="2205038"/>
          <p14:tracePt t="13713" x="7704138" y="2192338"/>
          <p14:tracePt t="13722" x="7685088" y="2173288"/>
          <p14:tracePt t="13728" x="7653338" y="2141538"/>
          <p14:tracePt t="13739" x="7634288" y="2116138"/>
          <p14:tracePt t="13745" x="7615238" y="2084388"/>
          <p14:tracePt t="13756" x="7589838" y="2058988"/>
          <p14:tracePt t="13759" x="7577138" y="2039938"/>
          <p14:tracePt t="13770" x="7545388" y="2014538"/>
          <p14:tracePt t="13775" x="7524750" y="1995488"/>
          <p14:tracePt t="13789" x="7505700" y="1976438"/>
          <p14:tracePt t="13790" x="7486650" y="1957388"/>
          <p14:tracePt t="13807" x="7454900" y="1917700"/>
          <p14:tracePt t="13816" x="7423150" y="1898650"/>
          <p14:tracePt t="13824" x="7404100" y="1879600"/>
          <p14:tracePt t="13832" x="7385050" y="1860550"/>
          <p14:tracePt t="13839" x="7366000" y="1841500"/>
          <p14:tracePt t="13844" x="7353300" y="1822450"/>
          <p14:tracePt t="13857" x="7334250" y="1803400"/>
          <p14:tracePt t="13861" x="7315200" y="1790700"/>
          <p14:tracePt t="13870" x="7296150" y="1771650"/>
          <p14:tracePt t="13876" x="7277100" y="1739900"/>
          <p14:tracePt t="13888" x="7258050" y="1720850"/>
          <p14:tracePt t="13894" x="7239000" y="1708150"/>
          <p14:tracePt t="13904" x="7219950" y="1689100"/>
          <p14:tracePt t="13906" x="7200900" y="1670050"/>
          <p14:tracePt t="13916" x="7181850" y="1651000"/>
          <p14:tracePt t="13924" x="7156450" y="1631950"/>
          <p14:tracePt t="13938" x="7118350" y="1606550"/>
          <p14:tracePt t="13940" x="7092950" y="1587500"/>
          <p14:tracePt t="13946" x="7021513" y="1581150"/>
          <p14:tracePt t="13956" x="6951663" y="1568450"/>
          <p14:tracePt t="13963" x="6856413" y="1562100"/>
          <p14:tracePt t="13972" x="6767513" y="1536700"/>
          <p14:tracePt t="13977" x="6723063" y="1511300"/>
          <p14:tracePt t="13988" x="6684963" y="1497013"/>
          <p14:tracePt t="13994" x="6646863" y="1484313"/>
          <p14:tracePt t="14004" x="6600825" y="1458913"/>
          <p14:tracePt t="14008" x="6556375" y="1446213"/>
          <p14:tracePt t="14019" x="6511925" y="1433513"/>
          <p14:tracePt t="14025" x="6454775" y="1427163"/>
          <p14:tracePt t="14038" x="6378575" y="1408113"/>
          <p14:tracePt t="14043" x="6283325" y="1401763"/>
          <p14:tracePt t="14055" x="6207125" y="1395413"/>
          <p14:tracePt t="14056" x="6122988" y="1382713"/>
          <p14:tracePt t="14063" x="6027738" y="1370013"/>
          <p14:tracePt t="14072" x="5919788" y="1357313"/>
          <p14:tracePt t="14078" x="5805488" y="1350963"/>
          <p14:tracePt t="14089" x="5670550" y="1338263"/>
          <p14:tracePt t="14095" x="5575300" y="1338263"/>
          <p14:tracePt t="14106" x="5492750" y="1331913"/>
          <p14:tracePt t="14110" x="5416550" y="1325563"/>
          <p14:tracePt t="14120" x="5353050" y="1312863"/>
          <p14:tracePt t="14126" x="5276850" y="1306513"/>
          <p14:tracePt t="14138" x="5199063" y="1300163"/>
          <p14:tracePt t="14140" x="5103813" y="1287463"/>
          <p14:tracePt t="14154" x="5027613" y="1274763"/>
          <p14:tracePt t="14156" x="4951413" y="1268413"/>
          <p14:tracePt t="14169" x="4875213" y="1249363"/>
          <p14:tracePt t="14174" x="4778375" y="1230313"/>
          <p14:tracePt t="14182" x="4676775" y="1223963"/>
          <p14:tracePt t="14189" x="4556125" y="1211263"/>
          <p14:tracePt t="14197" x="4460875" y="1204913"/>
          <p14:tracePt t="14206" x="4365625" y="1204913"/>
          <p14:tracePt t="14210" x="4268788" y="1204913"/>
          <p14:tracePt t="14221" x="4192588" y="1217613"/>
          <p14:tracePt t="14226" x="4110038" y="1223963"/>
          <p14:tracePt t="14238" x="4027488" y="1230313"/>
          <p14:tracePt t="14243" x="3951288" y="1243013"/>
          <p14:tracePt t="14254" x="3873500" y="1249363"/>
          <p14:tracePt t="14258" x="3797300" y="1255713"/>
          <p14:tracePt t="14270" x="3721100" y="1268413"/>
          <p14:tracePt t="14275" x="3657600" y="1268413"/>
          <p14:tracePt t="14282" x="3606800" y="1262063"/>
          <p14:tracePt t="14289" x="3549650" y="1255713"/>
          <p14:tracePt t="14296" x="3505200" y="1249363"/>
          <p14:tracePt t="14306" x="3460750" y="1243013"/>
          <p14:tracePt t="14313" x="3414713" y="1243013"/>
          <p14:tracePt t="14324" x="3376613" y="1243013"/>
          <p14:tracePt t="14328" x="3332163" y="1236663"/>
          <p14:tracePt t="14338" x="3287713" y="1223963"/>
          <p14:tracePt t="14345" x="3243263" y="1223963"/>
          <p14:tracePt t="14356" x="3198813" y="1223963"/>
          <p14:tracePt t="14358" x="3154363" y="1223963"/>
          <p14:tracePt t="14374" x="3109913" y="1223963"/>
          <p14:tracePt t="14375" x="3065463" y="1217613"/>
          <p14:tracePt t="14388" x="3014663" y="1211263"/>
          <p14:tracePt t="14390" x="2955925" y="1204913"/>
          <p14:tracePt t="14404" x="2892425" y="1204913"/>
          <p14:tracePt t="14406" x="2828925" y="1204913"/>
          <p14:tracePt t="14420" x="2752725" y="1204913"/>
          <p14:tracePt t="14424" x="2682875" y="1204913"/>
          <p14:tracePt t="14428" x="2593975" y="1204913"/>
          <p14:tracePt t="14438" x="2509838" y="1204913"/>
          <p14:tracePt t="14445" x="2433638" y="1204913"/>
          <p14:tracePt t="14456" x="2363788" y="1204913"/>
          <p14:tracePt t="14460" x="2287588" y="1204913"/>
          <p14:tracePt t="14470" x="2224088" y="1192213"/>
          <p14:tracePt t="14476" x="2147888" y="1185863"/>
          <p14:tracePt t="14488" x="2084388" y="1185863"/>
          <p14:tracePt t="14493" x="2006600" y="1185863"/>
          <p14:tracePt t="14504" x="1930400" y="1185863"/>
          <p14:tracePt t="14506" x="1866900" y="1198563"/>
          <p14:tracePt t="14519" x="1822450" y="1211263"/>
          <p14:tracePt t="14523" x="1765300" y="1236663"/>
          <p14:tracePt t="14533" x="1714500" y="1243013"/>
          <p14:tracePt t="14539" x="1657350" y="1249363"/>
          <p14:tracePt t="14548" x="1598613" y="1268413"/>
          <p14:tracePt t="14558" x="1547813" y="1274763"/>
          <p14:tracePt t="14563" x="1490663" y="1281113"/>
          <p14:tracePt t="14572" x="1427163" y="1300163"/>
          <p14:tracePt t="14577" x="1370013" y="1306513"/>
          <p14:tracePt t="14587" x="1325563" y="1312863"/>
          <p14:tracePt t="14593" x="1281113" y="1325563"/>
          <p14:tracePt t="14604" x="1236663" y="1331913"/>
          <p14:tracePt t="14608" x="1192213" y="1344613"/>
          <p14:tracePt t="14621" x="1147763" y="1350963"/>
          <p14:tracePt t="14625" x="1108075" y="1370013"/>
          <p14:tracePt t="14638" x="1082675" y="1382713"/>
          <p14:tracePt t="14641" x="1038225" y="1395413"/>
          <p14:tracePt t="14654" x="1000125" y="1401763"/>
          <p14:tracePt t="14658" x="974725" y="1414463"/>
          <p14:tracePt t="14662" x="942975" y="1427163"/>
          <p14:tracePt t="14672" x="911225" y="1446213"/>
          <p14:tracePt t="14678" x="892175" y="1446213"/>
          <p14:tracePt t="14688" x="860425" y="1465263"/>
          <p14:tracePt t="14694" x="835025" y="1477963"/>
          <p14:tracePt t="14706" x="809625" y="1484313"/>
          <p14:tracePt t="14710" x="784225" y="1497013"/>
          <p14:tracePt t="14720" x="771525" y="1504950"/>
          <p14:tracePt t="14726" x="746125" y="1517650"/>
          <p14:tracePt t="14737" x="720725" y="1517650"/>
          <p14:tracePt t="14740" x="695325" y="1536700"/>
          <p14:tracePt t="14754" x="674688" y="1536700"/>
          <p14:tracePt t="14756" x="655638" y="1549400"/>
          <p14:tracePt t="14769" x="636588" y="1562100"/>
          <p14:tracePt t="14773" x="617538" y="1581150"/>
          <p14:tracePt t="14786" x="598488" y="1600200"/>
          <p14:tracePt t="14789" x="573088" y="1619250"/>
          <p14:tracePt t="14797" x="554038" y="1638300"/>
          <p14:tracePt t="14805" x="528638" y="1657350"/>
          <p14:tracePt t="14810" x="509588" y="1676400"/>
          <p14:tracePt t="14820" x="490538" y="1695450"/>
          <p14:tracePt t="14826" x="471488" y="1714500"/>
          <p14:tracePt t="14838" x="458788" y="1733550"/>
          <p14:tracePt t="14843" x="439738" y="1752600"/>
          <p14:tracePt t="14852" x="427038" y="1771650"/>
          <p14:tracePt t="14859" x="407988" y="1790700"/>
          <p14:tracePt t="14870" x="388938" y="1803400"/>
          <p14:tracePt t="14875" x="376238" y="1835150"/>
          <p14:tracePt t="14887" x="350838" y="1860550"/>
          <p14:tracePt t="14894" x="338138" y="1885950"/>
          <p14:tracePt t="14898" x="331788" y="1905000"/>
          <p14:tracePt t="14906" x="319088" y="1931988"/>
          <p14:tracePt t="14914" x="306388" y="1963738"/>
          <p14:tracePt t="14922" x="287338" y="2001838"/>
          <p14:tracePt t="14928" x="280988" y="2027238"/>
          <p14:tracePt t="14940" x="274638" y="2052638"/>
          <p14:tracePt t="14944" x="261938" y="2078038"/>
          <p14:tracePt t="14955" x="249238" y="2103438"/>
          <p14:tracePt t="14959" x="242888" y="2128838"/>
          <p14:tracePt t="14970" x="236538" y="2154238"/>
          <p14:tracePt t="14975" x="230188" y="2173288"/>
          <p14:tracePt t="14990" x="215900" y="2211388"/>
          <p14:tracePt t="15002" x="209550" y="2230438"/>
          <p14:tracePt t="15006" x="209550" y="2249488"/>
          <p14:tracePt t="15019" x="203200" y="2268538"/>
          <p14:tracePt t="15023" x="196850" y="2293938"/>
          <p14:tracePt t="15028" x="196850" y="2319338"/>
          <p14:tracePt t="15038" x="196850" y="2344738"/>
          <p14:tracePt t="15044" x="190500" y="2371725"/>
          <p14:tracePt t="15055" x="190500" y="2384425"/>
          <p14:tracePt t="15060" x="190500" y="2403475"/>
          <p14:tracePt t="15071" x="190500" y="2428875"/>
          <p14:tracePt t="15076" x="190500" y="2447925"/>
          <p14:tracePt t="15087" x="196850" y="2473325"/>
          <p14:tracePt t="15093" x="196850" y="2498725"/>
          <p14:tracePt t="15104" x="203200" y="2524125"/>
          <p14:tracePt t="15107" x="209550" y="2549525"/>
          <p14:tracePt t="15119" x="215900" y="2574925"/>
          <p14:tracePt t="15124" x="222250" y="2593975"/>
          <p14:tracePt t="15137" x="230188" y="2619375"/>
          <p14:tracePt t="15139" x="236538" y="2644775"/>
          <p14:tracePt t="15147" x="242888" y="2670175"/>
          <p14:tracePt t="15155" x="249238" y="2695575"/>
          <p14:tracePt t="15164" x="255588" y="2720975"/>
          <p14:tracePt t="15172" x="261938" y="2746375"/>
          <p14:tracePt t="15176" x="268288" y="2765425"/>
          <p14:tracePt t="15188" x="274638" y="2784475"/>
          <p14:tracePt t="15194" x="280988" y="2811463"/>
          <p14:tracePt t="15202" x="293688" y="2836863"/>
          <p14:tracePt t="15208" x="300038" y="2874963"/>
          <p14:tracePt t="15221" x="312738" y="2900363"/>
          <p14:tracePt t="15225" x="325438" y="2932113"/>
          <p14:tracePt t="15237" x="331788" y="2970213"/>
          <p14:tracePt t="15240" x="344488" y="2995613"/>
          <p14:tracePt t="15253" x="350838" y="3027363"/>
          <p14:tracePt t="15255" x="363538" y="3065463"/>
          <p14:tracePt t="15264" x="376238" y="3097213"/>
          <p14:tracePt t="15272" x="388938" y="3154363"/>
          <p14:tracePt t="15278" x="407988" y="3198813"/>
          <p14:tracePt t="15287" x="427038" y="3251200"/>
          <p14:tracePt t="15294" x="446088" y="3308350"/>
          <p14:tracePt t="15305" x="471488" y="3352800"/>
          <p14:tracePt t="15311" x="477838" y="3397250"/>
          <p14:tracePt t="15320" x="490538" y="3435350"/>
          <p14:tracePt t="15326" x="496888" y="3467100"/>
          <p14:tracePt t="15337" x="503238" y="3498850"/>
          <p14:tracePt t="15340" x="515938" y="3536950"/>
          <p14:tracePt t="15352" x="528638" y="3575050"/>
          <p14:tracePt t="15357" x="534988" y="3594100"/>
          <p14:tracePt t="15370" x="534988" y="3619500"/>
          <p14:tracePt t="15373" x="547688" y="3659188"/>
          <p14:tracePt t="15386" x="554038" y="3684588"/>
          <p14:tracePt t="15389" x="566738" y="3709988"/>
          <p14:tracePt t="15400" x="579438" y="3735388"/>
          <p14:tracePt t="15405" x="585788" y="3760788"/>
          <p14:tracePt t="15410" x="598488" y="3786188"/>
          <p14:tracePt t="15420" x="604838" y="3811588"/>
          <p14:tracePt t="15426" x="611188" y="3830638"/>
          <p14:tracePt t="15437" x="623888" y="3862388"/>
          <p14:tracePt t="15443" x="630238" y="3881438"/>
          <p14:tracePt t="15455" x="636588" y="3906838"/>
          <p14:tracePt t="15458" x="642938" y="3932238"/>
          <p14:tracePt t="15469" x="642938" y="3951288"/>
          <p14:tracePt t="15475" x="649288" y="3976688"/>
          <p14:tracePt t="15487" x="655638" y="3995738"/>
          <p14:tracePt t="15489" x="661988" y="4008438"/>
          <p14:tracePt t="15500" x="674688" y="4046538"/>
          <p14:tracePt t="15508" x="688975" y="4073525"/>
          <p14:tracePt t="15514" x="701675" y="4105275"/>
          <p14:tracePt t="15522" x="701675" y="4124325"/>
          <p14:tracePt t="15528" x="714375" y="4149725"/>
          <p14:tracePt t="15537" x="727075" y="4168775"/>
          <p14:tracePt t="15545" x="739775" y="4181475"/>
          <p14:tracePt t="15555" x="752475" y="4200525"/>
          <p14:tracePt t="15559" x="765175" y="4219575"/>
          <p14:tracePt t="15569" x="777875" y="4238625"/>
          <p14:tracePt t="15575" x="790575" y="4257675"/>
          <p14:tracePt t="15587" x="796925" y="4264025"/>
          <p14:tracePt t="15590" x="809625" y="4289425"/>
          <p14:tracePt t="15604" x="822325" y="4308475"/>
          <p14:tracePt t="15606" x="835025" y="4327525"/>
          <p14:tracePt t="15619" x="854075" y="4346575"/>
          <p14:tracePt t="15623" x="866775" y="4365625"/>
          <p14:tracePt t="15628" x="885825" y="4384675"/>
          <p14:tracePt t="15637" x="898525" y="4397375"/>
          <p14:tracePt t="15644" x="917575" y="4416425"/>
          <p14:tracePt t="15655" x="923925" y="4435475"/>
          <p14:tracePt t="15660" x="936625" y="4454525"/>
          <p14:tracePt t="15670" x="949325" y="4473575"/>
          <p14:tracePt t="15676" x="968375" y="4492625"/>
          <p14:tracePt t="15687" x="981075" y="4506913"/>
          <p14:tracePt t="15693" x="993775" y="4519613"/>
          <p14:tracePt t="15703" x="1000125" y="4532313"/>
          <p14:tracePt t="15707" x="1006475" y="4551363"/>
          <p14:tracePt t="15723" x="1019175" y="4557713"/>
          <p14:tracePt t="15737" x="1025525" y="4564063"/>
          <p14:tracePt t="15740" x="1025525" y="4570413"/>
          <p14:tracePt t="15750" x="1031875" y="4576763"/>
          <p14:tracePt t="15755" x="1038225" y="4583113"/>
          <p14:tracePt t="15771" x="1044575" y="4595813"/>
          <p14:tracePt t="15776" x="1057275" y="4602163"/>
          <p14:tracePt t="15789" x="1063625" y="4614863"/>
          <p14:tracePt t="15793" x="1069975" y="4614863"/>
          <p14:tracePt t="15804" x="1076325" y="4627563"/>
          <p14:tracePt t="15808" x="1082675" y="4633913"/>
          <p14:tracePt t="15819" x="1089025" y="4640263"/>
          <p14:tracePt t="15838" x="1095375" y="4646613"/>
          <p14:tracePt t="15840" x="1101725" y="4652963"/>
          <p14:tracePt t="15851" x="1108075" y="4652963"/>
          <p14:tracePt t="15855" x="1108075" y="4659313"/>
          <p14:tracePt t="15865" x="1114425" y="4665663"/>
          <p14:tracePt t="15871" x="1127125" y="4672013"/>
          <p14:tracePt t="15879" x="1139825" y="4684713"/>
          <p14:tracePt t="15887" x="1154113" y="4691063"/>
          <p14:tracePt t="15897" x="1173163" y="4710113"/>
          <p14:tracePt t="15905" x="1185863" y="4716463"/>
          <p14:tracePt t="15910" x="1192213" y="4722813"/>
          <p14:tracePt t="15920" x="1204913" y="4729163"/>
          <p14:tracePt t="15927" x="1217613" y="4729163"/>
          <p14:tracePt t="15937" x="1230313" y="4735513"/>
          <p14:tracePt t="15940" x="1236663" y="4748213"/>
          <p14:tracePt t="15950" x="1243013" y="4754563"/>
          <p14:tracePt t="15956" x="1255713" y="4760913"/>
          <p14:tracePt t="15974" x="1268413" y="4767263"/>
          <p14:tracePt t="15986" x="1274763" y="4773613"/>
          <p14:tracePt t="15988" x="1281113" y="4779963"/>
          <p14:tracePt t="16000" x="1293813" y="4779963"/>
          <p14:tracePt t="16005" x="1306513" y="4786313"/>
          <p14:tracePt t="16010" x="1312863" y="4792663"/>
          <p14:tracePt t="16022" x="1325563" y="4799013"/>
          <p14:tracePt t="16026" x="1331913" y="4805363"/>
          <p14:tracePt t="16037" x="1338263" y="4811713"/>
          <p14:tracePt t="16043" x="1350963" y="4811713"/>
          <p14:tracePt t="16054" x="1357313" y="4818063"/>
          <p14:tracePt t="16058" x="1363663" y="4824413"/>
          <p14:tracePt t="16071" x="1370013" y="4830763"/>
          <p14:tracePt t="16075" x="1376363" y="4830763"/>
          <p14:tracePt t="16087" x="1376363" y="4837113"/>
          <p14:tracePt t="16089" x="1382713" y="4843463"/>
          <p14:tracePt t="16101" x="1389063" y="4843463"/>
          <p14:tracePt t="16105" x="1395413" y="4849813"/>
          <p14:tracePt t="16120" x="1401763" y="4856163"/>
          <p14:tracePt t="16122" x="1414463" y="4862513"/>
          <p14:tracePt t="16129" x="1420813" y="4868863"/>
          <p14:tracePt t="16137" x="1427163" y="4868863"/>
          <p14:tracePt t="16145" x="1439863" y="4875213"/>
          <p14:tracePt t="16153" x="1446213" y="4881563"/>
          <p14:tracePt t="16158" x="1458913" y="4881563"/>
          <p14:tracePt t="16168" x="1471613" y="4881563"/>
          <p14:tracePt t="16174" x="1477963" y="4881563"/>
          <p14:tracePt t="16187" x="1484313" y="4887913"/>
          <p14:tracePt t="16192" x="1490663" y="4887913"/>
          <p14:tracePt t="16200" x="1497013" y="4887913"/>
          <p14:tracePt t="16206" x="1503363" y="4887913"/>
          <p14:tracePt t="16224" x="1509713" y="4887913"/>
          <p14:tracePt t="16229" x="1516063" y="4887913"/>
          <p14:tracePt t="16237" x="1522413" y="4887913"/>
          <p14:tracePt t="16255" x="1528763" y="4887913"/>
          <p14:tracePt t="16260" x="1535113" y="4887913"/>
          <p14:tracePt t="16286" x="1541463" y="4887913"/>
          <p14:tracePt t="16293" x="1547813" y="4887913"/>
          <p14:tracePt t="16306" x="1554163" y="4887913"/>
          <p14:tracePt t="16324" x="1560513" y="4887913"/>
          <p14:tracePt t="16335" x="1566863" y="4887913"/>
          <p14:tracePt t="16349" x="1573213" y="4881563"/>
          <p14:tracePt t="16355" x="1585913" y="4875213"/>
          <p14:tracePt t="16371" x="1598613" y="4868863"/>
          <p14:tracePt t="16376" x="1612900" y="4868863"/>
          <p14:tracePt t="16388" x="1619250" y="4862513"/>
          <p14:tracePt t="16393" x="1638300" y="4862513"/>
          <p14:tracePt t="16403" x="1651000" y="4856163"/>
          <p14:tracePt t="16408" x="1663700" y="4856163"/>
          <p14:tracePt t="16419" x="1682750" y="4856163"/>
          <p14:tracePt t="16425" x="1701800" y="4849813"/>
          <p14:tracePt t="16436" x="1720850" y="4843463"/>
          <p14:tracePt t="16440" x="1733550" y="4837113"/>
          <p14:tracePt t="16450" x="1752600" y="4837113"/>
          <p14:tracePt t="16455" x="1771650" y="4837113"/>
          <p14:tracePt t="16468" x="1784350" y="4830763"/>
          <p14:tracePt t="16471" x="1797050" y="4824413"/>
          <p14:tracePt t="16479" x="1803400" y="4824413"/>
          <p14:tracePt t="16487" x="1809750" y="4824413"/>
          <p14:tracePt t="16495" x="1809750" y="4818063"/>
          <p14:tracePt t="16504" x="1822450" y="4811713"/>
          <p14:tracePt t="16510" x="1828800" y="4811713"/>
          <p14:tracePt t="16520" x="1835150" y="4805363"/>
          <p14:tracePt t="16524" x="1847850" y="4805363"/>
          <p14:tracePt t="16536" x="1860550" y="4799013"/>
          <p14:tracePt t="16540" x="1866900" y="4792663"/>
          <p14:tracePt t="16550" x="1885950" y="4786313"/>
          <p14:tracePt t="16557" x="1905000" y="4779963"/>
          <p14:tracePt t="16565" x="1917700" y="4773613"/>
          <p14:tracePt t="16573" x="1936750" y="4767263"/>
          <p14:tracePt t="16585" x="1955800" y="4760913"/>
          <p14:tracePt t="16589" x="1974850" y="4754563"/>
          <p14:tracePt t="16602" x="1987550" y="4754563"/>
          <p14:tracePt t="16605" x="2006600" y="4748213"/>
          <p14:tracePt t="16610" x="2012950" y="4741863"/>
          <p14:tracePt t="16620" x="2019300" y="4735513"/>
          <p14:tracePt t="16626" x="2025650" y="4729163"/>
          <p14:tracePt t="16637" x="2032000" y="4729163"/>
          <p14:tracePt t="16643" x="2038350" y="4729163"/>
          <p14:tracePt t="16652" x="2038350" y="4722813"/>
          <p14:tracePt t="16658" x="2044700" y="4716463"/>
          <p14:tracePt t="16669" x="2051050" y="4716463"/>
          <p14:tracePt t="16674" x="2051050" y="4710113"/>
          <p14:tracePt t="16686" x="2058988" y="4703763"/>
          <p14:tracePt t="16688" x="2071688" y="4697413"/>
          <p14:tracePt t="16700" x="2078038" y="4691063"/>
          <p14:tracePt t="16705" x="2090738" y="4691063"/>
          <p14:tracePt t="16718" x="2097088" y="4684713"/>
          <p14:tracePt t="16721" x="2103438" y="4678363"/>
          <p14:tracePt t="16730" x="2109788" y="4672013"/>
          <p14:tracePt t="16737" x="2122488" y="4672013"/>
          <p14:tracePt t="16745" x="2128838" y="4672013"/>
          <p14:tracePt t="16752" x="2141538" y="4665663"/>
          <p14:tracePt t="16758" x="2154238" y="4659313"/>
          <p14:tracePt t="16769" x="2160588" y="4659313"/>
          <p14:tracePt t="16775" x="2173288" y="4652963"/>
          <p14:tracePt t="16786" x="2185988" y="4652963"/>
          <p14:tracePt t="16790" x="2192338" y="4652963"/>
          <p14:tracePt t="16800" x="2198688" y="4652963"/>
          <p14:tracePt t="16807" x="2205038" y="4652963"/>
          <p14:tracePt t="16820" x="2217738" y="4652963"/>
          <p14:tracePt t="16823" x="2224088" y="4652963"/>
          <p14:tracePt t="16835" x="2230438" y="4652963"/>
          <p14:tracePt t="16837" x="2243138" y="4652963"/>
          <p14:tracePt t="16845" x="2249488" y="4652963"/>
          <p14:tracePt t="16854" x="2262188" y="4652963"/>
          <p14:tracePt t="16860" x="2274888" y="4652963"/>
          <p14:tracePt t="16870" x="2281238" y="4659313"/>
          <p14:tracePt t="16876" x="2287588" y="4665663"/>
          <p14:tracePt t="16886" x="2293938" y="4665663"/>
          <p14:tracePt t="16893" x="2300288" y="4665663"/>
          <p14:tracePt t="16900" x="2306638" y="4672013"/>
          <p14:tracePt t="16906" x="2319338" y="4678363"/>
          <p14:tracePt t="16920" x="2325688" y="4684713"/>
          <p14:tracePt t="16923" x="2338388" y="4684713"/>
          <p14:tracePt t="16935" x="2351088" y="4691063"/>
          <p14:tracePt t="16938" x="2363788" y="4697413"/>
          <p14:tracePt t="16950" x="2363788" y="4703763"/>
          <p14:tracePt t="16955" x="2370138" y="4710113"/>
          <p14:tracePt t="16969" x="2376488" y="4710113"/>
          <p14:tracePt t="16971" x="2382838" y="4716463"/>
          <p14:tracePt t="16976" x="2395538" y="4722813"/>
          <p14:tracePt t="16986" x="2401888" y="4729163"/>
          <p14:tracePt t="16993" x="2408238" y="4729163"/>
          <p14:tracePt t="17002" x="2414588" y="4735513"/>
          <p14:tracePt t="17008" x="2420938" y="4741863"/>
          <p14:tracePt t="17019" x="2427288" y="4748213"/>
          <p14:tracePt t="17025" x="2439988" y="4754563"/>
          <p14:tracePt t="17036" x="2446338" y="4760913"/>
          <p14:tracePt t="17040" x="2452688" y="4773613"/>
          <p14:tracePt t="17050" x="2459038" y="4779963"/>
          <p14:tracePt t="17055" x="2465388" y="4786313"/>
          <p14:tracePt t="17068" x="2471738" y="4792663"/>
          <p14:tracePt t="17070" x="2478088" y="4799013"/>
          <p14:tracePt t="17084" x="2478088" y="4805363"/>
          <p14:tracePt t="17086" x="2484438" y="4811713"/>
          <p14:tracePt t="17096" x="2490788" y="4818063"/>
          <p14:tracePt t="17110" x="2497138" y="4824413"/>
          <p14:tracePt t="17119" x="2503488" y="4830763"/>
          <p14:tracePt t="17136" x="2509838" y="4837113"/>
          <p14:tracePt t="17140" x="2509838" y="4843463"/>
          <p14:tracePt t="17151" x="2517775" y="4849813"/>
          <p14:tracePt t="17156" x="2524125" y="4849813"/>
          <p14:tracePt t="17176" x="2524125" y="4856163"/>
          <p14:tracePt t="17182" x="2524125" y="4862513"/>
          <p14:tracePt t="17189" x="2530475" y="4862513"/>
          <p14:tracePt t="17198" x="2536825" y="4868863"/>
          <p14:tracePt t="17206" x="2536825" y="4875213"/>
          <p14:tracePt t="17211" x="2536825" y="4881563"/>
          <p14:tracePt t="17226" x="2543175" y="4887913"/>
          <p14:tracePt t="17243" x="2549525" y="4894263"/>
          <p14:tracePt t="17469" x="2517775" y="4894263"/>
          <p14:tracePt t="17477" x="2471738" y="4887913"/>
          <p14:tracePt t="17487" x="2401888" y="4875213"/>
          <p14:tracePt t="17494" x="2351088" y="4868863"/>
          <p14:tracePt t="17500" x="2293938" y="4868863"/>
          <p14:tracePt t="17507" x="2255838" y="4868863"/>
          <p14:tracePt t="17518" x="2185988" y="4862513"/>
          <p14:tracePt t="17523" x="2122488" y="4856163"/>
          <p14:tracePt t="17537" x="2071688" y="4843463"/>
          <p14:tracePt t="17539" x="2012950" y="4837113"/>
          <p14:tracePt t="17552" x="1949450" y="4837113"/>
          <p14:tracePt t="17555" x="1905000" y="4830763"/>
          <p14:tracePt t="17568" x="1841500" y="4830763"/>
          <p14:tracePt t="17569" x="1797050" y="4830763"/>
          <p14:tracePt t="17576" x="1739900" y="4824413"/>
          <p14:tracePt t="17586" x="1701800" y="4824413"/>
          <p14:tracePt t="17593" x="1657350" y="4824413"/>
          <p14:tracePt t="17602" x="1625600" y="4824413"/>
          <p14:tracePt t="17608" x="1598613" y="4824413"/>
          <p14:tracePt t="17619" x="1573213" y="4824413"/>
          <p14:tracePt t="17625" x="1554163" y="4824413"/>
          <p14:tracePt t="17636" x="1535113" y="4824413"/>
          <p14:tracePt t="17640" x="1522413" y="4824413"/>
          <p14:tracePt t="17650" x="1509713" y="4824413"/>
          <p14:tracePt t="17655" x="1497013" y="4824413"/>
          <p14:tracePt t="17668" x="1477963" y="4824413"/>
          <p14:tracePt t="17672" x="1465263" y="4824413"/>
          <p14:tracePt t="17683" x="1452563" y="4824413"/>
          <p14:tracePt t="17686" x="1433513" y="4824413"/>
          <p14:tracePt t="17699" x="1427163" y="4824413"/>
          <p14:tracePt t="17704" x="1408113" y="4830763"/>
          <p14:tracePt t="17712" x="1382713" y="4830763"/>
          <p14:tracePt t="17721" x="1357313" y="4830763"/>
          <p14:tracePt t="17724" x="1344613" y="4830763"/>
          <p14:tracePt t="17736" x="1325563" y="4830763"/>
          <p14:tracePt t="17740" x="1300163" y="4830763"/>
          <p14:tracePt t="17750" x="1281113" y="4830763"/>
          <p14:tracePt t="17756" x="1274763" y="4830763"/>
          <p14:tracePt t="17769" x="1262063" y="4824413"/>
          <p14:tracePt t="17774" x="1255713" y="4824413"/>
          <p14:tracePt t="17784" x="1249363" y="4818063"/>
          <p14:tracePt t="17788" x="1243013" y="4811713"/>
          <p14:tracePt t="17802" x="1236663" y="4811713"/>
          <p14:tracePt t="17804" x="1223963" y="4805363"/>
          <p14:tracePt t="17812" x="1217613" y="4799013"/>
          <p14:tracePt t="17819" x="1204913" y="4792663"/>
          <p14:tracePt t="17827" x="1192213" y="4786313"/>
          <p14:tracePt t="17836" x="1173163" y="4779963"/>
          <p14:tracePt t="17843" x="1160463" y="4773613"/>
          <p14:tracePt t="17852" x="1139825" y="4773613"/>
          <p14:tracePt t="17858" x="1120775" y="4767263"/>
          <p14:tracePt t="17869" x="1101725" y="4760913"/>
          <p14:tracePt t="17874" x="1095375" y="4754563"/>
          <p14:tracePt t="17884" x="1076325" y="4748213"/>
          <p14:tracePt t="17889" x="1057275" y="4741863"/>
          <p14:tracePt t="17901" x="1038225" y="4735513"/>
          <p14:tracePt t="17905" x="1025525" y="4729163"/>
          <p14:tracePt t="17918" x="1000125" y="4716463"/>
          <p14:tracePt t="17921" x="968375" y="4703763"/>
          <p14:tracePt t="17935" x="942975" y="4691063"/>
          <p14:tracePt t="17936" x="930275" y="4684713"/>
          <p14:tracePt t="17950" x="911225" y="4678363"/>
          <p14:tracePt t="17952" x="898525" y="4672013"/>
          <p14:tracePt t="17959" x="892175" y="4672013"/>
          <p14:tracePt t="17968" x="892175" y="4665663"/>
          <p14:tracePt t="17974" x="885825" y="4659313"/>
          <p14:tracePt t="17986" x="879475" y="4659313"/>
          <p14:tracePt t="18001" x="873125" y="4659313"/>
          <p14:tracePt t="18018" x="873125" y="4652963"/>
          <p14:tracePt t="18033" x="866775" y="4646613"/>
          <p14:tracePt t="18085" x="866775" y="4640263"/>
          <p14:tracePt t="18100" x="866775" y="4633913"/>
          <p14:tracePt t="18107" x="866775" y="4621213"/>
          <p14:tracePt t="18117" x="885825" y="4602163"/>
          <p14:tracePt t="18124" x="911225" y="4583113"/>
          <p14:tracePt t="18135" x="942975" y="4564063"/>
          <p14:tracePt t="18138" x="987425" y="4545013"/>
          <p14:tracePt t="18151" x="1031875" y="4532313"/>
          <p14:tracePt t="18155" x="1095375" y="4525963"/>
          <p14:tracePt t="18168" x="1160463" y="4513263"/>
          <p14:tracePt t="18171" x="1236663" y="4506913"/>
          <p14:tracePt t="18177" x="1331913" y="4479925"/>
          <p14:tracePt t="18185" x="1439863" y="4460875"/>
          <p14:tracePt t="18194" x="1547813" y="4454525"/>
          <p14:tracePt t="18202" x="1663700" y="4441825"/>
          <p14:tracePt t="18208" x="1771650" y="4435475"/>
          <p14:tracePt t="18218" x="1866900" y="4435475"/>
          <p14:tracePt t="18225" x="1962150" y="4435475"/>
          <p14:tracePt t="18235" x="2032000" y="4435475"/>
          <p14:tracePt t="18240" x="2078038" y="4448175"/>
          <p14:tracePt t="18250" x="2103438" y="4448175"/>
          <p14:tracePt t="18255" x="2109788" y="4454525"/>
          <p14:tracePt t="18268" x="2116138" y="4454525"/>
          <p14:tracePt t="18365" x="2103438" y="4460875"/>
          <p14:tracePt t="18373" x="2071688" y="4473575"/>
          <p14:tracePt t="18382" x="2000250" y="4498975"/>
          <p14:tracePt t="18389" x="1936750" y="4525963"/>
          <p14:tracePt t="18401" x="1866900" y="4551363"/>
          <p14:tracePt t="18404" x="1790700" y="4576763"/>
          <p14:tracePt t="18417" x="1708150" y="4595813"/>
          <p14:tracePt t="18419" x="1612900" y="4621213"/>
          <p14:tracePt t="18427" x="1509713" y="4640263"/>
          <p14:tracePt t="18436" x="1414463" y="4652963"/>
          <p14:tracePt t="18444" x="1319213" y="4672013"/>
          <p14:tracePt t="18452" x="1223963" y="4678363"/>
          <p14:tracePt t="18458" x="1139825" y="4691063"/>
          <p14:tracePt t="18468" x="1063625" y="4697413"/>
          <p14:tracePt t="18474" x="987425" y="4703763"/>
          <p14:tracePt t="18484" x="911225" y="4716463"/>
          <p14:tracePt t="18488" x="847725" y="4722813"/>
          <p14:tracePt t="18500" x="790575" y="4729163"/>
          <p14:tracePt t="18505" x="746125" y="4748213"/>
          <p14:tracePt t="18517" x="701675" y="4754563"/>
          <p14:tracePt t="18520" x="655638" y="4760913"/>
          <p14:tracePt t="18534" x="623888" y="4767263"/>
          <p14:tracePt t="18536" x="598488" y="4773613"/>
          <p14:tracePt t="18549" x="573088" y="4779963"/>
          <p14:tracePt t="18554" x="547688" y="4786313"/>
          <p14:tracePt t="18558" x="522288" y="4792663"/>
          <p14:tracePt t="18568" x="509588" y="4792663"/>
          <p14:tracePt t="18574" x="496888" y="4792663"/>
          <p14:tracePt t="18585" x="490538" y="4792663"/>
          <p14:tracePt t="18645" x="503238" y="4792663"/>
          <p14:tracePt t="18653" x="515938" y="4792663"/>
          <p14:tracePt t="18662" x="522288" y="4792663"/>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9.9"/>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ags/tag3.xml><?xml version="1.0" encoding="utf-8"?>
<p:tagLst xmlns:a="http://schemas.openxmlformats.org/drawingml/2006/main" xmlns:r="http://schemas.openxmlformats.org/officeDocument/2006/relationships" xmlns:p="http://schemas.openxmlformats.org/presentationml/2006/main">
  <p:tag name="TIMING" val="|164.8"/>
</p:tagLst>
</file>

<file path=ppt/tags/tag4.xml><?xml version="1.0" encoding="utf-8"?>
<p:tagLst xmlns:a="http://schemas.openxmlformats.org/drawingml/2006/main" xmlns:r="http://schemas.openxmlformats.org/officeDocument/2006/relationships" xmlns:p="http://schemas.openxmlformats.org/presentationml/2006/main">
  <p:tag name="TIMING" val="|14.7|5.3|9.3|6.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644</Words>
  <Application>Microsoft Office PowerPoint</Application>
  <PresentationFormat>Trình chiếu Trên màn hình (16:9)</PresentationFormat>
  <Paragraphs>56</Paragraphs>
  <Slides>14</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14</vt:i4>
      </vt:variant>
    </vt:vector>
  </HeadingPairs>
  <TitlesOfParts>
    <vt:vector size="23" baseType="lpstr">
      <vt:lpstr>Concert One</vt:lpstr>
      <vt:lpstr>Times New Roman</vt:lpstr>
      <vt:lpstr>Arial</vt:lpstr>
      <vt:lpstr>Bahnschrift SemiLight SemiConde</vt:lpstr>
      <vt:lpstr>#9Slide03 Ample</vt:lpstr>
      <vt:lpstr>.VnTime</vt:lpstr>
      <vt:lpstr>Lora</vt:lpstr>
      <vt:lpstr>微软雅黑</vt:lpstr>
      <vt:lpstr>Summer Campaign by Slidesgo</vt:lpstr>
      <vt:lpstr>Bản trình bày PowerPoint</vt:lpstr>
      <vt:lpstr>Bản trình bày PowerPoint</vt:lpstr>
      <vt:lpstr>Bản trình bày PowerPoint</vt:lpstr>
      <vt:lpstr>Bản trình bày PowerPoint</vt:lpstr>
      <vt:lpstr>GHI NHỚ</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HOẠT ĐỘNG 5:  VẬN DỤNG – PHÁT TRIỂN</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CAMPAIGN</dc:title>
  <dc:creator>Administrator</dc:creator>
  <cp:lastModifiedBy>An Pham</cp:lastModifiedBy>
  <cp:revision>38</cp:revision>
  <dcterms:modified xsi:type="dcterms:W3CDTF">2025-12-16T01:15:34Z</dcterms:modified>
</cp:coreProperties>
</file>