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60" r:id="rId6"/>
    <p:sldId id="281" r:id="rId7"/>
    <p:sldId id="268" r:id="rId8"/>
    <p:sldId id="264" r:id="rId9"/>
    <p:sldId id="263" r:id="rId10"/>
    <p:sldId id="1774" r:id="rId11"/>
    <p:sldId id="1775" r:id="rId12"/>
    <p:sldId id="1778" r:id="rId13"/>
    <p:sldId id="1780" r:id="rId14"/>
    <p:sldId id="1781" r:id="rId15"/>
    <p:sldId id="266" r:id="rId16"/>
    <p:sldId id="269" r:id="rId17"/>
    <p:sldId id="27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2909318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AB724-78E5-4423-9F3B-492EDDB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" y="746333"/>
            <a:ext cx="4704168" cy="468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D84BF8-A421-4363-830E-97A4E2AC2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74" y="1271966"/>
            <a:ext cx="5206039" cy="363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904D5-BC8F-4F20-8131-52837FBE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55" y="406400"/>
            <a:ext cx="7645606" cy="542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5551A-FFAB-43A6-A0B6-E2AFDCEC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85" y="0"/>
            <a:ext cx="965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13B64-48C9-424E-8F23-8B72B31D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54" y="480291"/>
            <a:ext cx="7763686" cy="536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02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SÁNG TẠO MỘT BỨC TRANH TỪ CÁC HÌNH IN LÁ CÂY  CHÀ XÁT.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983934" y="2871649"/>
            <a:ext cx="4764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đình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tập</a:t>
            </a:r>
            <a:r>
              <a:rPr lang="en-US" sz="2400" dirty="0">
                <a:latin typeface="#9Slide03 AmpleSoft" panose="02000000000000000000" pitchFamily="2" charset="0"/>
              </a:rPr>
              <a:t> in </a:t>
            </a:r>
            <a:r>
              <a:rPr lang="en-US" sz="2400" dirty="0" err="1">
                <a:latin typeface="#9Slide03 AmpleSoft" panose="02000000000000000000" pitchFamily="2" charset="0"/>
              </a:rPr>
              <a:t>chà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chất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như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nước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chì</a:t>
            </a:r>
            <a:r>
              <a:rPr lang="en-US" sz="2400" dirty="0">
                <a:latin typeface="#9Slide03 AmpleSoft" panose="02000000000000000000" pitchFamily="2" charset="0"/>
              </a:rPr>
              <a:t>…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tìm</a:t>
            </a:r>
            <a:r>
              <a:rPr lang="en-US" sz="2400" dirty="0">
                <a:latin typeface="#9Slide03 AmpleSoft" panose="02000000000000000000" pitchFamily="2" charset="0"/>
              </a:rPr>
              <a:t> ra </a:t>
            </a:r>
            <a:r>
              <a:rPr lang="en-US" sz="2400" dirty="0" err="1">
                <a:latin typeface="#9Slide03 AmpleSoft" panose="02000000000000000000" pitchFamily="2" charset="0"/>
              </a:rPr>
              <a:t>vẻ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</a:p>
          <a:p>
            <a:pPr algn="just"/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323272" y="43481"/>
            <a:ext cx="3659473" cy="1443247"/>
            <a:chOff x="895943" y="207087"/>
            <a:chExt cx="365947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43" y="616962"/>
              <a:ext cx="36594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TRÒ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796145-A666-4431-9138-77035A8B4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50" y="88304"/>
            <a:ext cx="3820790" cy="5385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0EEA1-3E54-4432-8C34-583FEAABBCE9}"/>
              </a:ext>
            </a:extLst>
          </p:cNvPr>
          <p:cNvSpPr txBox="1"/>
          <p:nvPr/>
        </p:nvSpPr>
        <p:spPr>
          <a:xfrm>
            <a:off x="4020268" y="976576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40BC9-EB50-4801-84F6-42CED85C6813}"/>
              </a:ext>
            </a:extLst>
          </p:cNvPr>
          <p:cNvSpPr txBox="1"/>
          <p:nvPr/>
        </p:nvSpPr>
        <p:spPr>
          <a:xfrm>
            <a:off x="4042422" y="2348295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8359-947A-4FA5-999A-0CD68BC2E573}"/>
              </a:ext>
            </a:extLst>
          </p:cNvPr>
          <p:cNvSpPr txBox="1"/>
          <p:nvPr/>
        </p:nvSpPr>
        <p:spPr>
          <a:xfrm>
            <a:off x="4042422" y="342900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0173D-153D-43B2-9C07-A3B78B6CA1B2}"/>
              </a:ext>
            </a:extLst>
          </p:cNvPr>
          <p:cNvSpPr txBox="1"/>
          <p:nvPr/>
        </p:nvSpPr>
        <p:spPr>
          <a:xfrm>
            <a:off x="4042422" y="4533838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B7B077-72A8-4A13-B661-C9B7270F0F84}"/>
              </a:ext>
            </a:extLst>
          </p:cNvPr>
          <p:cNvSpPr txBox="1"/>
          <p:nvPr/>
        </p:nvSpPr>
        <p:spPr>
          <a:xfrm>
            <a:off x="7901992" y="1015698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72CA6-807A-406A-B5D9-2688E5D90DFD}"/>
              </a:ext>
            </a:extLst>
          </p:cNvPr>
          <p:cNvSpPr txBox="1"/>
          <p:nvPr/>
        </p:nvSpPr>
        <p:spPr>
          <a:xfrm>
            <a:off x="7924146" y="2387417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89AA-A3BA-48CA-83C4-6B0C9B05D27F}"/>
              </a:ext>
            </a:extLst>
          </p:cNvPr>
          <p:cNvSpPr txBox="1"/>
          <p:nvPr/>
        </p:nvSpPr>
        <p:spPr>
          <a:xfrm>
            <a:off x="7924146" y="3468122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3DA9D-E6EE-4FB7-A431-1EBA3DB527C2}"/>
              </a:ext>
            </a:extLst>
          </p:cNvPr>
          <p:cNvSpPr txBox="1"/>
          <p:nvPr/>
        </p:nvSpPr>
        <p:spPr>
          <a:xfrm>
            <a:off x="7924146" y="457296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vi-VN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3790A-FEB8-4D43-84C3-807264D39C08}"/>
              </a:ext>
            </a:extLst>
          </p:cNvPr>
          <p:cNvCxnSpPr/>
          <p:nvPr/>
        </p:nvCxnSpPr>
        <p:spPr>
          <a:xfrm>
            <a:off x="5495636" y="1161242"/>
            <a:ext cx="988291" cy="6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C989E-88D8-4316-8AFB-91C189559C73}"/>
              </a:ext>
            </a:extLst>
          </p:cNvPr>
          <p:cNvCxnSpPr/>
          <p:nvPr/>
        </p:nvCxnSpPr>
        <p:spPr>
          <a:xfrm>
            <a:off x="5671127" y="2493818"/>
            <a:ext cx="1302328" cy="201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719A38-2CAB-4A4D-869F-73D5DD13AF9D}"/>
              </a:ext>
            </a:extLst>
          </p:cNvPr>
          <p:cNvCxnSpPr>
            <a:cxnSpLocks/>
          </p:cNvCxnSpPr>
          <p:nvPr/>
        </p:nvCxnSpPr>
        <p:spPr>
          <a:xfrm flipV="1">
            <a:off x="5581704" y="786394"/>
            <a:ext cx="969818" cy="2626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B3A7D6-B45F-466D-B3BC-C7D7FF3E8E08}"/>
              </a:ext>
            </a:extLst>
          </p:cNvPr>
          <p:cNvCxnSpPr>
            <a:cxnSpLocks/>
          </p:cNvCxnSpPr>
          <p:nvPr/>
        </p:nvCxnSpPr>
        <p:spPr>
          <a:xfrm flipV="1">
            <a:off x="5578744" y="3613666"/>
            <a:ext cx="1191511" cy="1076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sử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dụng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giản</a:t>
              </a:r>
              <a:r>
                <a: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93" y="3525067"/>
              <a:ext cx="3676685" cy="105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vẽ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cắt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…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theo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ý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thích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thiệu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bức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tranh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người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thân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gia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520321" y="5101997"/>
            <a:ext cx="6169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vẻ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đẹp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lá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thêm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sóc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xanh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B11FA6-AAA4-4A40-8592-9EAA7FC6F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8" t="3477" r="2489" b="2398"/>
          <a:stretch/>
        </p:blipFill>
        <p:spPr>
          <a:xfrm>
            <a:off x="3515201" y="452582"/>
            <a:ext cx="3809235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4E9E1-232B-4A00-905C-459E908B3B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" t="3320" b="11191"/>
          <a:stretch/>
        </p:blipFill>
        <p:spPr>
          <a:xfrm rot="807412">
            <a:off x="7333671" y="1386299"/>
            <a:ext cx="3961019" cy="232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1643736" y="3433619"/>
            <a:ext cx="5473379" cy="10875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bằng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nêu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30368" y="4630967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 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việc</a:t>
            </a:r>
            <a:r>
              <a:rPr lang="en-US" dirty="0">
                <a:latin typeface="#9Slide03 AmpleSoft" panose="02000000000000000000" pitchFamily="2" charset="0"/>
              </a:rPr>
              <a:t> in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 (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thon </a:t>
            </a:r>
            <a:r>
              <a:rPr lang="en-US" dirty="0" err="1">
                <a:latin typeface="#9Slide03 AmpleSoft" panose="02000000000000000000" pitchFamily="2" charset="0"/>
              </a:rPr>
              <a:t>dài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ngắn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tròn</a:t>
            </a:r>
            <a:r>
              <a:rPr lang="en-US" dirty="0">
                <a:latin typeface="#9Slide03 AmpleSoft" panose="02000000000000000000" pitchFamily="2" charset="0"/>
              </a:rPr>
              <a:t>…).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tượng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nhiều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ảnh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9324-DDF7-4327-922B-775470873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5" y="189009"/>
            <a:ext cx="4006849" cy="284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930DE-0AB1-42B4-858D-4F6CF277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8" b="3731"/>
          <a:stretch/>
        </p:blipFill>
        <p:spPr>
          <a:xfrm>
            <a:off x="6483927" y="204585"/>
            <a:ext cx="3519633" cy="281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419927" y="3257869"/>
            <a:ext cx="73521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2419927" y="4563129"/>
            <a:ext cx="73521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Con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F2F7-006D-488A-8908-2A8DDDCD3B1D}"/>
              </a:ext>
            </a:extLst>
          </p:cNvPr>
          <p:cNvSpPr txBox="1"/>
          <p:nvPr/>
        </p:nvSpPr>
        <p:spPr>
          <a:xfrm>
            <a:off x="5163706" y="262698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A6F50-0055-4477-83A4-7E0C1CB057A8}"/>
              </a:ext>
            </a:extLst>
          </p:cNvPr>
          <p:cNvSpPr txBox="1"/>
          <p:nvPr/>
        </p:nvSpPr>
        <p:spPr>
          <a:xfrm>
            <a:off x="9587924" y="254090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26" y="3079228"/>
              <a:ext cx="321824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có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thể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tưởng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tượng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ra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rất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nhiều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ảnh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khác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nhau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SÁNG TẠO BỨC TRANH TỪ NHỮNG LÁ CÂY CHÀ XÁT!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E3348-2934-4E36-9275-0A4586DB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6" y="1240000"/>
            <a:ext cx="3164029" cy="351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AF4B51-15B1-448F-BE33-283A1993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51" y="1547960"/>
            <a:ext cx="4057843" cy="289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B2DF36-07EE-4081-B33B-B9D25C261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1" y="664636"/>
            <a:ext cx="3284183" cy="437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92CAF-1FFD-4901-AE7D-5E3FA9372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3" y="497453"/>
            <a:ext cx="4034509" cy="521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0B9F5-26C6-407B-98E1-B5CE9FDF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25" y="1330556"/>
            <a:ext cx="5474136" cy="38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548</Words>
  <Application>Microsoft Office PowerPoint</Application>
  <PresentationFormat>Màn hình rộng</PresentationFormat>
  <Paragraphs>60</Paragraphs>
  <Slides>16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#9Slide03 AllRoundGothic</vt:lpstr>
      <vt:lpstr>#9Slide03 AmpleSoft</vt:lpstr>
      <vt:lpstr>#9Slide03 Arima Madurai</vt:lpstr>
      <vt:lpstr>微软雅黑</vt:lpstr>
      <vt:lpstr>Arial</vt:lpstr>
      <vt:lpstr>Times New Roman</vt:lpstr>
      <vt:lpstr>第一PPT，www.1ppt.com</vt:lpstr>
      <vt:lpstr>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An Pham</cp:lastModifiedBy>
  <cp:revision>42</cp:revision>
  <dcterms:created xsi:type="dcterms:W3CDTF">2020-01-29T09:42:18Z</dcterms:created>
  <dcterms:modified xsi:type="dcterms:W3CDTF">2025-12-16T01:02:06Z</dcterms:modified>
</cp:coreProperties>
</file>