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9" r:id="rId2"/>
    <p:sldMasterId id="2147483714" r:id="rId3"/>
  </p:sldMasterIdLst>
  <p:notesMasterIdLst>
    <p:notesMasterId r:id="rId19"/>
  </p:notesMasterIdLst>
  <p:sldIdLst>
    <p:sldId id="256" r:id="rId4"/>
    <p:sldId id="273" r:id="rId5"/>
    <p:sldId id="279" r:id="rId6"/>
    <p:sldId id="282" r:id="rId7"/>
    <p:sldId id="260" r:id="rId8"/>
    <p:sldId id="298" r:id="rId9"/>
    <p:sldId id="302" r:id="rId10"/>
    <p:sldId id="281" r:id="rId11"/>
    <p:sldId id="303" r:id="rId12"/>
    <p:sldId id="304" r:id="rId13"/>
    <p:sldId id="284" r:id="rId14"/>
    <p:sldId id="265" r:id="rId15"/>
    <p:sldId id="3244" r:id="rId16"/>
    <p:sldId id="3243" r:id="rId17"/>
    <p:sldId id="290" r:id="rId18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0"/>
    </p:embeddedFont>
    <p:embeddedFont>
      <p:font typeface="#9Slide05 SVNThe Carpenter" pitchFamily="2" charset="0"/>
      <p:regular r:id="rId21"/>
      <p:bold r:id="rId22"/>
    </p:embeddedFont>
    <p:embeddedFont>
      <p:font typeface="#9Slide06 SVNFreestyle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128"/>
    <a:srgbClr val="F16761"/>
    <a:srgbClr val="FEF1EC"/>
    <a:srgbClr val="FEEDE6"/>
    <a:srgbClr val="C6ECF5"/>
    <a:srgbClr val="FDDACA"/>
    <a:srgbClr val="F685A3"/>
    <a:srgbClr val="FFFFFF"/>
    <a:srgbClr val="459B97"/>
    <a:srgbClr val="155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gs" Target="tags/tag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28469-57B1-4DB9-ABFA-D1F3986AC666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D1F1E-70C7-4EDF-BCC3-530D26A3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1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175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06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8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0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2AD2-3DA2-4624-A72D-8A4FD0558BD0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2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97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53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2F4EF-3630-956E-7D41-22DAA7699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945795" y="-209623"/>
            <a:ext cx="2072886" cy="2197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444B1-9EB3-EECF-66D3-6551CFFC3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32331" y="6803756"/>
            <a:ext cx="1729431" cy="189875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BD312E3-0B88-EF58-B19B-0567A62123A2}"/>
              </a:ext>
            </a:extLst>
          </p:cNvPr>
          <p:cNvSpPr txBox="1"/>
          <p:nvPr userDrawn="1"/>
        </p:nvSpPr>
        <p:spPr>
          <a:xfrm>
            <a:off x="3034453" y="7753133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4C558-721D-780A-3256-5371D49BF79F}"/>
              </a:ext>
            </a:extLst>
          </p:cNvPr>
          <p:cNvSpPr txBox="1"/>
          <p:nvPr userDrawn="1"/>
        </p:nvSpPr>
        <p:spPr>
          <a:xfrm>
            <a:off x="9558359" y="314064"/>
            <a:ext cx="2604542" cy="744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517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517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3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9.svg"/><Relationship Id="rId5" Type="http://schemas.openxmlformats.org/officeDocument/2006/relationships/image" Target="../media/image23.sv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50">
            <a:extLst>
              <a:ext uri="{FF2B5EF4-FFF2-40B4-BE49-F238E27FC236}">
                <a16:creationId xmlns:a16="http://schemas.microsoft.com/office/drawing/2014/main" id="{0C1A9E3F-0B91-4C6B-BA0E-1D41EF3FA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1726" y="-187303"/>
            <a:ext cx="2992831" cy="1402234"/>
          </a:xfrm>
          <a:prstGeom prst="rect">
            <a:avLst/>
          </a:prstGeom>
        </p:spPr>
      </p:pic>
      <p:pic>
        <p:nvPicPr>
          <p:cNvPr id="15" name="Graphic 255">
            <a:extLst>
              <a:ext uri="{FF2B5EF4-FFF2-40B4-BE49-F238E27FC236}">
                <a16:creationId xmlns:a16="http://schemas.microsoft.com/office/drawing/2014/main" id="{AB741FFB-1B3B-4FCC-B7F1-F2C692364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8601" y="-187303"/>
            <a:ext cx="1566248" cy="1700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A7FB4-0734-2B4D-55A9-5AE1C334A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616" y="1074016"/>
            <a:ext cx="9635916" cy="1955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51953-2310-4572-1438-E755D56D3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5522" y="253619"/>
            <a:ext cx="1694835" cy="1688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13B5D-14FD-F1F1-6321-748B965F6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29000"/>
            <a:ext cx="2633700" cy="279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CE977-2BB8-015E-4B1D-2E12B613F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4849" y="353573"/>
            <a:ext cx="5192885" cy="618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852EE-B3EE-AC20-9A0D-9ADC9FB6156A}"/>
              </a:ext>
            </a:extLst>
          </p:cNvPr>
          <p:cNvSpPr txBox="1"/>
          <p:nvPr/>
        </p:nvSpPr>
        <p:spPr>
          <a:xfrm rot="19941990">
            <a:off x="232209" y="1189761"/>
            <a:ext cx="2593368" cy="849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671146"/>
              </a:avLst>
            </a:prstTxWarp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Bài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học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28CA6-3C67-E678-52E2-565A660C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26D94-84A2-7BA2-8FC1-E172C7F5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10" y="252645"/>
            <a:ext cx="11514189" cy="6117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EE8007-5B53-96AF-76EF-2F0AB11F9A58}"/>
              </a:ext>
            </a:extLst>
          </p:cNvPr>
          <p:cNvSpPr/>
          <p:nvPr/>
        </p:nvSpPr>
        <p:spPr>
          <a:xfrm>
            <a:off x="2834640" y="243840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BC115C-1DAE-AC5E-3DB5-341633DCE3B2}"/>
              </a:ext>
            </a:extLst>
          </p:cNvPr>
          <p:cNvSpPr/>
          <p:nvPr/>
        </p:nvSpPr>
        <p:spPr>
          <a:xfrm>
            <a:off x="6370320" y="39827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B13E4-1E35-2BED-1A8F-2FD3E69F84E6}"/>
              </a:ext>
            </a:extLst>
          </p:cNvPr>
          <p:cNvSpPr/>
          <p:nvPr/>
        </p:nvSpPr>
        <p:spPr>
          <a:xfrm>
            <a:off x="8595360" y="25603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0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7EEBD52A-2B21-4D11-A567-CC7B165518D4}"/>
              </a:ext>
            </a:extLst>
          </p:cNvPr>
          <p:cNvSpPr/>
          <p:nvPr/>
        </p:nvSpPr>
        <p:spPr>
          <a:xfrm rot="21068396">
            <a:off x="2943490" y="1576091"/>
            <a:ext cx="871704" cy="835689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501" name="Graphic 154">
            <a:extLst>
              <a:ext uri="{FF2B5EF4-FFF2-40B4-BE49-F238E27FC236}">
                <a16:creationId xmlns:a16="http://schemas.microsoft.com/office/drawing/2014/main" id="{3C0A5AFE-FFE8-4E92-8ABC-19DF6DC4FCB7}"/>
              </a:ext>
            </a:extLst>
          </p:cNvPr>
          <p:cNvGrpSpPr/>
          <p:nvPr/>
        </p:nvGrpSpPr>
        <p:grpSpPr>
          <a:xfrm>
            <a:off x="8508245" y="1161767"/>
            <a:ext cx="869341" cy="692051"/>
            <a:chOff x="9167261" y="3475651"/>
            <a:chExt cx="1734184" cy="1380521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04D1EBA-5308-419F-95F6-51F61CE65CA7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88963658-2F10-4BA2-B65B-C46B1E6EA97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D8B7365-2401-498C-BC58-5C8D6D37A617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FA9DE98C-1D9A-42FA-BA95-18064690338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49DB1137-0DC0-482F-AD7E-C483B5FDF904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30CB1C45-DDAC-4A33-BCFA-D2D7A3A84350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8965DD7-71B0-4AE1-B70F-E3231D488FD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06AB017-9D0B-412D-92BF-9F90E3D555D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409B41C9-4741-410F-A0EE-77BC325A4CB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17243F39-A683-4BC5-ADD3-5DA83FE58FFF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B011766A-98F5-497D-8D16-CC8FD7B2571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5E00C70-3E4C-4E71-A1DB-09DD368E8A8F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7C86EB2-5C1C-45FB-B8C7-25C8857B442B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CE1FEB0-1346-4ADA-86EA-D1BA6ECE3C67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3A22BD1-030E-4543-830B-D969126837A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6FAA1C4-4E7D-4D28-A96F-DADD86BB5F11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5D91CB00-3E87-45DA-8236-DE850527DED5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E8FAB5E-8286-4ACF-B7C5-F7246C319CE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08E96B57-B5AF-4DC8-AC97-D163748EE3D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975103" y="20285"/>
            <a:ext cx="8026060" cy="8270772"/>
            <a:chOff x="-2768565" y="-54403"/>
            <a:chExt cx="8026060" cy="827077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465AFC0-AA0F-440E-98EC-E9321EF10E2E}"/>
                </a:ext>
              </a:extLst>
            </p:cNvPr>
            <p:cNvSpPr/>
            <p:nvPr/>
          </p:nvSpPr>
          <p:spPr>
            <a:xfrm rot="20589086">
              <a:off x="-2768565" y="2074785"/>
              <a:ext cx="7225270" cy="6141584"/>
            </a:xfrm>
            <a:custGeom>
              <a:avLst/>
              <a:gdLst>
                <a:gd name="connsiteX0" fmla="*/ 722027 w 7157111"/>
                <a:gd name="connsiteY0" fmla="*/ 501822 h 5869817"/>
                <a:gd name="connsiteX1" fmla="*/ 25341 w 7157111"/>
                <a:gd name="connsiteY1" fmla="*/ 2330622 h 5869817"/>
                <a:gd name="connsiteX2" fmla="*/ 188627 w 7157111"/>
                <a:gd name="connsiteY2" fmla="*/ 3593365 h 5869817"/>
                <a:gd name="connsiteX3" fmla="*/ 536970 w 7157111"/>
                <a:gd name="connsiteY3" fmla="*/ 4192079 h 5869817"/>
                <a:gd name="connsiteX4" fmla="*/ 493427 w 7157111"/>
                <a:gd name="connsiteY4" fmla="*/ 5084708 h 5869817"/>
                <a:gd name="connsiteX5" fmla="*/ 1092141 w 7157111"/>
                <a:gd name="connsiteY5" fmla="*/ 5824937 h 5869817"/>
                <a:gd name="connsiteX6" fmla="*/ 2387541 w 7157111"/>
                <a:gd name="connsiteY6" fmla="*/ 5792279 h 5869817"/>
                <a:gd name="connsiteX7" fmla="*/ 2920941 w 7157111"/>
                <a:gd name="connsiteY7" fmla="*/ 5868479 h 5869817"/>
                <a:gd name="connsiteX8" fmla="*/ 3693827 w 7157111"/>
                <a:gd name="connsiteY8" fmla="*/ 5716079 h 5869817"/>
                <a:gd name="connsiteX9" fmla="*/ 4684427 w 7157111"/>
                <a:gd name="connsiteY9" fmla="*/ 5433051 h 5869817"/>
                <a:gd name="connsiteX10" fmla="*/ 5555284 w 7157111"/>
                <a:gd name="connsiteY10" fmla="*/ 5639879 h 5869817"/>
                <a:gd name="connsiteX11" fmla="*/ 6251970 w 7157111"/>
                <a:gd name="connsiteY11" fmla="*/ 5215337 h 5869817"/>
                <a:gd name="connsiteX12" fmla="*/ 6687399 w 7157111"/>
                <a:gd name="connsiteY12" fmla="*/ 4747251 h 5869817"/>
                <a:gd name="connsiteX13" fmla="*/ 6458799 w 7157111"/>
                <a:gd name="connsiteY13" fmla="*/ 4017908 h 5869817"/>
                <a:gd name="connsiteX14" fmla="*/ 6709170 w 7157111"/>
                <a:gd name="connsiteY14" fmla="*/ 3288565 h 5869817"/>
                <a:gd name="connsiteX15" fmla="*/ 7144599 w 7157111"/>
                <a:gd name="connsiteY15" fmla="*/ 2069365 h 5869817"/>
                <a:gd name="connsiteX16" fmla="*/ 6175770 w 7157111"/>
                <a:gd name="connsiteY16" fmla="*/ 773965 h 5869817"/>
                <a:gd name="connsiteX17" fmla="*/ 5206941 w 7157111"/>
                <a:gd name="connsiteY17" fmla="*/ 490937 h 5869817"/>
                <a:gd name="connsiteX18" fmla="*/ 4303427 w 7157111"/>
                <a:gd name="connsiteY18" fmla="*/ 1079 h 5869817"/>
                <a:gd name="connsiteX19" fmla="*/ 2790313 w 7157111"/>
                <a:gd name="connsiteY19" fmla="*/ 360308 h 5869817"/>
                <a:gd name="connsiteX20" fmla="*/ 1810599 w 7157111"/>
                <a:gd name="connsiteY20" fmla="*/ 403851 h 5869817"/>
                <a:gd name="connsiteX21" fmla="*/ 722027 w 7157111"/>
                <a:gd name="connsiteY21" fmla="*/ 501822 h 586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57111" h="5869817">
                  <a:moveTo>
                    <a:pt x="722027" y="501822"/>
                  </a:moveTo>
                  <a:cubicBezTo>
                    <a:pt x="424484" y="822950"/>
                    <a:pt x="114241" y="1815365"/>
                    <a:pt x="25341" y="2330622"/>
                  </a:cubicBezTo>
                  <a:cubicBezTo>
                    <a:pt x="-63559" y="2845879"/>
                    <a:pt x="103356" y="3283122"/>
                    <a:pt x="188627" y="3593365"/>
                  </a:cubicBezTo>
                  <a:cubicBezTo>
                    <a:pt x="273898" y="3903608"/>
                    <a:pt x="486170" y="3943522"/>
                    <a:pt x="536970" y="4192079"/>
                  </a:cubicBezTo>
                  <a:cubicBezTo>
                    <a:pt x="587770" y="4440636"/>
                    <a:pt x="400899" y="4812565"/>
                    <a:pt x="493427" y="5084708"/>
                  </a:cubicBezTo>
                  <a:cubicBezTo>
                    <a:pt x="585955" y="5356851"/>
                    <a:pt x="776455" y="5707009"/>
                    <a:pt x="1092141" y="5824937"/>
                  </a:cubicBezTo>
                  <a:cubicBezTo>
                    <a:pt x="1407827" y="5942865"/>
                    <a:pt x="2082741" y="5785022"/>
                    <a:pt x="2387541" y="5792279"/>
                  </a:cubicBezTo>
                  <a:cubicBezTo>
                    <a:pt x="2692341" y="5799536"/>
                    <a:pt x="2703227" y="5881179"/>
                    <a:pt x="2920941" y="5868479"/>
                  </a:cubicBezTo>
                  <a:cubicBezTo>
                    <a:pt x="3138655" y="5855779"/>
                    <a:pt x="3399913" y="5788650"/>
                    <a:pt x="3693827" y="5716079"/>
                  </a:cubicBezTo>
                  <a:cubicBezTo>
                    <a:pt x="3987741" y="5643508"/>
                    <a:pt x="4374184" y="5445751"/>
                    <a:pt x="4684427" y="5433051"/>
                  </a:cubicBezTo>
                  <a:cubicBezTo>
                    <a:pt x="4994670" y="5420351"/>
                    <a:pt x="5294027" y="5676165"/>
                    <a:pt x="5555284" y="5639879"/>
                  </a:cubicBezTo>
                  <a:cubicBezTo>
                    <a:pt x="5816541" y="5603593"/>
                    <a:pt x="6063284" y="5364108"/>
                    <a:pt x="6251970" y="5215337"/>
                  </a:cubicBezTo>
                  <a:cubicBezTo>
                    <a:pt x="6440656" y="5066566"/>
                    <a:pt x="6652928" y="4946823"/>
                    <a:pt x="6687399" y="4747251"/>
                  </a:cubicBezTo>
                  <a:cubicBezTo>
                    <a:pt x="6721871" y="4547680"/>
                    <a:pt x="6455171" y="4261022"/>
                    <a:pt x="6458799" y="4017908"/>
                  </a:cubicBezTo>
                  <a:cubicBezTo>
                    <a:pt x="6462428" y="3774794"/>
                    <a:pt x="6594870" y="3613322"/>
                    <a:pt x="6709170" y="3288565"/>
                  </a:cubicBezTo>
                  <a:cubicBezTo>
                    <a:pt x="6823470" y="2963808"/>
                    <a:pt x="7233499" y="2488465"/>
                    <a:pt x="7144599" y="2069365"/>
                  </a:cubicBezTo>
                  <a:cubicBezTo>
                    <a:pt x="7055699" y="1650265"/>
                    <a:pt x="6498713" y="1037036"/>
                    <a:pt x="6175770" y="773965"/>
                  </a:cubicBezTo>
                  <a:cubicBezTo>
                    <a:pt x="5852827" y="510894"/>
                    <a:pt x="5518998" y="619751"/>
                    <a:pt x="5206941" y="490937"/>
                  </a:cubicBezTo>
                  <a:cubicBezTo>
                    <a:pt x="4894884" y="362123"/>
                    <a:pt x="4706198" y="22850"/>
                    <a:pt x="4303427" y="1079"/>
                  </a:cubicBezTo>
                  <a:cubicBezTo>
                    <a:pt x="3900656" y="-20692"/>
                    <a:pt x="3205784" y="293179"/>
                    <a:pt x="2790313" y="360308"/>
                  </a:cubicBezTo>
                  <a:cubicBezTo>
                    <a:pt x="2374842" y="427437"/>
                    <a:pt x="2151685" y="378451"/>
                    <a:pt x="1810599" y="403851"/>
                  </a:cubicBezTo>
                  <a:cubicBezTo>
                    <a:pt x="1469513" y="429251"/>
                    <a:pt x="1019570" y="180694"/>
                    <a:pt x="722027" y="501822"/>
                  </a:cubicBezTo>
                  <a:close/>
                </a:path>
              </a:pathLst>
            </a:custGeom>
            <a:solidFill>
              <a:srgbClr val="FDD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8E90760-490A-41C4-AA81-741B3171687C}"/>
                </a:ext>
              </a:extLst>
            </p:cNvPr>
            <p:cNvSpPr/>
            <p:nvPr/>
          </p:nvSpPr>
          <p:spPr>
            <a:xfrm rot="21068396">
              <a:off x="3428391" y="-54403"/>
              <a:ext cx="1829104" cy="1753533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CBD5CD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grpSp>
          <p:nvGrpSpPr>
            <p:cNvPr id="185" name="Graphic 7">
              <a:extLst>
                <a:ext uri="{FF2B5EF4-FFF2-40B4-BE49-F238E27FC236}">
                  <a16:creationId xmlns:a16="http://schemas.microsoft.com/office/drawing/2014/main" id="{7E3F8691-FABE-46D3-B09D-E49E4D46538C}"/>
                </a:ext>
              </a:extLst>
            </p:cNvPr>
            <p:cNvGrpSpPr/>
            <p:nvPr/>
          </p:nvGrpSpPr>
          <p:grpSpPr>
            <a:xfrm>
              <a:off x="1309628" y="265553"/>
              <a:ext cx="3233143" cy="6344712"/>
              <a:chOff x="0" y="2213069"/>
              <a:chExt cx="2613113" cy="460668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D40F48B-7796-4FD1-819B-64F0A5C4BDEC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187" name="Graphic 7">
                <a:extLst>
                  <a:ext uri="{FF2B5EF4-FFF2-40B4-BE49-F238E27FC236}">
                    <a16:creationId xmlns:a16="http://schemas.microsoft.com/office/drawing/2014/main" id="{6DDCE3C3-CB3E-4453-B55F-80D44271A353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1A8E5E35-4B50-41DA-A278-D6307622E8CB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09EBCC41-2FF6-4536-A17D-CE46A9781822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C04B2C87-012E-487E-8FC5-3D9A48BE757F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823B03BA-50D6-4428-B8D0-6638B46DDBBD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E97E362C-B171-41B2-85E7-39FEFD2AB4B8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0595C816-887E-445B-84CB-99282104C42C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9EEDD42C-3AA3-4E61-BDA6-F8974ECC0500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BBBF8553-EA71-4B1B-BA47-78AC979C6B5C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5BB1CB6A-1761-4A53-8FC8-A89677E7B9BA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C9F4EE32-6E96-4B72-952D-D5491D93EC06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7951720A-5AFE-40A1-A650-D0AA07B59BF0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4B5AED42-4539-4FF3-A281-99025CE18E5D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grpSp>
            <p:nvGrpSpPr>
              <p:cNvPr id="188" name="Graphic 7">
                <a:extLst>
                  <a:ext uri="{FF2B5EF4-FFF2-40B4-BE49-F238E27FC236}">
                    <a16:creationId xmlns:a16="http://schemas.microsoft.com/office/drawing/2014/main" id="{2B8232CD-A0C1-4B6D-BAE9-FA99F2F11AC3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F9EDC935-CC77-4764-9F85-1BD7D7847F57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F05F66D6-1CF2-4620-BE37-489C082F81C6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E2451EAA-501C-463C-80DC-21BEA8A83109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C3EECE99-2AF5-4D15-8383-9B8D7676A3E2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716BF943-AAE7-493B-9E4A-51285DA757AB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5FC803-E23D-41D1-8AFD-693FA08FE894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0C60255A-3B19-4A0C-9F5A-136D0C7C5849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F866063-7130-44DE-A85C-A12872128250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771DAE54-CA7C-42F3-A900-51341209F57A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778ACFDA-B5B7-4739-B9EF-97F86BC69A3E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F0AD68A4-FD4D-415A-AE0C-FB30AE325452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D2F0D2C3-85B7-434C-B6D5-9CE677423D65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p:grpSp>
          <p:nvGrpSpPr>
            <p:cNvPr id="486" name="Graphic 143">
              <a:extLst>
                <a:ext uri="{FF2B5EF4-FFF2-40B4-BE49-F238E27FC236}">
                  <a16:creationId xmlns:a16="http://schemas.microsoft.com/office/drawing/2014/main" id="{D43C46DA-F6DD-4F60-B580-DFC4FBBACB3A}"/>
                </a:ext>
              </a:extLst>
            </p:cNvPr>
            <p:cNvGrpSpPr/>
            <p:nvPr/>
          </p:nvGrpSpPr>
          <p:grpSpPr>
            <a:xfrm rot="2645555">
              <a:off x="2012264" y="3702702"/>
              <a:ext cx="1876002" cy="3664187"/>
              <a:chOff x="10445531" y="3270549"/>
              <a:chExt cx="1876002" cy="3664187"/>
            </a:xfrm>
          </p:grpSpPr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1DEBC54-76B6-4E60-B3F9-6FE78FF0BB1F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F97C4979-F1BC-4E4A-8A9E-3DEAA36CC655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3325B5C8-5EB6-4376-8F87-72008AC73C9E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A711D5DA-DC61-432E-9B1C-ECA426F6BE50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C04F0DA8-920A-4E03-A887-D136296C5534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A64FE1C-40E8-4FE8-94DF-1D4E136B2401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9C366151-3461-456F-8FDF-8BCB6B223368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BD05E7B1-C8E4-44FB-9228-0E0474B27EDB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95" name="Graphic 153">
              <a:extLst>
                <a:ext uri="{FF2B5EF4-FFF2-40B4-BE49-F238E27FC236}">
                  <a16:creationId xmlns:a16="http://schemas.microsoft.com/office/drawing/2014/main" id="{D0A6371B-D1E3-4E31-971B-428A1F9B339F}"/>
                </a:ext>
              </a:extLst>
            </p:cNvPr>
            <p:cNvGrpSpPr/>
            <p:nvPr/>
          </p:nvGrpSpPr>
          <p:grpSpPr>
            <a:xfrm rot="5229554">
              <a:off x="2630702" y="5294588"/>
              <a:ext cx="1488064" cy="1783685"/>
              <a:chOff x="11161825" y="3187825"/>
              <a:chExt cx="1068908" cy="1281259"/>
            </a:xfrm>
          </p:grpSpPr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2460A369-FB46-4FEE-AF3D-58EC5321C566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AFBDEF1B-4664-42AB-B9FC-43F1DBF28335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0A6E2C65-0DB7-4C54-9864-EBA7F339789F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47589131-ED86-4F4B-AE69-10E7B0C93A88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05DA89C4-DE8A-483B-AE08-9CF067ABC7B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521" name="Graphic 520">
              <a:extLst>
                <a:ext uri="{FF2B5EF4-FFF2-40B4-BE49-F238E27FC236}">
                  <a16:creationId xmlns:a16="http://schemas.microsoft.com/office/drawing/2014/main" id="{0C9373E2-57AC-4916-BE93-1AA2041AE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605535">
              <a:off x="210583" y="4691020"/>
              <a:ext cx="2279413" cy="1529227"/>
            </a:xfrm>
            <a:prstGeom prst="rect">
              <a:avLst/>
            </a:prstGeom>
          </p:spPr>
        </p:pic>
        <p:grpSp>
          <p:nvGrpSpPr>
            <p:cNvPr id="522" name="Graphic 243">
              <a:extLst>
                <a:ext uri="{FF2B5EF4-FFF2-40B4-BE49-F238E27FC236}">
                  <a16:creationId xmlns:a16="http://schemas.microsoft.com/office/drawing/2014/main" id="{8F22A5F3-E398-47BB-9E17-3D4B4206587F}"/>
                </a:ext>
              </a:extLst>
            </p:cNvPr>
            <p:cNvGrpSpPr/>
            <p:nvPr/>
          </p:nvGrpSpPr>
          <p:grpSpPr>
            <a:xfrm>
              <a:off x="548885" y="5926037"/>
              <a:ext cx="1630724" cy="1255170"/>
              <a:chOff x="7982733" y="5589867"/>
              <a:chExt cx="1630724" cy="1255170"/>
            </a:xfrm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84964E4-D92E-4483-836E-6BD46F041C64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43FCC752-4231-486F-A1AF-D318738A7A8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2C6DF430-0646-47ED-A21D-F53F7957CB49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F00DFA68-C85F-41F9-A374-881939D2D9A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C39A555B-A3C0-4AC7-8F4F-4D222E76F9DA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pic>
        <p:nvPicPr>
          <p:cNvPr id="611" name="Graphic 610">
            <a:extLst>
              <a:ext uri="{FF2B5EF4-FFF2-40B4-BE49-F238E27FC236}">
                <a16:creationId xmlns:a16="http://schemas.microsoft.com/office/drawing/2014/main" id="{A54A8BB8-0F53-472E-8143-5CCF6A88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2815" y="1612058"/>
            <a:ext cx="2444487" cy="1145318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id="{55CE4F4D-15B3-4455-8ACE-368C7FA5A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9212" y="319208"/>
            <a:ext cx="1460633" cy="684352"/>
          </a:xfrm>
          <a:prstGeom prst="rect">
            <a:avLst/>
          </a:prstGeom>
        </p:spPr>
      </p:pic>
      <p:pic>
        <p:nvPicPr>
          <p:cNvPr id="615" name="Graphic 614">
            <a:extLst>
              <a:ext uri="{FF2B5EF4-FFF2-40B4-BE49-F238E27FC236}">
                <a16:creationId xmlns:a16="http://schemas.microsoft.com/office/drawing/2014/main" id="{03B2A22E-220C-4D6A-8044-A698725D2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8969" y="5829743"/>
            <a:ext cx="1090936" cy="511137"/>
          </a:xfrm>
          <a:prstGeom prst="rect">
            <a:avLst/>
          </a:prstGeom>
        </p:spPr>
      </p:pic>
      <p:pic>
        <p:nvPicPr>
          <p:cNvPr id="617" name="Graphic 616">
            <a:extLst>
              <a:ext uri="{FF2B5EF4-FFF2-40B4-BE49-F238E27FC236}">
                <a16:creationId xmlns:a16="http://schemas.microsoft.com/office/drawing/2014/main" id="{612410AA-B8D4-42CF-A76D-5079AF68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5813" y="4791695"/>
            <a:ext cx="1090936" cy="51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5EBC3-ABF3-5F7D-0EB9-99C3BF49B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98" y="-165434"/>
            <a:ext cx="9673758" cy="3597592"/>
          </a:xfrm>
          <a:prstGeom prst="rect">
            <a:avLst/>
          </a:prstGeom>
        </p:spPr>
      </p:pic>
      <p:pic>
        <p:nvPicPr>
          <p:cNvPr id="11" name="Picture 10" descr="A picture containing text, toy, bedroom&#10;&#10;Description automatically generated">
            <a:extLst>
              <a:ext uri="{FF2B5EF4-FFF2-40B4-BE49-F238E27FC236}">
                <a16:creationId xmlns:a16="http://schemas.microsoft.com/office/drawing/2014/main" id="{F5473181-F882-56C8-5A25-588AF3F1C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51" y="3072099"/>
            <a:ext cx="8287361" cy="359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A02C5A-A608-8562-69C3-25B37671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66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34" y="3906919"/>
            <a:ext cx="12191332" cy="295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E1F12-9999-001D-2CE5-3A7993721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40" y="356658"/>
            <a:ext cx="11300706" cy="1462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272C1-76ED-431E-1574-6FD00E75B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27" y="2192368"/>
            <a:ext cx="5312145" cy="2816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ED8C5-9B3E-A4E8-E408-1DF0CE2DA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83" y="1449047"/>
            <a:ext cx="1775606" cy="1778157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id="{CF61C0F5-C00A-105E-CFA9-A8D5F03142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62" y="875758"/>
            <a:ext cx="4622982" cy="45356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794EC7-AF2B-B538-5C88-BF322E77A967}"/>
              </a:ext>
            </a:extLst>
          </p:cNvPr>
          <p:cNvGrpSpPr/>
          <p:nvPr/>
        </p:nvGrpSpPr>
        <p:grpSpPr>
          <a:xfrm>
            <a:off x="2164389" y="5277570"/>
            <a:ext cx="8151187" cy="1305851"/>
            <a:chOff x="2164388" y="5625454"/>
            <a:chExt cx="8151187" cy="1305851"/>
          </a:xfrm>
        </p:grpSpPr>
        <p:sp>
          <p:nvSpPr>
            <p:cNvPr id="32" name="圆角矩形 23">
              <a:extLst>
                <a:ext uri="{FF2B5EF4-FFF2-40B4-BE49-F238E27FC236}">
                  <a16:creationId xmlns:a16="http://schemas.microsoft.com/office/drawing/2014/main" id="{C05ECFD1-585C-2F2A-11A5-009D4E2ED1AB}"/>
                </a:ext>
              </a:extLst>
            </p:cNvPr>
            <p:cNvSpPr/>
            <p:nvPr/>
          </p:nvSpPr>
          <p:spPr>
            <a:xfrm flipV="1">
              <a:off x="2164388" y="5625454"/>
              <a:ext cx="8151187" cy="1305851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866943">
                <a:defRPr/>
              </a:pPr>
              <a:endParaRPr lang="zh-CN" altLang="en-US" sz="1707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sym typeface="字魂115号-刀刀体" panose="00000500000000000000" pitchFamily="2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2A9F89-97F7-9E3B-C3B1-FC2AA23BCFD4}"/>
                </a:ext>
              </a:extLst>
            </p:cNvPr>
            <p:cNvSpPr txBox="1"/>
            <p:nvPr/>
          </p:nvSpPr>
          <p:spPr>
            <a:xfrm>
              <a:off x="2277929" y="5721624"/>
              <a:ext cx="7924103" cy="1113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866943">
                <a:defRPr/>
              </a:pP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Trao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cảm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xúc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bản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đình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 </a:t>
              </a:r>
              <a:endParaRPr lang="en-US" sz="3318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668D016-4107-52A4-3BCF-4CC8B006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655" y="3227204"/>
            <a:ext cx="1163889" cy="11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4A7FE-615E-F7E1-C616-E41998FE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6359762" cy="39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4513AA-7A1E-4953-83A0-E32CAF4C7771}"/>
              </a:ext>
            </a:extLst>
          </p:cNvPr>
          <p:cNvSpPr/>
          <p:nvPr/>
        </p:nvSpPr>
        <p:spPr>
          <a:xfrm>
            <a:off x="2849489" y="-202791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Graphic 3">
            <a:extLst>
              <a:ext uri="{FF2B5EF4-FFF2-40B4-BE49-F238E27FC236}">
                <a16:creationId xmlns:a16="http://schemas.microsoft.com/office/drawing/2014/main" id="{3BF0AB94-5C79-4A1B-9797-7E9397DD71C1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BF4DF31C-3A01-4C34-98B6-BB6F84505FB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809CB0-9538-498F-B9E9-C69F5612D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7039" y="3060498"/>
            <a:ext cx="1160958" cy="5439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B56E290-FC7F-4E51-9FF9-C88BA4CED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AFA26BF-2DAA-47B4-9E92-A89F6EDC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9345" y="663537"/>
            <a:ext cx="1723597" cy="807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69" y="542636"/>
            <a:ext cx="10276642" cy="236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1" b="89988" l="4976" r="95874">
                        <a14:foregroundMark x1="23726" y1="23847" x2="26517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37" y="1770487"/>
            <a:ext cx="5417714" cy="54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yrics - Cha già rồi đúng không - Ali Hoàng Dương (OST Bố Già 202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6C4C0-1D2D-C03A-E4E6-4340E56A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86" y="386991"/>
            <a:ext cx="13351782" cy="38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910600" y="3859317"/>
            <a:ext cx="2912095" cy="296187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16377">
            <a:off x="8846263" y="3857467"/>
            <a:ext cx="1376593" cy="241350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B55D174F-7914-4FCD-8475-3CC14EED9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07444">
            <a:off x="9720342" y="4651965"/>
            <a:ext cx="962251" cy="187163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25346" flipH="1">
            <a:off x="8600959" y="5067387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8790899" y="4961735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64618" y="4011918"/>
            <a:ext cx="1712149" cy="8021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812C56-87CD-2347-AF5E-5B5B537DD9AE}"/>
              </a:ext>
            </a:extLst>
          </p:cNvPr>
          <p:cNvGrpSpPr/>
          <p:nvPr/>
        </p:nvGrpSpPr>
        <p:grpSpPr>
          <a:xfrm>
            <a:off x="-1959181" y="200561"/>
            <a:ext cx="9339953" cy="1081829"/>
            <a:chOff x="-1948295" y="342075"/>
            <a:chExt cx="9339953" cy="15546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DDF93B-9BD4-6D7A-25C7-C358F3A4ACAA}"/>
                </a:ext>
              </a:extLst>
            </p:cNvPr>
            <p:cNvGrpSpPr/>
            <p:nvPr/>
          </p:nvGrpSpPr>
          <p:grpSpPr>
            <a:xfrm>
              <a:off x="117684" y="342075"/>
              <a:ext cx="4520958" cy="1554690"/>
              <a:chOff x="32693" y="1036375"/>
              <a:chExt cx="4642454" cy="1554690"/>
            </a:xfrm>
          </p:grpSpPr>
          <p:sp>
            <p:nvSpPr>
              <p:cNvPr id="28" name="双波形 6">
                <a:extLst>
                  <a:ext uri="{FF2B5EF4-FFF2-40B4-BE49-F238E27FC236}">
                    <a16:creationId xmlns:a16="http://schemas.microsoft.com/office/drawing/2014/main" id="{4195F096-7223-4F44-40D3-B7046061DFDE}"/>
                  </a:ext>
                </a:extLst>
              </p:cNvPr>
              <p:cNvSpPr/>
              <p:nvPr/>
            </p:nvSpPr>
            <p:spPr>
              <a:xfrm>
                <a:off x="32693" y="1036375"/>
                <a:ext cx="4642454" cy="1554690"/>
              </a:xfrm>
              <a:prstGeom prst="doubleWave">
                <a:avLst>
                  <a:gd name="adj1" fmla="val 6250"/>
                  <a:gd name="adj2" fmla="val -10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rgbClr val="D933B9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29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FEF57946-A605-42E0-B22D-5DF4FA3DD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32693" y="1141064"/>
                <a:ext cx="1141780" cy="85634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367923-7B56-F744-C926-308595D68EF5}"/>
                </a:ext>
              </a:extLst>
            </p:cNvPr>
            <p:cNvSpPr txBox="1"/>
            <p:nvPr/>
          </p:nvSpPr>
          <p:spPr>
            <a:xfrm>
              <a:off x="-1948295" y="715994"/>
              <a:ext cx="933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“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ai”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207EB66-CE98-4D81-F885-1B4BDBF2C7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2512"/>
          <a:stretch/>
        </p:blipFill>
        <p:spPr>
          <a:xfrm>
            <a:off x="347410" y="1510691"/>
            <a:ext cx="11497179" cy="5105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12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73E7E-B2EA-F394-ABD4-208562849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65BD6DFF-F008-1D6B-67B6-E565B1D04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80" y="1039199"/>
            <a:ext cx="3436596" cy="3436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C400F-EAED-C059-2A58-F9DDF279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239" y="-2134202"/>
            <a:ext cx="2881602" cy="24286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7801B7-88F0-B003-68EA-6FC14E84AB38}"/>
              </a:ext>
            </a:extLst>
          </p:cNvPr>
          <p:cNvSpPr txBox="1">
            <a:spLocks/>
          </p:cNvSpPr>
          <p:nvPr/>
        </p:nvSpPr>
        <p:spPr>
          <a:xfrm>
            <a:off x="2698138" y="0"/>
            <a:ext cx="1281445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accent1">
                    <a:lumMod val="50000"/>
                  </a:schemeClr>
                </a:solidFill>
                <a:latin typeface="#9Slide06 SVNFreestyle" pitchFamily="2" charset="0"/>
              </a:rPr>
              <a:t>Happy Birthday!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A0BFA4-BC5E-C67E-5E8D-127F97090A73}"/>
              </a:ext>
            </a:extLst>
          </p:cNvPr>
          <p:cNvSpPr txBox="1">
            <a:spLocks/>
          </p:cNvSpPr>
          <p:nvPr/>
        </p:nvSpPr>
        <p:spPr>
          <a:xfrm>
            <a:off x="4735968" y="1722769"/>
            <a:ext cx="1881495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D00641-6387-F29B-2496-2C892470675C}"/>
              </a:ext>
            </a:extLst>
          </p:cNvPr>
          <p:cNvSpPr txBox="1">
            <a:spLocks/>
          </p:cNvSpPr>
          <p:nvPr/>
        </p:nvSpPr>
        <p:spPr>
          <a:xfrm>
            <a:off x="4685456" y="174878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D44749-7032-009E-086D-D92A90B42AFF}"/>
              </a:ext>
            </a:extLst>
          </p:cNvPr>
          <p:cNvSpPr txBox="1">
            <a:spLocks/>
          </p:cNvSpPr>
          <p:nvPr/>
        </p:nvSpPr>
        <p:spPr>
          <a:xfrm>
            <a:off x="4685456" y="153129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ADED9-A0FB-C915-4918-D9D736BDF390}"/>
              </a:ext>
            </a:extLst>
          </p:cNvPr>
          <p:cNvSpPr txBox="1">
            <a:spLocks/>
          </p:cNvSpPr>
          <p:nvPr/>
        </p:nvSpPr>
        <p:spPr>
          <a:xfrm>
            <a:off x="4691776" y="187103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91BFE-5875-1B2F-7B98-374BE05624F9}"/>
              </a:ext>
            </a:extLst>
          </p:cNvPr>
          <p:cNvSpPr txBox="1">
            <a:spLocks/>
          </p:cNvSpPr>
          <p:nvPr/>
        </p:nvSpPr>
        <p:spPr>
          <a:xfrm>
            <a:off x="4742288" y="170686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1B7721-F988-C20B-4691-BE29DEE3C3EC}"/>
              </a:ext>
            </a:extLst>
          </p:cNvPr>
          <p:cNvSpPr txBox="1">
            <a:spLocks/>
          </p:cNvSpPr>
          <p:nvPr/>
        </p:nvSpPr>
        <p:spPr>
          <a:xfrm>
            <a:off x="4601068" y="18450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58DEBC-CD01-C4FA-090C-C0664B1B012B}"/>
              </a:ext>
            </a:extLst>
          </p:cNvPr>
          <p:cNvSpPr txBox="1">
            <a:spLocks/>
          </p:cNvSpPr>
          <p:nvPr/>
        </p:nvSpPr>
        <p:spPr>
          <a:xfrm>
            <a:off x="4657900" y="18894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7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36792A-1FA9-FCCC-7075-3534B0E72BDE}"/>
              </a:ext>
            </a:extLst>
          </p:cNvPr>
          <p:cNvSpPr txBox="1">
            <a:spLocks/>
          </p:cNvSpPr>
          <p:nvPr/>
        </p:nvSpPr>
        <p:spPr>
          <a:xfrm>
            <a:off x="4624024" y="165301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B8EE1D-0560-7445-6959-AD307A3DDBF5}"/>
              </a:ext>
            </a:extLst>
          </p:cNvPr>
          <p:cNvSpPr txBox="1">
            <a:spLocks/>
          </p:cNvSpPr>
          <p:nvPr/>
        </p:nvSpPr>
        <p:spPr>
          <a:xfrm>
            <a:off x="4649280" y="178426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07E35A-E51D-2A70-E763-E60049A27A93}"/>
              </a:ext>
            </a:extLst>
          </p:cNvPr>
          <p:cNvSpPr txBox="1">
            <a:spLocks/>
          </p:cNvSpPr>
          <p:nvPr/>
        </p:nvSpPr>
        <p:spPr>
          <a:xfrm>
            <a:off x="4288703" y="1687290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10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A312DA-2FD8-B143-FC51-8167CB8AB0AF}"/>
              </a:ext>
            </a:extLst>
          </p:cNvPr>
          <p:cNvSpPr txBox="1">
            <a:spLocks/>
          </p:cNvSpPr>
          <p:nvPr/>
        </p:nvSpPr>
        <p:spPr>
          <a:xfrm>
            <a:off x="4570725" y="162009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73512D-8779-882E-4CA4-4A5B71AE31D6}"/>
              </a:ext>
            </a:extLst>
          </p:cNvPr>
          <p:cNvSpPr txBox="1">
            <a:spLocks/>
          </p:cNvSpPr>
          <p:nvPr/>
        </p:nvSpPr>
        <p:spPr>
          <a:xfrm>
            <a:off x="4363695" y="189705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957BF0-DE79-611B-5469-6EC371641293}"/>
              </a:ext>
            </a:extLst>
          </p:cNvPr>
          <p:cNvSpPr txBox="1">
            <a:spLocks/>
          </p:cNvSpPr>
          <p:nvPr/>
        </p:nvSpPr>
        <p:spPr>
          <a:xfrm>
            <a:off x="4253713" y="19211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0164C2C-881C-C5BB-E3B5-BDDF9E8DA247}"/>
              </a:ext>
            </a:extLst>
          </p:cNvPr>
          <p:cNvSpPr txBox="1">
            <a:spLocks/>
          </p:cNvSpPr>
          <p:nvPr/>
        </p:nvSpPr>
        <p:spPr>
          <a:xfrm>
            <a:off x="4570725" y="1765892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5FC8F4-AFE1-6807-2A52-6CBE3DE785DF}"/>
              </a:ext>
            </a:extLst>
          </p:cNvPr>
          <p:cNvSpPr txBox="1">
            <a:spLocks/>
          </p:cNvSpPr>
          <p:nvPr/>
        </p:nvSpPr>
        <p:spPr>
          <a:xfrm>
            <a:off x="4386651" y="18460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15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A3FD5CA-0248-5929-5872-BBD1FFA5E613}"/>
              </a:ext>
            </a:extLst>
          </p:cNvPr>
          <p:cNvSpPr txBox="1">
            <a:spLocks/>
          </p:cNvSpPr>
          <p:nvPr/>
        </p:nvSpPr>
        <p:spPr>
          <a:xfrm>
            <a:off x="4223370" y="1813986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16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F47FE55-EDBA-E0BF-B8F8-6E1F0C7B1B3C}"/>
              </a:ext>
            </a:extLst>
          </p:cNvPr>
          <p:cNvSpPr txBox="1">
            <a:spLocks/>
          </p:cNvSpPr>
          <p:nvPr/>
        </p:nvSpPr>
        <p:spPr>
          <a:xfrm>
            <a:off x="4640962" y="16359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17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5642638-4C76-B5E2-93DA-E3D61A4C21B1}"/>
              </a:ext>
            </a:extLst>
          </p:cNvPr>
          <p:cNvSpPr txBox="1">
            <a:spLocks/>
          </p:cNvSpPr>
          <p:nvPr/>
        </p:nvSpPr>
        <p:spPr>
          <a:xfrm>
            <a:off x="4190755" y="169675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46F42DD-D007-1E5B-87A1-97716443F882}"/>
              </a:ext>
            </a:extLst>
          </p:cNvPr>
          <p:cNvSpPr txBox="1">
            <a:spLocks/>
          </p:cNvSpPr>
          <p:nvPr/>
        </p:nvSpPr>
        <p:spPr>
          <a:xfrm>
            <a:off x="4394724" y="15852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19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221A827-DC37-CEC0-E283-FBF5B095BD32}"/>
              </a:ext>
            </a:extLst>
          </p:cNvPr>
          <p:cNvSpPr txBox="1">
            <a:spLocks/>
          </p:cNvSpPr>
          <p:nvPr/>
        </p:nvSpPr>
        <p:spPr>
          <a:xfrm>
            <a:off x="4167799" y="159205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944BD1B-5D05-673D-5A4E-A6FD6DDCB6C9}"/>
              </a:ext>
            </a:extLst>
          </p:cNvPr>
          <p:cNvSpPr txBox="1">
            <a:spLocks/>
          </p:cNvSpPr>
          <p:nvPr/>
        </p:nvSpPr>
        <p:spPr>
          <a:xfrm>
            <a:off x="4252527" y="165523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21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C9FC215-5EB4-8925-9C1F-A611AECC609A}"/>
              </a:ext>
            </a:extLst>
          </p:cNvPr>
          <p:cNvSpPr txBox="1">
            <a:spLocks/>
          </p:cNvSpPr>
          <p:nvPr/>
        </p:nvSpPr>
        <p:spPr>
          <a:xfrm>
            <a:off x="4299822" y="162672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E60368C-ECC3-1C34-5B51-38204EE419BE}"/>
              </a:ext>
            </a:extLst>
          </p:cNvPr>
          <p:cNvSpPr txBox="1">
            <a:spLocks/>
          </p:cNvSpPr>
          <p:nvPr/>
        </p:nvSpPr>
        <p:spPr>
          <a:xfrm>
            <a:off x="4221641" y="18609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23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66B3B58-EAB2-183F-DBE0-29302174D852}"/>
              </a:ext>
            </a:extLst>
          </p:cNvPr>
          <p:cNvSpPr txBox="1">
            <a:spLocks/>
          </p:cNvSpPr>
          <p:nvPr/>
        </p:nvSpPr>
        <p:spPr>
          <a:xfrm>
            <a:off x="4142543" y="18308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24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2C9B3EA-D1B0-68B9-7B39-41D4D980702F}"/>
              </a:ext>
            </a:extLst>
          </p:cNvPr>
          <p:cNvSpPr txBox="1">
            <a:spLocks/>
          </p:cNvSpPr>
          <p:nvPr/>
        </p:nvSpPr>
        <p:spPr>
          <a:xfrm>
            <a:off x="4263447" y="16787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25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3C9AEFF-284C-8787-E73E-6F874FA45DBC}"/>
              </a:ext>
            </a:extLst>
          </p:cNvPr>
          <p:cNvSpPr txBox="1">
            <a:spLocks/>
          </p:cNvSpPr>
          <p:nvPr/>
        </p:nvSpPr>
        <p:spPr>
          <a:xfrm>
            <a:off x="4229571" y="160962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26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11B9BEA-E428-8EA5-91D7-1D6B2788D014}"/>
              </a:ext>
            </a:extLst>
          </p:cNvPr>
          <p:cNvSpPr txBox="1">
            <a:spLocks/>
          </p:cNvSpPr>
          <p:nvPr/>
        </p:nvSpPr>
        <p:spPr>
          <a:xfrm>
            <a:off x="4492881" y="179974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13EF337-4E82-6106-A8FD-5779C942E71F}"/>
              </a:ext>
            </a:extLst>
          </p:cNvPr>
          <p:cNvSpPr txBox="1">
            <a:spLocks/>
          </p:cNvSpPr>
          <p:nvPr/>
        </p:nvSpPr>
        <p:spPr>
          <a:xfrm>
            <a:off x="4130769" y="1653017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28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6462354-A3AE-B930-515A-FCD34FA8AC91}"/>
              </a:ext>
            </a:extLst>
          </p:cNvPr>
          <p:cNvSpPr txBox="1">
            <a:spLocks/>
          </p:cNvSpPr>
          <p:nvPr/>
        </p:nvSpPr>
        <p:spPr>
          <a:xfrm>
            <a:off x="4252527" y="1735101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29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E2B5165-AAFD-A071-2DFC-96DEAB0D5954}"/>
              </a:ext>
            </a:extLst>
          </p:cNvPr>
          <p:cNvSpPr txBox="1">
            <a:spLocks/>
          </p:cNvSpPr>
          <p:nvPr/>
        </p:nvSpPr>
        <p:spPr>
          <a:xfrm>
            <a:off x="4031937" y="1669738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30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1C24AB8-DC36-03A4-BE91-594940B48772}"/>
              </a:ext>
            </a:extLst>
          </p:cNvPr>
          <p:cNvSpPr txBox="1">
            <a:spLocks/>
          </p:cNvSpPr>
          <p:nvPr/>
        </p:nvSpPr>
        <p:spPr>
          <a:xfrm>
            <a:off x="4201006" y="1741449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817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1242196" y="1219534"/>
            <a:ext cx="10058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Times New Roman" panose="02020603050405020304" pitchFamily="18" charset="0"/>
                <a:cs typeface="+mn-cs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Chia sẻ</a:t>
            </a:r>
            <a:r>
              <a:rPr kumimoji="0" lang="nl-NL" sz="5400" b="1" i="0" u="none" strike="noStrike" kern="1200" cap="none" spc="300" normalizeH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 về ngày đáng nhớ của gia đình</a:t>
            </a:r>
            <a:endParaRPr kumimoji="0" lang="en-US" sz="5400" b="0" i="0" u="none" strike="noStrike" kern="1200" cap="none" spc="300" normalizeH="0" baseline="0" noProof="0" dirty="0">
              <a:ln w="19050">
                <a:solidFill>
                  <a:srgbClr val="000000">
                    <a:lumMod val="75000"/>
                    <a:lumOff val="2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SVN-Sof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81" y="3002659"/>
            <a:ext cx="100584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dịp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endParaRPr lang="en-US" sz="2800" b="1" kern="0" dirty="0">
              <a:solidFill>
                <a:srgbClr val="CC0099"/>
              </a:solidFill>
              <a:latin typeface="UTM Avo" panose="0204060305050602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rPr>
              <a:t>Chia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và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cảm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xúc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khi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3B1E0A-6EFA-1EF0-72EE-2E4D54B0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29" y="1931369"/>
            <a:ext cx="5004152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07D6A6-1E30-FCB0-F2F7-3B0D9708C9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-2482"/>
          <a:stretch/>
        </p:blipFill>
        <p:spPr>
          <a:xfrm>
            <a:off x="6026422" y="1928428"/>
            <a:ext cx="5522548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53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558C3-708B-AAC9-C34E-4F329A2A3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24" y="2296160"/>
            <a:ext cx="4144222" cy="313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692F1-9AED-469A-FD48-082C6BD0A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8810" y="2056046"/>
            <a:ext cx="6816590" cy="3434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66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1695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128</Words>
  <Application>Microsoft Office PowerPoint</Application>
  <PresentationFormat>Widescreen</PresentationFormat>
  <Paragraphs>44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字魂115号-刀刀体</vt:lpstr>
      <vt:lpstr>SVN-Newton</vt:lpstr>
      <vt:lpstr>Calibri Light</vt:lpstr>
      <vt:lpstr>UTM Avo</vt:lpstr>
      <vt:lpstr>Cambria</vt:lpstr>
      <vt:lpstr>#9Slide05 Aphrodite Pro</vt:lpstr>
      <vt:lpstr>字魂105号-简雅黑</vt:lpstr>
      <vt:lpstr>#9Slide05 SVNThe Carpenter</vt:lpstr>
      <vt:lpstr>#9Slide07 HoneyCream</vt:lpstr>
      <vt:lpstr>Times New Roman</vt:lpstr>
      <vt:lpstr>Calibri</vt:lpstr>
      <vt:lpstr>SVN-Sofia</vt:lpstr>
      <vt:lpstr>Arial</vt:lpstr>
      <vt:lpstr>#9Slide06 SVNFreestyle</vt:lpstr>
      <vt:lpstr>UTM Aquarelle</vt:lpstr>
      <vt:lpstr>Office Theme</vt:lpstr>
      <vt:lpstr>Office 主题​​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Vip855</cp:lastModifiedBy>
  <cp:revision>43</cp:revision>
  <dcterms:created xsi:type="dcterms:W3CDTF">2022-10-15T03:21:08Z</dcterms:created>
  <dcterms:modified xsi:type="dcterms:W3CDTF">2023-01-30T06:11:37Z</dcterms:modified>
</cp:coreProperties>
</file>