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Lst>
  <p:sldSz cy="6858000" cx="12192000"/>
  <p:notesSz cx="9144000" cy="6858000"/>
  <p:embeddedFontLst>
    <p:embeddedFont>
      <p:font typeface="Poppins Light"/>
      <p:regular r:id="rId19"/>
      <p:bold r:id="rId20"/>
      <p:italic r:id="rId21"/>
      <p:boldItalic r:id="rId22"/>
    </p:embeddedFont>
    <p:embeddedFont>
      <p:font typeface="Poppins Black"/>
      <p:bold r:id="rId23"/>
      <p:boldItalic r:id="rId2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3840">
          <p15:clr>
            <a:srgbClr val="000000"/>
          </p15:clr>
        </p15:guide>
      </p15:sldGuideLst>
    </p:ext>
    <p:ext uri="GoogleSlidesCustomDataVersion2">
      <go:slidesCustomData xmlns:go="http://customooxmlschemas.google.com/" r:id="rId25" roundtripDataSignature="AMtx7mjRVEzyUqcryX8hvl5RA2dBmZqXq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PoppinsLight-bold.fntdata"/><Relationship Id="rId22" Type="http://schemas.openxmlformats.org/officeDocument/2006/relationships/font" Target="fonts/PoppinsLight-boldItalic.fntdata"/><Relationship Id="rId21" Type="http://schemas.openxmlformats.org/officeDocument/2006/relationships/font" Target="fonts/PoppinsLight-italic.fntdata"/><Relationship Id="rId24" Type="http://schemas.openxmlformats.org/officeDocument/2006/relationships/font" Target="fonts/PoppinsBlack-boldItalic.fntdata"/><Relationship Id="rId23" Type="http://schemas.openxmlformats.org/officeDocument/2006/relationships/font" Target="fonts/PoppinsBlack-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5" Type="http://customschemas.google.com/relationships/presentationmetadata" Target="meta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font" Target="fonts/PoppinsLight-regular.fntdata"/><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3962400" cy="344091"/>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5179484" y="0"/>
            <a:ext cx="3962400" cy="344091"/>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2514600" y="857250"/>
            <a:ext cx="41148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914400" y="3300412"/>
            <a:ext cx="7315200" cy="2700338"/>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6513910"/>
            <a:ext cx="3962400" cy="344090"/>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5179484" y="6513910"/>
            <a:ext cx="3962400" cy="34409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p1:notes"/>
          <p:cNvSpPr txBox="1"/>
          <p:nvPr>
            <p:ph idx="1" type="body"/>
          </p:nvPr>
        </p:nvSpPr>
        <p:spPr>
          <a:xfrm>
            <a:off x="914400" y="3300412"/>
            <a:ext cx="7315200" cy="2700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6" name="Google Shape;236;p1:notes"/>
          <p:cNvSpPr/>
          <p:nvPr>
            <p:ph idx="2" type="sldImg"/>
          </p:nvPr>
        </p:nvSpPr>
        <p:spPr>
          <a:xfrm>
            <a:off x="2514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p10:notes"/>
          <p:cNvSpPr txBox="1"/>
          <p:nvPr>
            <p:ph idx="1" type="body"/>
          </p:nvPr>
        </p:nvSpPr>
        <p:spPr>
          <a:xfrm>
            <a:off x="914400" y="3300412"/>
            <a:ext cx="7315200" cy="2700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3" name="Google Shape;333;p10:notes"/>
          <p:cNvSpPr/>
          <p:nvPr>
            <p:ph idx="2" type="sldImg"/>
          </p:nvPr>
        </p:nvSpPr>
        <p:spPr>
          <a:xfrm>
            <a:off x="2514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p11:notes"/>
          <p:cNvSpPr txBox="1"/>
          <p:nvPr>
            <p:ph idx="1" type="body"/>
          </p:nvPr>
        </p:nvSpPr>
        <p:spPr>
          <a:xfrm>
            <a:off x="914400" y="3300412"/>
            <a:ext cx="7315200" cy="2700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3" name="Google Shape;343;p11:notes"/>
          <p:cNvSpPr/>
          <p:nvPr>
            <p:ph idx="2" type="sldImg"/>
          </p:nvPr>
        </p:nvSpPr>
        <p:spPr>
          <a:xfrm>
            <a:off x="2514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p12:notes"/>
          <p:cNvSpPr txBox="1"/>
          <p:nvPr>
            <p:ph idx="1" type="body"/>
          </p:nvPr>
        </p:nvSpPr>
        <p:spPr>
          <a:xfrm>
            <a:off x="914400" y="3300412"/>
            <a:ext cx="7315200" cy="2700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8" name="Google Shape;348;p12:notes"/>
          <p:cNvSpPr/>
          <p:nvPr>
            <p:ph idx="2" type="sldImg"/>
          </p:nvPr>
        </p:nvSpPr>
        <p:spPr>
          <a:xfrm>
            <a:off x="2514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p13:notes"/>
          <p:cNvSpPr txBox="1"/>
          <p:nvPr>
            <p:ph idx="1" type="body"/>
          </p:nvPr>
        </p:nvSpPr>
        <p:spPr>
          <a:xfrm>
            <a:off x="914400" y="3300412"/>
            <a:ext cx="7315200" cy="2700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1" name="Google Shape;361;p13:notes"/>
          <p:cNvSpPr/>
          <p:nvPr>
            <p:ph idx="2" type="sldImg"/>
          </p:nvPr>
        </p:nvSpPr>
        <p:spPr>
          <a:xfrm>
            <a:off x="2514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p2:notes"/>
          <p:cNvSpPr txBox="1"/>
          <p:nvPr>
            <p:ph idx="1" type="body"/>
          </p:nvPr>
        </p:nvSpPr>
        <p:spPr>
          <a:xfrm>
            <a:off x="914400" y="3300412"/>
            <a:ext cx="7315200" cy="2700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6" name="Google Shape;246;p2:notes"/>
          <p:cNvSpPr/>
          <p:nvPr>
            <p:ph idx="2" type="sldImg"/>
          </p:nvPr>
        </p:nvSpPr>
        <p:spPr>
          <a:xfrm>
            <a:off x="2514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p3:notes"/>
          <p:cNvSpPr txBox="1"/>
          <p:nvPr>
            <p:ph idx="1" type="body"/>
          </p:nvPr>
        </p:nvSpPr>
        <p:spPr>
          <a:xfrm>
            <a:off x="914400" y="3300412"/>
            <a:ext cx="7315200" cy="2700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0" name="Google Shape;260;p3:notes"/>
          <p:cNvSpPr/>
          <p:nvPr>
            <p:ph idx="2" type="sldImg"/>
          </p:nvPr>
        </p:nvSpPr>
        <p:spPr>
          <a:xfrm>
            <a:off x="2514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p4:notes"/>
          <p:cNvSpPr txBox="1"/>
          <p:nvPr>
            <p:ph idx="1" type="body"/>
          </p:nvPr>
        </p:nvSpPr>
        <p:spPr>
          <a:xfrm>
            <a:off x="914400" y="3300412"/>
            <a:ext cx="7315200" cy="2700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6" name="Google Shape;266;p4:notes"/>
          <p:cNvSpPr/>
          <p:nvPr>
            <p:ph idx="2" type="sldImg"/>
          </p:nvPr>
        </p:nvSpPr>
        <p:spPr>
          <a:xfrm>
            <a:off x="2514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p5:notes"/>
          <p:cNvSpPr txBox="1"/>
          <p:nvPr>
            <p:ph idx="1" type="body"/>
          </p:nvPr>
        </p:nvSpPr>
        <p:spPr>
          <a:xfrm>
            <a:off x="914400" y="3300412"/>
            <a:ext cx="7315200" cy="2700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2" name="Google Shape;272;p5:notes"/>
          <p:cNvSpPr/>
          <p:nvPr>
            <p:ph idx="2" type="sldImg"/>
          </p:nvPr>
        </p:nvSpPr>
        <p:spPr>
          <a:xfrm>
            <a:off x="2514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p6:notes"/>
          <p:cNvSpPr txBox="1"/>
          <p:nvPr>
            <p:ph idx="1" type="body"/>
          </p:nvPr>
        </p:nvSpPr>
        <p:spPr>
          <a:xfrm>
            <a:off x="914400" y="3300412"/>
            <a:ext cx="7315200" cy="2700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3" name="Google Shape;283;p6:notes"/>
          <p:cNvSpPr/>
          <p:nvPr>
            <p:ph idx="2" type="sldImg"/>
          </p:nvPr>
        </p:nvSpPr>
        <p:spPr>
          <a:xfrm>
            <a:off x="2514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p7:notes"/>
          <p:cNvSpPr txBox="1"/>
          <p:nvPr>
            <p:ph idx="1" type="body"/>
          </p:nvPr>
        </p:nvSpPr>
        <p:spPr>
          <a:xfrm>
            <a:off x="914400" y="3300412"/>
            <a:ext cx="7315200" cy="2700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9" name="Google Shape;289;p7:notes"/>
          <p:cNvSpPr/>
          <p:nvPr>
            <p:ph idx="2" type="sldImg"/>
          </p:nvPr>
        </p:nvSpPr>
        <p:spPr>
          <a:xfrm>
            <a:off x="2514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p8:notes"/>
          <p:cNvSpPr/>
          <p:nvPr>
            <p:ph idx="2" type="sldImg"/>
          </p:nvPr>
        </p:nvSpPr>
        <p:spPr>
          <a:xfrm>
            <a:off x="2514600" y="857250"/>
            <a:ext cx="41148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2" name="Google Shape;302;p8:notes"/>
          <p:cNvSpPr txBox="1"/>
          <p:nvPr>
            <p:ph idx="1" type="body"/>
          </p:nvPr>
        </p:nvSpPr>
        <p:spPr>
          <a:xfrm>
            <a:off x="914400" y="3300412"/>
            <a:ext cx="7315200" cy="2700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GV chiếu từng hình, đợi hs chia sẻ rồi chốt lại ý của từng hình.</a:t>
            </a:r>
            <a:endParaRPr/>
          </a:p>
        </p:txBody>
      </p:sp>
      <p:sp>
        <p:nvSpPr>
          <p:cNvPr id="303" name="Google Shape;303;p8:notes"/>
          <p:cNvSpPr txBox="1"/>
          <p:nvPr>
            <p:ph idx="12" type="sldNum"/>
          </p:nvPr>
        </p:nvSpPr>
        <p:spPr>
          <a:xfrm>
            <a:off x="5179484" y="6513910"/>
            <a:ext cx="3962400" cy="34409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p9:notes"/>
          <p:cNvSpPr/>
          <p:nvPr>
            <p:ph idx="2" type="sldImg"/>
          </p:nvPr>
        </p:nvSpPr>
        <p:spPr>
          <a:xfrm>
            <a:off x="2514600" y="857250"/>
            <a:ext cx="41148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5" name="Google Shape;315;p9:notes"/>
          <p:cNvSpPr txBox="1"/>
          <p:nvPr>
            <p:ph idx="1" type="body"/>
          </p:nvPr>
        </p:nvSpPr>
        <p:spPr>
          <a:xfrm>
            <a:off x="914400" y="3300412"/>
            <a:ext cx="7315200" cy="2700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200">
                <a:solidFill>
                  <a:schemeClr val="dk1"/>
                </a:solidFill>
                <a:latin typeface="Calibri"/>
                <a:ea typeface="Calibri"/>
                <a:cs typeface="Calibri"/>
                <a:sym typeface="Calibri"/>
              </a:rPr>
              <a:t>Khi chúng ta thấy hàng xóm láng giềng có chuyện vui ta cùng chúc mừng, có chuyện buồn ta lên chia sẻ, khi gặp hoạn nạn ta lên giúp đỡ lẫn nhau.</a:t>
            </a:r>
            <a:endParaRPr/>
          </a:p>
        </p:txBody>
      </p:sp>
      <p:sp>
        <p:nvSpPr>
          <p:cNvPr id="316" name="Google Shape;316;p9:notes"/>
          <p:cNvSpPr txBox="1"/>
          <p:nvPr>
            <p:ph idx="12" type="sldNum"/>
          </p:nvPr>
        </p:nvSpPr>
        <p:spPr>
          <a:xfrm>
            <a:off x="5179484" y="6513910"/>
            <a:ext cx="3962400" cy="34409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png"/><Relationship Id="rId4" Type="http://schemas.openxmlformats.org/officeDocument/2006/relationships/image" Target="../media/image13.png"/><Relationship Id="rId5"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png"/><Relationship Id="rId4" Type="http://schemas.openxmlformats.org/officeDocument/2006/relationships/image" Target="../media/image13.png"/><Relationship Id="rId5"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png"/><Relationship Id="rId3" Type="http://schemas.openxmlformats.org/officeDocument/2006/relationships/image" Target="../media/image1.png"/><Relationship Id="rId4" Type="http://schemas.openxmlformats.org/officeDocument/2006/relationships/image" Target="../media/image4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4.png"/><Relationship Id="rId3" Type="http://schemas.openxmlformats.org/officeDocument/2006/relationships/image" Target="../media/image3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1.png"/><Relationship Id="rId4" Type="http://schemas.openxmlformats.org/officeDocument/2006/relationships/image" Target="../media/image3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12.png"/><Relationship Id="rId4" Type="http://schemas.openxmlformats.org/officeDocument/2006/relationships/image" Target="../media/image4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 Id="rId3" Type="http://schemas.openxmlformats.org/officeDocument/2006/relationships/image" Target="../media/image2.png"/><Relationship Id="rId4" Type="http://schemas.openxmlformats.org/officeDocument/2006/relationships/image" Target="../media/image43.png"/><Relationship Id="rId5" Type="http://schemas.openxmlformats.org/officeDocument/2006/relationships/image" Target="../media/image32.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7.png"/><Relationship Id="rId3" Type="http://schemas.openxmlformats.org/officeDocument/2006/relationships/image" Target="../media/image36.png"/><Relationship Id="rId4" Type="http://schemas.openxmlformats.org/officeDocument/2006/relationships/image" Target="../media/image3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5.png"/><Relationship Id="rId3" Type="http://schemas.openxmlformats.org/officeDocument/2006/relationships/image" Target="../media/image1.png"/><Relationship Id="rId4" Type="http://schemas.openxmlformats.org/officeDocument/2006/relationships/image" Target="../media/image4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 Id="rId3"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0.png"/><Relationship Id="rId4" Type="http://schemas.openxmlformats.org/officeDocument/2006/relationships/image" Target="../media/image43.png"/><Relationship Id="rId5" Type="http://schemas.openxmlformats.org/officeDocument/2006/relationships/image" Target="../media/image32.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1.png"/><Relationship Id="rId3" Type="http://schemas.openxmlformats.org/officeDocument/2006/relationships/image" Target="../media/image11.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9.png"/><Relationship Id="rId3" Type="http://schemas.openxmlformats.org/officeDocument/2006/relationships/image" Target="../media/image40.png"/><Relationship Id="rId4" Type="http://schemas.openxmlformats.org/officeDocument/2006/relationships/image" Target="../media/image43.png"/><Relationship Id="rId5" Type="http://schemas.openxmlformats.org/officeDocument/2006/relationships/image" Target="../media/image32.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3.png"/><Relationship Id="rId4" Type="http://schemas.openxmlformats.org/officeDocument/2006/relationships/image" Target="../media/image43.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3.png"/><Relationship Id="rId4" Type="http://schemas.openxmlformats.org/officeDocument/2006/relationships/image" Target="../media/image43.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4.png"/><Relationship Id="rId3" Type="http://schemas.openxmlformats.org/officeDocument/2006/relationships/image" Target="../media/image36.png"/><Relationship Id="rId4" Type="http://schemas.openxmlformats.org/officeDocument/2006/relationships/image" Target="../media/image43.png"/><Relationship Id="rId5" Type="http://schemas.openxmlformats.org/officeDocument/2006/relationships/image" Target="../media/image32.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3.png"/><Relationship Id="rId4" Type="http://schemas.openxmlformats.org/officeDocument/2006/relationships/image" Target="../media/image43.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6.png"/><Relationship Id="rId3" Type="http://schemas.openxmlformats.org/officeDocument/2006/relationships/image" Target="../media/image43.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3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7.png"/><Relationship Id="rId4" Type="http://schemas.openxmlformats.org/officeDocument/2006/relationships/image" Target="../media/image2.png"/><Relationship Id="rId9" Type="http://schemas.openxmlformats.org/officeDocument/2006/relationships/image" Target="../media/image43.png"/><Relationship Id="rId5" Type="http://schemas.openxmlformats.org/officeDocument/2006/relationships/image" Target="../media/image24.png"/><Relationship Id="rId6" Type="http://schemas.openxmlformats.org/officeDocument/2006/relationships/image" Target="../media/image10.png"/><Relationship Id="rId7" Type="http://schemas.openxmlformats.org/officeDocument/2006/relationships/image" Target="../media/image12.png"/><Relationship Id="rId8" Type="http://schemas.openxmlformats.org/officeDocument/2006/relationships/image" Target="../media/image11.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 Id="rId3" Type="http://schemas.openxmlformats.org/officeDocument/2006/relationships/image" Target="../media/image2.png"/><Relationship Id="rId4" Type="http://schemas.openxmlformats.org/officeDocument/2006/relationships/image" Target="../media/image43.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 Id="rId3" Type="http://schemas.openxmlformats.org/officeDocument/2006/relationships/image" Target="../media/image2.png"/><Relationship Id="rId4" Type="http://schemas.openxmlformats.org/officeDocument/2006/relationships/image" Target="../media/image43.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7.png"/><Relationship Id="rId3" Type="http://schemas.openxmlformats.org/officeDocument/2006/relationships/image" Target="../media/image36.png"/><Relationship Id="rId4" Type="http://schemas.openxmlformats.org/officeDocument/2006/relationships/image" Target="../media/image43.png"/><Relationship Id="rId5" Type="http://schemas.openxmlformats.org/officeDocument/2006/relationships/image" Target="../media/image32.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5.png"/><Relationship Id="rId3" Type="http://schemas.openxmlformats.org/officeDocument/2006/relationships/image" Target="../media/image1.png"/><Relationship Id="rId4" Type="http://schemas.openxmlformats.org/officeDocument/2006/relationships/image" Target="../media/image43.png"/><Relationship Id="rId5" Type="http://schemas.openxmlformats.org/officeDocument/2006/relationships/image" Target="../media/image32.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3.png"/><Relationship Id="rId3" Type="http://schemas.openxmlformats.org/officeDocument/2006/relationships/image" Target="../media/image32.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png"/><Relationship Id="rId3" Type="http://schemas.openxmlformats.org/officeDocument/2006/relationships/image" Target="../media/image1.png"/><Relationship Id="rId4" Type="http://schemas.openxmlformats.org/officeDocument/2006/relationships/image" Target="../media/image4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3.png"/><Relationship Id="rId4" Type="http://schemas.openxmlformats.org/officeDocument/2006/relationships/image" Target="../media/image4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 Id="rId3" Type="http://schemas.openxmlformats.org/officeDocument/2006/relationships/image" Target="../media/image2.png"/><Relationship Id="rId4" Type="http://schemas.openxmlformats.org/officeDocument/2006/relationships/image" Target="../media/image43.png"/><Relationship Id="rId5" Type="http://schemas.openxmlformats.org/officeDocument/2006/relationships/image" Target="../media/image3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7.png"/><Relationship Id="rId4" Type="http://schemas.openxmlformats.org/officeDocument/2006/relationships/image" Target="../media/image2.png"/><Relationship Id="rId9" Type="http://schemas.openxmlformats.org/officeDocument/2006/relationships/image" Target="../media/image43.png"/><Relationship Id="rId5" Type="http://schemas.openxmlformats.org/officeDocument/2006/relationships/image" Target="../media/image24.png"/><Relationship Id="rId6" Type="http://schemas.openxmlformats.org/officeDocument/2006/relationships/image" Target="../media/image10.png"/><Relationship Id="rId7" Type="http://schemas.openxmlformats.org/officeDocument/2006/relationships/image" Target="../media/image12.png"/><Relationship Id="rId8" Type="http://schemas.openxmlformats.org/officeDocument/2006/relationships/image" Target="../media/image1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7.png"/><Relationship Id="rId4" Type="http://schemas.openxmlformats.org/officeDocument/2006/relationships/image" Target="../media/image2.png"/><Relationship Id="rId9" Type="http://schemas.openxmlformats.org/officeDocument/2006/relationships/image" Target="../media/image43.png"/><Relationship Id="rId5" Type="http://schemas.openxmlformats.org/officeDocument/2006/relationships/image" Target="../media/image24.png"/><Relationship Id="rId6" Type="http://schemas.openxmlformats.org/officeDocument/2006/relationships/image" Target="../media/image10.png"/><Relationship Id="rId7" Type="http://schemas.openxmlformats.org/officeDocument/2006/relationships/image" Target="../media/image12.png"/><Relationship Id="rId8" Type="http://schemas.openxmlformats.org/officeDocument/2006/relationships/image" Target="../media/image1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PPTMON title">
  <p:cSld name="1_PPTMON title">
    <p:spTree>
      <p:nvGrpSpPr>
        <p:cNvPr id="21" name="Shape 21"/>
        <p:cNvGrpSpPr/>
        <p:nvPr/>
      </p:nvGrpSpPr>
      <p:grpSpPr>
        <a:xfrm>
          <a:off x="0" y="0"/>
          <a:ext cx="0" cy="0"/>
          <a:chOff x="0" y="0"/>
          <a:chExt cx="0" cy="0"/>
        </a:xfrm>
      </p:grpSpPr>
      <p:sp>
        <p:nvSpPr>
          <p:cNvPr id="22" name="Google Shape;22;p15"/>
          <p:cNvSpPr/>
          <p:nvPr/>
        </p:nvSpPr>
        <p:spPr>
          <a:xfrm>
            <a:off x="1676400" y="1470656"/>
            <a:ext cx="8839200" cy="3916688"/>
          </a:xfrm>
          <a:prstGeom prst="roundRect">
            <a:avLst>
              <a:gd fmla="val 5410" name="adj"/>
            </a:avLst>
          </a:prstGeom>
          <a:solidFill>
            <a:srgbClr val="D7A5D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400"/>
              <a:buFont typeface="Poppins Light"/>
              <a:buNone/>
            </a:pPr>
            <a:r>
              <a:t/>
            </a:r>
            <a:endParaRPr b="1" i="0" sz="1400" u="none" cap="none" strike="noStrike">
              <a:solidFill>
                <a:srgbClr val="5747E1"/>
              </a:solidFill>
              <a:latin typeface="Poppins Light"/>
              <a:ea typeface="Poppins Light"/>
              <a:cs typeface="Poppins Light"/>
              <a:sym typeface="Poppins Light"/>
            </a:endParaRPr>
          </a:p>
        </p:txBody>
      </p:sp>
      <p:sp>
        <p:nvSpPr>
          <p:cNvPr id="23" name="Google Shape;23;p15"/>
          <p:cNvSpPr/>
          <p:nvPr/>
        </p:nvSpPr>
        <p:spPr>
          <a:xfrm>
            <a:off x="11909408" y="1470656"/>
            <a:ext cx="282592" cy="3916688"/>
          </a:xfrm>
          <a:custGeom>
            <a:rect b="b" l="l" r="r" t="t"/>
            <a:pathLst>
              <a:path extrusionOk="0" h="3916688" w="282592">
                <a:moveTo>
                  <a:pt x="211893" y="0"/>
                </a:moveTo>
                <a:lnTo>
                  <a:pt x="282592" y="0"/>
                </a:lnTo>
                <a:lnTo>
                  <a:pt x="282592" y="3916688"/>
                </a:lnTo>
                <a:lnTo>
                  <a:pt x="211893" y="3916688"/>
                </a:lnTo>
                <a:cubicBezTo>
                  <a:pt x="94868" y="3916688"/>
                  <a:pt x="0" y="3821820"/>
                  <a:pt x="0" y="3704795"/>
                </a:cubicBezTo>
                <a:lnTo>
                  <a:pt x="0" y="211893"/>
                </a:lnTo>
                <a:cubicBezTo>
                  <a:pt x="0" y="94868"/>
                  <a:pt x="94868" y="0"/>
                  <a:pt x="211893" y="0"/>
                </a:cubicBezTo>
                <a:close/>
              </a:path>
            </a:pathLst>
          </a:custGeom>
          <a:solidFill>
            <a:srgbClr val="7793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400"/>
              <a:buFont typeface="Poppins Light"/>
              <a:buNone/>
            </a:pPr>
            <a:r>
              <a:t/>
            </a:r>
            <a:endParaRPr b="1" i="0" sz="1400" u="none" cap="none" strike="noStrike">
              <a:solidFill>
                <a:srgbClr val="5747E1"/>
              </a:solidFill>
              <a:latin typeface="Poppins Light"/>
              <a:ea typeface="Poppins Light"/>
              <a:cs typeface="Poppins Light"/>
              <a:sym typeface="Poppins Light"/>
            </a:endParaRPr>
          </a:p>
        </p:txBody>
      </p:sp>
      <p:sp>
        <p:nvSpPr>
          <p:cNvPr id="24" name="Google Shape;24;p15"/>
          <p:cNvSpPr/>
          <p:nvPr/>
        </p:nvSpPr>
        <p:spPr>
          <a:xfrm flipH="1">
            <a:off x="0" y="1470656"/>
            <a:ext cx="282592" cy="3916688"/>
          </a:xfrm>
          <a:custGeom>
            <a:rect b="b" l="l" r="r" t="t"/>
            <a:pathLst>
              <a:path extrusionOk="0" h="3916688" w="282592">
                <a:moveTo>
                  <a:pt x="211893" y="0"/>
                </a:moveTo>
                <a:lnTo>
                  <a:pt x="282592" y="0"/>
                </a:lnTo>
                <a:lnTo>
                  <a:pt x="282592" y="3916688"/>
                </a:lnTo>
                <a:lnTo>
                  <a:pt x="211893" y="3916688"/>
                </a:lnTo>
                <a:cubicBezTo>
                  <a:pt x="94868" y="3916688"/>
                  <a:pt x="0" y="3821820"/>
                  <a:pt x="0" y="3704795"/>
                </a:cubicBezTo>
                <a:lnTo>
                  <a:pt x="0" y="211893"/>
                </a:lnTo>
                <a:cubicBezTo>
                  <a:pt x="0" y="94868"/>
                  <a:pt x="94868" y="0"/>
                  <a:pt x="211893" y="0"/>
                </a:cubicBezTo>
                <a:close/>
              </a:path>
            </a:pathLst>
          </a:custGeom>
          <a:solidFill>
            <a:srgbClr val="7793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400"/>
              <a:buFont typeface="Poppins Light"/>
              <a:buNone/>
            </a:pPr>
            <a:r>
              <a:t/>
            </a:r>
            <a:endParaRPr b="1" i="0" sz="1400" u="none" cap="none" strike="noStrike">
              <a:solidFill>
                <a:srgbClr val="5747E1"/>
              </a:solidFill>
              <a:latin typeface="Poppins Light"/>
              <a:ea typeface="Poppins Light"/>
              <a:cs typeface="Poppins Light"/>
              <a:sym typeface="Poppins Light"/>
            </a:endParaRPr>
          </a:p>
        </p:txBody>
      </p:sp>
      <p:pic>
        <p:nvPicPr>
          <p:cNvPr id="25" name="Google Shape;25;p15"/>
          <p:cNvPicPr preferRelativeResize="0"/>
          <p:nvPr/>
        </p:nvPicPr>
        <p:blipFill rotWithShape="1">
          <a:blip r:embed="rId2">
            <a:alphaModFix/>
          </a:blip>
          <a:srcRect b="0" l="0" r="0" t="0"/>
          <a:stretch/>
        </p:blipFill>
        <p:spPr>
          <a:xfrm rot="1737175">
            <a:off x="1334774" y="4486046"/>
            <a:ext cx="1157330" cy="2394475"/>
          </a:xfrm>
          <a:prstGeom prst="rect">
            <a:avLst/>
          </a:prstGeom>
          <a:noFill/>
          <a:ln>
            <a:noFill/>
          </a:ln>
        </p:spPr>
      </p:pic>
      <p:pic>
        <p:nvPicPr>
          <p:cNvPr id="26" name="Google Shape;26;p15"/>
          <p:cNvPicPr preferRelativeResize="0"/>
          <p:nvPr/>
        </p:nvPicPr>
        <p:blipFill rotWithShape="1">
          <a:blip r:embed="rId3">
            <a:alphaModFix/>
          </a:blip>
          <a:srcRect b="0" l="0" r="0" t="0"/>
          <a:stretch/>
        </p:blipFill>
        <p:spPr>
          <a:xfrm>
            <a:off x="5440835" y="5469771"/>
            <a:ext cx="1388229" cy="1388229"/>
          </a:xfrm>
          <a:prstGeom prst="rect">
            <a:avLst/>
          </a:prstGeom>
          <a:noFill/>
          <a:ln>
            <a:noFill/>
          </a:ln>
        </p:spPr>
      </p:pic>
      <p:pic>
        <p:nvPicPr>
          <p:cNvPr id="27" name="Google Shape;27;p15"/>
          <p:cNvPicPr preferRelativeResize="0"/>
          <p:nvPr/>
        </p:nvPicPr>
        <p:blipFill rotWithShape="1">
          <a:blip r:embed="rId4">
            <a:alphaModFix/>
          </a:blip>
          <a:srcRect b="0" l="0" r="0" t="0"/>
          <a:stretch/>
        </p:blipFill>
        <p:spPr>
          <a:xfrm flipH="1">
            <a:off x="7241377" y="2327459"/>
            <a:ext cx="2568405" cy="967968"/>
          </a:xfrm>
          <a:prstGeom prst="rect">
            <a:avLst/>
          </a:prstGeom>
          <a:noFill/>
          <a:ln>
            <a:noFill/>
          </a:ln>
        </p:spPr>
      </p:pic>
      <p:pic>
        <p:nvPicPr>
          <p:cNvPr id="28" name="Google Shape;28;p15"/>
          <p:cNvPicPr preferRelativeResize="0"/>
          <p:nvPr/>
        </p:nvPicPr>
        <p:blipFill rotWithShape="1">
          <a:blip r:embed="rId5">
            <a:alphaModFix/>
          </a:blip>
          <a:srcRect b="0" l="0" r="0" t="0"/>
          <a:stretch/>
        </p:blipFill>
        <p:spPr>
          <a:xfrm>
            <a:off x="9270547" y="4309561"/>
            <a:ext cx="1808014" cy="1373722"/>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PPTMON title">
  <p:cSld name="2_PPTMON title">
    <p:spTree>
      <p:nvGrpSpPr>
        <p:cNvPr id="92" name="Shape 92"/>
        <p:cNvGrpSpPr/>
        <p:nvPr/>
      </p:nvGrpSpPr>
      <p:grpSpPr>
        <a:xfrm>
          <a:off x="0" y="0"/>
          <a:ext cx="0" cy="0"/>
          <a:chOff x="0" y="0"/>
          <a:chExt cx="0" cy="0"/>
        </a:xfrm>
      </p:grpSpPr>
      <p:sp>
        <p:nvSpPr>
          <p:cNvPr id="93" name="Google Shape;93;p24"/>
          <p:cNvSpPr/>
          <p:nvPr/>
        </p:nvSpPr>
        <p:spPr>
          <a:xfrm>
            <a:off x="1676400" y="1470656"/>
            <a:ext cx="8839200" cy="3916688"/>
          </a:xfrm>
          <a:prstGeom prst="roundRect">
            <a:avLst>
              <a:gd fmla="val 5410" name="adj"/>
            </a:avLst>
          </a:prstGeom>
          <a:solidFill>
            <a:srgbClr val="D7A5D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400"/>
              <a:buFont typeface="Poppins Light"/>
              <a:buNone/>
            </a:pPr>
            <a:r>
              <a:t/>
            </a:r>
            <a:endParaRPr b="1" i="0" sz="1400" u="none" cap="none" strike="noStrike">
              <a:solidFill>
                <a:srgbClr val="5747E1"/>
              </a:solidFill>
              <a:latin typeface="Poppins Light"/>
              <a:ea typeface="Poppins Light"/>
              <a:cs typeface="Poppins Light"/>
              <a:sym typeface="Poppins Light"/>
            </a:endParaRPr>
          </a:p>
        </p:txBody>
      </p:sp>
      <p:sp>
        <p:nvSpPr>
          <p:cNvPr id="94" name="Google Shape;94;p24"/>
          <p:cNvSpPr/>
          <p:nvPr/>
        </p:nvSpPr>
        <p:spPr>
          <a:xfrm>
            <a:off x="11909408" y="1470656"/>
            <a:ext cx="282592" cy="3916688"/>
          </a:xfrm>
          <a:custGeom>
            <a:rect b="b" l="l" r="r" t="t"/>
            <a:pathLst>
              <a:path extrusionOk="0" h="3916688" w="282592">
                <a:moveTo>
                  <a:pt x="211893" y="0"/>
                </a:moveTo>
                <a:lnTo>
                  <a:pt x="282592" y="0"/>
                </a:lnTo>
                <a:lnTo>
                  <a:pt x="282592" y="3916688"/>
                </a:lnTo>
                <a:lnTo>
                  <a:pt x="211893" y="3916688"/>
                </a:lnTo>
                <a:cubicBezTo>
                  <a:pt x="94868" y="3916688"/>
                  <a:pt x="0" y="3821820"/>
                  <a:pt x="0" y="3704795"/>
                </a:cubicBezTo>
                <a:lnTo>
                  <a:pt x="0" y="211893"/>
                </a:lnTo>
                <a:cubicBezTo>
                  <a:pt x="0" y="94868"/>
                  <a:pt x="94868" y="0"/>
                  <a:pt x="211893" y="0"/>
                </a:cubicBezTo>
                <a:close/>
              </a:path>
            </a:pathLst>
          </a:custGeom>
          <a:solidFill>
            <a:srgbClr val="7793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400"/>
              <a:buFont typeface="Poppins Light"/>
              <a:buNone/>
            </a:pPr>
            <a:r>
              <a:t/>
            </a:r>
            <a:endParaRPr b="1" i="0" sz="1400" u="none" cap="none" strike="noStrike">
              <a:solidFill>
                <a:srgbClr val="5747E1"/>
              </a:solidFill>
              <a:latin typeface="Poppins Light"/>
              <a:ea typeface="Poppins Light"/>
              <a:cs typeface="Poppins Light"/>
              <a:sym typeface="Poppins Light"/>
            </a:endParaRPr>
          </a:p>
        </p:txBody>
      </p:sp>
      <p:sp>
        <p:nvSpPr>
          <p:cNvPr id="95" name="Google Shape;95;p24"/>
          <p:cNvSpPr/>
          <p:nvPr/>
        </p:nvSpPr>
        <p:spPr>
          <a:xfrm flipH="1">
            <a:off x="0" y="1470656"/>
            <a:ext cx="282592" cy="3916688"/>
          </a:xfrm>
          <a:custGeom>
            <a:rect b="b" l="l" r="r" t="t"/>
            <a:pathLst>
              <a:path extrusionOk="0" h="3916688" w="282592">
                <a:moveTo>
                  <a:pt x="211893" y="0"/>
                </a:moveTo>
                <a:lnTo>
                  <a:pt x="282592" y="0"/>
                </a:lnTo>
                <a:lnTo>
                  <a:pt x="282592" y="3916688"/>
                </a:lnTo>
                <a:lnTo>
                  <a:pt x="211893" y="3916688"/>
                </a:lnTo>
                <a:cubicBezTo>
                  <a:pt x="94868" y="3916688"/>
                  <a:pt x="0" y="3821820"/>
                  <a:pt x="0" y="3704795"/>
                </a:cubicBezTo>
                <a:lnTo>
                  <a:pt x="0" y="211893"/>
                </a:lnTo>
                <a:cubicBezTo>
                  <a:pt x="0" y="94868"/>
                  <a:pt x="94868" y="0"/>
                  <a:pt x="211893" y="0"/>
                </a:cubicBezTo>
                <a:close/>
              </a:path>
            </a:pathLst>
          </a:custGeom>
          <a:solidFill>
            <a:srgbClr val="7793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400"/>
              <a:buFont typeface="Poppins Light"/>
              <a:buNone/>
            </a:pPr>
            <a:r>
              <a:t/>
            </a:r>
            <a:endParaRPr b="1" i="0" sz="1400" u="none" cap="none" strike="noStrike">
              <a:solidFill>
                <a:srgbClr val="5747E1"/>
              </a:solidFill>
              <a:latin typeface="Poppins Light"/>
              <a:ea typeface="Poppins Light"/>
              <a:cs typeface="Poppins Light"/>
              <a:sym typeface="Poppins Light"/>
            </a:endParaRPr>
          </a:p>
        </p:txBody>
      </p:sp>
      <p:pic>
        <p:nvPicPr>
          <p:cNvPr id="96" name="Google Shape;96;p24"/>
          <p:cNvPicPr preferRelativeResize="0"/>
          <p:nvPr/>
        </p:nvPicPr>
        <p:blipFill rotWithShape="1">
          <a:blip r:embed="rId2">
            <a:alphaModFix/>
          </a:blip>
          <a:srcRect b="0" l="0" r="0" t="0"/>
          <a:stretch/>
        </p:blipFill>
        <p:spPr>
          <a:xfrm rot="1737175">
            <a:off x="1334774" y="4486046"/>
            <a:ext cx="1157330" cy="2394475"/>
          </a:xfrm>
          <a:prstGeom prst="rect">
            <a:avLst/>
          </a:prstGeom>
          <a:noFill/>
          <a:ln>
            <a:noFill/>
          </a:ln>
        </p:spPr>
      </p:pic>
      <p:pic>
        <p:nvPicPr>
          <p:cNvPr id="97" name="Google Shape;97;p24"/>
          <p:cNvPicPr preferRelativeResize="0"/>
          <p:nvPr/>
        </p:nvPicPr>
        <p:blipFill rotWithShape="1">
          <a:blip r:embed="rId3">
            <a:alphaModFix/>
          </a:blip>
          <a:srcRect b="0" l="0" r="0" t="0"/>
          <a:stretch/>
        </p:blipFill>
        <p:spPr>
          <a:xfrm>
            <a:off x="5440835" y="5469771"/>
            <a:ext cx="1388229" cy="1388229"/>
          </a:xfrm>
          <a:prstGeom prst="rect">
            <a:avLst/>
          </a:prstGeom>
          <a:noFill/>
          <a:ln>
            <a:noFill/>
          </a:ln>
        </p:spPr>
      </p:pic>
      <p:pic>
        <p:nvPicPr>
          <p:cNvPr id="98" name="Google Shape;98;p24"/>
          <p:cNvPicPr preferRelativeResize="0"/>
          <p:nvPr/>
        </p:nvPicPr>
        <p:blipFill rotWithShape="1">
          <a:blip r:embed="rId4">
            <a:alphaModFix/>
          </a:blip>
          <a:srcRect b="0" l="0" r="0" t="0"/>
          <a:stretch/>
        </p:blipFill>
        <p:spPr>
          <a:xfrm flipH="1">
            <a:off x="7241377" y="2327459"/>
            <a:ext cx="2568405" cy="967968"/>
          </a:xfrm>
          <a:prstGeom prst="rect">
            <a:avLst/>
          </a:prstGeom>
          <a:noFill/>
          <a:ln>
            <a:noFill/>
          </a:ln>
        </p:spPr>
      </p:pic>
      <p:pic>
        <p:nvPicPr>
          <p:cNvPr id="99" name="Google Shape;99;p24"/>
          <p:cNvPicPr preferRelativeResize="0"/>
          <p:nvPr/>
        </p:nvPicPr>
        <p:blipFill rotWithShape="1">
          <a:blip r:embed="rId5">
            <a:alphaModFix/>
          </a:blip>
          <a:srcRect b="0" l="0" r="0" t="0"/>
          <a:stretch/>
        </p:blipFill>
        <p:spPr>
          <a:xfrm>
            <a:off x="9270547" y="4309561"/>
            <a:ext cx="1808014" cy="1373722"/>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_PPTMON slide">
  <p:cSld name="24_PPTMON slide">
    <p:spTree>
      <p:nvGrpSpPr>
        <p:cNvPr id="100" name="Shape 100"/>
        <p:cNvGrpSpPr/>
        <p:nvPr/>
      </p:nvGrpSpPr>
      <p:grpSpPr>
        <a:xfrm>
          <a:off x="0" y="0"/>
          <a:ext cx="0" cy="0"/>
          <a:chOff x="0" y="0"/>
          <a:chExt cx="0" cy="0"/>
        </a:xfrm>
      </p:grpSpPr>
      <p:sp>
        <p:nvSpPr>
          <p:cNvPr id="101" name="Google Shape;101;p25"/>
          <p:cNvSpPr/>
          <p:nvPr/>
        </p:nvSpPr>
        <p:spPr>
          <a:xfrm>
            <a:off x="269400" y="270000"/>
            <a:ext cx="11653200" cy="6318000"/>
          </a:xfrm>
          <a:prstGeom prst="roundRect">
            <a:avLst>
              <a:gd fmla="val 4420" name="adj"/>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400"/>
              <a:buFont typeface="Poppins Light"/>
              <a:buNone/>
            </a:pPr>
            <a:r>
              <a:t/>
            </a:r>
            <a:endParaRPr b="1" i="0" sz="1400" u="none" cap="none" strike="noStrike">
              <a:solidFill>
                <a:srgbClr val="5747E1"/>
              </a:solidFill>
              <a:latin typeface="Poppins Light"/>
              <a:ea typeface="Poppins Light"/>
              <a:cs typeface="Poppins Light"/>
              <a:sym typeface="Poppins Light"/>
            </a:endParaRPr>
          </a:p>
        </p:txBody>
      </p:sp>
      <p:pic>
        <p:nvPicPr>
          <p:cNvPr id="102" name="Google Shape;102;p25"/>
          <p:cNvPicPr preferRelativeResize="0"/>
          <p:nvPr/>
        </p:nvPicPr>
        <p:blipFill rotWithShape="1">
          <a:blip r:embed="rId2">
            <a:alphaModFix/>
          </a:blip>
          <a:srcRect b="0" l="0" r="0" t="0"/>
          <a:stretch/>
        </p:blipFill>
        <p:spPr>
          <a:xfrm>
            <a:off x="72572" y="89334"/>
            <a:ext cx="1262743" cy="1262743"/>
          </a:xfrm>
          <a:prstGeom prst="rect">
            <a:avLst/>
          </a:prstGeom>
          <a:noFill/>
          <a:ln>
            <a:noFill/>
          </a:ln>
        </p:spPr>
      </p:pic>
      <p:pic>
        <p:nvPicPr>
          <p:cNvPr id="103" name="Google Shape;103;p25"/>
          <p:cNvPicPr preferRelativeResize="0"/>
          <p:nvPr/>
        </p:nvPicPr>
        <p:blipFill rotWithShape="1">
          <a:blip r:embed="rId3">
            <a:alphaModFix/>
          </a:blip>
          <a:srcRect b="0" l="0" r="0" t="0"/>
          <a:stretch/>
        </p:blipFill>
        <p:spPr>
          <a:xfrm>
            <a:off x="10650483" y="5380437"/>
            <a:ext cx="1388229" cy="1388229"/>
          </a:xfrm>
          <a:prstGeom prst="rect">
            <a:avLst/>
          </a:prstGeom>
          <a:noFill/>
          <a:ln>
            <a:noFill/>
          </a:ln>
        </p:spPr>
      </p:pic>
      <p:pic>
        <p:nvPicPr>
          <p:cNvPr id="104" name="Google Shape;104;p25"/>
          <p:cNvPicPr preferRelativeResize="0"/>
          <p:nvPr/>
        </p:nvPicPr>
        <p:blipFill rotWithShape="1">
          <a:blip r:embed="rId4">
            <a:alphaModFix/>
          </a:blip>
          <a:srcRect b="0" l="0" r="0" t="0"/>
          <a:stretch/>
        </p:blipFill>
        <p:spPr>
          <a:xfrm>
            <a:off x="-3765689" y="-218534"/>
            <a:ext cx="16253345" cy="11187130"/>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PPTMON slide">
  <p:cSld name="2_PPTMON slide">
    <p:bg>
      <p:bgPr>
        <a:solidFill>
          <a:srgbClr val="6BCE95"/>
        </a:solidFill>
      </p:bgPr>
    </p:bg>
    <p:spTree>
      <p:nvGrpSpPr>
        <p:cNvPr id="105" name="Shape 105"/>
        <p:cNvGrpSpPr/>
        <p:nvPr/>
      </p:nvGrpSpPr>
      <p:grpSpPr>
        <a:xfrm>
          <a:off x="0" y="0"/>
          <a:ext cx="0" cy="0"/>
          <a:chOff x="0" y="0"/>
          <a:chExt cx="0" cy="0"/>
        </a:xfrm>
      </p:grpSpPr>
      <p:sp>
        <p:nvSpPr>
          <p:cNvPr id="106" name="Google Shape;106;p26"/>
          <p:cNvSpPr/>
          <p:nvPr/>
        </p:nvSpPr>
        <p:spPr>
          <a:xfrm>
            <a:off x="269400" y="270000"/>
            <a:ext cx="11653200" cy="6318000"/>
          </a:xfrm>
          <a:prstGeom prst="roundRect">
            <a:avLst>
              <a:gd fmla="val 4420" name="adj"/>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400"/>
              <a:buFont typeface="Poppins Light"/>
              <a:buNone/>
            </a:pPr>
            <a:r>
              <a:t/>
            </a:r>
            <a:endParaRPr b="1" i="0" sz="1400" u="none" cap="none" strike="noStrike">
              <a:solidFill>
                <a:srgbClr val="5747E1"/>
              </a:solidFill>
              <a:latin typeface="Poppins Light"/>
              <a:ea typeface="Poppins Light"/>
              <a:cs typeface="Poppins Light"/>
              <a:sym typeface="Poppins Light"/>
            </a:endParaRPr>
          </a:p>
        </p:txBody>
      </p:sp>
      <p:pic>
        <p:nvPicPr>
          <p:cNvPr id="107" name="Google Shape;107;p26"/>
          <p:cNvPicPr preferRelativeResize="0"/>
          <p:nvPr/>
        </p:nvPicPr>
        <p:blipFill rotWithShape="1">
          <a:blip r:embed="rId2">
            <a:alphaModFix/>
          </a:blip>
          <a:srcRect b="0" l="0" r="0" t="0"/>
          <a:stretch/>
        </p:blipFill>
        <p:spPr>
          <a:xfrm>
            <a:off x="108775" y="5210210"/>
            <a:ext cx="1502311" cy="1557696"/>
          </a:xfrm>
          <a:prstGeom prst="rect">
            <a:avLst/>
          </a:prstGeom>
          <a:noFill/>
          <a:ln>
            <a:noFill/>
          </a:ln>
        </p:spPr>
      </p:pic>
      <p:pic>
        <p:nvPicPr>
          <p:cNvPr id="108" name="Google Shape;108;p26"/>
          <p:cNvPicPr preferRelativeResize="0"/>
          <p:nvPr/>
        </p:nvPicPr>
        <p:blipFill rotWithShape="1">
          <a:blip r:embed="rId3">
            <a:alphaModFix/>
          </a:blip>
          <a:srcRect b="0" l="0" r="0" t="0"/>
          <a:stretch/>
        </p:blipFill>
        <p:spPr>
          <a:xfrm rot="1905180">
            <a:off x="10803879" y="50688"/>
            <a:ext cx="1100026" cy="1900237"/>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3_PPTMON slide">
  <p:cSld name="23_PPTMON slide">
    <p:bg>
      <p:bgPr>
        <a:solidFill>
          <a:srgbClr val="FFBC38"/>
        </a:solidFill>
      </p:bgPr>
    </p:bg>
    <p:spTree>
      <p:nvGrpSpPr>
        <p:cNvPr id="109" name="Shape 109"/>
        <p:cNvGrpSpPr/>
        <p:nvPr/>
      </p:nvGrpSpPr>
      <p:grpSpPr>
        <a:xfrm>
          <a:off x="0" y="0"/>
          <a:ext cx="0" cy="0"/>
          <a:chOff x="0" y="0"/>
          <a:chExt cx="0" cy="0"/>
        </a:xfrm>
      </p:grpSpPr>
      <p:sp>
        <p:nvSpPr>
          <p:cNvPr id="110" name="Google Shape;110;p27"/>
          <p:cNvSpPr/>
          <p:nvPr/>
        </p:nvSpPr>
        <p:spPr>
          <a:xfrm>
            <a:off x="269400" y="270000"/>
            <a:ext cx="11653200" cy="6318000"/>
          </a:xfrm>
          <a:prstGeom prst="roundRect">
            <a:avLst>
              <a:gd fmla="val 4420" name="adj"/>
            </a:avLst>
          </a:prstGeom>
          <a:solidFill>
            <a:srgbClr val="FFF5A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400"/>
              <a:buFont typeface="Poppins Light"/>
              <a:buNone/>
            </a:pPr>
            <a:r>
              <a:t/>
            </a:r>
            <a:endParaRPr b="1" i="0" sz="1400" u="none" cap="none" strike="noStrike">
              <a:solidFill>
                <a:srgbClr val="5747E1"/>
              </a:solidFill>
              <a:latin typeface="Poppins Light"/>
              <a:ea typeface="Poppins Light"/>
              <a:cs typeface="Poppins Light"/>
              <a:sym typeface="Poppins Light"/>
            </a:endParaRPr>
          </a:p>
        </p:txBody>
      </p:sp>
      <p:pic>
        <p:nvPicPr>
          <p:cNvPr id="111" name="Google Shape;111;p27"/>
          <p:cNvPicPr preferRelativeResize="0"/>
          <p:nvPr/>
        </p:nvPicPr>
        <p:blipFill rotWithShape="1">
          <a:blip r:embed="rId2">
            <a:alphaModFix/>
          </a:blip>
          <a:srcRect b="0" l="0" r="19038" t="0"/>
          <a:stretch/>
        </p:blipFill>
        <p:spPr>
          <a:xfrm>
            <a:off x="10112561" y="154468"/>
            <a:ext cx="2079440" cy="967968"/>
          </a:xfrm>
          <a:prstGeom prst="rect">
            <a:avLst/>
          </a:prstGeom>
          <a:noFill/>
          <a:ln>
            <a:noFill/>
          </a:ln>
        </p:spPr>
      </p:pic>
      <p:pic>
        <p:nvPicPr>
          <p:cNvPr id="112" name="Google Shape;112;p27"/>
          <p:cNvPicPr preferRelativeResize="0"/>
          <p:nvPr/>
        </p:nvPicPr>
        <p:blipFill rotWithShape="1">
          <a:blip r:embed="rId3">
            <a:alphaModFix/>
          </a:blip>
          <a:srcRect b="0" l="13975" r="0" t="0"/>
          <a:stretch/>
        </p:blipFill>
        <p:spPr>
          <a:xfrm>
            <a:off x="0" y="0"/>
            <a:ext cx="1357162" cy="1198682"/>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PPTMON slide">
  <p:cSld name="4_PPTMON slide">
    <p:spTree>
      <p:nvGrpSpPr>
        <p:cNvPr id="113" name="Shape 113"/>
        <p:cNvGrpSpPr/>
        <p:nvPr/>
      </p:nvGrpSpPr>
      <p:grpSpPr>
        <a:xfrm>
          <a:off x="0" y="0"/>
          <a:ext cx="0" cy="0"/>
          <a:chOff x="0" y="0"/>
          <a:chExt cx="0" cy="0"/>
        </a:xfrm>
      </p:grpSpPr>
      <p:sp>
        <p:nvSpPr>
          <p:cNvPr id="114" name="Google Shape;114;p28"/>
          <p:cNvSpPr/>
          <p:nvPr/>
        </p:nvSpPr>
        <p:spPr>
          <a:xfrm>
            <a:off x="269400" y="270000"/>
            <a:ext cx="11653200" cy="6318000"/>
          </a:xfrm>
          <a:prstGeom prst="roundRect">
            <a:avLst>
              <a:gd fmla="val 4420" name="adj"/>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400"/>
              <a:buFont typeface="Poppins Light"/>
              <a:buNone/>
            </a:pPr>
            <a:r>
              <a:t/>
            </a:r>
            <a:endParaRPr b="1" i="0" sz="1400" u="none" cap="none" strike="noStrike">
              <a:solidFill>
                <a:srgbClr val="5747E1"/>
              </a:solidFill>
              <a:latin typeface="Poppins Light"/>
              <a:ea typeface="Poppins Light"/>
              <a:cs typeface="Poppins Light"/>
              <a:sym typeface="Poppins Light"/>
            </a:endParaRPr>
          </a:p>
        </p:txBody>
      </p:sp>
      <p:pic>
        <p:nvPicPr>
          <p:cNvPr id="115" name="Google Shape;115;p28"/>
          <p:cNvPicPr preferRelativeResize="0"/>
          <p:nvPr/>
        </p:nvPicPr>
        <p:blipFill rotWithShape="1">
          <a:blip r:embed="rId2">
            <a:alphaModFix/>
          </a:blip>
          <a:srcRect b="0" l="0" r="0" t="0"/>
          <a:stretch/>
        </p:blipFill>
        <p:spPr>
          <a:xfrm rot="2507365">
            <a:off x="269400" y="0"/>
            <a:ext cx="918448" cy="1900237"/>
          </a:xfrm>
          <a:prstGeom prst="rect">
            <a:avLst/>
          </a:prstGeom>
          <a:noFill/>
          <a:ln>
            <a:noFill/>
          </a:ln>
        </p:spPr>
      </p:pic>
      <p:pic>
        <p:nvPicPr>
          <p:cNvPr id="116" name="Google Shape;116;p28"/>
          <p:cNvPicPr preferRelativeResize="0"/>
          <p:nvPr/>
        </p:nvPicPr>
        <p:blipFill rotWithShape="1">
          <a:blip r:embed="rId3">
            <a:alphaModFix/>
          </a:blip>
          <a:srcRect b="4882" l="0" r="0" t="0"/>
          <a:stretch/>
        </p:blipFill>
        <p:spPr>
          <a:xfrm>
            <a:off x="10532707" y="5605371"/>
            <a:ext cx="1659293" cy="1252629"/>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7_PPTMON slide">
  <p:cSld name="27_PPTMON slide">
    <p:spTree>
      <p:nvGrpSpPr>
        <p:cNvPr id="117" name="Shape 117"/>
        <p:cNvGrpSpPr/>
        <p:nvPr/>
      </p:nvGrpSpPr>
      <p:grpSpPr>
        <a:xfrm>
          <a:off x="0" y="0"/>
          <a:ext cx="0" cy="0"/>
          <a:chOff x="0" y="0"/>
          <a:chExt cx="0" cy="0"/>
        </a:xfrm>
      </p:grpSpPr>
      <p:sp>
        <p:nvSpPr>
          <p:cNvPr id="118" name="Google Shape;118;p29"/>
          <p:cNvSpPr/>
          <p:nvPr/>
        </p:nvSpPr>
        <p:spPr>
          <a:xfrm>
            <a:off x="269400" y="270000"/>
            <a:ext cx="11653200" cy="6318000"/>
          </a:xfrm>
          <a:prstGeom prst="roundRect">
            <a:avLst>
              <a:gd fmla="val 4420" name="adj"/>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400"/>
              <a:buFont typeface="Poppins Light"/>
              <a:buNone/>
            </a:pPr>
            <a:r>
              <a:t/>
            </a:r>
            <a:endParaRPr b="1" i="0" sz="1400" u="none" cap="none" strike="noStrike">
              <a:solidFill>
                <a:srgbClr val="5747E1"/>
              </a:solidFill>
              <a:latin typeface="Poppins Light"/>
              <a:ea typeface="Poppins Light"/>
              <a:cs typeface="Poppins Light"/>
              <a:sym typeface="Poppins Light"/>
            </a:endParaRPr>
          </a:p>
        </p:txBody>
      </p:sp>
      <p:pic>
        <p:nvPicPr>
          <p:cNvPr id="119" name="Google Shape;119;p29"/>
          <p:cNvPicPr preferRelativeResize="0"/>
          <p:nvPr/>
        </p:nvPicPr>
        <p:blipFill rotWithShape="1">
          <a:blip r:embed="rId2">
            <a:alphaModFix/>
          </a:blip>
          <a:srcRect b="0" l="0" r="0" t="0"/>
          <a:stretch/>
        </p:blipFill>
        <p:spPr>
          <a:xfrm rot="2507365">
            <a:off x="269400" y="0"/>
            <a:ext cx="918448" cy="1900237"/>
          </a:xfrm>
          <a:prstGeom prst="rect">
            <a:avLst/>
          </a:prstGeom>
          <a:noFill/>
          <a:ln>
            <a:noFill/>
          </a:ln>
        </p:spPr>
      </p:pic>
      <p:pic>
        <p:nvPicPr>
          <p:cNvPr id="120" name="Google Shape;120;p29"/>
          <p:cNvPicPr preferRelativeResize="0"/>
          <p:nvPr/>
        </p:nvPicPr>
        <p:blipFill rotWithShape="1">
          <a:blip r:embed="rId3">
            <a:alphaModFix/>
          </a:blip>
          <a:srcRect b="4882" l="0" r="0" t="0"/>
          <a:stretch/>
        </p:blipFill>
        <p:spPr>
          <a:xfrm>
            <a:off x="10532707" y="5605371"/>
            <a:ext cx="1659293" cy="1252629"/>
          </a:xfrm>
          <a:prstGeom prst="rect">
            <a:avLst/>
          </a:prstGeom>
          <a:noFill/>
          <a:ln>
            <a:noFill/>
          </a:ln>
        </p:spPr>
      </p:pic>
      <p:pic>
        <p:nvPicPr>
          <p:cNvPr id="121" name="Google Shape;121;p29"/>
          <p:cNvPicPr preferRelativeResize="0"/>
          <p:nvPr/>
        </p:nvPicPr>
        <p:blipFill rotWithShape="1">
          <a:blip r:embed="rId4">
            <a:alphaModFix/>
          </a:blip>
          <a:srcRect b="0" l="0" r="0" t="0"/>
          <a:stretch/>
        </p:blipFill>
        <p:spPr>
          <a:xfrm>
            <a:off x="11263362" y="6039676"/>
            <a:ext cx="4694327" cy="1249788"/>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PPTMON slide">
  <p:cSld name="5_PPTMON slide">
    <p:bg>
      <p:bgPr>
        <a:solidFill>
          <a:srgbClr val="7793F0"/>
        </a:solidFill>
      </p:bgPr>
    </p:bg>
    <p:spTree>
      <p:nvGrpSpPr>
        <p:cNvPr id="122" name="Shape 122"/>
        <p:cNvGrpSpPr/>
        <p:nvPr/>
      </p:nvGrpSpPr>
      <p:grpSpPr>
        <a:xfrm>
          <a:off x="0" y="0"/>
          <a:ext cx="0" cy="0"/>
          <a:chOff x="0" y="0"/>
          <a:chExt cx="0" cy="0"/>
        </a:xfrm>
      </p:grpSpPr>
      <p:sp>
        <p:nvSpPr>
          <p:cNvPr id="123" name="Google Shape;123;p30"/>
          <p:cNvSpPr/>
          <p:nvPr/>
        </p:nvSpPr>
        <p:spPr>
          <a:xfrm>
            <a:off x="269400" y="270000"/>
            <a:ext cx="11653200" cy="6318000"/>
          </a:xfrm>
          <a:prstGeom prst="roundRect">
            <a:avLst>
              <a:gd fmla="val 4420" name="adj"/>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400"/>
              <a:buFont typeface="Poppins Light"/>
              <a:buNone/>
            </a:pPr>
            <a:r>
              <a:t/>
            </a:r>
            <a:endParaRPr b="1" i="0" sz="1400" u="none" cap="none" strike="noStrike">
              <a:solidFill>
                <a:srgbClr val="5747E1"/>
              </a:solidFill>
              <a:latin typeface="Poppins Light"/>
              <a:ea typeface="Poppins Light"/>
              <a:cs typeface="Poppins Light"/>
              <a:sym typeface="Poppins Light"/>
            </a:endParaRPr>
          </a:p>
        </p:txBody>
      </p:sp>
      <p:pic>
        <p:nvPicPr>
          <p:cNvPr id="124" name="Google Shape;124;p30"/>
          <p:cNvPicPr preferRelativeResize="0"/>
          <p:nvPr/>
        </p:nvPicPr>
        <p:blipFill rotWithShape="1">
          <a:blip r:embed="rId2">
            <a:alphaModFix/>
          </a:blip>
          <a:srcRect b="0" l="0" r="0" t="0"/>
          <a:stretch/>
        </p:blipFill>
        <p:spPr>
          <a:xfrm>
            <a:off x="269400" y="4581754"/>
            <a:ext cx="605008" cy="2160743"/>
          </a:xfrm>
          <a:prstGeom prst="rect">
            <a:avLst/>
          </a:prstGeom>
          <a:noFill/>
          <a:ln>
            <a:noFill/>
          </a:ln>
        </p:spPr>
      </p:pic>
      <p:pic>
        <p:nvPicPr>
          <p:cNvPr id="125" name="Google Shape;125;p30"/>
          <p:cNvPicPr preferRelativeResize="0"/>
          <p:nvPr/>
        </p:nvPicPr>
        <p:blipFill rotWithShape="1">
          <a:blip r:embed="rId3">
            <a:alphaModFix/>
          </a:blip>
          <a:srcRect b="0" l="0" r="0" t="0"/>
          <a:stretch/>
        </p:blipFill>
        <p:spPr>
          <a:xfrm>
            <a:off x="10919442" y="115503"/>
            <a:ext cx="1272558" cy="1575381"/>
          </a:xfrm>
          <a:prstGeom prst="rect">
            <a:avLst/>
          </a:prstGeom>
          <a:noFill/>
          <a:ln>
            <a:noFill/>
          </a:ln>
        </p:spPr>
      </p:pic>
      <p:pic>
        <p:nvPicPr>
          <p:cNvPr id="126" name="Google Shape;126;p30"/>
          <p:cNvPicPr preferRelativeResize="0"/>
          <p:nvPr/>
        </p:nvPicPr>
        <p:blipFill rotWithShape="1">
          <a:blip r:embed="rId4">
            <a:alphaModFix/>
          </a:blip>
          <a:srcRect b="0" l="0" r="0" t="0"/>
          <a:stretch/>
        </p:blipFill>
        <p:spPr>
          <a:xfrm>
            <a:off x="-3765689" y="-218534"/>
            <a:ext cx="16253345" cy="11187130"/>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8_PPTMON slide">
  <p:cSld name="28_PPTMON slide">
    <p:bg>
      <p:bgPr>
        <a:solidFill>
          <a:srgbClr val="D7A5D7"/>
        </a:solidFill>
      </p:bgPr>
    </p:bg>
    <p:spTree>
      <p:nvGrpSpPr>
        <p:cNvPr id="127" name="Shape 127"/>
        <p:cNvGrpSpPr/>
        <p:nvPr/>
      </p:nvGrpSpPr>
      <p:grpSpPr>
        <a:xfrm>
          <a:off x="0" y="0"/>
          <a:ext cx="0" cy="0"/>
          <a:chOff x="0" y="0"/>
          <a:chExt cx="0" cy="0"/>
        </a:xfrm>
      </p:grpSpPr>
      <p:sp>
        <p:nvSpPr>
          <p:cNvPr id="128" name="Google Shape;128;p31"/>
          <p:cNvSpPr/>
          <p:nvPr/>
        </p:nvSpPr>
        <p:spPr>
          <a:xfrm>
            <a:off x="269400" y="270000"/>
            <a:ext cx="11653200" cy="6318000"/>
          </a:xfrm>
          <a:prstGeom prst="roundRect">
            <a:avLst>
              <a:gd fmla="val 4420" name="adj"/>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400"/>
              <a:buFont typeface="Poppins Light"/>
              <a:buNone/>
            </a:pPr>
            <a:r>
              <a:t/>
            </a:r>
            <a:endParaRPr b="1" i="0" sz="1400" u="none" cap="none" strike="noStrike">
              <a:solidFill>
                <a:srgbClr val="5747E1"/>
              </a:solidFill>
              <a:latin typeface="Poppins Light"/>
              <a:ea typeface="Poppins Light"/>
              <a:cs typeface="Poppins Light"/>
              <a:sym typeface="Poppins Light"/>
            </a:endParaRPr>
          </a:p>
        </p:txBody>
      </p:sp>
      <p:pic>
        <p:nvPicPr>
          <p:cNvPr id="129" name="Google Shape;129;p31"/>
          <p:cNvPicPr preferRelativeResize="0"/>
          <p:nvPr/>
        </p:nvPicPr>
        <p:blipFill rotWithShape="1">
          <a:blip r:embed="rId2">
            <a:alphaModFix/>
          </a:blip>
          <a:srcRect b="0" l="0" r="0" t="0"/>
          <a:stretch/>
        </p:blipFill>
        <p:spPr>
          <a:xfrm>
            <a:off x="87084" y="5641048"/>
            <a:ext cx="1654629" cy="1129868"/>
          </a:xfrm>
          <a:prstGeom prst="rect">
            <a:avLst/>
          </a:prstGeom>
          <a:noFill/>
          <a:ln>
            <a:noFill/>
          </a:ln>
        </p:spPr>
      </p:pic>
      <p:pic>
        <p:nvPicPr>
          <p:cNvPr id="130" name="Google Shape;130;p31"/>
          <p:cNvPicPr preferRelativeResize="0"/>
          <p:nvPr/>
        </p:nvPicPr>
        <p:blipFill rotWithShape="1">
          <a:blip r:embed="rId3">
            <a:alphaModFix/>
          </a:blip>
          <a:srcRect b="0" l="0" r="0" t="0"/>
          <a:stretch/>
        </p:blipFill>
        <p:spPr>
          <a:xfrm>
            <a:off x="10935627" y="164641"/>
            <a:ext cx="1146629" cy="1281946"/>
          </a:xfrm>
          <a:prstGeom prst="rect">
            <a:avLst/>
          </a:prstGeom>
          <a:noFill/>
          <a:ln>
            <a:noFill/>
          </a:ln>
        </p:spPr>
      </p:pic>
      <p:pic>
        <p:nvPicPr>
          <p:cNvPr id="131" name="Google Shape;131;p31"/>
          <p:cNvPicPr preferRelativeResize="0"/>
          <p:nvPr/>
        </p:nvPicPr>
        <p:blipFill rotWithShape="1">
          <a:blip r:embed="rId4">
            <a:alphaModFix/>
          </a:blip>
          <a:srcRect b="0" l="0" r="0" t="0"/>
          <a:stretch/>
        </p:blipFill>
        <p:spPr>
          <a:xfrm>
            <a:off x="-3765689" y="-218534"/>
            <a:ext cx="16253345" cy="11187130"/>
          </a:xfrm>
          <a:prstGeom prst="rect">
            <a:avLst/>
          </a:prstGeom>
          <a:noFill/>
          <a:ln>
            <a:noFill/>
          </a:ln>
        </p:spPr>
      </p:pic>
      <p:pic>
        <p:nvPicPr>
          <p:cNvPr id="132" name="Google Shape;132;p31"/>
          <p:cNvPicPr preferRelativeResize="0"/>
          <p:nvPr/>
        </p:nvPicPr>
        <p:blipFill rotWithShape="1">
          <a:blip r:embed="rId5">
            <a:alphaModFix/>
          </a:blip>
          <a:srcRect b="0" l="0" r="0" t="0"/>
          <a:stretch/>
        </p:blipFill>
        <p:spPr>
          <a:xfrm>
            <a:off x="11263362" y="6039676"/>
            <a:ext cx="4694327" cy="1249788"/>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PPTMON slide">
  <p:cSld name="7_PPTMON slide">
    <p:spTree>
      <p:nvGrpSpPr>
        <p:cNvPr id="133" name="Shape 133"/>
        <p:cNvGrpSpPr/>
        <p:nvPr/>
      </p:nvGrpSpPr>
      <p:grpSpPr>
        <a:xfrm>
          <a:off x="0" y="0"/>
          <a:ext cx="0" cy="0"/>
          <a:chOff x="0" y="0"/>
          <a:chExt cx="0" cy="0"/>
        </a:xfrm>
      </p:grpSpPr>
      <p:sp>
        <p:nvSpPr>
          <p:cNvPr id="134" name="Google Shape;134;p32"/>
          <p:cNvSpPr/>
          <p:nvPr/>
        </p:nvSpPr>
        <p:spPr>
          <a:xfrm>
            <a:off x="269400" y="270000"/>
            <a:ext cx="11653200" cy="6318000"/>
          </a:xfrm>
          <a:prstGeom prst="roundRect">
            <a:avLst>
              <a:gd fmla="val 4420" name="adj"/>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400"/>
              <a:buFont typeface="Poppins Light"/>
              <a:buNone/>
            </a:pPr>
            <a:r>
              <a:t/>
            </a:r>
            <a:endParaRPr b="1" i="0" sz="1400" u="none" cap="none" strike="noStrike">
              <a:solidFill>
                <a:srgbClr val="5747E1"/>
              </a:solidFill>
              <a:latin typeface="Poppins Light"/>
              <a:ea typeface="Poppins Light"/>
              <a:cs typeface="Poppins Light"/>
              <a:sym typeface="Poppins Light"/>
            </a:endParaRPr>
          </a:p>
        </p:txBody>
      </p:sp>
      <p:pic>
        <p:nvPicPr>
          <p:cNvPr id="135" name="Google Shape;135;p32"/>
          <p:cNvPicPr preferRelativeResize="0"/>
          <p:nvPr/>
        </p:nvPicPr>
        <p:blipFill rotWithShape="1">
          <a:blip r:embed="rId2">
            <a:alphaModFix/>
          </a:blip>
          <a:srcRect b="0" l="0" r="0" t="0"/>
          <a:stretch/>
        </p:blipFill>
        <p:spPr>
          <a:xfrm>
            <a:off x="116114" y="5635790"/>
            <a:ext cx="1117600" cy="1117600"/>
          </a:xfrm>
          <a:prstGeom prst="rect">
            <a:avLst/>
          </a:prstGeom>
          <a:noFill/>
          <a:ln>
            <a:noFill/>
          </a:ln>
        </p:spPr>
      </p:pic>
      <p:pic>
        <p:nvPicPr>
          <p:cNvPr id="136" name="Google Shape;136;p32"/>
          <p:cNvPicPr preferRelativeResize="0"/>
          <p:nvPr/>
        </p:nvPicPr>
        <p:blipFill rotWithShape="1">
          <a:blip r:embed="rId3">
            <a:alphaModFix/>
          </a:blip>
          <a:srcRect b="0" l="0" r="0" t="0"/>
          <a:stretch/>
        </p:blipFill>
        <p:spPr>
          <a:xfrm rot="2256600">
            <a:off x="10866115" y="5025473"/>
            <a:ext cx="1100026" cy="1900237"/>
          </a:xfrm>
          <a:prstGeom prst="rect">
            <a:avLst/>
          </a:prstGeom>
          <a:noFill/>
          <a:ln>
            <a:noFill/>
          </a:ln>
        </p:spPr>
      </p:pic>
      <p:pic>
        <p:nvPicPr>
          <p:cNvPr id="137" name="Google Shape;137;p32"/>
          <p:cNvPicPr preferRelativeResize="0"/>
          <p:nvPr/>
        </p:nvPicPr>
        <p:blipFill rotWithShape="1">
          <a:blip r:embed="rId4">
            <a:alphaModFix/>
          </a:blip>
          <a:srcRect b="0" l="0" r="0" t="0"/>
          <a:stretch/>
        </p:blipFill>
        <p:spPr>
          <a:xfrm>
            <a:off x="11263362" y="6039676"/>
            <a:ext cx="4694327" cy="1249788"/>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PPTMON slide">
  <p:cSld name="8_PPTMON slide">
    <p:bg>
      <p:bgPr>
        <a:solidFill>
          <a:srgbClr val="6BCE95"/>
        </a:solidFill>
      </p:bgPr>
    </p:bg>
    <p:spTree>
      <p:nvGrpSpPr>
        <p:cNvPr id="138" name="Shape 138"/>
        <p:cNvGrpSpPr/>
        <p:nvPr/>
      </p:nvGrpSpPr>
      <p:grpSpPr>
        <a:xfrm>
          <a:off x="0" y="0"/>
          <a:ext cx="0" cy="0"/>
          <a:chOff x="0" y="0"/>
          <a:chExt cx="0" cy="0"/>
        </a:xfrm>
      </p:grpSpPr>
      <p:sp>
        <p:nvSpPr>
          <p:cNvPr id="139" name="Google Shape;139;p33"/>
          <p:cNvSpPr/>
          <p:nvPr/>
        </p:nvSpPr>
        <p:spPr>
          <a:xfrm>
            <a:off x="269400" y="270000"/>
            <a:ext cx="11653200" cy="6318000"/>
          </a:xfrm>
          <a:prstGeom prst="roundRect">
            <a:avLst>
              <a:gd fmla="val 4420" name="adj"/>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400"/>
              <a:buFont typeface="Poppins Light"/>
              <a:buNone/>
            </a:pPr>
            <a:r>
              <a:t/>
            </a:r>
            <a:endParaRPr b="1" i="0" sz="1400" u="none" cap="none" strike="noStrike">
              <a:solidFill>
                <a:srgbClr val="5747E1"/>
              </a:solidFill>
              <a:latin typeface="Poppins Light"/>
              <a:ea typeface="Poppins Light"/>
              <a:cs typeface="Poppins Light"/>
              <a:sym typeface="Poppins Light"/>
            </a:endParaRPr>
          </a:p>
        </p:txBody>
      </p:sp>
      <p:pic>
        <p:nvPicPr>
          <p:cNvPr id="140" name="Google Shape;140;p33"/>
          <p:cNvPicPr preferRelativeResize="0"/>
          <p:nvPr/>
        </p:nvPicPr>
        <p:blipFill rotWithShape="1">
          <a:blip r:embed="rId2">
            <a:alphaModFix/>
          </a:blip>
          <a:srcRect b="0" l="0" r="0" t="0"/>
          <a:stretch/>
        </p:blipFill>
        <p:spPr>
          <a:xfrm>
            <a:off x="101601" y="72573"/>
            <a:ext cx="1315832" cy="1364342"/>
          </a:xfrm>
          <a:prstGeom prst="rect">
            <a:avLst/>
          </a:prstGeom>
          <a:noFill/>
          <a:ln>
            <a:noFill/>
          </a:ln>
        </p:spPr>
      </p:pic>
      <p:pic>
        <p:nvPicPr>
          <p:cNvPr id="141" name="Google Shape;141;p33"/>
          <p:cNvPicPr preferRelativeResize="0"/>
          <p:nvPr/>
        </p:nvPicPr>
        <p:blipFill rotWithShape="1">
          <a:blip r:embed="rId3">
            <a:alphaModFix/>
          </a:blip>
          <a:srcRect b="0" l="0" r="0" t="0"/>
          <a:stretch/>
        </p:blipFill>
        <p:spPr>
          <a:xfrm>
            <a:off x="10952164" y="5631543"/>
            <a:ext cx="1081314" cy="1081314"/>
          </a:xfrm>
          <a:prstGeom prst="rect">
            <a:avLst/>
          </a:prstGeom>
          <a:noFill/>
          <a:ln>
            <a:noFill/>
          </a:ln>
        </p:spPr>
      </p:pic>
      <p:pic>
        <p:nvPicPr>
          <p:cNvPr id="142" name="Google Shape;142;p33"/>
          <p:cNvPicPr preferRelativeResize="0"/>
          <p:nvPr/>
        </p:nvPicPr>
        <p:blipFill rotWithShape="1">
          <a:blip r:embed="rId4">
            <a:alphaModFix/>
          </a:blip>
          <a:srcRect b="0" l="0" r="0" t="0"/>
          <a:stretch/>
        </p:blipFill>
        <p:spPr>
          <a:xfrm>
            <a:off x="-3765689" y="-218534"/>
            <a:ext cx="16253345" cy="11187130"/>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_PPTMON slide">
  <p:cSld name="18_PPTMON slide">
    <p:bg>
      <p:bgPr>
        <a:solidFill>
          <a:srgbClr val="D7A5D7"/>
        </a:solidFill>
      </p:bgPr>
    </p:bg>
    <p:spTree>
      <p:nvGrpSpPr>
        <p:cNvPr id="29" name="Shape 29"/>
        <p:cNvGrpSpPr/>
        <p:nvPr/>
      </p:nvGrpSpPr>
      <p:grpSpPr>
        <a:xfrm>
          <a:off x="0" y="0"/>
          <a:ext cx="0" cy="0"/>
          <a:chOff x="0" y="0"/>
          <a:chExt cx="0" cy="0"/>
        </a:xfrm>
      </p:grpSpPr>
      <p:sp>
        <p:nvSpPr>
          <p:cNvPr id="30" name="Google Shape;30;p16"/>
          <p:cNvSpPr/>
          <p:nvPr/>
        </p:nvSpPr>
        <p:spPr>
          <a:xfrm>
            <a:off x="269400" y="270000"/>
            <a:ext cx="11653200" cy="6318000"/>
          </a:xfrm>
          <a:prstGeom prst="roundRect">
            <a:avLst>
              <a:gd fmla="val 4420" name="adj"/>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400"/>
              <a:buFont typeface="Poppins Light"/>
              <a:buNone/>
            </a:pPr>
            <a:r>
              <a:t/>
            </a:r>
            <a:endParaRPr b="1" i="0" sz="1400" u="none" cap="none" strike="noStrike">
              <a:solidFill>
                <a:srgbClr val="5747E1"/>
              </a:solidFill>
              <a:latin typeface="Poppins Light"/>
              <a:ea typeface="Poppins Light"/>
              <a:cs typeface="Poppins Light"/>
              <a:sym typeface="Poppins Light"/>
            </a:endParaRPr>
          </a:p>
        </p:txBody>
      </p:sp>
      <p:pic>
        <p:nvPicPr>
          <p:cNvPr id="31" name="Google Shape;31;p16"/>
          <p:cNvPicPr preferRelativeResize="0"/>
          <p:nvPr/>
        </p:nvPicPr>
        <p:blipFill rotWithShape="1">
          <a:blip r:embed="rId2">
            <a:alphaModFix/>
          </a:blip>
          <a:srcRect b="0" l="0" r="0" t="0"/>
          <a:stretch/>
        </p:blipFill>
        <p:spPr>
          <a:xfrm>
            <a:off x="87084" y="5641048"/>
            <a:ext cx="1654629" cy="1129868"/>
          </a:xfrm>
          <a:prstGeom prst="rect">
            <a:avLst/>
          </a:prstGeom>
          <a:noFill/>
          <a:ln>
            <a:noFill/>
          </a:ln>
        </p:spPr>
      </p:pic>
      <p:pic>
        <p:nvPicPr>
          <p:cNvPr id="32" name="Google Shape;32;p16"/>
          <p:cNvPicPr preferRelativeResize="0"/>
          <p:nvPr/>
        </p:nvPicPr>
        <p:blipFill rotWithShape="1">
          <a:blip r:embed="rId3">
            <a:alphaModFix/>
          </a:blip>
          <a:srcRect b="0" l="0" r="0" t="0"/>
          <a:stretch/>
        </p:blipFill>
        <p:spPr>
          <a:xfrm>
            <a:off x="10935627" y="164641"/>
            <a:ext cx="1146629" cy="1281946"/>
          </a:xfrm>
          <a:prstGeom prst="rect">
            <a:avLst/>
          </a:prstGeom>
          <a:noFill/>
          <a:ln>
            <a:noFill/>
          </a:ln>
        </p:spPr>
      </p:pic>
      <p:sp>
        <p:nvSpPr>
          <p:cNvPr id="33" name="Google Shape;33;p16"/>
          <p:cNvSpPr/>
          <p:nvPr>
            <p:ph idx="2" type="pic"/>
          </p:nvPr>
        </p:nvSpPr>
        <p:spPr>
          <a:xfrm>
            <a:off x="7812298" y="1013424"/>
            <a:ext cx="2230404" cy="4839324"/>
          </a:xfrm>
          <a:prstGeom prst="roundRect">
            <a:avLst>
              <a:gd fmla="val 14137" name="adj"/>
            </a:avLst>
          </a:prstGeom>
          <a:solidFill>
            <a:schemeClr val="lt1"/>
          </a:solid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PPTMON slide">
  <p:cSld name="9_PPTMON slide">
    <p:bg>
      <p:bgPr>
        <a:solidFill>
          <a:srgbClr val="42A7DE"/>
        </a:solidFill>
      </p:bgPr>
    </p:bg>
    <p:spTree>
      <p:nvGrpSpPr>
        <p:cNvPr id="143" name="Shape 143"/>
        <p:cNvGrpSpPr/>
        <p:nvPr/>
      </p:nvGrpSpPr>
      <p:grpSpPr>
        <a:xfrm>
          <a:off x="0" y="0"/>
          <a:ext cx="0" cy="0"/>
          <a:chOff x="0" y="0"/>
          <a:chExt cx="0" cy="0"/>
        </a:xfrm>
      </p:grpSpPr>
      <p:sp>
        <p:nvSpPr>
          <p:cNvPr id="144" name="Google Shape;144;p34"/>
          <p:cNvSpPr/>
          <p:nvPr/>
        </p:nvSpPr>
        <p:spPr>
          <a:xfrm>
            <a:off x="269400" y="270000"/>
            <a:ext cx="11653200" cy="6318000"/>
          </a:xfrm>
          <a:prstGeom prst="roundRect">
            <a:avLst>
              <a:gd fmla="val 4420" name="adj"/>
            </a:avLst>
          </a:prstGeom>
          <a:solidFill>
            <a:srgbClr val="DBEEF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400"/>
              <a:buFont typeface="Poppins Light"/>
              <a:buNone/>
            </a:pPr>
            <a:r>
              <a:t/>
            </a:r>
            <a:endParaRPr b="1" i="0" sz="1400" u="none" cap="none" strike="noStrike">
              <a:solidFill>
                <a:srgbClr val="5747E1"/>
              </a:solidFill>
              <a:latin typeface="Poppins Light"/>
              <a:ea typeface="Poppins Light"/>
              <a:cs typeface="Poppins Light"/>
              <a:sym typeface="Poppins Light"/>
            </a:endParaRPr>
          </a:p>
        </p:txBody>
      </p:sp>
      <p:pic>
        <p:nvPicPr>
          <p:cNvPr id="145" name="Google Shape;145;p34"/>
          <p:cNvPicPr preferRelativeResize="0"/>
          <p:nvPr/>
        </p:nvPicPr>
        <p:blipFill rotWithShape="1">
          <a:blip r:embed="rId2">
            <a:alphaModFix/>
          </a:blip>
          <a:srcRect b="0" l="0" r="0" t="0"/>
          <a:stretch/>
        </p:blipFill>
        <p:spPr>
          <a:xfrm rot="1869995">
            <a:off x="10848120" y="4857236"/>
            <a:ext cx="918448" cy="1900237"/>
          </a:xfrm>
          <a:prstGeom prst="rect">
            <a:avLst/>
          </a:prstGeom>
          <a:noFill/>
          <a:ln>
            <a:noFill/>
          </a:ln>
        </p:spPr>
      </p:pic>
      <p:pic>
        <p:nvPicPr>
          <p:cNvPr id="146" name="Google Shape;146;p34"/>
          <p:cNvPicPr preferRelativeResize="0"/>
          <p:nvPr/>
        </p:nvPicPr>
        <p:blipFill rotWithShape="1">
          <a:blip r:embed="rId3">
            <a:alphaModFix/>
          </a:blip>
          <a:srcRect b="0" l="5304" r="0" t="0"/>
          <a:stretch/>
        </p:blipFill>
        <p:spPr>
          <a:xfrm>
            <a:off x="0" y="58830"/>
            <a:ext cx="1530417" cy="1227935"/>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PPTMON slide">
  <p:cSld name="10_PPTMON slide">
    <p:spTree>
      <p:nvGrpSpPr>
        <p:cNvPr id="147" name="Shape 147"/>
        <p:cNvGrpSpPr/>
        <p:nvPr/>
      </p:nvGrpSpPr>
      <p:grpSpPr>
        <a:xfrm>
          <a:off x="0" y="0"/>
          <a:ext cx="0" cy="0"/>
          <a:chOff x="0" y="0"/>
          <a:chExt cx="0" cy="0"/>
        </a:xfrm>
      </p:grpSpPr>
      <p:sp>
        <p:nvSpPr>
          <p:cNvPr id="148" name="Google Shape;148;p35"/>
          <p:cNvSpPr/>
          <p:nvPr/>
        </p:nvSpPr>
        <p:spPr>
          <a:xfrm>
            <a:off x="269400" y="270000"/>
            <a:ext cx="11653200" cy="6318000"/>
          </a:xfrm>
          <a:prstGeom prst="roundRect">
            <a:avLst>
              <a:gd fmla="val 4420" name="adj"/>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400"/>
              <a:buFont typeface="Poppins Light"/>
              <a:buNone/>
            </a:pPr>
            <a:r>
              <a:t/>
            </a:r>
            <a:endParaRPr b="1" i="0" sz="1400" u="none" cap="none" strike="noStrike">
              <a:solidFill>
                <a:srgbClr val="5747E1"/>
              </a:solidFill>
              <a:latin typeface="Poppins Light"/>
              <a:ea typeface="Poppins Light"/>
              <a:cs typeface="Poppins Light"/>
              <a:sym typeface="Poppins Light"/>
            </a:endParaRPr>
          </a:p>
        </p:txBody>
      </p:sp>
      <p:pic>
        <p:nvPicPr>
          <p:cNvPr id="149" name="Google Shape;149;p35"/>
          <p:cNvPicPr preferRelativeResize="0"/>
          <p:nvPr/>
        </p:nvPicPr>
        <p:blipFill rotWithShape="1">
          <a:blip r:embed="rId2">
            <a:alphaModFix/>
          </a:blip>
          <a:srcRect b="0" l="0" r="0" t="0"/>
          <a:stretch/>
        </p:blipFill>
        <p:spPr>
          <a:xfrm>
            <a:off x="9139808" y="163067"/>
            <a:ext cx="2782792" cy="1900237"/>
          </a:xfrm>
          <a:prstGeom prst="rect">
            <a:avLst/>
          </a:prstGeom>
          <a:noFill/>
          <a:ln>
            <a:noFill/>
          </a:ln>
        </p:spPr>
      </p:pic>
      <p:pic>
        <p:nvPicPr>
          <p:cNvPr id="150" name="Google Shape;150;p35"/>
          <p:cNvPicPr preferRelativeResize="0"/>
          <p:nvPr/>
        </p:nvPicPr>
        <p:blipFill rotWithShape="1">
          <a:blip r:embed="rId3">
            <a:alphaModFix/>
          </a:blip>
          <a:srcRect b="0" l="0" r="0" t="0"/>
          <a:stretch/>
        </p:blipFill>
        <p:spPr>
          <a:xfrm rot="-2239536">
            <a:off x="299364" y="5166299"/>
            <a:ext cx="472988" cy="1689243"/>
          </a:xfrm>
          <a:prstGeom prst="rect">
            <a:avLst/>
          </a:prstGeom>
          <a:noFill/>
          <a:ln>
            <a:noFill/>
          </a:ln>
        </p:spPr>
      </p:pic>
      <p:pic>
        <p:nvPicPr>
          <p:cNvPr id="151" name="Google Shape;151;p35"/>
          <p:cNvPicPr preferRelativeResize="0"/>
          <p:nvPr/>
        </p:nvPicPr>
        <p:blipFill rotWithShape="1">
          <a:blip r:embed="rId4">
            <a:alphaModFix/>
          </a:blip>
          <a:srcRect b="0" l="0" r="0" t="0"/>
          <a:stretch/>
        </p:blipFill>
        <p:spPr>
          <a:xfrm>
            <a:off x="-3765689" y="-218534"/>
            <a:ext cx="16253345" cy="11187130"/>
          </a:xfrm>
          <a:prstGeom prst="rect">
            <a:avLst/>
          </a:prstGeom>
          <a:noFill/>
          <a:ln>
            <a:noFill/>
          </a:ln>
        </p:spPr>
      </p:pic>
      <p:pic>
        <p:nvPicPr>
          <p:cNvPr id="152" name="Google Shape;152;p35"/>
          <p:cNvPicPr preferRelativeResize="0"/>
          <p:nvPr/>
        </p:nvPicPr>
        <p:blipFill rotWithShape="1">
          <a:blip r:embed="rId5">
            <a:alphaModFix/>
          </a:blip>
          <a:srcRect b="0" l="0" r="0" t="0"/>
          <a:stretch/>
        </p:blipFill>
        <p:spPr>
          <a:xfrm>
            <a:off x="11263362" y="6039676"/>
            <a:ext cx="4694327" cy="1249788"/>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PPTMON slide">
  <p:cSld name="11_PPTMON slide">
    <p:bg>
      <p:bgPr>
        <a:solidFill>
          <a:srgbClr val="7793F0"/>
        </a:solidFill>
      </p:bgPr>
    </p:bg>
    <p:spTree>
      <p:nvGrpSpPr>
        <p:cNvPr id="153" name="Shape 153"/>
        <p:cNvGrpSpPr/>
        <p:nvPr/>
      </p:nvGrpSpPr>
      <p:grpSpPr>
        <a:xfrm>
          <a:off x="0" y="0"/>
          <a:ext cx="0" cy="0"/>
          <a:chOff x="0" y="0"/>
          <a:chExt cx="0" cy="0"/>
        </a:xfrm>
      </p:grpSpPr>
      <p:sp>
        <p:nvSpPr>
          <p:cNvPr id="154" name="Google Shape;154;p36"/>
          <p:cNvSpPr/>
          <p:nvPr/>
        </p:nvSpPr>
        <p:spPr>
          <a:xfrm>
            <a:off x="269400" y="270000"/>
            <a:ext cx="11653200" cy="6318000"/>
          </a:xfrm>
          <a:prstGeom prst="roundRect">
            <a:avLst>
              <a:gd fmla="val 4420" name="adj"/>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400"/>
              <a:buFont typeface="Poppins Light"/>
              <a:buNone/>
            </a:pPr>
            <a:r>
              <a:t/>
            </a:r>
            <a:endParaRPr b="1" i="0" sz="1400" u="none" cap="none" strike="noStrike">
              <a:solidFill>
                <a:srgbClr val="5747E1"/>
              </a:solidFill>
              <a:latin typeface="Poppins Light"/>
              <a:ea typeface="Poppins Light"/>
              <a:cs typeface="Poppins Light"/>
              <a:sym typeface="Poppins Light"/>
            </a:endParaRPr>
          </a:p>
        </p:txBody>
      </p:sp>
      <p:pic>
        <p:nvPicPr>
          <p:cNvPr id="155" name="Google Shape;155;p36"/>
          <p:cNvPicPr preferRelativeResize="0"/>
          <p:nvPr/>
        </p:nvPicPr>
        <p:blipFill rotWithShape="1">
          <a:blip r:embed="rId2">
            <a:alphaModFix/>
          </a:blip>
          <a:srcRect b="0" l="0" r="0" t="0"/>
          <a:stretch/>
        </p:blipFill>
        <p:spPr>
          <a:xfrm>
            <a:off x="0" y="131051"/>
            <a:ext cx="2002055" cy="754525"/>
          </a:xfrm>
          <a:prstGeom prst="rect">
            <a:avLst/>
          </a:prstGeom>
          <a:noFill/>
          <a:ln>
            <a:noFill/>
          </a:ln>
        </p:spPr>
      </p:pic>
      <p:pic>
        <p:nvPicPr>
          <p:cNvPr id="156" name="Google Shape;156;p36"/>
          <p:cNvPicPr preferRelativeResize="0"/>
          <p:nvPr/>
        </p:nvPicPr>
        <p:blipFill rotWithShape="1">
          <a:blip r:embed="rId3">
            <a:alphaModFix/>
          </a:blip>
          <a:srcRect b="0" l="0" r="0" t="0"/>
          <a:stretch/>
        </p:blipFill>
        <p:spPr>
          <a:xfrm>
            <a:off x="10484582" y="5512182"/>
            <a:ext cx="1659293" cy="1316943"/>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PPTMON slide">
  <p:cSld name="12_PPTMON slide">
    <p:bg>
      <p:bgPr>
        <a:solidFill>
          <a:srgbClr val="D7A5D7"/>
        </a:solidFill>
      </p:bgPr>
    </p:bg>
    <p:spTree>
      <p:nvGrpSpPr>
        <p:cNvPr id="157" name="Shape 157"/>
        <p:cNvGrpSpPr/>
        <p:nvPr/>
      </p:nvGrpSpPr>
      <p:grpSpPr>
        <a:xfrm>
          <a:off x="0" y="0"/>
          <a:ext cx="0" cy="0"/>
          <a:chOff x="0" y="0"/>
          <a:chExt cx="0" cy="0"/>
        </a:xfrm>
      </p:grpSpPr>
      <p:sp>
        <p:nvSpPr>
          <p:cNvPr id="158" name="Google Shape;158;p37"/>
          <p:cNvSpPr/>
          <p:nvPr/>
        </p:nvSpPr>
        <p:spPr>
          <a:xfrm>
            <a:off x="269400" y="270000"/>
            <a:ext cx="11653200" cy="6318000"/>
          </a:xfrm>
          <a:prstGeom prst="roundRect">
            <a:avLst>
              <a:gd fmla="val 4420" name="adj"/>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400"/>
              <a:buFont typeface="Poppins Light"/>
              <a:buNone/>
            </a:pPr>
            <a:r>
              <a:t/>
            </a:r>
            <a:endParaRPr b="1" i="0" sz="1400" u="none" cap="none" strike="noStrike">
              <a:solidFill>
                <a:srgbClr val="5747E1"/>
              </a:solidFill>
              <a:latin typeface="Poppins Light"/>
              <a:ea typeface="Poppins Light"/>
              <a:cs typeface="Poppins Light"/>
              <a:sym typeface="Poppins Light"/>
            </a:endParaRPr>
          </a:p>
        </p:txBody>
      </p:sp>
      <p:pic>
        <p:nvPicPr>
          <p:cNvPr id="159" name="Google Shape;159;p37"/>
          <p:cNvPicPr preferRelativeResize="0"/>
          <p:nvPr/>
        </p:nvPicPr>
        <p:blipFill rotWithShape="1">
          <a:blip r:embed="rId2">
            <a:alphaModFix/>
          </a:blip>
          <a:srcRect b="0" l="0" r="0" t="0"/>
          <a:stretch/>
        </p:blipFill>
        <p:spPr>
          <a:xfrm>
            <a:off x="269400" y="270000"/>
            <a:ext cx="1096572" cy="1225981"/>
          </a:xfrm>
          <a:prstGeom prst="rect">
            <a:avLst/>
          </a:prstGeom>
          <a:noFill/>
          <a:ln>
            <a:noFill/>
          </a:ln>
        </p:spPr>
      </p:pic>
      <p:pic>
        <p:nvPicPr>
          <p:cNvPr id="160" name="Google Shape;160;p37"/>
          <p:cNvPicPr preferRelativeResize="0"/>
          <p:nvPr/>
        </p:nvPicPr>
        <p:blipFill rotWithShape="1">
          <a:blip r:embed="rId3">
            <a:alphaModFix/>
          </a:blip>
          <a:srcRect b="0" l="0" r="0" t="0"/>
          <a:stretch/>
        </p:blipFill>
        <p:spPr>
          <a:xfrm>
            <a:off x="10915049" y="5331695"/>
            <a:ext cx="1121582" cy="1388478"/>
          </a:xfrm>
          <a:prstGeom prst="rect">
            <a:avLst/>
          </a:prstGeom>
          <a:noFill/>
          <a:ln>
            <a:noFill/>
          </a:ln>
        </p:spPr>
      </p:pic>
      <p:pic>
        <p:nvPicPr>
          <p:cNvPr id="161" name="Google Shape;161;p37"/>
          <p:cNvPicPr preferRelativeResize="0"/>
          <p:nvPr/>
        </p:nvPicPr>
        <p:blipFill rotWithShape="1">
          <a:blip r:embed="rId4">
            <a:alphaModFix/>
          </a:blip>
          <a:srcRect b="0" l="0" r="0" t="0"/>
          <a:stretch/>
        </p:blipFill>
        <p:spPr>
          <a:xfrm>
            <a:off x="-3765689" y="-218534"/>
            <a:ext cx="16253345" cy="11187130"/>
          </a:xfrm>
          <a:prstGeom prst="rect">
            <a:avLst/>
          </a:prstGeom>
          <a:noFill/>
          <a:ln>
            <a:noFill/>
          </a:ln>
        </p:spPr>
      </p:pic>
      <p:pic>
        <p:nvPicPr>
          <p:cNvPr id="162" name="Google Shape;162;p37"/>
          <p:cNvPicPr preferRelativeResize="0"/>
          <p:nvPr/>
        </p:nvPicPr>
        <p:blipFill rotWithShape="1">
          <a:blip r:embed="rId5">
            <a:alphaModFix/>
          </a:blip>
          <a:srcRect b="0" l="0" r="0" t="0"/>
          <a:stretch/>
        </p:blipFill>
        <p:spPr>
          <a:xfrm>
            <a:off x="11263362" y="6039676"/>
            <a:ext cx="4694327" cy="1249788"/>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PPTMON slide">
  <p:cSld name="13_PPTMON slide">
    <p:spTree>
      <p:nvGrpSpPr>
        <p:cNvPr id="163" name="Shape 163"/>
        <p:cNvGrpSpPr/>
        <p:nvPr/>
      </p:nvGrpSpPr>
      <p:grpSpPr>
        <a:xfrm>
          <a:off x="0" y="0"/>
          <a:ext cx="0" cy="0"/>
          <a:chOff x="0" y="0"/>
          <a:chExt cx="0" cy="0"/>
        </a:xfrm>
      </p:grpSpPr>
      <p:sp>
        <p:nvSpPr>
          <p:cNvPr id="164" name="Google Shape;164;p38"/>
          <p:cNvSpPr/>
          <p:nvPr/>
        </p:nvSpPr>
        <p:spPr>
          <a:xfrm>
            <a:off x="269400" y="270000"/>
            <a:ext cx="11653200" cy="6318000"/>
          </a:xfrm>
          <a:prstGeom prst="roundRect">
            <a:avLst>
              <a:gd fmla="val 4420" name="adj"/>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400"/>
              <a:buFont typeface="Poppins Light"/>
              <a:buNone/>
            </a:pPr>
            <a:r>
              <a:t/>
            </a:r>
            <a:endParaRPr b="1" i="0" sz="1400" u="none" cap="none" strike="noStrike">
              <a:solidFill>
                <a:srgbClr val="5747E1"/>
              </a:solidFill>
              <a:latin typeface="Poppins Light"/>
              <a:ea typeface="Poppins Light"/>
              <a:cs typeface="Poppins Light"/>
              <a:sym typeface="Poppins Light"/>
            </a:endParaRPr>
          </a:p>
        </p:txBody>
      </p:sp>
      <p:pic>
        <p:nvPicPr>
          <p:cNvPr id="165" name="Google Shape;165;p38"/>
          <p:cNvPicPr preferRelativeResize="0"/>
          <p:nvPr/>
        </p:nvPicPr>
        <p:blipFill rotWithShape="1">
          <a:blip r:embed="rId2">
            <a:alphaModFix/>
          </a:blip>
          <a:srcRect b="0" l="0" r="0" t="0"/>
          <a:stretch/>
        </p:blipFill>
        <p:spPr>
          <a:xfrm>
            <a:off x="94423" y="5355771"/>
            <a:ext cx="2092547" cy="1428901"/>
          </a:xfrm>
          <a:prstGeom prst="rect">
            <a:avLst/>
          </a:prstGeom>
          <a:noFill/>
          <a:ln>
            <a:noFill/>
          </a:ln>
        </p:spPr>
      </p:pic>
      <p:pic>
        <p:nvPicPr>
          <p:cNvPr id="166" name="Google Shape;166;p38"/>
          <p:cNvPicPr preferRelativeResize="0"/>
          <p:nvPr/>
        </p:nvPicPr>
        <p:blipFill rotWithShape="1">
          <a:blip r:embed="rId3">
            <a:alphaModFix/>
          </a:blip>
          <a:srcRect b="0" l="0" r="0" t="0"/>
          <a:stretch/>
        </p:blipFill>
        <p:spPr>
          <a:xfrm>
            <a:off x="9115863" y="112322"/>
            <a:ext cx="2568405" cy="967968"/>
          </a:xfrm>
          <a:prstGeom prst="rect">
            <a:avLst/>
          </a:prstGeom>
          <a:noFill/>
          <a:ln>
            <a:noFill/>
          </a:ln>
        </p:spPr>
      </p:pic>
      <p:sp>
        <p:nvSpPr>
          <p:cNvPr id="167" name="Google Shape;167;p38"/>
          <p:cNvSpPr/>
          <p:nvPr>
            <p:ph idx="2" type="pic"/>
          </p:nvPr>
        </p:nvSpPr>
        <p:spPr>
          <a:xfrm>
            <a:off x="7435691" y="834268"/>
            <a:ext cx="3892442" cy="5189462"/>
          </a:xfrm>
          <a:prstGeom prst="roundRect">
            <a:avLst>
              <a:gd fmla="val 6972" name="adj"/>
            </a:avLst>
          </a:prstGeom>
          <a:solidFill>
            <a:srgbClr val="F2F2F2"/>
          </a:solidFill>
          <a:ln>
            <a:noFill/>
          </a:ln>
        </p:spPr>
      </p:sp>
      <p:pic>
        <p:nvPicPr>
          <p:cNvPr id="168" name="Google Shape;168;p38"/>
          <p:cNvPicPr preferRelativeResize="0"/>
          <p:nvPr/>
        </p:nvPicPr>
        <p:blipFill rotWithShape="1">
          <a:blip r:embed="rId4">
            <a:alphaModFix/>
          </a:blip>
          <a:srcRect b="0" l="0" r="0" t="0"/>
          <a:stretch/>
        </p:blipFill>
        <p:spPr>
          <a:xfrm>
            <a:off x="-3765689" y="-218534"/>
            <a:ext cx="16253345" cy="11187130"/>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5_PPTMON slide">
  <p:cSld name="25_PPTMON slide">
    <p:spTree>
      <p:nvGrpSpPr>
        <p:cNvPr id="169" name="Shape 169"/>
        <p:cNvGrpSpPr/>
        <p:nvPr/>
      </p:nvGrpSpPr>
      <p:grpSpPr>
        <a:xfrm>
          <a:off x="0" y="0"/>
          <a:ext cx="0" cy="0"/>
          <a:chOff x="0" y="0"/>
          <a:chExt cx="0" cy="0"/>
        </a:xfrm>
      </p:grpSpPr>
      <p:sp>
        <p:nvSpPr>
          <p:cNvPr id="170" name="Google Shape;170;p39"/>
          <p:cNvSpPr/>
          <p:nvPr/>
        </p:nvSpPr>
        <p:spPr>
          <a:xfrm>
            <a:off x="269400" y="270000"/>
            <a:ext cx="11653200" cy="6318000"/>
          </a:xfrm>
          <a:prstGeom prst="roundRect">
            <a:avLst>
              <a:gd fmla="val 4420" name="adj"/>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400"/>
              <a:buFont typeface="Poppins Light"/>
              <a:buNone/>
            </a:pPr>
            <a:r>
              <a:t/>
            </a:r>
            <a:endParaRPr b="1" i="0" sz="1400" u="none" cap="none" strike="noStrike">
              <a:solidFill>
                <a:srgbClr val="5747E1"/>
              </a:solidFill>
              <a:latin typeface="Poppins Light"/>
              <a:ea typeface="Poppins Light"/>
              <a:cs typeface="Poppins Light"/>
              <a:sym typeface="Poppins Light"/>
            </a:endParaRPr>
          </a:p>
        </p:txBody>
      </p:sp>
      <p:pic>
        <p:nvPicPr>
          <p:cNvPr id="171" name="Google Shape;171;p39"/>
          <p:cNvPicPr preferRelativeResize="0"/>
          <p:nvPr/>
        </p:nvPicPr>
        <p:blipFill rotWithShape="1">
          <a:blip r:embed="rId2">
            <a:alphaModFix/>
          </a:blip>
          <a:srcRect b="0" l="0" r="0" t="0"/>
          <a:stretch/>
        </p:blipFill>
        <p:spPr>
          <a:xfrm>
            <a:off x="94423" y="5355771"/>
            <a:ext cx="2092547" cy="1428901"/>
          </a:xfrm>
          <a:prstGeom prst="rect">
            <a:avLst/>
          </a:prstGeom>
          <a:noFill/>
          <a:ln>
            <a:noFill/>
          </a:ln>
        </p:spPr>
      </p:pic>
      <p:pic>
        <p:nvPicPr>
          <p:cNvPr id="172" name="Google Shape;172;p39"/>
          <p:cNvPicPr preferRelativeResize="0"/>
          <p:nvPr/>
        </p:nvPicPr>
        <p:blipFill rotWithShape="1">
          <a:blip r:embed="rId3">
            <a:alphaModFix/>
          </a:blip>
          <a:srcRect b="0" l="0" r="0" t="0"/>
          <a:stretch/>
        </p:blipFill>
        <p:spPr>
          <a:xfrm>
            <a:off x="9115863" y="112322"/>
            <a:ext cx="2568405" cy="967968"/>
          </a:xfrm>
          <a:prstGeom prst="rect">
            <a:avLst/>
          </a:prstGeom>
          <a:noFill/>
          <a:ln>
            <a:noFill/>
          </a:ln>
        </p:spPr>
      </p:pic>
      <p:sp>
        <p:nvSpPr>
          <p:cNvPr id="173" name="Google Shape;173;p39"/>
          <p:cNvSpPr/>
          <p:nvPr>
            <p:ph idx="2" type="pic"/>
          </p:nvPr>
        </p:nvSpPr>
        <p:spPr>
          <a:xfrm>
            <a:off x="7435691" y="834268"/>
            <a:ext cx="3892442" cy="5189462"/>
          </a:xfrm>
          <a:prstGeom prst="roundRect">
            <a:avLst>
              <a:gd fmla="val 6972" name="adj"/>
            </a:avLst>
          </a:prstGeom>
          <a:solidFill>
            <a:srgbClr val="F2F2F2"/>
          </a:solidFill>
          <a:ln>
            <a:noFill/>
          </a:ln>
        </p:spPr>
      </p:sp>
      <p:pic>
        <p:nvPicPr>
          <p:cNvPr id="174" name="Google Shape;174;p39"/>
          <p:cNvPicPr preferRelativeResize="0"/>
          <p:nvPr/>
        </p:nvPicPr>
        <p:blipFill rotWithShape="1">
          <a:blip r:embed="rId4">
            <a:alphaModFix/>
          </a:blip>
          <a:srcRect b="0" l="0" r="0" t="0"/>
          <a:stretch/>
        </p:blipFill>
        <p:spPr>
          <a:xfrm>
            <a:off x="-3765689" y="-218534"/>
            <a:ext cx="16253345" cy="11187130"/>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PPTMON slide">
  <p:cSld name="14_PPTMON slide">
    <p:bg>
      <p:bgPr>
        <a:solidFill>
          <a:srgbClr val="6BCE95"/>
        </a:solidFill>
      </p:bgPr>
    </p:bg>
    <p:spTree>
      <p:nvGrpSpPr>
        <p:cNvPr id="175" name="Shape 175"/>
        <p:cNvGrpSpPr/>
        <p:nvPr/>
      </p:nvGrpSpPr>
      <p:grpSpPr>
        <a:xfrm>
          <a:off x="0" y="0"/>
          <a:ext cx="0" cy="0"/>
          <a:chOff x="0" y="0"/>
          <a:chExt cx="0" cy="0"/>
        </a:xfrm>
      </p:grpSpPr>
      <p:sp>
        <p:nvSpPr>
          <p:cNvPr id="176" name="Google Shape;176;p40"/>
          <p:cNvSpPr/>
          <p:nvPr/>
        </p:nvSpPr>
        <p:spPr>
          <a:xfrm>
            <a:off x="269400" y="270000"/>
            <a:ext cx="11653200" cy="6318000"/>
          </a:xfrm>
          <a:prstGeom prst="roundRect">
            <a:avLst>
              <a:gd fmla="val 4420" name="adj"/>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400"/>
              <a:buFont typeface="Poppins Light"/>
              <a:buNone/>
            </a:pPr>
            <a:r>
              <a:t/>
            </a:r>
            <a:endParaRPr b="1" i="0" sz="1400" u="none" cap="none" strike="noStrike">
              <a:solidFill>
                <a:srgbClr val="5747E1"/>
              </a:solidFill>
              <a:latin typeface="Poppins Light"/>
              <a:ea typeface="Poppins Light"/>
              <a:cs typeface="Poppins Light"/>
              <a:sym typeface="Poppins Light"/>
            </a:endParaRPr>
          </a:p>
        </p:txBody>
      </p:sp>
      <p:pic>
        <p:nvPicPr>
          <p:cNvPr id="177" name="Google Shape;177;p40"/>
          <p:cNvPicPr preferRelativeResize="0"/>
          <p:nvPr/>
        </p:nvPicPr>
        <p:blipFill rotWithShape="1">
          <a:blip r:embed="rId2">
            <a:alphaModFix/>
          </a:blip>
          <a:srcRect b="0" l="0" r="0" t="0"/>
          <a:stretch/>
        </p:blipFill>
        <p:spPr>
          <a:xfrm>
            <a:off x="108775" y="5210210"/>
            <a:ext cx="1502311" cy="1557696"/>
          </a:xfrm>
          <a:prstGeom prst="rect">
            <a:avLst/>
          </a:prstGeom>
          <a:noFill/>
          <a:ln>
            <a:noFill/>
          </a:ln>
        </p:spPr>
      </p:pic>
      <p:pic>
        <p:nvPicPr>
          <p:cNvPr id="178" name="Google Shape;178;p40"/>
          <p:cNvPicPr preferRelativeResize="0"/>
          <p:nvPr/>
        </p:nvPicPr>
        <p:blipFill rotWithShape="1">
          <a:blip r:embed="rId3">
            <a:alphaModFix/>
          </a:blip>
          <a:srcRect b="0" l="0" r="0" t="0"/>
          <a:stretch/>
        </p:blipFill>
        <p:spPr>
          <a:xfrm rot="1905180">
            <a:off x="10803879" y="50688"/>
            <a:ext cx="1100026" cy="1900237"/>
          </a:xfrm>
          <a:prstGeom prst="rect">
            <a:avLst/>
          </a:prstGeom>
          <a:noFill/>
          <a:ln>
            <a:noFill/>
          </a:ln>
        </p:spPr>
      </p:pic>
      <p:sp>
        <p:nvSpPr>
          <p:cNvPr id="179" name="Google Shape;179;p40"/>
          <p:cNvSpPr/>
          <p:nvPr>
            <p:ph idx="2" type="pic"/>
          </p:nvPr>
        </p:nvSpPr>
        <p:spPr>
          <a:xfrm>
            <a:off x="7757024" y="1714515"/>
            <a:ext cx="3428973" cy="3428970"/>
          </a:xfrm>
          <a:prstGeom prst="ellipse">
            <a:avLst/>
          </a:prstGeom>
          <a:solidFill>
            <a:srgbClr val="F2F2F2"/>
          </a:solidFill>
          <a:ln>
            <a:noFill/>
          </a:ln>
        </p:spPr>
      </p:sp>
      <p:pic>
        <p:nvPicPr>
          <p:cNvPr id="180" name="Google Shape;180;p40"/>
          <p:cNvPicPr preferRelativeResize="0"/>
          <p:nvPr/>
        </p:nvPicPr>
        <p:blipFill rotWithShape="1">
          <a:blip r:embed="rId4">
            <a:alphaModFix/>
          </a:blip>
          <a:srcRect b="0" l="0" r="0" t="0"/>
          <a:stretch/>
        </p:blipFill>
        <p:spPr>
          <a:xfrm>
            <a:off x="-3765689" y="-218534"/>
            <a:ext cx="16253345" cy="11187130"/>
          </a:xfrm>
          <a:prstGeom prst="rect">
            <a:avLst/>
          </a:prstGeom>
          <a:noFill/>
          <a:ln>
            <a:noFill/>
          </a:ln>
        </p:spPr>
      </p:pic>
      <p:pic>
        <p:nvPicPr>
          <p:cNvPr id="181" name="Google Shape;181;p40"/>
          <p:cNvPicPr preferRelativeResize="0"/>
          <p:nvPr/>
        </p:nvPicPr>
        <p:blipFill rotWithShape="1">
          <a:blip r:embed="rId5">
            <a:alphaModFix/>
          </a:blip>
          <a:srcRect b="0" l="0" r="0" t="0"/>
          <a:stretch/>
        </p:blipFill>
        <p:spPr>
          <a:xfrm>
            <a:off x="11263362" y="6039676"/>
            <a:ext cx="4694327" cy="1249788"/>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6_PPTMON slide">
  <p:cSld name="26_PPTMON slide">
    <p:bg>
      <p:bgPr>
        <a:solidFill>
          <a:srgbClr val="FFBC38"/>
        </a:solidFill>
      </p:bgPr>
    </p:bg>
    <p:spTree>
      <p:nvGrpSpPr>
        <p:cNvPr id="182" name="Shape 182"/>
        <p:cNvGrpSpPr/>
        <p:nvPr/>
      </p:nvGrpSpPr>
      <p:grpSpPr>
        <a:xfrm>
          <a:off x="0" y="0"/>
          <a:ext cx="0" cy="0"/>
          <a:chOff x="0" y="0"/>
          <a:chExt cx="0" cy="0"/>
        </a:xfrm>
      </p:grpSpPr>
      <p:sp>
        <p:nvSpPr>
          <p:cNvPr id="183" name="Google Shape;183;p41"/>
          <p:cNvSpPr/>
          <p:nvPr/>
        </p:nvSpPr>
        <p:spPr>
          <a:xfrm>
            <a:off x="269400" y="270000"/>
            <a:ext cx="11653200" cy="6318000"/>
          </a:xfrm>
          <a:prstGeom prst="roundRect">
            <a:avLst>
              <a:gd fmla="val 4420" name="adj"/>
            </a:avLst>
          </a:prstGeom>
          <a:solidFill>
            <a:srgbClr val="FFF5A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400"/>
              <a:buFont typeface="Poppins Light"/>
              <a:buNone/>
            </a:pPr>
            <a:r>
              <a:t/>
            </a:r>
            <a:endParaRPr b="1" i="0" sz="1400" u="none" cap="none" strike="noStrike">
              <a:solidFill>
                <a:srgbClr val="5747E1"/>
              </a:solidFill>
              <a:latin typeface="Poppins Light"/>
              <a:ea typeface="Poppins Light"/>
              <a:cs typeface="Poppins Light"/>
              <a:sym typeface="Poppins Light"/>
            </a:endParaRPr>
          </a:p>
        </p:txBody>
      </p:sp>
      <p:sp>
        <p:nvSpPr>
          <p:cNvPr id="184" name="Google Shape;184;p41"/>
          <p:cNvSpPr/>
          <p:nvPr>
            <p:ph idx="2" type="pic"/>
          </p:nvPr>
        </p:nvSpPr>
        <p:spPr>
          <a:xfrm>
            <a:off x="978136" y="1673692"/>
            <a:ext cx="4857162" cy="2247122"/>
          </a:xfrm>
          <a:prstGeom prst="rect">
            <a:avLst/>
          </a:prstGeom>
          <a:solidFill>
            <a:srgbClr val="F2F2F2"/>
          </a:solidFill>
          <a:ln>
            <a:noFill/>
          </a:ln>
        </p:spPr>
      </p:sp>
      <p:sp>
        <p:nvSpPr>
          <p:cNvPr id="185" name="Google Shape;185;p41"/>
          <p:cNvSpPr/>
          <p:nvPr>
            <p:ph idx="3" type="pic"/>
          </p:nvPr>
        </p:nvSpPr>
        <p:spPr>
          <a:xfrm>
            <a:off x="6356699" y="1673692"/>
            <a:ext cx="4857162" cy="2247122"/>
          </a:xfrm>
          <a:prstGeom prst="rect">
            <a:avLst/>
          </a:prstGeom>
          <a:solidFill>
            <a:srgbClr val="F2F2F2"/>
          </a:solidFill>
          <a:ln>
            <a:noFill/>
          </a:ln>
        </p:spPr>
      </p:sp>
      <p:pic>
        <p:nvPicPr>
          <p:cNvPr id="186" name="Google Shape;186;p41"/>
          <p:cNvPicPr preferRelativeResize="0"/>
          <p:nvPr/>
        </p:nvPicPr>
        <p:blipFill rotWithShape="1">
          <a:blip r:embed="rId2">
            <a:alphaModFix/>
          </a:blip>
          <a:srcRect b="0" l="0" r="16040" t="0"/>
          <a:stretch/>
        </p:blipFill>
        <p:spPr>
          <a:xfrm>
            <a:off x="10035559" y="144316"/>
            <a:ext cx="2156441" cy="967968"/>
          </a:xfrm>
          <a:prstGeom prst="rect">
            <a:avLst/>
          </a:prstGeom>
          <a:noFill/>
          <a:ln>
            <a:noFill/>
          </a:ln>
        </p:spPr>
      </p:pic>
      <p:pic>
        <p:nvPicPr>
          <p:cNvPr id="187" name="Google Shape;187;p41"/>
          <p:cNvPicPr preferRelativeResize="0"/>
          <p:nvPr/>
        </p:nvPicPr>
        <p:blipFill rotWithShape="1">
          <a:blip r:embed="rId3">
            <a:alphaModFix/>
          </a:blip>
          <a:srcRect b="0" l="7003" r="0" t="0"/>
          <a:stretch/>
        </p:blipFill>
        <p:spPr>
          <a:xfrm>
            <a:off x="0" y="58831"/>
            <a:ext cx="1394034" cy="1138938"/>
          </a:xfrm>
          <a:prstGeom prst="rect">
            <a:avLst/>
          </a:prstGeom>
          <a:noFill/>
          <a:ln>
            <a:noFill/>
          </a:ln>
        </p:spPr>
      </p:pic>
      <p:pic>
        <p:nvPicPr>
          <p:cNvPr id="188" name="Google Shape;188;p41"/>
          <p:cNvPicPr preferRelativeResize="0"/>
          <p:nvPr/>
        </p:nvPicPr>
        <p:blipFill rotWithShape="1">
          <a:blip r:embed="rId4">
            <a:alphaModFix/>
          </a:blip>
          <a:srcRect b="0" l="0" r="0" t="0"/>
          <a:stretch/>
        </p:blipFill>
        <p:spPr>
          <a:xfrm>
            <a:off x="-3765689" y="-218534"/>
            <a:ext cx="16253345" cy="11187130"/>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_PPTMON slide">
  <p:cSld name="16_PPTMON slide">
    <p:spTree>
      <p:nvGrpSpPr>
        <p:cNvPr id="189" name="Shape 189"/>
        <p:cNvGrpSpPr/>
        <p:nvPr/>
      </p:nvGrpSpPr>
      <p:grpSpPr>
        <a:xfrm>
          <a:off x="0" y="0"/>
          <a:ext cx="0" cy="0"/>
          <a:chOff x="0" y="0"/>
          <a:chExt cx="0" cy="0"/>
        </a:xfrm>
      </p:grpSpPr>
      <p:sp>
        <p:nvSpPr>
          <p:cNvPr id="190" name="Google Shape;190;p42"/>
          <p:cNvSpPr/>
          <p:nvPr/>
        </p:nvSpPr>
        <p:spPr>
          <a:xfrm>
            <a:off x="269400" y="270000"/>
            <a:ext cx="11653200" cy="6318000"/>
          </a:xfrm>
          <a:prstGeom prst="roundRect">
            <a:avLst>
              <a:gd fmla="val 4420" name="adj"/>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400"/>
              <a:buFont typeface="Poppins Light"/>
              <a:buNone/>
            </a:pPr>
            <a:r>
              <a:t/>
            </a:r>
            <a:endParaRPr b="1" i="0" sz="1400" u="none" cap="none" strike="noStrike">
              <a:solidFill>
                <a:srgbClr val="5747E1"/>
              </a:solidFill>
              <a:latin typeface="Poppins Light"/>
              <a:ea typeface="Poppins Light"/>
              <a:cs typeface="Poppins Light"/>
              <a:sym typeface="Poppins Light"/>
            </a:endParaRPr>
          </a:p>
        </p:txBody>
      </p:sp>
      <p:sp>
        <p:nvSpPr>
          <p:cNvPr id="191" name="Google Shape;191;p42"/>
          <p:cNvSpPr/>
          <p:nvPr>
            <p:ph idx="2" type="pic"/>
          </p:nvPr>
        </p:nvSpPr>
        <p:spPr>
          <a:xfrm>
            <a:off x="874364" y="830344"/>
            <a:ext cx="3372756" cy="5197312"/>
          </a:xfrm>
          <a:prstGeom prst="roundRect">
            <a:avLst>
              <a:gd fmla="val 4187" name="adj"/>
            </a:avLst>
          </a:prstGeom>
          <a:solidFill>
            <a:srgbClr val="F2F2F2"/>
          </a:solidFill>
          <a:ln>
            <a:noFill/>
          </a:ln>
        </p:spPr>
      </p:sp>
      <p:pic>
        <p:nvPicPr>
          <p:cNvPr id="192" name="Google Shape;192;p42"/>
          <p:cNvPicPr preferRelativeResize="0"/>
          <p:nvPr/>
        </p:nvPicPr>
        <p:blipFill rotWithShape="1">
          <a:blip r:embed="rId2">
            <a:alphaModFix/>
          </a:blip>
          <a:srcRect b="0" l="0" r="0" t="0"/>
          <a:stretch/>
        </p:blipFill>
        <p:spPr>
          <a:xfrm>
            <a:off x="10818393" y="-7368"/>
            <a:ext cx="1100026" cy="1900237"/>
          </a:xfrm>
          <a:prstGeom prst="rect">
            <a:avLst/>
          </a:prstGeom>
          <a:noFill/>
          <a:ln>
            <a:noFill/>
          </a:ln>
        </p:spPr>
      </p:pic>
      <p:pic>
        <p:nvPicPr>
          <p:cNvPr id="193" name="Google Shape;193;p42"/>
          <p:cNvPicPr preferRelativeResize="0"/>
          <p:nvPr/>
        </p:nvPicPr>
        <p:blipFill rotWithShape="1">
          <a:blip r:embed="rId3">
            <a:alphaModFix/>
          </a:blip>
          <a:srcRect b="0" l="0" r="0" t="0"/>
          <a:stretch/>
        </p:blipFill>
        <p:spPr>
          <a:xfrm>
            <a:off x="-3765689" y="-218534"/>
            <a:ext cx="16253345" cy="11187130"/>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7_PPTMON slide">
  <p:cSld name="17_PPTMON slide">
    <p:bg>
      <p:bgPr>
        <a:solidFill>
          <a:srgbClr val="7793F0"/>
        </a:solidFill>
      </p:bgPr>
    </p:bg>
    <p:spTree>
      <p:nvGrpSpPr>
        <p:cNvPr id="194" name="Shape 194"/>
        <p:cNvGrpSpPr/>
        <p:nvPr/>
      </p:nvGrpSpPr>
      <p:grpSpPr>
        <a:xfrm>
          <a:off x="0" y="0"/>
          <a:ext cx="0" cy="0"/>
          <a:chOff x="0" y="0"/>
          <a:chExt cx="0" cy="0"/>
        </a:xfrm>
      </p:grpSpPr>
      <p:sp>
        <p:nvSpPr>
          <p:cNvPr id="195" name="Google Shape;195;p43"/>
          <p:cNvSpPr/>
          <p:nvPr/>
        </p:nvSpPr>
        <p:spPr>
          <a:xfrm>
            <a:off x="269400" y="270000"/>
            <a:ext cx="11653200" cy="6318000"/>
          </a:xfrm>
          <a:prstGeom prst="roundRect">
            <a:avLst>
              <a:gd fmla="val 4420" name="adj"/>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400"/>
              <a:buFont typeface="Poppins Light"/>
              <a:buNone/>
            </a:pPr>
            <a:r>
              <a:t/>
            </a:r>
            <a:endParaRPr b="1" i="0" sz="1400" u="none" cap="none" strike="noStrike">
              <a:solidFill>
                <a:srgbClr val="5747E1"/>
              </a:solidFill>
              <a:latin typeface="Poppins Light"/>
              <a:ea typeface="Poppins Light"/>
              <a:cs typeface="Poppins Light"/>
              <a:sym typeface="Poppins Light"/>
            </a:endParaRPr>
          </a:p>
        </p:txBody>
      </p:sp>
      <p:sp>
        <p:nvSpPr>
          <p:cNvPr id="196" name="Google Shape;196;p43"/>
          <p:cNvSpPr/>
          <p:nvPr>
            <p:ph idx="2" type="pic"/>
          </p:nvPr>
        </p:nvSpPr>
        <p:spPr>
          <a:xfrm>
            <a:off x="1722607" y="2104573"/>
            <a:ext cx="2075044" cy="2075044"/>
          </a:xfrm>
          <a:prstGeom prst="ellipse">
            <a:avLst/>
          </a:prstGeom>
          <a:solidFill>
            <a:srgbClr val="F2F2F2"/>
          </a:solidFill>
          <a:ln>
            <a:noFill/>
          </a:ln>
        </p:spPr>
      </p:sp>
      <p:sp>
        <p:nvSpPr>
          <p:cNvPr id="197" name="Google Shape;197;p43"/>
          <p:cNvSpPr/>
          <p:nvPr>
            <p:ph idx="3" type="pic"/>
          </p:nvPr>
        </p:nvSpPr>
        <p:spPr>
          <a:xfrm>
            <a:off x="5058478" y="2104573"/>
            <a:ext cx="2075044" cy="2075044"/>
          </a:xfrm>
          <a:prstGeom prst="ellipse">
            <a:avLst/>
          </a:prstGeom>
          <a:solidFill>
            <a:srgbClr val="F2F2F2"/>
          </a:solidFill>
          <a:ln>
            <a:noFill/>
          </a:ln>
        </p:spPr>
      </p:sp>
      <p:sp>
        <p:nvSpPr>
          <p:cNvPr id="198" name="Google Shape;198;p43"/>
          <p:cNvSpPr/>
          <p:nvPr>
            <p:ph idx="4" type="pic"/>
          </p:nvPr>
        </p:nvSpPr>
        <p:spPr>
          <a:xfrm>
            <a:off x="8394349" y="2104573"/>
            <a:ext cx="2075044" cy="2075044"/>
          </a:xfrm>
          <a:prstGeom prst="ellipse">
            <a:avLst/>
          </a:prstGeom>
          <a:solidFill>
            <a:srgbClr val="F2F2F2"/>
          </a:solidFill>
          <a:ln>
            <a:noFill/>
          </a:ln>
        </p:spPr>
      </p:sp>
      <p:pic>
        <p:nvPicPr>
          <p:cNvPr id="199" name="Google Shape;199;p43"/>
          <p:cNvPicPr preferRelativeResize="0"/>
          <p:nvPr/>
        </p:nvPicPr>
        <p:blipFill rotWithShape="1">
          <a:blip r:embed="rId2">
            <a:alphaModFix/>
          </a:blip>
          <a:srcRect b="0" l="0" r="0" t="0"/>
          <a:stretch/>
        </p:blipFill>
        <p:spPr>
          <a:xfrm rot="-4286437">
            <a:off x="683341" y="5396555"/>
            <a:ext cx="505434" cy="1805120"/>
          </a:xfrm>
          <a:prstGeom prst="rect">
            <a:avLst/>
          </a:prstGeom>
          <a:noFill/>
          <a:ln>
            <a:noFill/>
          </a:ln>
        </p:spPr>
      </p:pic>
      <p:pic>
        <p:nvPicPr>
          <p:cNvPr id="200" name="Google Shape;200;p43"/>
          <p:cNvPicPr preferRelativeResize="0"/>
          <p:nvPr/>
        </p:nvPicPr>
        <p:blipFill rotWithShape="1">
          <a:blip r:embed="rId3">
            <a:alphaModFix/>
          </a:blip>
          <a:srcRect b="0" l="0" r="0" t="0"/>
          <a:stretch/>
        </p:blipFill>
        <p:spPr>
          <a:xfrm>
            <a:off x="11054508" y="160744"/>
            <a:ext cx="1137492" cy="1408174"/>
          </a:xfrm>
          <a:prstGeom prst="rect">
            <a:avLst/>
          </a:prstGeom>
          <a:noFill/>
          <a:ln>
            <a:noFill/>
          </a:ln>
        </p:spPr>
      </p:pic>
      <p:pic>
        <p:nvPicPr>
          <p:cNvPr id="201" name="Google Shape;201;p43"/>
          <p:cNvPicPr preferRelativeResize="0"/>
          <p:nvPr/>
        </p:nvPicPr>
        <p:blipFill rotWithShape="1">
          <a:blip r:embed="rId4">
            <a:alphaModFix/>
          </a:blip>
          <a:srcRect b="0" l="0" r="0" t="0"/>
          <a:stretch/>
        </p:blipFill>
        <p:spPr>
          <a:xfrm>
            <a:off x="-3765689" y="-218534"/>
            <a:ext cx="16253345" cy="11187130"/>
          </a:xfrm>
          <a:prstGeom prst="rect">
            <a:avLst/>
          </a:prstGeom>
          <a:noFill/>
          <a:ln>
            <a:noFill/>
          </a:ln>
        </p:spPr>
      </p:pic>
      <p:pic>
        <p:nvPicPr>
          <p:cNvPr id="202" name="Google Shape;202;p43"/>
          <p:cNvPicPr preferRelativeResize="0"/>
          <p:nvPr/>
        </p:nvPicPr>
        <p:blipFill rotWithShape="1">
          <a:blip r:embed="rId5">
            <a:alphaModFix/>
          </a:blip>
          <a:srcRect b="0" l="0" r="0" t="0"/>
          <a:stretch/>
        </p:blipFill>
        <p:spPr>
          <a:xfrm>
            <a:off x="11263362" y="6039676"/>
            <a:ext cx="4694327" cy="1249788"/>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PTMON title">
  <p:cSld name="PPTMON title">
    <p:spTree>
      <p:nvGrpSpPr>
        <p:cNvPr id="34" name="Shape 34"/>
        <p:cNvGrpSpPr/>
        <p:nvPr/>
      </p:nvGrpSpPr>
      <p:grpSpPr>
        <a:xfrm>
          <a:off x="0" y="0"/>
          <a:ext cx="0" cy="0"/>
          <a:chOff x="0" y="0"/>
          <a:chExt cx="0" cy="0"/>
        </a:xfrm>
      </p:grpSpPr>
      <p:sp>
        <p:nvSpPr>
          <p:cNvPr id="35" name="Google Shape;35;p17"/>
          <p:cNvSpPr/>
          <p:nvPr/>
        </p:nvSpPr>
        <p:spPr>
          <a:xfrm>
            <a:off x="2565400" y="1003300"/>
            <a:ext cx="7061200" cy="4851400"/>
          </a:xfrm>
          <a:prstGeom prst="roundRect">
            <a:avLst>
              <a:gd fmla="val 5410" name="adj"/>
            </a:avLst>
          </a:prstGeom>
          <a:solidFill>
            <a:srgbClr val="FFBC3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400"/>
              <a:buFont typeface="Poppins Light"/>
              <a:buNone/>
            </a:pPr>
            <a:r>
              <a:t/>
            </a:r>
            <a:endParaRPr b="1" i="0" sz="1400" u="none" cap="none" strike="noStrike">
              <a:solidFill>
                <a:srgbClr val="5747E1"/>
              </a:solidFill>
              <a:latin typeface="Poppins Light"/>
              <a:ea typeface="Poppins Light"/>
              <a:cs typeface="Poppins Light"/>
              <a:sym typeface="Poppins Light"/>
            </a:endParaRPr>
          </a:p>
        </p:txBody>
      </p:sp>
      <p:sp>
        <p:nvSpPr>
          <p:cNvPr id="36" name="Google Shape;36;p17"/>
          <p:cNvSpPr/>
          <p:nvPr/>
        </p:nvSpPr>
        <p:spPr>
          <a:xfrm>
            <a:off x="11823700" y="1003300"/>
            <a:ext cx="368300" cy="4851400"/>
          </a:xfrm>
          <a:custGeom>
            <a:rect b="b" l="l" r="r" t="t"/>
            <a:pathLst>
              <a:path extrusionOk="0" h="4851400" w="3683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400"/>
              <a:buFont typeface="Poppins Light"/>
              <a:buNone/>
            </a:pPr>
            <a:r>
              <a:t/>
            </a:r>
            <a:endParaRPr b="1" i="0" sz="1400" u="none" cap="none" strike="noStrike">
              <a:solidFill>
                <a:srgbClr val="5747E1"/>
              </a:solidFill>
              <a:latin typeface="Poppins Light"/>
              <a:ea typeface="Poppins Light"/>
              <a:cs typeface="Poppins Light"/>
              <a:sym typeface="Poppins Light"/>
            </a:endParaRPr>
          </a:p>
        </p:txBody>
      </p:sp>
      <p:sp>
        <p:nvSpPr>
          <p:cNvPr id="37" name="Google Shape;37;p17"/>
          <p:cNvSpPr/>
          <p:nvPr/>
        </p:nvSpPr>
        <p:spPr>
          <a:xfrm flipH="1">
            <a:off x="0" y="1003300"/>
            <a:ext cx="368300" cy="4851400"/>
          </a:xfrm>
          <a:custGeom>
            <a:rect b="b" l="l" r="r" t="t"/>
            <a:pathLst>
              <a:path extrusionOk="0" h="4851400" w="3683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400"/>
              <a:buFont typeface="Poppins Light"/>
              <a:buNone/>
            </a:pPr>
            <a:r>
              <a:t/>
            </a:r>
            <a:endParaRPr b="1" i="0" sz="1400" u="none" cap="none" strike="noStrike">
              <a:solidFill>
                <a:srgbClr val="5747E1"/>
              </a:solidFill>
              <a:latin typeface="Poppins Light"/>
              <a:ea typeface="Poppins Light"/>
              <a:cs typeface="Poppins Light"/>
              <a:sym typeface="Poppins Light"/>
            </a:endParaRPr>
          </a:p>
        </p:txBody>
      </p:sp>
      <p:pic>
        <p:nvPicPr>
          <p:cNvPr id="38" name="Google Shape;38;p17"/>
          <p:cNvPicPr preferRelativeResize="0"/>
          <p:nvPr/>
        </p:nvPicPr>
        <p:blipFill rotWithShape="1">
          <a:blip r:embed="rId2">
            <a:alphaModFix/>
          </a:blip>
          <a:srcRect b="0" l="0" r="0" t="0"/>
          <a:stretch/>
        </p:blipFill>
        <p:spPr>
          <a:xfrm>
            <a:off x="548903" y="5049139"/>
            <a:ext cx="2359398" cy="1611122"/>
          </a:xfrm>
          <a:prstGeom prst="rect">
            <a:avLst/>
          </a:prstGeom>
          <a:noFill/>
          <a:ln>
            <a:noFill/>
          </a:ln>
        </p:spPr>
      </p:pic>
      <p:pic>
        <p:nvPicPr>
          <p:cNvPr id="39" name="Google Shape;39;p17"/>
          <p:cNvPicPr preferRelativeResize="0"/>
          <p:nvPr/>
        </p:nvPicPr>
        <p:blipFill rotWithShape="1">
          <a:blip r:embed="rId3">
            <a:alphaModFix/>
          </a:blip>
          <a:srcRect b="0" l="0" r="0" t="0"/>
          <a:stretch/>
        </p:blipFill>
        <p:spPr>
          <a:xfrm rot="1945303">
            <a:off x="694548" y="427710"/>
            <a:ext cx="597475" cy="1236156"/>
          </a:xfrm>
          <a:prstGeom prst="rect">
            <a:avLst/>
          </a:prstGeom>
          <a:noFill/>
          <a:ln>
            <a:noFill/>
          </a:ln>
        </p:spPr>
      </p:pic>
      <p:pic>
        <p:nvPicPr>
          <p:cNvPr id="40" name="Google Shape;40;p17"/>
          <p:cNvPicPr preferRelativeResize="0"/>
          <p:nvPr/>
        </p:nvPicPr>
        <p:blipFill rotWithShape="1">
          <a:blip r:embed="rId4">
            <a:alphaModFix/>
          </a:blip>
          <a:srcRect b="0" l="0" r="0" t="0"/>
          <a:stretch/>
        </p:blipFill>
        <p:spPr>
          <a:xfrm>
            <a:off x="9653432" y="82969"/>
            <a:ext cx="1699657" cy="1900238"/>
          </a:xfrm>
          <a:prstGeom prst="rect">
            <a:avLst/>
          </a:prstGeom>
          <a:noFill/>
          <a:ln>
            <a:noFill/>
          </a:ln>
        </p:spPr>
      </p:pic>
      <p:pic>
        <p:nvPicPr>
          <p:cNvPr id="41" name="Google Shape;41;p17"/>
          <p:cNvPicPr preferRelativeResize="0"/>
          <p:nvPr/>
        </p:nvPicPr>
        <p:blipFill rotWithShape="1">
          <a:blip r:embed="rId5">
            <a:alphaModFix/>
          </a:blip>
          <a:srcRect b="0" l="0" r="0" t="0"/>
          <a:stretch/>
        </p:blipFill>
        <p:spPr>
          <a:xfrm>
            <a:off x="2384797" y="345274"/>
            <a:ext cx="2303415" cy="868100"/>
          </a:xfrm>
          <a:prstGeom prst="rect">
            <a:avLst/>
          </a:prstGeom>
          <a:noFill/>
          <a:ln>
            <a:noFill/>
          </a:ln>
        </p:spPr>
      </p:pic>
      <p:pic>
        <p:nvPicPr>
          <p:cNvPr id="42" name="Google Shape;42;p17"/>
          <p:cNvPicPr preferRelativeResize="0"/>
          <p:nvPr/>
        </p:nvPicPr>
        <p:blipFill rotWithShape="1">
          <a:blip r:embed="rId6">
            <a:alphaModFix/>
          </a:blip>
          <a:srcRect b="0" l="0" r="0" t="0"/>
          <a:stretch/>
        </p:blipFill>
        <p:spPr>
          <a:xfrm rot="1460200">
            <a:off x="9503935" y="4068078"/>
            <a:ext cx="605008" cy="2160743"/>
          </a:xfrm>
          <a:prstGeom prst="rect">
            <a:avLst/>
          </a:prstGeom>
          <a:noFill/>
          <a:ln>
            <a:noFill/>
          </a:ln>
        </p:spPr>
      </p:pic>
      <p:pic>
        <p:nvPicPr>
          <p:cNvPr id="43" name="Google Shape;43;p17"/>
          <p:cNvPicPr preferRelativeResize="0"/>
          <p:nvPr/>
        </p:nvPicPr>
        <p:blipFill rotWithShape="1">
          <a:blip r:embed="rId7">
            <a:alphaModFix/>
          </a:blip>
          <a:srcRect b="0" l="0" r="0" t="0"/>
          <a:stretch/>
        </p:blipFill>
        <p:spPr>
          <a:xfrm>
            <a:off x="10528661" y="2241700"/>
            <a:ext cx="1558751" cy="1929678"/>
          </a:xfrm>
          <a:prstGeom prst="rect">
            <a:avLst/>
          </a:prstGeom>
          <a:noFill/>
          <a:ln>
            <a:noFill/>
          </a:ln>
        </p:spPr>
      </p:pic>
      <p:pic>
        <p:nvPicPr>
          <p:cNvPr id="44" name="Google Shape;44;p17"/>
          <p:cNvPicPr preferRelativeResize="0"/>
          <p:nvPr/>
        </p:nvPicPr>
        <p:blipFill rotWithShape="1">
          <a:blip r:embed="rId8">
            <a:alphaModFix/>
          </a:blip>
          <a:srcRect b="0" l="0" r="0" t="0"/>
          <a:stretch/>
        </p:blipFill>
        <p:spPr>
          <a:xfrm>
            <a:off x="9929101" y="5196228"/>
            <a:ext cx="1659293" cy="1316943"/>
          </a:xfrm>
          <a:prstGeom prst="rect">
            <a:avLst/>
          </a:prstGeom>
          <a:noFill/>
          <a:ln>
            <a:noFill/>
          </a:ln>
        </p:spPr>
      </p:pic>
      <p:pic>
        <p:nvPicPr>
          <p:cNvPr id="45" name="Google Shape;45;p17"/>
          <p:cNvPicPr preferRelativeResize="0"/>
          <p:nvPr/>
        </p:nvPicPr>
        <p:blipFill rotWithShape="1">
          <a:blip r:embed="rId9">
            <a:alphaModFix/>
          </a:blip>
          <a:srcRect b="0" l="0" r="0" t="0"/>
          <a:stretch/>
        </p:blipFill>
        <p:spPr>
          <a:xfrm>
            <a:off x="-3765689" y="-218534"/>
            <a:ext cx="16253345" cy="11187130"/>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2_PPTMON slide">
  <p:cSld name="22_PPTMON slide">
    <p:bg>
      <p:bgPr>
        <a:solidFill>
          <a:srgbClr val="D7A5D7"/>
        </a:solidFill>
      </p:bgPr>
    </p:bg>
    <p:spTree>
      <p:nvGrpSpPr>
        <p:cNvPr id="203" name="Shape 203"/>
        <p:cNvGrpSpPr/>
        <p:nvPr/>
      </p:nvGrpSpPr>
      <p:grpSpPr>
        <a:xfrm>
          <a:off x="0" y="0"/>
          <a:ext cx="0" cy="0"/>
          <a:chOff x="0" y="0"/>
          <a:chExt cx="0" cy="0"/>
        </a:xfrm>
      </p:grpSpPr>
      <p:sp>
        <p:nvSpPr>
          <p:cNvPr id="204" name="Google Shape;204;p44"/>
          <p:cNvSpPr/>
          <p:nvPr/>
        </p:nvSpPr>
        <p:spPr>
          <a:xfrm>
            <a:off x="269400" y="270000"/>
            <a:ext cx="11653200" cy="6318000"/>
          </a:xfrm>
          <a:prstGeom prst="roundRect">
            <a:avLst>
              <a:gd fmla="val 4420" name="adj"/>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400"/>
              <a:buFont typeface="Poppins Light"/>
              <a:buNone/>
            </a:pPr>
            <a:r>
              <a:t/>
            </a:r>
            <a:endParaRPr b="1" i="0" sz="1400" u="none" cap="none" strike="noStrike">
              <a:solidFill>
                <a:srgbClr val="5747E1"/>
              </a:solidFill>
              <a:latin typeface="Poppins Light"/>
              <a:ea typeface="Poppins Light"/>
              <a:cs typeface="Poppins Light"/>
              <a:sym typeface="Poppins Light"/>
            </a:endParaRPr>
          </a:p>
        </p:txBody>
      </p:sp>
      <p:pic>
        <p:nvPicPr>
          <p:cNvPr id="205" name="Google Shape;205;p44"/>
          <p:cNvPicPr preferRelativeResize="0"/>
          <p:nvPr/>
        </p:nvPicPr>
        <p:blipFill rotWithShape="1">
          <a:blip r:embed="rId2">
            <a:alphaModFix/>
          </a:blip>
          <a:srcRect b="0" l="0" r="0" t="0"/>
          <a:stretch/>
        </p:blipFill>
        <p:spPr>
          <a:xfrm>
            <a:off x="87084" y="5641048"/>
            <a:ext cx="1654629" cy="1129868"/>
          </a:xfrm>
          <a:prstGeom prst="rect">
            <a:avLst/>
          </a:prstGeom>
          <a:noFill/>
          <a:ln>
            <a:noFill/>
          </a:ln>
        </p:spPr>
      </p:pic>
      <p:pic>
        <p:nvPicPr>
          <p:cNvPr id="206" name="Google Shape;206;p44"/>
          <p:cNvPicPr preferRelativeResize="0"/>
          <p:nvPr/>
        </p:nvPicPr>
        <p:blipFill rotWithShape="1">
          <a:blip r:embed="rId3">
            <a:alphaModFix/>
          </a:blip>
          <a:srcRect b="0" l="0" r="0" t="0"/>
          <a:stretch/>
        </p:blipFill>
        <p:spPr>
          <a:xfrm>
            <a:off x="10935627" y="164641"/>
            <a:ext cx="1146629" cy="1281946"/>
          </a:xfrm>
          <a:prstGeom prst="rect">
            <a:avLst/>
          </a:prstGeom>
          <a:noFill/>
          <a:ln>
            <a:noFill/>
          </a:ln>
        </p:spPr>
      </p:pic>
      <p:sp>
        <p:nvSpPr>
          <p:cNvPr id="207" name="Google Shape;207;p44"/>
          <p:cNvSpPr/>
          <p:nvPr>
            <p:ph idx="2" type="pic"/>
          </p:nvPr>
        </p:nvSpPr>
        <p:spPr>
          <a:xfrm>
            <a:off x="7812298" y="1013424"/>
            <a:ext cx="2230404" cy="4839324"/>
          </a:xfrm>
          <a:prstGeom prst="roundRect">
            <a:avLst>
              <a:gd fmla="val 14137" name="adj"/>
            </a:avLst>
          </a:prstGeom>
          <a:solidFill>
            <a:schemeClr val="lt1"/>
          </a:solidFill>
          <a:ln>
            <a:noFill/>
          </a:ln>
        </p:spPr>
      </p:sp>
      <p:pic>
        <p:nvPicPr>
          <p:cNvPr id="208" name="Google Shape;208;p44"/>
          <p:cNvPicPr preferRelativeResize="0"/>
          <p:nvPr/>
        </p:nvPicPr>
        <p:blipFill rotWithShape="1">
          <a:blip r:embed="rId4">
            <a:alphaModFix/>
          </a:blip>
          <a:srcRect b="0" l="0" r="0" t="0"/>
          <a:stretch/>
        </p:blipFill>
        <p:spPr>
          <a:xfrm>
            <a:off x="-3765689" y="-218534"/>
            <a:ext cx="16253345" cy="11187130"/>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_PPTMON slide">
  <p:cSld name="21_PPTMON slide">
    <p:bg>
      <p:bgPr>
        <a:solidFill>
          <a:srgbClr val="D7A5D7"/>
        </a:solidFill>
      </p:bgPr>
    </p:bg>
    <p:spTree>
      <p:nvGrpSpPr>
        <p:cNvPr id="209" name="Shape 209"/>
        <p:cNvGrpSpPr/>
        <p:nvPr/>
      </p:nvGrpSpPr>
      <p:grpSpPr>
        <a:xfrm>
          <a:off x="0" y="0"/>
          <a:ext cx="0" cy="0"/>
          <a:chOff x="0" y="0"/>
          <a:chExt cx="0" cy="0"/>
        </a:xfrm>
      </p:grpSpPr>
      <p:sp>
        <p:nvSpPr>
          <p:cNvPr id="210" name="Google Shape;210;p45"/>
          <p:cNvSpPr/>
          <p:nvPr/>
        </p:nvSpPr>
        <p:spPr>
          <a:xfrm>
            <a:off x="269400" y="270000"/>
            <a:ext cx="11653200" cy="6318000"/>
          </a:xfrm>
          <a:prstGeom prst="roundRect">
            <a:avLst>
              <a:gd fmla="val 4420" name="adj"/>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400"/>
              <a:buFont typeface="Poppins Light"/>
              <a:buNone/>
            </a:pPr>
            <a:r>
              <a:t/>
            </a:r>
            <a:endParaRPr b="1" i="0" sz="1400" u="none" cap="none" strike="noStrike">
              <a:solidFill>
                <a:srgbClr val="5747E1"/>
              </a:solidFill>
              <a:latin typeface="Poppins Light"/>
              <a:ea typeface="Poppins Light"/>
              <a:cs typeface="Poppins Light"/>
              <a:sym typeface="Poppins Light"/>
            </a:endParaRPr>
          </a:p>
        </p:txBody>
      </p:sp>
      <p:pic>
        <p:nvPicPr>
          <p:cNvPr id="211" name="Google Shape;211;p45"/>
          <p:cNvPicPr preferRelativeResize="0"/>
          <p:nvPr/>
        </p:nvPicPr>
        <p:blipFill rotWithShape="1">
          <a:blip r:embed="rId2">
            <a:alphaModFix/>
          </a:blip>
          <a:srcRect b="0" l="0" r="0" t="0"/>
          <a:stretch/>
        </p:blipFill>
        <p:spPr>
          <a:xfrm>
            <a:off x="87084" y="5641048"/>
            <a:ext cx="1654629" cy="1129868"/>
          </a:xfrm>
          <a:prstGeom prst="rect">
            <a:avLst/>
          </a:prstGeom>
          <a:noFill/>
          <a:ln>
            <a:noFill/>
          </a:ln>
        </p:spPr>
      </p:pic>
      <p:pic>
        <p:nvPicPr>
          <p:cNvPr id="212" name="Google Shape;212;p45"/>
          <p:cNvPicPr preferRelativeResize="0"/>
          <p:nvPr/>
        </p:nvPicPr>
        <p:blipFill rotWithShape="1">
          <a:blip r:embed="rId3">
            <a:alphaModFix/>
          </a:blip>
          <a:srcRect b="0" l="0" r="0" t="0"/>
          <a:stretch/>
        </p:blipFill>
        <p:spPr>
          <a:xfrm>
            <a:off x="10935627" y="164641"/>
            <a:ext cx="1146629" cy="1281946"/>
          </a:xfrm>
          <a:prstGeom prst="rect">
            <a:avLst/>
          </a:prstGeom>
          <a:noFill/>
          <a:ln>
            <a:noFill/>
          </a:ln>
        </p:spPr>
      </p:pic>
      <p:sp>
        <p:nvSpPr>
          <p:cNvPr id="213" name="Google Shape;213;p45"/>
          <p:cNvSpPr/>
          <p:nvPr>
            <p:ph idx="2" type="pic"/>
          </p:nvPr>
        </p:nvSpPr>
        <p:spPr>
          <a:xfrm>
            <a:off x="7812298" y="1013424"/>
            <a:ext cx="2230404" cy="4839324"/>
          </a:xfrm>
          <a:prstGeom prst="roundRect">
            <a:avLst>
              <a:gd fmla="val 14137" name="adj"/>
            </a:avLst>
          </a:prstGeom>
          <a:solidFill>
            <a:schemeClr val="lt1"/>
          </a:solidFill>
          <a:ln>
            <a:noFill/>
          </a:ln>
        </p:spPr>
      </p:sp>
      <p:pic>
        <p:nvPicPr>
          <p:cNvPr id="214" name="Google Shape;214;p45"/>
          <p:cNvPicPr preferRelativeResize="0"/>
          <p:nvPr/>
        </p:nvPicPr>
        <p:blipFill rotWithShape="1">
          <a:blip r:embed="rId4">
            <a:alphaModFix/>
          </a:blip>
          <a:srcRect b="0" l="0" r="0" t="0"/>
          <a:stretch/>
        </p:blipFill>
        <p:spPr>
          <a:xfrm>
            <a:off x="-3765689" y="-218534"/>
            <a:ext cx="16253345" cy="11187130"/>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9_PPTMON slide">
  <p:cSld name="19_PPTMON slide">
    <p:spTree>
      <p:nvGrpSpPr>
        <p:cNvPr id="215" name="Shape 215"/>
        <p:cNvGrpSpPr/>
        <p:nvPr/>
      </p:nvGrpSpPr>
      <p:grpSpPr>
        <a:xfrm>
          <a:off x="0" y="0"/>
          <a:ext cx="0" cy="0"/>
          <a:chOff x="0" y="0"/>
          <a:chExt cx="0" cy="0"/>
        </a:xfrm>
      </p:grpSpPr>
      <p:sp>
        <p:nvSpPr>
          <p:cNvPr id="216" name="Google Shape;216;p46"/>
          <p:cNvSpPr/>
          <p:nvPr/>
        </p:nvSpPr>
        <p:spPr>
          <a:xfrm>
            <a:off x="269400" y="270000"/>
            <a:ext cx="11653200" cy="6318000"/>
          </a:xfrm>
          <a:prstGeom prst="roundRect">
            <a:avLst>
              <a:gd fmla="val 4420" name="adj"/>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400"/>
              <a:buFont typeface="Poppins Light"/>
              <a:buNone/>
            </a:pPr>
            <a:r>
              <a:t/>
            </a:r>
            <a:endParaRPr b="1" i="0" sz="1400" u="none" cap="none" strike="noStrike">
              <a:solidFill>
                <a:srgbClr val="5747E1"/>
              </a:solidFill>
              <a:latin typeface="Poppins Light"/>
              <a:ea typeface="Poppins Light"/>
              <a:cs typeface="Poppins Light"/>
              <a:sym typeface="Poppins Light"/>
            </a:endParaRPr>
          </a:p>
        </p:txBody>
      </p:sp>
      <p:pic>
        <p:nvPicPr>
          <p:cNvPr id="217" name="Google Shape;217;p46"/>
          <p:cNvPicPr preferRelativeResize="0"/>
          <p:nvPr/>
        </p:nvPicPr>
        <p:blipFill rotWithShape="1">
          <a:blip r:embed="rId2">
            <a:alphaModFix/>
          </a:blip>
          <a:srcRect b="0" l="0" r="0" t="0"/>
          <a:stretch/>
        </p:blipFill>
        <p:spPr>
          <a:xfrm>
            <a:off x="116114" y="5635790"/>
            <a:ext cx="1117600" cy="1117600"/>
          </a:xfrm>
          <a:prstGeom prst="rect">
            <a:avLst/>
          </a:prstGeom>
          <a:noFill/>
          <a:ln>
            <a:noFill/>
          </a:ln>
        </p:spPr>
      </p:pic>
      <p:pic>
        <p:nvPicPr>
          <p:cNvPr id="218" name="Google Shape;218;p46"/>
          <p:cNvPicPr preferRelativeResize="0"/>
          <p:nvPr/>
        </p:nvPicPr>
        <p:blipFill rotWithShape="1">
          <a:blip r:embed="rId3">
            <a:alphaModFix/>
          </a:blip>
          <a:srcRect b="0" l="0" r="0" t="0"/>
          <a:stretch/>
        </p:blipFill>
        <p:spPr>
          <a:xfrm rot="2256600">
            <a:off x="10866115" y="5025473"/>
            <a:ext cx="1100026" cy="1900237"/>
          </a:xfrm>
          <a:prstGeom prst="rect">
            <a:avLst/>
          </a:prstGeom>
          <a:noFill/>
          <a:ln>
            <a:noFill/>
          </a:ln>
        </p:spPr>
      </p:pic>
      <p:sp>
        <p:nvSpPr>
          <p:cNvPr id="219" name="Google Shape;219;p46"/>
          <p:cNvSpPr/>
          <p:nvPr>
            <p:ph idx="2" type="pic"/>
          </p:nvPr>
        </p:nvSpPr>
        <p:spPr>
          <a:xfrm>
            <a:off x="6937544" y="986200"/>
            <a:ext cx="3649776" cy="4868128"/>
          </a:xfrm>
          <a:prstGeom prst="roundRect">
            <a:avLst>
              <a:gd fmla="val 1370" name="adj"/>
            </a:avLst>
          </a:prstGeom>
          <a:solidFill>
            <a:schemeClr val="lt1"/>
          </a:solidFill>
          <a:ln>
            <a:noFill/>
          </a:ln>
        </p:spPr>
      </p:sp>
      <p:pic>
        <p:nvPicPr>
          <p:cNvPr id="220" name="Google Shape;220;p46"/>
          <p:cNvPicPr preferRelativeResize="0"/>
          <p:nvPr/>
        </p:nvPicPr>
        <p:blipFill rotWithShape="1">
          <a:blip r:embed="rId4">
            <a:alphaModFix/>
          </a:blip>
          <a:srcRect b="0" l="0" r="0" t="0"/>
          <a:stretch/>
        </p:blipFill>
        <p:spPr>
          <a:xfrm>
            <a:off x="-3765689" y="-218534"/>
            <a:ext cx="16253345" cy="11187130"/>
          </a:xfrm>
          <a:prstGeom prst="rect">
            <a:avLst/>
          </a:prstGeom>
          <a:noFill/>
          <a:ln>
            <a:noFill/>
          </a:ln>
        </p:spPr>
      </p:pic>
      <p:pic>
        <p:nvPicPr>
          <p:cNvPr id="221" name="Google Shape;221;p46"/>
          <p:cNvPicPr preferRelativeResize="0"/>
          <p:nvPr/>
        </p:nvPicPr>
        <p:blipFill rotWithShape="1">
          <a:blip r:embed="rId5">
            <a:alphaModFix/>
          </a:blip>
          <a:srcRect b="0" l="0" r="0" t="0"/>
          <a:stretch/>
        </p:blipFill>
        <p:spPr>
          <a:xfrm>
            <a:off x="11263362" y="6039676"/>
            <a:ext cx="4694327" cy="1249788"/>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_PPTMON slide">
  <p:cSld name="20_PPTMON slide">
    <p:bg>
      <p:bgPr>
        <a:solidFill>
          <a:srgbClr val="6BCE95"/>
        </a:solidFill>
      </p:bgPr>
    </p:bg>
    <p:spTree>
      <p:nvGrpSpPr>
        <p:cNvPr id="222" name="Shape 222"/>
        <p:cNvGrpSpPr/>
        <p:nvPr/>
      </p:nvGrpSpPr>
      <p:grpSpPr>
        <a:xfrm>
          <a:off x="0" y="0"/>
          <a:ext cx="0" cy="0"/>
          <a:chOff x="0" y="0"/>
          <a:chExt cx="0" cy="0"/>
        </a:xfrm>
      </p:grpSpPr>
      <p:sp>
        <p:nvSpPr>
          <p:cNvPr id="223" name="Google Shape;223;p47"/>
          <p:cNvSpPr/>
          <p:nvPr/>
        </p:nvSpPr>
        <p:spPr>
          <a:xfrm>
            <a:off x="269400" y="270000"/>
            <a:ext cx="11653200" cy="6318000"/>
          </a:xfrm>
          <a:prstGeom prst="roundRect">
            <a:avLst>
              <a:gd fmla="val 4420" name="adj"/>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400"/>
              <a:buFont typeface="Poppins Light"/>
              <a:buNone/>
            </a:pPr>
            <a:r>
              <a:t/>
            </a:r>
            <a:endParaRPr b="1" i="0" sz="1400" u="none" cap="none" strike="noStrike">
              <a:solidFill>
                <a:srgbClr val="5747E1"/>
              </a:solidFill>
              <a:latin typeface="Poppins Light"/>
              <a:ea typeface="Poppins Light"/>
              <a:cs typeface="Poppins Light"/>
              <a:sym typeface="Poppins Light"/>
            </a:endParaRPr>
          </a:p>
        </p:txBody>
      </p:sp>
      <p:pic>
        <p:nvPicPr>
          <p:cNvPr id="224" name="Google Shape;224;p47"/>
          <p:cNvPicPr preferRelativeResize="0"/>
          <p:nvPr/>
        </p:nvPicPr>
        <p:blipFill rotWithShape="1">
          <a:blip r:embed="rId2">
            <a:alphaModFix/>
          </a:blip>
          <a:srcRect b="0" l="0" r="0" t="0"/>
          <a:stretch/>
        </p:blipFill>
        <p:spPr>
          <a:xfrm>
            <a:off x="101601" y="72573"/>
            <a:ext cx="1315832" cy="1364342"/>
          </a:xfrm>
          <a:prstGeom prst="rect">
            <a:avLst/>
          </a:prstGeom>
          <a:noFill/>
          <a:ln>
            <a:noFill/>
          </a:ln>
        </p:spPr>
      </p:pic>
      <p:pic>
        <p:nvPicPr>
          <p:cNvPr id="225" name="Google Shape;225;p47"/>
          <p:cNvPicPr preferRelativeResize="0"/>
          <p:nvPr/>
        </p:nvPicPr>
        <p:blipFill rotWithShape="1">
          <a:blip r:embed="rId3">
            <a:alphaModFix/>
          </a:blip>
          <a:srcRect b="0" l="0" r="0" t="0"/>
          <a:stretch/>
        </p:blipFill>
        <p:spPr>
          <a:xfrm>
            <a:off x="10952164" y="5631543"/>
            <a:ext cx="1081314" cy="1081314"/>
          </a:xfrm>
          <a:prstGeom prst="rect">
            <a:avLst/>
          </a:prstGeom>
          <a:noFill/>
          <a:ln>
            <a:noFill/>
          </a:ln>
        </p:spPr>
      </p:pic>
      <p:sp>
        <p:nvSpPr>
          <p:cNvPr id="226" name="Google Shape;226;p47"/>
          <p:cNvSpPr/>
          <p:nvPr>
            <p:ph idx="2" type="pic"/>
          </p:nvPr>
        </p:nvSpPr>
        <p:spPr>
          <a:xfrm>
            <a:off x="5240532" y="1325444"/>
            <a:ext cx="5209432" cy="3222744"/>
          </a:xfrm>
          <a:prstGeom prst="rect">
            <a:avLst/>
          </a:prstGeom>
          <a:solidFill>
            <a:schemeClr val="lt1"/>
          </a:solidFill>
          <a:ln>
            <a:noFill/>
          </a:ln>
        </p:spPr>
      </p:sp>
      <p:pic>
        <p:nvPicPr>
          <p:cNvPr id="227" name="Google Shape;227;p47"/>
          <p:cNvPicPr preferRelativeResize="0"/>
          <p:nvPr/>
        </p:nvPicPr>
        <p:blipFill rotWithShape="1">
          <a:blip r:embed="rId4">
            <a:alphaModFix/>
          </a:blip>
          <a:srcRect b="0" l="0" r="0" t="0"/>
          <a:stretch/>
        </p:blipFill>
        <p:spPr>
          <a:xfrm>
            <a:off x="-3765689" y="-218534"/>
            <a:ext cx="16253345" cy="11187130"/>
          </a:xfrm>
          <a:prstGeom prst="rect">
            <a:avLst/>
          </a:prstGeom>
          <a:noFill/>
          <a:ln>
            <a:noFill/>
          </a:ln>
        </p:spPr>
      </p:pic>
      <p:pic>
        <p:nvPicPr>
          <p:cNvPr id="228" name="Google Shape;228;p47"/>
          <p:cNvPicPr preferRelativeResize="0"/>
          <p:nvPr/>
        </p:nvPicPr>
        <p:blipFill rotWithShape="1">
          <a:blip r:embed="rId5">
            <a:alphaModFix/>
          </a:blip>
          <a:srcRect b="0" l="0" r="0" t="0"/>
          <a:stretch/>
        </p:blipFill>
        <p:spPr>
          <a:xfrm>
            <a:off x="11263362" y="6039676"/>
            <a:ext cx="4694327" cy="1249788"/>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PTMON slide">
  <p:cSld name="PPTMON slide">
    <p:spTree>
      <p:nvGrpSpPr>
        <p:cNvPr id="229" name="Shape 229"/>
        <p:cNvGrpSpPr/>
        <p:nvPr/>
      </p:nvGrpSpPr>
      <p:grpSpPr>
        <a:xfrm>
          <a:off x="0" y="0"/>
          <a:ext cx="0" cy="0"/>
          <a:chOff x="0" y="0"/>
          <a:chExt cx="0" cy="0"/>
        </a:xfrm>
      </p:grpSpPr>
      <p:pic>
        <p:nvPicPr>
          <p:cNvPr id="230" name="Google Shape;230;p48"/>
          <p:cNvPicPr preferRelativeResize="0"/>
          <p:nvPr/>
        </p:nvPicPr>
        <p:blipFill rotWithShape="1">
          <a:blip r:embed="rId2">
            <a:alphaModFix/>
          </a:blip>
          <a:srcRect b="0" l="0" r="0" t="0"/>
          <a:stretch/>
        </p:blipFill>
        <p:spPr>
          <a:xfrm>
            <a:off x="-3765689" y="-218534"/>
            <a:ext cx="16253345" cy="11187130"/>
          </a:xfrm>
          <a:prstGeom prst="rect">
            <a:avLst/>
          </a:prstGeom>
          <a:noFill/>
          <a:ln>
            <a:noFill/>
          </a:ln>
        </p:spPr>
      </p:pic>
      <p:pic>
        <p:nvPicPr>
          <p:cNvPr id="231" name="Google Shape;231;p48"/>
          <p:cNvPicPr preferRelativeResize="0"/>
          <p:nvPr/>
        </p:nvPicPr>
        <p:blipFill rotWithShape="1">
          <a:blip r:embed="rId3">
            <a:alphaModFix/>
          </a:blip>
          <a:srcRect b="0" l="0" r="0" t="0"/>
          <a:stretch/>
        </p:blipFill>
        <p:spPr>
          <a:xfrm>
            <a:off x="11263362" y="6039676"/>
            <a:ext cx="4694327" cy="1249788"/>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PTMON custom" showMasterSp="0">
  <p:cSld name="PPTMON custom">
    <p:spTree>
      <p:nvGrpSpPr>
        <p:cNvPr id="232" name="Shape 232"/>
        <p:cNvGrpSpPr/>
        <p:nvPr/>
      </p:nvGrpSpPr>
      <p:grpSpPr>
        <a:xfrm>
          <a:off x="0" y="0"/>
          <a:ext cx="0" cy="0"/>
          <a:chOff x="0" y="0"/>
          <a:chExt cx="0" cy="0"/>
        </a:xfrm>
      </p:grpSpPr>
      <p:pic>
        <p:nvPicPr>
          <p:cNvPr id="233" name="Google Shape;233;p49"/>
          <p:cNvPicPr preferRelativeResize="0"/>
          <p:nvPr/>
        </p:nvPicPr>
        <p:blipFill rotWithShape="1">
          <a:blip r:embed="rId2">
            <a:alphaModFix/>
          </a:blip>
          <a:srcRect b="0" l="0" r="0" t="0"/>
          <a:stretch/>
        </p:blipFill>
        <p:spPr>
          <a:xfrm>
            <a:off x="-3765689" y="-218534"/>
            <a:ext cx="16253345" cy="11187130"/>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PPTMON slide">
  <p:cSld name="3_PPTMON slide">
    <p:bg>
      <p:bgPr>
        <a:solidFill>
          <a:srgbClr val="FFBC38"/>
        </a:solidFill>
      </p:bgPr>
    </p:bg>
    <p:spTree>
      <p:nvGrpSpPr>
        <p:cNvPr id="46" name="Shape 46"/>
        <p:cNvGrpSpPr/>
        <p:nvPr/>
      </p:nvGrpSpPr>
      <p:grpSpPr>
        <a:xfrm>
          <a:off x="0" y="0"/>
          <a:ext cx="0" cy="0"/>
          <a:chOff x="0" y="0"/>
          <a:chExt cx="0" cy="0"/>
        </a:xfrm>
      </p:grpSpPr>
      <p:sp>
        <p:nvSpPr>
          <p:cNvPr id="47" name="Google Shape;47;p18"/>
          <p:cNvSpPr/>
          <p:nvPr/>
        </p:nvSpPr>
        <p:spPr>
          <a:xfrm>
            <a:off x="269400" y="270000"/>
            <a:ext cx="11653200" cy="6318000"/>
          </a:xfrm>
          <a:prstGeom prst="roundRect">
            <a:avLst>
              <a:gd fmla="val 4420" name="adj"/>
            </a:avLst>
          </a:prstGeom>
          <a:solidFill>
            <a:srgbClr val="FFF5A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400"/>
              <a:buFont typeface="Poppins Light"/>
              <a:buNone/>
            </a:pPr>
            <a:r>
              <a:t/>
            </a:r>
            <a:endParaRPr b="1" i="0" sz="1400" u="none" cap="none" strike="noStrike">
              <a:solidFill>
                <a:srgbClr val="5747E1"/>
              </a:solidFill>
              <a:latin typeface="Poppins Light"/>
              <a:ea typeface="Poppins Light"/>
              <a:cs typeface="Poppins Light"/>
              <a:sym typeface="Poppins Light"/>
            </a:endParaRPr>
          </a:p>
        </p:txBody>
      </p:sp>
      <p:pic>
        <p:nvPicPr>
          <p:cNvPr id="48" name="Google Shape;48;p18"/>
          <p:cNvPicPr preferRelativeResize="0"/>
          <p:nvPr/>
        </p:nvPicPr>
        <p:blipFill rotWithShape="1">
          <a:blip r:embed="rId2">
            <a:alphaModFix/>
          </a:blip>
          <a:srcRect b="0" l="0" r="19038" t="0"/>
          <a:stretch/>
        </p:blipFill>
        <p:spPr>
          <a:xfrm>
            <a:off x="10112561" y="154468"/>
            <a:ext cx="2079440" cy="967968"/>
          </a:xfrm>
          <a:prstGeom prst="rect">
            <a:avLst/>
          </a:prstGeom>
          <a:noFill/>
          <a:ln>
            <a:noFill/>
          </a:ln>
        </p:spPr>
      </p:pic>
      <p:pic>
        <p:nvPicPr>
          <p:cNvPr id="49" name="Google Shape;49;p18"/>
          <p:cNvPicPr preferRelativeResize="0"/>
          <p:nvPr/>
        </p:nvPicPr>
        <p:blipFill rotWithShape="1">
          <a:blip r:embed="rId3">
            <a:alphaModFix/>
          </a:blip>
          <a:srcRect b="0" l="13975" r="0" t="0"/>
          <a:stretch/>
        </p:blipFill>
        <p:spPr>
          <a:xfrm>
            <a:off x="0" y="0"/>
            <a:ext cx="1357162" cy="1198682"/>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PPTMON slide">
  <p:cSld name="1_PPTMON slide">
    <p:spTree>
      <p:nvGrpSpPr>
        <p:cNvPr id="50" name="Shape 50"/>
        <p:cNvGrpSpPr/>
        <p:nvPr/>
      </p:nvGrpSpPr>
      <p:grpSpPr>
        <a:xfrm>
          <a:off x="0" y="0"/>
          <a:ext cx="0" cy="0"/>
          <a:chOff x="0" y="0"/>
          <a:chExt cx="0" cy="0"/>
        </a:xfrm>
      </p:grpSpPr>
      <p:sp>
        <p:nvSpPr>
          <p:cNvPr id="51" name="Google Shape;51;p19"/>
          <p:cNvSpPr/>
          <p:nvPr/>
        </p:nvSpPr>
        <p:spPr>
          <a:xfrm>
            <a:off x="269400" y="270000"/>
            <a:ext cx="11653200" cy="6318000"/>
          </a:xfrm>
          <a:prstGeom prst="roundRect">
            <a:avLst>
              <a:gd fmla="val 4420" name="adj"/>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400"/>
              <a:buFont typeface="Poppins Light"/>
              <a:buNone/>
            </a:pPr>
            <a:r>
              <a:t/>
            </a:r>
            <a:endParaRPr b="1" i="0" sz="1400" u="none" cap="none" strike="noStrike">
              <a:solidFill>
                <a:srgbClr val="5747E1"/>
              </a:solidFill>
              <a:latin typeface="Poppins Light"/>
              <a:ea typeface="Poppins Light"/>
              <a:cs typeface="Poppins Light"/>
              <a:sym typeface="Poppins Light"/>
            </a:endParaRPr>
          </a:p>
        </p:txBody>
      </p:sp>
      <p:pic>
        <p:nvPicPr>
          <p:cNvPr id="52" name="Google Shape;52;p19"/>
          <p:cNvPicPr preferRelativeResize="0"/>
          <p:nvPr/>
        </p:nvPicPr>
        <p:blipFill rotWithShape="1">
          <a:blip r:embed="rId2">
            <a:alphaModFix/>
          </a:blip>
          <a:srcRect b="0" l="0" r="0" t="0"/>
          <a:stretch/>
        </p:blipFill>
        <p:spPr>
          <a:xfrm>
            <a:off x="72572" y="89334"/>
            <a:ext cx="1262743" cy="1262743"/>
          </a:xfrm>
          <a:prstGeom prst="rect">
            <a:avLst/>
          </a:prstGeom>
          <a:noFill/>
          <a:ln>
            <a:noFill/>
          </a:ln>
        </p:spPr>
      </p:pic>
      <p:pic>
        <p:nvPicPr>
          <p:cNvPr id="53" name="Google Shape;53;p19"/>
          <p:cNvPicPr preferRelativeResize="0"/>
          <p:nvPr/>
        </p:nvPicPr>
        <p:blipFill rotWithShape="1">
          <a:blip r:embed="rId3">
            <a:alphaModFix/>
          </a:blip>
          <a:srcRect b="0" l="0" r="0" t="0"/>
          <a:stretch/>
        </p:blipFill>
        <p:spPr>
          <a:xfrm>
            <a:off x="10650483" y="5380437"/>
            <a:ext cx="1388229" cy="1388229"/>
          </a:xfrm>
          <a:prstGeom prst="rect">
            <a:avLst/>
          </a:prstGeom>
          <a:noFill/>
          <a:ln>
            <a:noFill/>
          </a:ln>
        </p:spPr>
      </p:pic>
      <p:pic>
        <p:nvPicPr>
          <p:cNvPr id="54" name="Google Shape;54;p19"/>
          <p:cNvPicPr preferRelativeResize="0"/>
          <p:nvPr/>
        </p:nvPicPr>
        <p:blipFill rotWithShape="1">
          <a:blip r:embed="rId4">
            <a:alphaModFix/>
          </a:blip>
          <a:srcRect b="0" l="0" r="0" t="0"/>
          <a:stretch/>
        </p:blipFill>
        <p:spPr>
          <a:xfrm>
            <a:off x="-3765689" y="-218534"/>
            <a:ext cx="16253345" cy="11187130"/>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PPTMON slide">
  <p:cSld name="15_PPTMON slide">
    <p:bg>
      <p:bgPr>
        <a:solidFill>
          <a:srgbClr val="FFBC38"/>
        </a:solidFill>
      </p:bgPr>
    </p:bg>
    <p:spTree>
      <p:nvGrpSpPr>
        <p:cNvPr id="55" name="Shape 55"/>
        <p:cNvGrpSpPr/>
        <p:nvPr/>
      </p:nvGrpSpPr>
      <p:grpSpPr>
        <a:xfrm>
          <a:off x="0" y="0"/>
          <a:ext cx="0" cy="0"/>
          <a:chOff x="0" y="0"/>
          <a:chExt cx="0" cy="0"/>
        </a:xfrm>
      </p:grpSpPr>
      <p:sp>
        <p:nvSpPr>
          <p:cNvPr id="56" name="Google Shape;56;p20"/>
          <p:cNvSpPr/>
          <p:nvPr/>
        </p:nvSpPr>
        <p:spPr>
          <a:xfrm>
            <a:off x="269400" y="270000"/>
            <a:ext cx="11653200" cy="6318000"/>
          </a:xfrm>
          <a:prstGeom prst="roundRect">
            <a:avLst>
              <a:gd fmla="val 4420" name="adj"/>
            </a:avLst>
          </a:prstGeom>
          <a:solidFill>
            <a:srgbClr val="FFF5A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400"/>
              <a:buFont typeface="Poppins Light"/>
              <a:buNone/>
            </a:pPr>
            <a:r>
              <a:t/>
            </a:r>
            <a:endParaRPr b="1" i="0" sz="1400" u="none" cap="none" strike="noStrike">
              <a:solidFill>
                <a:srgbClr val="5747E1"/>
              </a:solidFill>
              <a:latin typeface="Poppins Light"/>
              <a:ea typeface="Poppins Light"/>
              <a:cs typeface="Poppins Light"/>
              <a:sym typeface="Poppins Light"/>
            </a:endParaRPr>
          </a:p>
        </p:txBody>
      </p:sp>
      <p:sp>
        <p:nvSpPr>
          <p:cNvPr id="57" name="Google Shape;57;p20"/>
          <p:cNvSpPr/>
          <p:nvPr>
            <p:ph idx="2" type="pic"/>
          </p:nvPr>
        </p:nvSpPr>
        <p:spPr>
          <a:xfrm>
            <a:off x="978136" y="1673692"/>
            <a:ext cx="4857162" cy="2247122"/>
          </a:xfrm>
          <a:prstGeom prst="rect">
            <a:avLst/>
          </a:prstGeom>
          <a:solidFill>
            <a:srgbClr val="F2F2F2"/>
          </a:solidFill>
          <a:ln>
            <a:noFill/>
          </a:ln>
        </p:spPr>
      </p:sp>
      <p:sp>
        <p:nvSpPr>
          <p:cNvPr id="58" name="Google Shape;58;p20"/>
          <p:cNvSpPr/>
          <p:nvPr>
            <p:ph idx="3" type="pic"/>
          </p:nvPr>
        </p:nvSpPr>
        <p:spPr>
          <a:xfrm>
            <a:off x="6356699" y="1673692"/>
            <a:ext cx="4857162" cy="2247122"/>
          </a:xfrm>
          <a:prstGeom prst="rect">
            <a:avLst/>
          </a:prstGeom>
          <a:solidFill>
            <a:srgbClr val="F2F2F2"/>
          </a:solidFill>
          <a:ln>
            <a:noFill/>
          </a:ln>
        </p:spPr>
      </p:sp>
      <p:pic>
        <p:nvPicPr>
          <p:cNvPr id="59" name="Google Shape;59;p20"/>
          <p:cNvPicPr preferRelativeResize="0"/>
          <p:nvPr/>
        </p:nvPicPr>
        <p:blipFill rotWithShape="1">
          <a:blip r:embed="rId2">
            <a:alphaModFix/>
          </a:blip>
          <a:srcRect b="0" l="0" r="16040" t="0"/>
          <a:stretch/>
        </p:blipFill>
        <p:spPr>
          <a:xfrm>
            <a:off x="10035559" y="144316"/>
            <a:ext cx="2156441" cy="967968"/>
          </a:xfrm>
          <a:prstGeom prst="rect">
            <a:avLst/>
          </a:prstGeom>
          <a:noFill/>
          <a:ln>
            <a:noFill/>
          </a:ln>
        </p:spPr>
      </p:pic>
      <p:pic>
        <p:nvPicPr>
          <p:cNvPr id="60" name="Google Shape;60;p20"/>
          <p:cNvPicPr preferRelativeResize="0"/>
          <p:nvPr/>
        </p:nvPicPr>
        <p:blipFill rotWithShape="1">
          <a:blip r:embed="rId3">
            <a:alphaModFix/>
          </a:blip>
          <a:srcRect b="0" l="7003" r="0" t="0"/>
          <a:stretch/>
        </p:blipFill>
        <p:spPr>
          <a:xfrm>
            <a:off x="0" y="58831"/>
            <a:ext cx="1394034" cy="1138938"/>
          </a:xfrm>
          <a:prstGeom prst="rect">
            <a:avLst/>
          </a:prstGeom>
          <a:noFill/>
          <a:ln>
            <a:noFill/>
          </a:ln>
        </p:spPr>
      </p:pic>
      <p:pic>
        <p:nvPicPr>
          <p:cNvPr id="61" name="Google Shape;61;p20"/>
          <p:cNvPicPr preferRelativeResize="0"/>
          <p:nvPr/>
        </p:nvPicPr>
        <p:blipFill rotWithShape="1">
          <a:blip r:embed="rId4">
            <a:alphaModFix/>
          </a:blip>
          <a:srcRect b="0" l="0" r="0" t="0"/>
          <a:stretch/>
        </p:blipFill>
        <p:spPr>
          <a:xfrm>
            <a:off x="-3765689" y="-218534"/>
            <a:ext cx="16253345" cy="11187130"/>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PPTMON slide">
  <p:cSld name="6_PPTMON slide">
    <p:bg>
      <p:bgPr>
        <a:solidFill>
          <a:srgbClr val="D7A5D7"/>
        </a:solidFill>
      </p:bgPr>
    </p:bg>
    <p:spTree>
      <p:nvGrpSpPr>
        <p:cNvPr id="62" name="Shape 62"/>
        <p:cNvGrpSpPr/>
        <p:nvPr/>
      </p:nvGrpSpPr>
      <p:grpSpPr>
        <a:xfrm>
          <a:off x="0" y="0"/>
          <a:ext cx="0" cy="0"/>
          <a:chOff x="0" y="0"/>
          <a:chExt cx="0" cy="0"/>
        </a:xfrm>
      </p:grpSpPr>
      <p:sp>
        <p:nvSpPr>
          <p:cNvPr id="63" name="Google Shape;63;p21"/>
          <p:cNvSpPr/>
          <p:nvPr/>
        </p:nvSpPr>
        <p:spPr>
          <a:xfrm>
            <a:off x="269400" y="270000"/>
            <a:ext cx="11653200" cy="6318000"/>
          </a:xfrm>
          <a:prstGeom prst="roundRect">
            <a:avLst>
              <a:gd fmla="val 4420" name="adj"/>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400"/>
              <a:buFont typeface="Poppins Light"/>
              <a:buNone/>
            </a:pPr>
            <a:r>
              <a:t/>
            </a:r>
            <a:endParaRPr b="1" i="0" sz="1400" u="none" cap="none" strike="noStrike">
              <a:solidFill>
                <a:srgbClr val="5747E1"/>
              </a:solidFill>
              <a:latin typeface="Poppins Light"/>
              <a:ea typeface="Poppins Light"/>
              <a:cs typeface="Poppins Light"/>
              <a:sym typeface="Poppins Light"/>
            </a:endParaRPr>
          </a:p>
        </p:txBody>
      </p:sp>
      <p:pic>
        <p:nvPicPr>
          <p:cNvPr id="64" name="Google Shape;64;p21"/>
          <p:cNvPicPr preferRelativeResize="0"/>
          <p:nvPr/>
        </p:nvPicPr>
        <p:blipFill rotWithShape="1">
          <a:blip r:embed="rId2">
            <a:alphaModFix/>
          </a:blip>
          <a:srcRect b="0" l="0" r="0" t="0"/>
          <a:stretch/>
        </p:blipFill>
        <p:spPr>
          <a:xfrm>
            <a:off x="87084" y="5641048"/>
            <a:ext cx="1654629" cy="1129868"/>
          </a:xfrm>
          <a:prstGeom prst="rect">
            <a:avLst/>
          </a:prstGeom>
          <a:noFill/>
          <a:ln>
            <a:noFill/>
          </a:ln>
        </p:spPr>
      </p:pic>
      <p:pic>
        <p:nvPicPr>
          <p:cNvPr id="65" name="Google Shape;65;p21"/>
          <p:cNvPicPr preferRelativeResize="0"/>
          <p:nvPr/>
        </p:nvPicPr>
        <p:blipFill rotWithShape="1">
          <a:blip r:embed="rId3">
            <a:alphaModFix/>
          </a:blip>
          <a:srcRect b="0" l="0" r="0" t="0"/>
          <a:stretch/>
        </p:blipFill>
        <p:spPr>
          <a:xfrm>
            <a:off x="10935627" y="164641"/>
            <a:ext cx="1146629" cy="1281946"/>
          </a:xfrm>
          <a:prstGeom prst="rect">
            <a:avLst/>
          </a:prstGeom>
          <a:noFill/>
          <a:ln>
            <a:noFill/>
          </a:ln>
        </p:spPr>
      </p:pic>
      <p:pic>
        <p:nvPicPr>
          <p:cNvPr id="66" name="Google Shape;66;p21"/>
          <p:cNvPicPr preferRelativeResize="0"/>
          <p:nvPr/>
        </p:nvPicPr>
        <p:blipFill rotWithShape="1">
          <a:blip r:embed="rId4">
            <a:alphaModFix/>
          </a:blip>
          <a:srcRect b="0" l="0" r="0" t="0"/>
          <a:stretch/>
        </p:blipFill>
        <p:spPr>
          <a:xfrm>
            <a:off x="-3765689" y="-218534"/>
            <a:ext cx="16253345" cy="11187130"/>
          </a:xfrm>
          <a:prstGeom prst="rect">
            <a:avLst/>
          </a:prstGeom>
          <a:noFill/>
          <a:ln>
            <a:noFill/>
          </a:ln>
        </p:spPr>
      </p:pic>
      <p:pic>
        <p:nvPicPr>
          <p:cNvPr id="67" name="Google Shape;67;p21"/>
          <p:cNvPicPr preferRelativeResize="0"/>
          <p:nvPr/>
        </p:nvPicPr>
        <p:blipFill rotWithShape="1">
          <a:blip r:embed="rId5">
            <a:alphaModFix/>
          </a:blip>
          <a:srcRect b="0" l="0" r="0" t="0"/>
          <a:stretch/>
        </p:blipFill>
        <p:spPr>
          <a:xfrm>
            <a:off x="11263362" y="6039676"/>
            <a:ext cx="4694327" cy="1249788"/>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PPTMON title">
  <p:cSld name="4_PPTMON title">
    <p:spTree>
      <p:nvGrpSpPr>
        <p:cNvPr id="68" name="Shape 68"/>
        <p:cNvGrpSpPr/>
        <p:nvPr/>
      </p:nvGrpSpPr>
      <p:grpSpPr>
        <a:xfrm>
          <a:off x="0" y="0"/>
          <a:ext cx="0" cy="0"/>
          <a:chOff x="0" y="0"/>
          <a:chExt cx="0" cy="0"/>
        </a:xfrm>
      </p:grpSpPr>
      <p:sp>
        <p:nvSpPr>
          <p:cNvPr id="69" name="Google Shape;69;p22"/>
          <p:cNvSpPr/>
          <p:nvPr/>
        </p:nvSpPr>
        <p:spPr>
          <a:xfrm>
            <a:off x="2565400" y="1003300"/>
            <a:ext cx="7061200" cy="4851400"/>
          </a:xfrm>
          <a:prstGeom prst="roundRect">
            <a:avLst>
              <a:gd fmla="val 5410" name="adj"/>
            </a:avLst>
          </a:prstGeom>
          <a:solidFill>
            <a:srgbClr val="FFBC3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400"/>
              <a:buFont typeface="Poppins Light"/>
              <a:buNone/>
            </a:pPr>
            <a:r>
              <a:t/>
            </a:r>
            <a:endParaRPr b="1" i="0" sz="1400" u="none" cap="none" strike="noStrike">
              <a:solidFill>
                <a:srgbClr val="5747E1"/>
              </a:solidFill>
              <a:latin typeface="Poppins Light"/>
              <a:ea typeface="Poppins Light"/>
              <a:cs typeface="Poppins Light"/>
              <a:sym typeface="Poppins Light"/>
            </a:endParaRPr>
          </a:p>
        </p:txBody>
      </p:sp>
      <p:sp>
        <p:nvSpPr>
          <p:cNvPr id="70" name="Google Shape;70;p22"/>
          <p:cNvSpPr/>
          <p:nvPr/>
        </p:nvSpPr>
        <p:spPr>
          <a:xfrm>
            <a:off x="11823700" y="1003300"/>
            <a:ext cx="368300" cy="4851400"/>
          </a:xfrm>
          <a:custGeom>
            <a:rect b="b" l="l" r="r" t="t"/>
            <a:pathLst>
              <a:path extrusionOk="0" h="4851400" w="3683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400"/>
              <a:buFont typeface="Poppins Light"/>
              <a:buNone/>
            </a:pPr>
            <a:r>
              <a:t/>
            </a:r>
            <a:endParaRPr b="1" i="0" sz="1400" u="none" cap="none" strike="noStrike">
              <a:solidFill>
                <a:srgbClr val="5747E1"/>
              </a:solidFill>
              <a:latin typeface="Poppins Light"/>
              <a:ea typeface="Poppins Light"/>
              <a:cs typeface="Poppins Light"/>
              <a:sym typeface="Poppins Light"/>
            </a:endParaRPr>
          </a:p>
        </p:txBody>
      </p:sp>
      <p:sp>
        <p:nvSpPr>
          <p:cNvPr id="71" name="Google Shape;71;p22"/>
          <p:cNvSpPr/>
          <p:nvPr/>
        </p:nvSpPr>
        <p:spPr>
          <a:xfrm flipH="1">
            <a:off x="0" y="1003300"/>
            <a:ext cx="368300" cy="4851400"/>
          </a:xfrm>
          <a:custGeom>
            <a:rect b="b" l="l" r="r" t="t"/>
            <a:pathLst>
              <a:path extrusionOk="0" h="4851400" w="3683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400"/>
              <a:buFont typeface="Poppins Light"/>
              <a:buNone/>
            </a:pPr>
            <a:r>
              <a:t/>
            </a:r>
            <a:endParaRPr b="1" i="0" sz="1400" u="none" cap="none" strike="noStrike">
              <a:solidFill>
                <a:srgbClr val="5747E1"/>
              </a:solidFill>
              <a:latin typeface="Poppins Light"/>
              <a:ea typeface="Poppins Light"/>
              <a:cs typeface="Poppins Light"/>
              <a:sym typeface="Poppins Light"/>
            </a:endParaRPr>
          </a:p>
        </p:txBody>
      </p:sp>
      <p:pic>
        <p:nvPicPr>
          <p:cNvPr id="72" name="Google Shape;72;p22"/>
          <p:cNvPicPr preferRelativeResize="0"/>
          <p:nvPr/>
        </p:nvPicPr>
        <p:blipFill rotWithShape="1">
          <a:blip r:embed="rId2">
            <a:alphaModFix/>
          </a:blip>
          <a:srcRect b="0" l="0" r="0" t="0"/>
          <a:stretch/>
        </p:blipFill>
        <p:spPr>
          <a:xfrm>
            <a:off x="548903" y="5049139"/>
            <a:ext cx="2359398" cy="1611122"/>
          </a:xfrm>
          <a:prstGeom prst="rect">
            <a:avLst/>
          </a:prstGeom>
          <a:noFill/>
          <a:ln>
            <a:noFill/>
          </a:ln>
        </p:spPr>
      </p:pic>
      <p:pic>
        <p:nvPicPr>
          <p:cNvPr id="73" name="Google Shape;73;p22"/>
          <p:cNvPicPr preferRelativeResize="0"/>
          <p:nvPr/>
        </p:nvPicPr>
        <p:blipFill rotWithShape="1">
          <a:blip r:embed="rId3">
            <a:alphaModFix/>
          </a:blip>
          <a:srcRect b="0" l="0" r="0" t="0"/>
          <a:stretch/>
        </p:blipFill>
        <p:spPr>
          <a:xfrm rot="1945303">
            <a:off x="694548" y="427710"/>
            <a:ext cx="597475" cy="1236156"/>
          </a:xfrm>
          <a:prstGeom prst="rect">
            <a:avLst/>
          </a:prstGeom>
          <a:noFill/>
          <a:ln>
            <a:noFill/>
          </a:ln>
        </p:spPr>
      </p:pic>
      <p:pic>
        <p:nvPicPr>
          <p:cNvPr id="74" name="Google Shape;74;p22"/>
          <p:cNvPicPr preferRelativeResize="0"/>
          <p:nvPr/>
        </p:nvPicPr>
        <p:blipFill rotWithShape="1">
          <a:blip r:embed="rId4">
            <a:alphaModFix/>
          </a:blip>
          <a:srcRect b="0" l="0" r="0" t="0"/>
          <a:stretch/>
        </p:blipFill>
        <p:spPr>
          <a:xfrm>
            <a:off x="9653432" y="82969"/>
            <a:ext cx="1699657" cy="1900238"/>
          </a:xfrm>
          <a:prstGeom prst="rect">
            <a:avLst/>
          </a:prstGeom>
          <a:noFill/>
          <a:ln>
            <a:noFill/>
          </a:ln>
        </p:spPr>
      </p:pic>
      <p:pic>
        <p:nvPicPr>
          <p:cNvPr id="75" name="Google Shape;75;p22"/>
          <p:cNvPicPr preferRelativeResize="0"/>
          <p:nvPr/>
        </p:nvPicPr>
        <p:blipFill rotWithShape="1">
          <a:blip r:embed="rId5">
            <a:alphaModFix/>
          </a:blip>
          <a:srcRect b="0" l="0" r="0" t="0"/>
          <a:stretch/>
        </p:blipFill>
        <p:spPr>
          <a:xfrm>
            <a:off x="2384797" y="345274"/>
            <a:ext cx="2303415" cy="868100"/>
          </a:xfrm>
          <a:prstGeom prst="rect">
            <a:avLst/>
          </a:prstGeom>
          <a:noFill/>
          <a:ln>
            <a:noFill/>
          </a:ln>
        </p:spPr>
      </p:pic>
      <p:pic>
        <p:nvPicPr>
          <p:cNvPr id="76" name="Google Shape;76;p22"/>
          <p:cNvPicPr preferRelativeResize="0"/>
          <p:nvPr/>
        </p:nvPicPr>
        <p:blipFill rotWithShape="1">
          <a:blip r:embed="rId6">
            <a:alphaModFix/>
          </a:blip>
          <a:srcRect b="0" l="0" r="0" t="0"/>
          <a:stretch/>
        </p:blipFill>
        <p:spPr>
          <a:xfrm rot="1460200">
            <a:off x="9503935" y="4068078"/>
            <a:ext cx="605008" cy="2160743"/>
          </a:xfrm>
          <a:prstGeom prst="rect">
            <a:avLst/>
          </a:prstGeom>
          <a:noFill/>
          <a:ln>
            <a:noFill/>
          </a:ln>
        </p:spPr>
      </p:pic>
      <p:pic>
        <p:nvPicPr>
          <p:cNvPr id="77" name="Google Shape;77;p22"/>
          <p:cNvPicPr preferRelativeResize="0"/>
          <p:nvPr/>
        </p:nvPicPr>
        <p:blipFill rotWithShape="1">
          <a:blip r:embed="rId7">
            <a:alphaModFix/>
          </a:blip>
          <a:srcRect b="0" l="0" r="0" t="0"/>
          <a:stretch/>
        </p:blipFill>
        <p:spPr>
          <a:xfrm>
            <a:off x="10528661" y="2241700"/>
            <a:ext cx="1558751" cy="1929678"/>
          </a:xfrm>
          <a:prstGeom prst="rect">
            <a:avLst/>
          </a:prstGeom>
          <a:noFill/>
          <a:ln>
            <a:noFill/>
          </a:ln>
        </p:spPr>
      </p:pic>
      <p:pic>
        <p:nvPicPr>
          <p:cNvPr id="78" name="Google Shape;78;p22"/>
          <p:cNvPicPr preferRelativeResize="0"/>
          <p:nvPr/>
        </p:nvPicPr>
        <p:blipFill rotWithShape="1">
          <a:blip r:embed="rId8">
            <a:alphaModFix/>
          </a:blip>
          <a:srcRect b="0" l="0" r="0" t="0"/>
          <a:stretch/>
        </p:blipFill>
        <p:spPr>
          <a:xfrm>
            <a:off x="9929101" y="5196228"/>
            <a:ext cx="1659293" cy="1316943"/>
          </a:xfrm>
          <a:prstGeom prst="rect">
            <a:avLst/>
          </a:prstGeom>
          <a:noFill/>
          <a:ln>
            <a:noFill/>
          </a:ln>
        </p:spPr>
      </p:pic>
      <p:pic>
        <p:nvPicPr>
          <p:cNvPr id="79" name="Google Shape;79;p22"/>
          <p:cNvPicPr preferRelativeResize="0"/>
          <p:nvPr/>
        </p:nvPicPr>
        <p:blipFill rotWithShape="1">
          <a:blip r:embed="rId9">
            <a:alphaModFix/>
          </a:blip>
          <a:srcRect b="0" l="0" r="0" t="0"/>
          <a:stretch/>
        </p:blipFill>
        <p:spPr>
          <a:xfrm>
            <a:off x="-3765689" y="-218534"/>
            <a:ext cx="16253345" cy="11187130"/>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PPTMON title">
  <p:cSld name="3_PPTMON title">
    <p:spTree>
      <p:nvGrpSpPr>
        <p:cNvPr id="80" name="Shape 80"/>
        <p:cNvGrpSpPr/>
        <p:nvPr/>
      </p:nvGrpSpPr>
      <p:grpSpPr>
        <a:xfrm>
          <a:off x="0" y="0"/>
          <a:ext cx="0" cy="0"/>
          <a:chOff x="0" y="0"/>
          <a:chExt cx="0" cy="0"/>
        </a:xfrm>
      </p:grpSpPr>
      <p:sp>
        <p:nvSpPr>
          <p:cNvPr id="81" name="Google Shape;81;p23"/>
          <p:cNvSpPr/>
          <p:nvPr/>
        </p:nvSpPr>
        <p:spPr>
          <a:xfrm>
            <a:off x="2565400" y="1003300"/>
            <a:ext cx="7061200" cy="4851400"/>
          </a:xfrm>
          <a:prstGeom prst="roundRect">
            <a:avLst>
              <a:gd fmla="val 5410" name="adj"/>
            </a:avLst>
          </a:prstGeom>
          <a:solidFill>
            <a:srgbClr val="FFBC3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400"/>
              <a:buFont typeface="Poppins Light"/>
              <a:buNone/>
            </a:pPr>
            <a:r>
              <a:t/>
            </a:r>
            <a:endParaRPr b="1" i="0" sz="1400" u="none" cap="none" strike="noStrike">
              <a:solidFill>
                <a:srgbClr val="5747E1"/>
              </a:solidFill>
              <a:latin typeface="Poppins Light"/>
              <a:ea typeface="Poppins Light"/>
              <a:cs typeface="Poppins Light"/>
              <a:sym typeface="Poppins Light"/>
            </a:endParaRPr>
          </a:p>
        </p:txBody>
      </p:sp>
      <p:sp>
        <p:nvSpPr>
          <p:cNvPr id="82" name="Google Shape;82;p23"/>
          <p:cNvSpPr/>
          <p:nvPr/>
        </p:nvSpPr>
        <p:spPr>
          <a:xfrm>
            <a:off x="11823700" y="1003300"/>
            <a:ext cx="368300" cy="4851400"/>
          </a:xfrm>
          <a:custGeom>
            <a:rect b="b" l="l" r="r" t="t"/>
            <a:pathLst>
              <a:path extrusionOk="0" h="4851400" w="3683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400"/>
              <a:buFont typeface="Poppins Light"/>
              <a:buNone/>
            </a:pPr>
            <a:r>
              <a:t/>
            </a:r>
            <a:endParaRPr b="1" i="0" sz="1400" u="none" cap="none" strike="noStrike">
              <a:solidFill>
                <a:srgbClr val="5747E1"/>
              </a:solidFill>
              <a:latin typeface="Poppins Light"/>
              <a:ea typeface="Poppins Light"/>
              <a:cs typeface="Poppins Light"/>
              <a:sym typeface="Poppins Light"/>
            </a:endParaRPr>
          </a:p>
        </p:txBody>
      </p:sp>
      <p:sp>
        <p:nvSpPr>
          <p:cNvPr id="83" name="Google Shape;83;p23"/>
          <p:cNvSpPr/>
          <p:nvPr/>
        </p:nvSpPr>
        <p:spPr>
          <a:xfrm flipH="1">
            <a:off x="0" y="1003300"/>
            <a:ext cx="368300" cy="4851400"/>
          </a:xfrm>
          <a:custGeom>
            <a:rect b="b" l="l" r="r" t="t"/>
            <a:pathLst>
              <a:path extrusionOk="0" h="4851400" w="3683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400"/>
              <a:buFont typeface="Poppins Light"/>
              <a:buNone/>
            </a:pPr>
            <a:r>
              <a:t/>
            </a:r>
            <a:endParaRPr b="1" i="0" sz="1400" u="none" cap="none" strike="noStrike">
              <a:solidFill>
                <a:srgbClr val="5747E1"/>
              </a:solidFill>
              <a:latin typeface="Poppins Light"/>
              <a:ea typeface="Poppins Light"/>
              <a:cs typeface="Poppins Light"/>
              <a:sym typeface="Poppins Light"/>
            </a:endParaRPr>
          </a:p>
        </p:txBody>
      </p:sp>
      <p:pic>
        <p:nvPicPr>
          <p:cNvPr id="84" name="Google Shape;84;p23"/>
          <p:cNvPicPr preferRelativeResize="0"/>
          <p:nvPr/>
        </p:nvPicPr>
        <p:blipFill rotWithShape="1">
          <a:blip r:embed="rId2">
            <a:alphaModFix/>
          </a:blip>
          <a:srcRect b="0" l="0" r="0" t="0"/>
          <a:stretch/>
        </p:blipFill>
        <p:spPr>
          <a:xfrm>
            <a:off x="548903" y="5049139"/>
            <a:ext cx="2359398" cy="1611122"/>
          </a:xfrm>
          <a:prstGeom prst="rect">
            <a:avLst/>
          </a:prstGeom>
          <a:noFill/>
          <a:ln>
            <a:noFill/>
          </a:ln>
        </p:spPr>
      </p:pic>
      <p:pic>
        <p:nvPicPr>
          <p:cNvPr id="85" name="Google Shape;85;p23"/>
          <p:cNvPicPr preferRelativeResize="0"/>
          <p:nvPr/>
        </p:nvPicPr>
        <p:blipFill rotWithShape="1">
          <a:blip r:embed="rId3">
            <a:alphaModFix/>
          </a:blip>
          <a:srcRect b="0" l="0" r="0" t="0"/>
          <a:stretch/>
        </p:blipFill>
        <p:spPr>
          <a:xfrm rot="1945303">
            <a:off x="694548" y="427710"/>
            <a:ext cx="597475" cy="1236156"/>
          </a:xfrm>
          <a:prstGeom prst="rect">
            <a:avLst/>
          </a:prstGeom>
          <a:noFill/>
          <a:ln>
            <a:noFill/>
          </a:ln>
        </p:spPr>
      </p:pic>
      <p:pic>
        <p:nvPicPr>
          <p:cNvPr id="86" name="Google Shape;86;p23"/>
          <p:cNvPicPr preferRelativeResize="0"/>
          <p:nvPr/>
        </p:nvPicPr>
        <p:blipFill rotWithShape="1">
          <a:blip r:embed="rId4">
            <a:alphaModFix/>
          </a:blip>
          <a:srcRect b="0" l="0" r="0" t="0"/>
          <a:stretch/>
        </p:blipFill>
        <p:spPr>
          <a:xfrm>
            <a:off x="9653432" y="82969"/>
            <a:ext cx="1699657" cy="1900238"/>
          </a:xfrm>
          <a:prstGeom prst="rect">
            <a:avLst/>
          </a:prstGeom>
          <a:noFill/>
          <a:ln>
            <a:noFill/>
          </a:ln>
        </p:spPr>
      </p:pic>
      <p:pic>
        <p:nvPicPr>
          <p:cNvPr id="87" name="Google Shape;87;p23"/>
          <p:cNvPicPr preferRelativeResize="0"/>
          <p:nvPr/>
        </p:nvPicPr>
        <p:blipFill rotWithShape="1">
          <a:blip r:embed="rId5">
            <a:alphaModFix/>
          </a:blip>
          <a:srcRect b="0" l="0" r="0" t="0"/>
          <a:stretch/>
        </p:blipFill>
        <p:spPr>
          <a:xfrm>
            <a:off x="2384797" y="345274"/>
            <a:ext cx="2303415" cy="868100"/>
          </a:xfrm>
          <a:prstGeom prst="rect">
            <a:avLst/>
          </a:prstGeom>
          <a:noFill/>
          <a:ln>
            <a:noFill/>
          </a:ln>
        </p:spPr>
      </p:pic>
      <p:pic>
        <p:nvPicPr>
          <p:cNvPr id="88" name="Google Shape;88;p23"/>
          <p:cNvPicPr preferRelativeResize="0"/>
          <p:nvPr/>
        </p:nvPicPr>
        <p:blipFill rotWithShape="1">
          <a:blip r:embed="rId6">
            <a:alphaModFix/>
          </a:blip>
          <a:srcRect b="0" l="0" r="0" t="0"/>
          <a:stretch/>
        </p:blipFill>
        <p:spPr>
          <a:xfrm rot="1460200">
            <a:off x="9503935" y="4068078"/>
            <a:ext cx="605008" cy="2160743"/>
          </a:xfrm>
          <a:prstGeom prst="rect">
            <a:avLst/>
          </a:prstGeom>
          <a:noFill/>
          <a:ln>
            <a:noFill/>
          </a:ln>
        </p:spPr>
      </p:pic>
      <p:pic>
        <p:nvPicPr>
          <p:cNvPr id="89" name="Google Shape;89;p23"/>
          <p:cNvPicPr preferRelativeResize="0"/>
          <p:nvPr/>
        </p:nvPicPr>
        <p:blipFill rotWithShape="1">
          <a:blip r:embed="rId7">
            <a:alphaModFix/>
          </a:blip>
          <a:srcRect b="0" l="0" r="0" t="0"/>
          <a:stretch/>
        </p:blipFill>
        <p:spPr>
          <a:xfrm>
            <a:off x="10528661" y="2241700"/>
            <a:ext cx="1558751" cy="1929678"/>
          </a:xfrm>
          <a:prstGeom prst="rect">
            <a:avLst/>
          </a:prstGeom>
          <a:noFill/>
          <a:ln>
            <a:noFill/>
          </a:ln>
        </p:spPr>
      </p:pic>
      <p:pic>
        <p:nvPicPr>
          <p:cNvPr id="90" name="Google Shape;90;p23"/>
          <p:cNvPicPr preferRelativeResize="0"/>
          <p:nvPr/>
        </p:nvPicPr>
        <p:blipFill rotWithShape="1">
          <a:blip r:embed="rId8">
            <a:alphaModFix/>
          </a:blip>
          <a:srcRect b="0" l="0" r="0" t="0"/>
          <a:stretch/>
        </p:blipFill>
        <p:spPr>
          <a:xfrm>
            <a:off x="9929101" y="5196228"/>
            <a:ext cx="1659293" cy="1316943"/>
          </a:xfrm>
          <a:prstGeom prst="rect">
            <a:avLst/>
          </a:prstGeom>
          <a:noFill/>
          <a:ln>
            <a:noFill/>
          </a:ln>
        </p:spPr>
      </p:pic>
      <p:pic>
        <p:nvPicPr>
          <p:cNvPr id="91" name="Google Shape;91;p23"/>
          <p:cNvPicPr preferRelativeResize="0"/>
          <p:nvPr/>
        </p:nvPicPr>
        <p:blipFill rotWithShape="1">
          <a:blip r:embed="rId9">
            <a:alphaModFix/>
          </a:blip>
          <a:srcRect b="0" l="0" r="0" t="0"/>
          <a:stretch/>
        </p:blipFill>
        <p:spPr>
          <a:xfrm>
            <a:off x="-3765689" y="-218534"/>
            <a:ext cx="16253345" cy="11187130"/>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35.xml"/><Relationship Id="rId20" Type="http://schemas.openxmlformats.org/officeDocument/2006/relationships/slideLayout" Target="../slideLayouts/slideLayout15.xml"/><Relationship Id="rId41" Type="http://schemas.openxmlformats.org/officeDocument/2006/relationships/theme" Target="../theme/theme1.xml"/><Relationship Id="rId22" Type="http://schemas.openxmlformats.org/officeDocument/2006/relationships/slideLayout" Target="../slideLayouts/slideLayout17.xml"/><Relationship Id="rId21" Type="http://schemas.openxmlformats.org/officeDocument/2006/relationships/slideLayout" Target="../slideLayouts/slideLayout16.xml"/><Relationship Id="rId24" Type="http://schemas.openxmlformats.org/officeDocument/2006/relationships/slideLayout" Target="../slideLayouts/slideLayout19.xml"/><Relationship Id="rId23" Type="http://schemas.openxmlformats.org/officeDocument/2006/relationships/slideLayout" Target="../slideLayouts/slideLayout18.xml"/><Relationship Id="rId1" Type="http://schemas.openxmlformats.org/officeDocument/2006/relationships/image" Target="../media/image9.png"/><Relationship Id="rId2" Type="http://schemas.openxmlformats.org/officeDocument/2006/relationships/image" Target="../media/image17.png"/><Relationship Id="rId3" Type="http://schemas.openxmlformats.org/officeDocument/2006/relationships/image" Target="../media/image5.png"/><Relationship Id="rId4" Type="http://schemas.openxmlformats.org/officeDocument/2006/relationships/hyperlink" Target="https://www.facebook.com/groups/629898828017053" TargetMode="External"/><Relationship Id="rId9" Type="http://schemas.openxmlformats.org/officeDocument/2006/relationships/slideLayout" Target="../slideLayouts/slideLayout4.xml"/><Relationship Id="rId26" Type="http://schemas.openxmlformats.org/officeDocument/2006/relationships/slideLayout" Target="../slideLayouts/slideLayout21.xml"/><Relationship Id="rId25" Type="http://schemas.openxmlformats.org/officeDocument/2006/relationships/slideLayout" Target="../slideLayouts/slideLayout20.xml"/><Relationship Id="rId28" Type="http://schemas.openxmlformats.org/officeDocument/2006/relationships/slideLayout" Target="../slideLayouts/slideLayout23.xml"/><Relationship Id="rId27" Type="http://schemas.openxmlformats.org/officeDocument/2006/relationships/slideLayout" Target="../slideLayouts/slideLayout22.xml"/><Relationship Id="rId5" Type="http://schemas.openxmlformats.org/officeDocument/2006/relationships/image" Target="../media/image18.png"/><Relationship Id="rId6" Type="http://schemas.openxmlformats.org/officeDocument/2006/relationships/slideLayout" Target="../slideLayouts/slideLayout1.xml"/><Relationship Id="rId29" Type="http://schemas.openxmlformats.org/officeDocument/2006/relationships/slideLayout" Target="../slideLayouts/slideLayout24.xml"/><Relationship Id="rId7" Type="http://schemas.openxmlformats.org/officeDocument/2006/relationships/slideLayout" Target="../slideLayouts/slideLayout2.xml"/><Relationship Id="rId8" Type="http://schemas.openxmlformats.org/officeDocument/2006/relationships/slideLayout" Target="../slideLayouts/slideLayout3.xml"/><Relationship Id="rId31" Type="http://schemas.openxmlformats.org/officeDocument/2006/relationships/slideLayout" Target="../slideLayouts/slideLayout26.xml"/><Relationship Id="rId30" Type="http://schemas.openxmlformats.org/officeDocument/2006/relationships/slideLayout" Target="../slideLayouts/slideLayout25.xml"/><Relationship Id="rId11" Type="http://schemas.openxmlformats.org/officeDocument/2006/relationships/slideLayout" Target="../slideLayouts/slideLayout6.xml"/><Relationship Id="rId33" Type="http://schemas.openxmlformats.org/officeDocument/2006/relationships/slideLayout" Target="../slideLayouts/slideLayout28.xml"/><Relationship Id="rId10" Type="http://schemas.openxmlformats.org/officeDocument/2006/relationships/slideLayout" Target="../slideLayouts/slideLayout5.xml"/><Relationship Id="rId32" Type="http://schemas.openxmlformats.org/officeDocument/2006/relationships/slideLayout" Target="../slideLayouts/slideLayout27.xml"/><Relationship Id="rId13" Type="http://schemas.openxmlformats.org/officeDocument/2006/relationships/slideLayout" Target="../slideLayouts/slideLayout8.xml"/><Relationship Id="rId35" Type="http://schemas.openxmlformats.org/officeDocument/2006/relationships/slideLayout" Target="../slideLayouts/slideLayout30.xml"/><Relationship Id="rId12" Type="http://schemas.openxmlformats.org/officeDocument/2006/relationships/slideLayout" Target="../slideLayouts/slideLayout7.xml"/><Relationship Id="rId34" Type="http://schemas.openxmlformats.org/officeDocument/2006/relationships/slideLayout" Target="../slideLayouts/slideLayout29.xml"/><Relationship Id="rId15" Type="http://schemas.openxmlformats.org/officeDocument/2006/relationships/slideLayout" Target="../slideLayouts/slideLayout10.xml"/><Relationship Id="rId37" Type="http://schemas.openxmlformats.org/officeDocument/2006/relationships/slideLayout" Target="../slideLayouts/slideLayout32.xml"/><Relationship Id="rId14" Type="http://schemas.openxmlformats.org/officeDocument/2006/relationships/slideLayout" Target="../slideLayouts/slideLayout9.xml"/><Relationship Id="rId36" Type="http://schemas.openxmlformats.org/officeDocument/2006/relationships/slideLayout" Target="../slideLayouts/slideLayout31.xml"/><Relationship Id="rId17" Type="http://schemas.openxmlformats.org/officeDocument/2006/relationships/slideLayout" Target="../slideLayouts/slideLayout12.xml"/><Relationship Id="rId39" Type="http://schemas.openxmlformats.org/officeDocument/2006/relationships/slideLayout" Target="../slideLayouts/slideLayout34.xml"/><Relationship Id="rId16" Type="http://schemas.openxmlformats.org/officeDocument/2006/relationships/slideLayout" Target="../slideLayouts/slideLayout11.xml"/><Relationship Id="rId38" Type="http://schemas.openxmlformats.org/officeDocument/2006/relationships/slideLayout" Target="../slideLayouts/slideLayout33.xml"/><Relationship Id="rId19" Type="http://schemas.openxmlformats.org/officeDocument/2006/relationships/slideLayout" Target="../slideLayouts/slideLayout14.xml"/><Relationship Id="rId18"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5A9"/>
        </a:solidFill>
      </p:bgPr>
    </p:bg>
    <p:spTree>
      <p:nvGrpSpPr>
        <p:cNvPr id="9" name="Shape 9"/>
        <p:cNvGrpSpPr/>
        <p:nvPr/>
      </p:nvGrpSpPr>
      <p:grpSpPr>
        <a:xfrm>
          <a:off x="0" y="0"/>
          <a:ext cx="0" cy="0"/>
          <a:chOff x="0" y="0"/>
          <a:chExt cx="0" cy="0"/>
        </a:xfrm>
      </p:grpSpPr>
      <p:pic>
        <p:nvPicPr>
          <p:cNvPr id="10" name="Google Shape;10;p14"/>
          <p:cNvPicPr preferRelativeResize="0"/>
          <p:nvPr/>
        </p:nvPicPr>
        <p:blipFill rotWithShape="1">
          <a:blip r:embed="rId1">
            <a:alphaModFix/>
          </a:blip>
          <a:srcRect b="0" l="0" r="0" t="0"/>
          <a:stretch/>
        </p:blipFill>
        <p:spPr>
          <a:xfrm>
            <a:off x="0" y="0"/>
            <a:ext cx="12192000" cy="6858000"/>
          </a:xfrm>
          <a:prstGeom prst="rect">
            <a:avLst/>
          </a:prstGeom>
          <a:noFill/>
          <a:ln>
            <a:noFill/>
          </a:ln>
        </p:spPr>
      </p:pic>
      <p:pic>
        <p:nvPicPr>
          <p:cNvPr id="11" name="Google Shape;11;p14"/>
          <p:cNvPicPr preferRelativeResize="0"/>
          <p:nvPr/>
        </p:nvPicPr>
        <p:blipFill rotWithShape="1">
          <a:blip r:embed="rId2">
            <a:alphaModFix/>
          </a:blip>
          <a:srcRect b="0" l="0" r="0" t="37667"/>
          <a:stretch/>
        </p:blipFill>
        <p:spPr>
          <a:xfrm>
            <a:off x="-2052206" y="-221075"/>
            <a:ext cx="2186247" cy="2317405"/>
          </a:xfrm>
          <a:prstGeom prst="rect">
            <a:avLst/>
          </a:prstGeom>
          <a:noFill/>
          <a:ln>
            <a:noFill/>
          </a:ln>
        </p:spPr>
      </p:pic>
      <p:pic>
        <p:nvPicPr>
          <p:cNvPr id="12" name="Google Shape;12;p14"/>
          <p:cNvPicPr preferRelativeResize="0"/>
          <p:nvPr/>
        </p:nvPicPr>
        <p:blipFill rotWithShape="1">
          <a:blip r:embed="rId3">
            <a:alphaModFix/>
          </a:blip>
          <a:srcRect b="0" l="0" r="0" t="38142"/>
          <a:stretch/>
        </p:blipFill>
        <p:spPr>
          <a:xfrm>
            <a:off x="1616130" y="7791450"/>
            <a:ext cx="1824009" cy="2002485"/>
          </a:xfrm>
          <a:prstGeom prst="rect">
            <a:avLst/>
          </a:prstGeom>
          <a:noFill/>
          <a:ln>
            <a:noFill/>
          </a:ln>
        </p:spPr>
      </p:pic>
      <p:sp>
        <p:nvSpPr>
          <p:cNvPr id="13" name="Google Shape;13;p14"/>
          <p:cNvSpPr txBox="1"/>
          <p:nvPr/>
        </p:nvSpPr>
        <p:spPr>
          <a:xfrm>
            <a:off x="3048000" y="9098618"/>
            <a:ext cx="6228184" cy="92333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2C9430"/>
              </a:buClr>
              <a:buSzPts val="1800"/>
              <a:buFont typeface="Arial"/>
              <a:buNone/>
            </a:pPr>
            <a:r>
              <a:rPr b="1" i="0" lang="en-US" sz="1800" u="none" cap="none" strike="noStrike">
                <a:solidFill>
                  <a:srgbClr val="2C9430"/>
                </a:solidFill>
                <a:latin typeface="Arial"/>
                <a:ea typeface="Arial"/>
                <a:cs typeface="Arial"/>
                <a:sym typeface="Arial"/>
              </a:rPr>
              <a:t>MĂNG NON – TÀI LIỆU TIỂU HỌC</a:t>
            </a:r>
            <a:endParaRPr/>
          </a:p>
          <a:p>
            <a:pPr indent="0" lvl="0" marL="0" marR="0" rtl="0" algn="ctr">
              <a:lnSpc>
                <a:spcPct val="100000"/>
              </a:lnSpc>
              <a:spcBef>
                <a:spcPts val="0"/>
              </a:spcBef>
              <a:spcAft>
                <a:spcPts val="0"/>
              </a:spcAft>
              <a:buClr>
                <a:srgbClr val="000000"/>
              </a:buClr>
              <a:buSzPts val="1800"/>
              <a:buFont typeface="Times New Roman"/>
              <a:buNone/>
            </a:pPr>
            <a:r>
              <a:rPr b="1" i="0" lang="en-US" sz="1800" u="none" cap="none" strike="noStrike">
                <a:solidFill>
                  <a:srgbClr val="000000"/>
                </a:solidFill>
                <a:latin typeface="Times New Roman"/>
                <a:ea typeface="Times New Roman"/>
                <a:cs typeface="Times New Roman"/>
                <a:sym typeface="Times New Roman"/>
              </a:rPr>
              <a:t>Mời truy cập: </a:t>
            </a:r>
            <a:r>
              <a:rPr b="0" i="0" lang="en-US" sz="1800" u="sng" cap="none" strike="noStrike">
                <a:solidFill>
                  <a:srgbClr val="FF0066"/>
                </a:solidFill>
                <a:latin typeface="Times New Roman"/>
                <a:ea typeface="Times New Roman"/>
                <a:cs typeface="Times New Roman"/>
                <a:sym typeface="Times New Roman"/>
                <a:hlinkClick r:id="rId4">
                  <a:extLst>
                    <a:ext uri="{A12FA001-AC4F-418D-AE19-62706E023703}">
                      <ahyp:hlinkClr val="tx"/>
                    </a:ext>
                  </a:extLst>
                </a:hlinkClick>
              </a:rPr>
              <a:t>MĂNG NON- TÀI LIỆU TIỂU HỌC | Facebook</a:t>
            </a:r>
            <a:endParaRPr b="0" i="0" sz="1800" u="none" cap="none" strike="noStrike">
              <a:solidFill>
                <a:srgbClr val="FF0066"/>
              </a:solidFill>
              <a:latin typeface="Arial"/>
              <a:ea typeface="Arial"/>
              <a:cs typeface="Arial"/>
              <a:sym typeface="Arial"/>
            </a:endParaRPr>
          </a:p>
          <a:p>
            <a:pPr indent="0" lvl="0" marL="0" marR="0" rtl="0" algn="ctr">
              <a:lnSpc>
                <a:spcPct val="100000"/>
              </a:lnSpc>
              <a:spcBef>
                <a:spcPts val="0"/>
              </a:spcBef>
              <a:spcAft>
                <a:spcPts val="0"/>
              </a:spcAft>
              <a:buClr>
                <a:srgbClr val="0D4370"/>
              </a:buClr>
              <a:buSzPts val="1800"/>
              <a:buFont typeface="Arial"/>
              <a:buNone/>
            </a:pPr>
            <a:r>
              <a:rPr b="1" i="0" lang="en-US" sz="1800" u="none" cap="none" strike="noStrike">
                <a:solidFill>
                  <a:srgbClr val="0D4370"/>
                </a:solidFill>
                <a:latin typeface="Arial"/>
                <a:ea typeface="Arial"/>
                <a:cs typeface="Arial"/>
                <a:sym typeface="Arial"/>
              </a:rPr>
              <a:t>SĐT ZALO : </a:t>
            </a:r>
            <a:r>
              <a:rPr b="1" i="0" lang="en-US" sz="1800" u="sng" cap="none" strike="noStrike">
                <a:solidFill>
                  <a:srgbClr val="0D4370"/>
                </a:solidFill>
                <a:latin typeface="Arial"/>
                <a:ea typeface="Arial"/>
                <a:cs typeface="Arial"/>
                <a:sym typeface="Arial"/>
              </a:rPr>
              <a:t>0382348780</a:t>
            </a:r>
            <a:r>
              <a:rPr b="1" i="0" lang="en-US" sz="1800" u="none" cap="none" strike="noStrike">
                <a:solidFill>
                  <a:srgbClr val="0D4370"/>
                </a:solidFill>
                <a:latin typeface="Arial"/>
                <a:ea typeface="Arial"/>
                <a:cs typeface="Arial"/>
                <a:sym typeface="Arial"/>
              </a:rPr>
              <a:t> - </a:t>
            </a:r>
            <a:r>
              <a:rPr b="1" i="0" lang="en-US" sz="1800" u="sng" cap="none" strike="noStrike">
                <a:solidFill>
                  <a:srgbClr val="0D4370"/>
                </a:solidFill>
                <a:latin typeface="Arial"/>
                <a:ea typeface="Arial"/>
                <a:cs typeface="Arial"/>
                <a:sym typeface="Arial"/>
              </a:rPr>
              <a:t>0984848929</a:t>
            </a:r>
            <a:endParaRPr b="1" i="0" sz="1800" u="none" cap="none" strike="noStrike">
              <a:solidFill>
                <a:srgbClr val="0D4370"/>
              </a:solidFill>
              <a:latin typeface="Arial"/>
              <a:ea typeface="Arial"/>
              <a:cs typeface="Arial"/>
              <a:sym typeface="Arial"/>
            </a:endParaRPr>
          </a:p>
        </p:txBody>
      </p:sp>
      <p:sp>
        <p:nvSpPr>
          <p:cNvPr id="14" name="Google Shape;14;p14"/>
          <p:cNvSpPr txBox="1"/>
          <p:nvPr/>
        </p:nvSpPr>
        <p:spPr>
          <a:xfrm>
            <a:off x="1435012" y="9462561"/>
            <a:ext cx="2186247" cy="787400"/>
          </a:xfrm>
          <a:prstGeom prst="rect">
            <a:avLst/>
          </a:prstGeom>
          <a:noFill/>
          <a:ln>
            <a:noFill/>
          </a:ln>
        </p:spPr>
        <p:txBody>
          <a:bodyPr anchorCtr="0" anchor="b" bIns="45700" lIns="91425" spcFirstLastPara="1" rIns="91425" wrap="square" tIns="45700">
            <a:normAutofit/>
          </a:bodyPr>
          <a:lstStyle/>
          <a:p>
            <a:pPr indent="0" lvl="0" marL="0" marR="0" rtl="0" algn="ctr">
              <a:lnSpc>
                <a:spcPct val="90000"/>
              </a:lnSpc>
              <a:spcBef>
                <a:spcPts val="0"/>
              </a:spcBef>
              <a:spcAft>
                <a:spcPts val="0"/>
              </a:spcAft>
              <a:buClr>
                <a:srgbClr val="2C9430"/>
              </a:buClr>
              <a:buSzPts val="3200"/>
              <a:buFont typeface="Arial"/>
              <a:buNone/>
            </a:pPr>
            <a:r>
              <a:rPr b="0" i="0" lang="en-US" sz="3200" u="none" cap="none" strike="noStrike">
                <a:solidFill>
                  <a:srgbClr val="2C9430"/>
                </a:solidFill>
                <a:latin typeface="Arial"/>
                <a:ea typeface="Arial"/>
                <a:cs typeface="Arial"/>
                <a:sym typeface="Arial"/>
              </a:rPr>
              <a:t>Măng Non</a:t>
            </a:r>
            <a:endParaRPr b="0" i="0" sz="3200" u="none" cap="none" strike="noStrike">
              <a:solidFill>
                <a:srgbClr val="2C9430"/>
              </a:solidFill>
              <a:latin typeface="Arial"/>
              <a:ea typeface="Arial"/>
              <a:cs typeface="Arial"/>
              <a:sym typeface="Arial"/>
            </a:endParaRPr>
          </a:p>
        </p:txBody>
      </p:sp>
      <p:sp>
        <p:nvSpPr>
          <p:cNvPr id="15" name="Google Shape;15;p14"/>
          <p:cNvSpPr txBox="1"/>
          <p:nvPr/>
        </p:nvSpPr>
        <p:spPr>
          <a:xfrm>
            <a:off x="10260676" y="-809134"/>
            <a:ext cx="2186247" cy="787400"/>
          </a:xfrm>
          <a:prstGeom prst="rect">
            <a:avLst/>
          </a:prstGeom>
          <a:noFill/>
          <a:ln>
            <a:noFill/>
          </a:ln>
        </p:spPr>
        <p:txBody>
          <a:bodyPr anchorCtr="0" anchor="b" bIns="45700" lIns="91425" spcFirstLastPara="1" rIns="91425" wrap="square" tIns="45700">
            <a:normAutofit fontScale="92500" lnSpcReduction="20000"/>
          </a:bodyPr>
          <a:lstStyle/>
          <a:p>
            <a:pPr indent="0" lvl="0" marL="0" marR="0" rtl="0" algn="ctr">
              <a:lnSpc>
                <a:spcPct val="90000"/>
              </a:lnSpc>
              <a:spcBef>
                <a:spcPts val="0"/>
              </a:spcBef>
              <a:spcAft>
                <a:spcPts val="0"/>
              </a:spcAft>
              <a:buClr>
                <a:srgbClr val="974806"/>
              </a:buClr>
              <a:buSzPct val="100000"/>
              <a:buFont typeface="Arial"/>
              <a:buNone/>
            </a:pPr>
            <a:r>
              <a:rPr b="0" i="0" lang="en-US" sz="3200" u="none" cap="none" strike="noStrike">
                <a:solidFill>
                  <a:srgbClr val="974806"/>
                </a:solidFill>
                <a:latin typeface="Arial"/>
                <a:ea typeface="Arial"/>
                <a:cs typeface="Arial"/>
                <a:sym typeface="Arial"/>
              </a:rPr>
              <a:t>By Cảm Nguyễn</a:t>
            </a:r>
            <a:endParaRPr b="0" i="0" sz="3200" u="none" cap="none" strike="noStrike">
              <a:solidFill>
                <a:srgbClr val="974806"/>
              </a:solidFill>
              <a:latin typeface="Arial"/>
              <a:ea typeface="Arial"/>
              <a:cs typeface="Arial"/>
              <a:sym typeface="Arial"/>
            </a:endParaRPr>
          </a:p>
        </p:txBody>
      </p:sp>
      <p:pic>
        <p:nvPicPr>
          <p:cNvPr id="16" name="Google Shape;16;p14"/>
          <p:cNvPicPr preferRelativeResize="0"/>
          <p:nvPr/>
        </p:nvPicPr>
        <p:blipFill rotWithShape="1">
          <a:blip r:embed="rId5">
            <a:alphaModFix/>
          </a:blip>
          <a:srcRect b="0" l="0" r="10050" t="30568"/>
          <a:stretch/>
        </p:blipFill>
        <p:spPr>
          <a:xfrm>
            <a:off x="-44511100" y="-19326756"/>
            <a:ext cx="3627531" cy="4761670"/>
          </a:xfrm>
          <a:prstGeom prst="rect">
            <a:avLst/>
          </a:prstGeom>
          <a:noFill/>
          <a:ln>
            <a:noFill/>
          </a:ln>
        </p:spPr>
      </p:pic>
      <p:pic>
        <p:nvPicPr>
          <p:cNvPr id="17" name="Google Shape;17;p14"/>
          <p:cNvPicPr preferRelativeResize="0"/>
          <p:nvPr/>
        </p:nvPicPr>
        <p:blipFill rotWithShape="1">
          <a:blip r:embed="rId5">
            <a:alphaModFix/>
          </a:blip>
          <a:srcRect b="0" l="0" r="10050" t="30568"/>
          <a:stretch/>
        </p:blipFill>
        <p:spPr>
          <a:xfrm>
            <a:off x="-44511100" y="23671816"/>
            <a:ext cx="3627531" cy="4761670"/>
          </a:xfrm>
          <a:prstGeom prst="rect">
            <a:avLst/>
          </a:prstGeom>
          <a:noFill/>
          <a:ln>
            <a:noFill/>
          </a:ln>
        </p:spPr>
      </p:pic>
      <p:pic>
        <p:nvPicPr>
          <p:cNvPr id="18" name="Google Shape;18;p14"/>
          <p:cNvPicPr preferRelativeResize="0"/>
          <p:nvPr/>
        </p:nvPicPr>
        <p:blipFill rotWithShape="1">
          <a:blip r:embed="rId5">
            <a:alphaModFix/>
          </a:blip>
          <a:srcRect b="0" l="0" r="10050" t="30568"/>
          <a:stretch/>
        </p:blipFill>
        <p:spPr>
          <a:xfrm>
            <a:off x="52475795" y="-19326756"/>
            <a:ext cx="3627531" cy="4761670"/>
          </a:xfrm>
          <a:prstGeom prst="rect">
            <a:avLst/>
          </a:prstGeom>
          <a:noFill/>
          <a:ln>
            <a:noFill/>
          </a:ln>
        </p:spPr>
      </p:pic>
      <p:pic>
        <p:nvPicPr>
          <p:cNvPr id="19" name="Google Shape;19;p14"/>
          <p:cNvPicPr preferRelativeResize="0"/>
          <p:nvPr/>
        </p:nvPicPr>
        <p:blipFill rotWithShape="1">
          <a:blip r:embed="rId5">
            <a:alphaModFix/>
          </a:blip>
          <a:srcRect b="0" l="0" r="10050" t="30568"/>
          <a:stretch/>
        </p:blipFill>
        <p:spPr>
          <a:xfrm>
            <a:off x="52738933" y="23671816"/>
            <a:ext cx="3627531" cy="4761670"/>
          </a:xfrm>
          <a:prstGeom prst="rect">
            <a:avLst/>
          </a:prstGeom>
          <a:noFill/>
          <a:ln>
            <a:noFill/>
          </a:ln>
        </p:spPr>
      </p:pic>
      <p:sp>
        <p:nvSpPr>
          <p:cNvPr id="20" name="Google Shape;20;p14"/>
          <p:cNvSpPr txBox="1"/>
          <p:nvPr/>
        </p:nvSpPr>
        <p:spPr>
          <a:xfrm>
            <a:off x="-2622126" y="1912026"/>
            <a:ext cx="3326085" cy="55399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2E9733"/>
              </a:buClr>
              <a:buSzPts val="3000"/>
              <a:buFont typeface="Arial"/>
              <a:buNone/>
            </a:pPr>
            <a:r>
              <a:rPr b="0" i="0" lang="en-US" sz="3000" u="none" cap="none" strike="noStrike">
                <a:solidFill>
                  <a:srgbClr val="2E9733"/>
                </a:solidFill>
                <a:latin typeface="Arial"/>
                <a:ea typeface="Arial"/>
                <a:cs typeface="Arial"/>
                <a:sym typeface="Arial"/>
              </a:rPr>
              <a:t>Măng Non</a:t>
            </a:r>
            <a:endParaRPr b="0" i="0" sz="3000" u="none" cap="none" strike="noStrike">
              <a:solidFill>
                <a:srgbClr val="2E9733"/>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9" r:id="rId6"/>
    <p:sldLayoutId id="2147483650" r:id="rId7"/>
    <p:sldLayoutId id="2147483651" r:id="rId8"/>
    <p:sldLayoutId id="2147483652" r:id="rId9"/>
    <p:sldLayoutId id="2147483653" r:id="rId10"/>
    <p:sldLayoutId id="2147483654" r:id="rId11"/>
    <p:sldLayoutId id="2147483655" r:id="rId12"/>
    <p:sldLayoutId id="2147483656" r:id="rId13"/>
    <p:sldLayoutId id="2147483657" r:id="rId14"/>
    <p:sldLayoutId id="2147483658" r:id="rId15"/>
    <p:sldLayoutId id="2147483659" r:id="rId16"/>
    <p:sldLayoutId id="2147483660" r:id="rId17"/>
    <p:sldLayoutId id="2147483661" r:id="rId18"/>
    <p:sldLayoutId id="2147483662" r:id="rId19"/>
    <p:sldLayoutId id="2147483663" r:id="rId20"/>
    <p:sldLayoutId id="2147483664" r:id="rId21"/>
    <p:sldLayoutId id="2147483665" r:id="rId22"/>
    <p:sldLayoutId id="2147483666" r:id="rId23"/>
    <p:sldLayoutId id="2147483667" r:id="rId24"/>
    <p:sldLayoutId id="2147483668" r:id="rId25"/>
    <p:sldLayoutId id="2147483669" r:id="rId26"/>
    <p:sldLayoutId id="2147483670" r:id="rId27"/>
    <p:sldLayoutId id="2147483671" r:id="rId28"/>
    <p:sldLayoutId id="2147483672" r:id="rId29"/>
    <p:sldLayoutId id="2147483673" r:id="rId30"/>
    <p:sldLayoutId id="2147483674" r:id="rId31"/>
    <p:sldLayoutId id="2147483675" r:id="rId32"/>
    <p:sldLayoutId id="2147483676" r:id="rId33"/>
    <p:sldLayoutId id="2147483677" r:id="rId34"/>
    <p:sldLayoutId id="2147483678" r:id="rId35"/>
    <p:sldLayoutId id="2147483679" r:id="rId36"/>
    <p:sldLayoutId id="2147483680" r:id="rId37"/>
    <p:sldLayoutId id="2147483681" r:id="rId38"/>
    <p:sldLayoutId id="2147483682" r:id="rId39"/>
    <p:sldLayoutId id="2147483683" r:id="rId40"/>
  </p:sldLayoutIdLs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1750"/>
                                        <p:tgtEl>
                                          <p:spTgt spid="20"/>
                                        </p:tgtEl>
                                        <p:attrNameLst>
                                          <p:attrName>ppt_w</p:attrName>
                                        </p:attrNameLst>
                                      </p:cBhvr>
                                      <p:tavLst>
                                        <p:tav fmla="" tm="0">
                                          <p:val>
                                            <p:strVal val="0"/>
                                          </p:val>
                                        </p:tav>
                                        <p:tav fmla="" tm="100000">
                                          <p:val>
                                            <p:strVal val="#ppt_w"/>
                                          </p:val>
                                        </p:tav>
                                      </p:tavLst>
                                    </p:anim>
                                    <p:anim calcmode="lin" valueType="num">
                                      <p:cBhvr additive="base">
                                        <p:cTn dur="1750"/>
                                        <p:tgtEl>
                                          <p:spTgt spid="20"/>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0.png"/><Relationship Id="rId4" Type="http://schemas.openxmlformats.org/officeDocument/2006/relationships/image" Target="../media/image34.png"/><Relationship Id="rId5" Type="http://schemas.openxmlformats.org/officeDocument/2006/relationships/image" Target="../media/image12.png"/><Relationship Id="rId6" Type="http://schemas.openxmlformats.org/officeDocument/2006/relationships/image" Target="../media/image51.png"/><Relationship Id="rId7" Type="http://schemas.openxmlformats.org/officeDocument/2006/relationships/image" Target="../media/image64.png"/><Relationship Id="rId8" Type="http://schemas.openxmlformats.org/officeDocument/2006/relationships/image" Target="../media/image6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8.png"/><Relationship Id="rId4" Type="http://schemas.openxmlformats.org/officeDocument/2006/relationships/image" Target="../media/image11.png"/><Relationship Id="rId5" Type="http://schemas.openxmlformats.org/officeDocument/2006/relationships/image" Target="../media/image68.png"/><Relationship Id="rId6" Type="http://schemas.openxmlformats.org/officeDocument/2006/relationships/image" Target="../media/image69.png"/><Relationship Id="rId7" Type="http://schemas.openxmlformats.org/officeDocument/2006/relationships/image" Target="../media/image70.png"/><Relationship Id="rId8" Type="http://schemas.openxmlformats.org/officeDocument/2006/relationships/image" Target="../media/image7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7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76.png"/><Relationship Id="rId4" Type="http://schemas.openxmlformats.org/officeDocument/2006/relationships/image" Target="../media/image83.png"/><Relationship Id="rId5" Type="http://schemas.openxmlformats.org/officeDocument/2006/relationships/image" Target="../media/image80.png"/><Relationship Id="rId6" Type="http://schemas.openxmlformats.org/officeDocument/2006/relationships/image" Target="../media/image7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7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5.png"/><Relationship Id="rId4" Type="http://schemas.openxmlformats.org/officeDocument/2006/relationships/image" Target="../media/image49.png"/><Relationship Id="rId5" Type="http://schemas.openxmlformats.org/officeDocument/2006/relationships/image" Target="../media/image66.png"/><Relationship Id="rId6" Type="http://schemas.openxmlformats.org/officeDocument/2006/relationships/image" Target="../media/image5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34.png"/><Relationship Id="rId4" Type="http://schemas.openxmlformats.org/officeDocument/2006/relationships/image" Target="../media/image5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hyperlink" Target="https://www.youtube.com/watch?v=7XNNlj-dXew" TargetMode="External"/><Relationship Id="rId4" Type="http://schemas.openxmlformats.org/officeDocument/2006/relationships/image" Target="../media/image8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67.png"/><Relationship Id="rId4" Type="http://schemas.openxmlformats.org/officeDocument/2006/relationships/image" Target="../media/image8.png"/><Relationship Id="rId5" Type="http://schemas.openxmlformats.org/officeDocument/2006/relationships/image" Target="../media/image11.png"/><Relationship Id="rId6" Type="http://schemas.openxmlformats.org/officeDocument/2006/relationships/image" Target="../media/image6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36.png"/><Relationship Id="rId4" Type="http://schemas.openxmlformats.org/officeDocument/2006/relationships/image" Target="../media/image6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58.png"/><Relationship Id="rId4" Type="http://schemas.openxmlformats.org/officeDocument/2006/relationships/image" Target="../media/image53.png"/><Relationship Id="rId5" Type="http://schemas.openxmlformats.org/officeDocument/2006/relationships/image" Target="../media/image47.png"/><Relationship Id="rId6" Type="http://schemas.openxmlformats.org/officeDocument/2006/relationships/image" Target="../media/image5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52.png"/><Relationship Id="rId4" Type="http://schemas.openxmlformats.org/officeDocument/2006/relationships/image" Target="../media/image65.png"/><Relationship Id="rId5" Type="http://schemas.openxmlformats.org/officeDocument/2006/relationships/image" Target="../media/image5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68.png"/><Relationship Id="rId4" Type="http://schemas.openxmlformats.org/officeDocument/2006/relationships/image" Target="../media/image69.png"/><Relationship Id="rId5" Type="http://schemas.openxmlformats.org/officeDocument/2006/relationships/image" Target="../media/image70.png"/><Relationship Id="rId6" Type="http://schemas.openxmlformats.org/officeDocument/2006/relationships/image" Target="../media/image52.png"/><Relationship Id="rId7" Type="http://schemas.openxmlformats.org/officeDocument/2006/relationships/image" Target="../media/image79.png"/><Relationship Id="rId8"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pic>
        <p:nvPicPr>
          <p:cNvPr id="238" name="Google Shape;238;p1"/>
          <p:cNvPicPr preferRelativeResize="0"/>
          <p:nvPr/>
        </p:nvPicPr>
        <p:blipFill rotWithShape="1">
          <a:blip r:embed="rId3">
            <a:alphaModFix/>
          </a:blip>
          <a:srcRect b="0" l="0" r="0" t="0"/>
          <a:stretch/>
        </p:blipFill>
        <p:spPr>
          <a:xfrm flipH="1" rot="2678185">
            <a:off x="8597435" y="4394554"/>
            <a:ext cx="491365" cy="848807"/>
          </a:xfrm>
          <a:prstGeom prst="rect">
            <a:avLst/>
          </a:prstGeom>
          <a:noFill/>
          <a:ln>
            <a:noFill/>
          </a:ln>
        </p:spPr>
      </p:pic>
      <p:pic>
        <p:nvPicPr>
          <p:cNvPr id="239" name="Google Shape;239;p1"/>
          <p:cNvPicPr preferRelativeResize="0"/>
          <p:nvPr/>
        </p:nvPicPr>
        <p:blipFill rotWithShape="1">
          <a:blip r:embed="rId4">
            <a:alphaModFix/>
          </a:blip>
          <a:srcRect b="0" l="0" r="0" t="0"/>
          <a:stretch/>
        </p:blipFill>
        <p:spPr>
          <a:xfrm>
            <a:off x="1035922" y="802316"/>
            <a:ext cx="1756232" cy="1820979"/>
          </a:xfrm>
          <a:prstGeom prst="rect">
            <a:avLst/>
          </a:prstGeom>
          <a:noFill/>
          <a:ln>
            <a:noFill/>
          </a:ln>
        </p:spPr>
      </p:pic>
      <p:pic>
        <p:nvPicPr>
          <p:cNvPr id="240" name="Google Shape;240;p1"/>
          <p:cNvPicPr preferRelativeResize="0"/>
          <p:nvPr/>
        </p:nvPicPr>
        <p:blipFill rotWithShape="1">
          <a:blip r:embed="rId5">
            <a:alphaModFix/>
          </a:blip>
          <a:srcRect b="0" l="0" r="0" t="0"/>
          <a:stretch/>
        </p:blipFill>
        <p:spPr>
          <a:xfrm>
            <a:off x="6095999" y="25335"/>
            <a:ext cx="1558751" cy="1929678"/>
          </a:xfrm>
          <a:prstGeom prst="rect">
            <a:avLst/>
          </a:prstGeom>
          <a:noFill/>
          <a:ln>
            <a:noFill/>
          </a:ln>
        </p:spPr>
      </p:pic>
      <p:pic>
        <p:nvPicPr>
          <p:cNvPr id="241" name="Google Shape;241;p1"/>
          <p:cNvPicPr preferRelativeResize="0"/>
          <p:nvPr/>
        </p:nvPicPr>
        <p:blipFill rotWithShape="1">
          <a:blip r:embed="rId6">
            <a:alphaModFix/>
          </a:blip>
          <a:srcRect b="0" l="0" r="0" t="0"/>
          <a:stretch/>
        </p:blipFill>
        <p:spPr>
          <a:xfrm>
            <a:off x="37460" y="-481681"/>
            <a:ext cx="1094359" cy="1620411"/>
          </a:xfrm>
          <a:prstGeom prst="rect">
            <a:avLst/>
          </a:prstGeom>
          <a:noFill/>
          <a:ln>
            <a:noFill/>
          </a:ln>
        </p:spPr>
      </p:pic>
      <p:pic>
        <p:nvPicPr>
          <p:cNvPr id="242" name="Google Shape;242;p1"/>
          <p:cNvPicPr preferRelativeResize="0"/>
          <p:nvPr/>
        </p:nvPicPr>
        <p:blipFill rotWithShape="1">
          <a:blip r:embed="rId7">
            <a:alphaModFix/>
          </a:blip>
          <a:srcRect b="0" l="0" r="0" t="0"/>
          <a:stretch/>
        </p:blipFill>
        <p:spPr>
          <a:xfrm>
            <a:off x="7960940" y="-49258"/>
            <a:ext cx="4310246" cy="1999661"/>
          </a:xfrm>
          <a:prstGeom prst="rect">
            <a:avLst/>
          </a:prstGeom>
          <a:noFill/>
          <a:ln>
            <a:noFill/>
          </a:ln>
        </p:spPr>
      </p:pic>
      <p:pic>
        <p:nvPicPr>
          <p:cNvPr id="243" name="Google Shape;243;p1"/>
          <p:cNvPicPr preferRelativeResize="0"/>
          <p:nvPr/>
        </p:nvPicPr>
        <p:blipFill rotWithShape="1">
          <a:blip r:embed="rId8">
            <a:alphaModFix/>
          </a:blip>
          <a:srcRect b="0" l="0" r="0" t="0"/>
          <a:stretch/>
        </p:blipFill>
        <p:spPr>
          <a:xfrm>
            <a:off x="1536742" y="1688347"/>
            <a:ext cx="8699746" cy="3724979"/>
          </a:xfrm>
          <a:prstGeom prst="rect">
            <a:avLst/>
          </a:prstGeom>
          <a:noFill/>
          <a:ln>
            <a:noFill/>
          </a:ln>
        </p:spPr>
      </p:pic>
    </p:spTree>
  </p:cSld>
  <p:clrMapOvr>
    <a:masterClrMapping/>
  </p:clrMapOvr>
  <p:transition spd="slow">
    <p:randomBar dir="vert"/>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43"/>
                                        </p:tgtEl>
                                        <p:attrNameLst>
                                          <p:attrName>style.visibility</p:attrName>
                                        </p:attrNameLst>
                                      </p:cBhvr>
                                      <p:to>
                                        <p:strVal val="visible"/>
                                      </p:to>
                                    </p:set>
                                    <p:animEffect filter="fade" transition="in">
                                      <p:cBhvr>
                                        <p:cTn dur="1000"/>
                                        <p:tgtEl>
                                          <p:spTgt spid="243"/>
                                        </p:tgtEl>
                                      </p:cBhvr>
                                    </p:animEffect>
                                  </p:childTnLst>
                                </p:cTn>
                              </p:par>
                              <p:par>
                                <p:cTn fill="hold" nodeType="withEffect" presetClass="entr" presetID="10" presetSubtype="0">
                                  <p:stCondLst>
                                    <p:cond delay="0"/>
                                  </p:stCondLst>
                                  <p:childTnLst>
                                    <p:set>
                                      <p:cBhvr>
                                        <p:cTn dur="1" fill="hold">
                                          <p:stCondLst>
                                            <p:cond delay="0"/>
                                          </p:stCondLst>
                                        </p:cTn>
                                        <p:tgtEl>
                                          <p:spTgt spid="242"/>
                                        </p:tgtEl>
                                        <p:attrNameLst>
                                          <p:attrName>style.visibility</p:attrName>
                                        </p:attrNameLst>
                                      </p:cBhvr>
                                      <p:to>
                                        <p:strVal val="visible"/>
                                      </p:to>
                                    </p:set>
                                    <p:animEffect filter="fade" transition="in">
                                      <p:cBhvr>
                                        <p:cTn dur="2000"/>
                                        <p:tgtEl>
                                          <p:spTgt spid="24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pic>
        <p:nvPicPr>
          <p:cNvPr id="335" name="Google Shape;335;p10"/>
          <p:cNvPicPr preferRelativeResize="0"/>
          <p:nvPr/>
        </p:nvPicPr>
        <p:blipFill rotWithShape="1">
          <a:blip r:embed="rId3">
            <a:alphaModFix/>
          </a:blip>
          <a:srcRect b="0" l="0" r="0" t="0"/>
          <a:stretch/>
        </p:blipFill>
        <p:spPr>
          <a:xfrm rot="2507365">
            <a:off x="269400" y="0"/>
            <a:ext cx="918448" cy="1900237"/>
          </a:xfrm>
          <a:prstGeom prst="rect">
            <a:avLst/>
          </a:prstGeom>
          <a:noFill/>
          <a:ln>
            <a:noFill/>
          </a:ln>
        </p:spPr>
      </p:pic>
      <p:pic>
        <p:nvPicPr>
          <p:cNvPr id="336" name="Google Shape;336;p10"/>
          <p:cNvPicPr preferRelativeResize="0"/>
          <p:nvPr/>
        </p:nvPicPr>
        <p:blipFill rotWithShape="1">
          <a:blip r:embed="rId4">
            <a:alphaModFix/>
          </a:blip>
          <a:srcRect b="4882" l="0" r="0" t="0"/>
          <a:stretch/>
        </p:blipFill>
        <p:spPr>
          <a:xfrm>
            <a:off x="10532707" y="5605371"/>
            <a:ext cx="1659293" cy="1252629"/>
          </a:xfrm>
          <a:prstGeom prst="rect">
            <a:avLst/>
          </a:prstGeom>
          <a:noFill/>
          <a:ln>
            <a:noFill/>
          </a:ln>
        </p:spPr>
      </p:pic>
      <p:pic>
        <p:nvPicPr>
          <p:cNvPr id="337" name="Google Shape;337;p10"/>
          <p:cNvPicPr preferRelativeResize="0"/>
          <p:nvPr/>
        </p:nvPicPr>
        <p:blipFill rotWithShape="1">
          <a:blip r:embed="rId5">
            <a:alphaModFix/>
          </a:blip>
          <a:srcRect b="0" l="0" r="0" t="0"/>
          <a:stretch/>
        </p:blipFill>
        <p:spPr>
          <a:xfrm>
            <a:off x="2278541" y="1086225"/>
            <a:ext cx="7634919" cy="4980987"/>
          </a:xfrm>
          <a:prstGeom prst="rect">
            <a:avLst/>
          </a:prstGeom>
          <a:noFill/>
          <a:ln>
            <a:noFill/>
          </a:ln>
        </p:spPr>
      </p:pic>
      <p:pic>
        <p:nvPicPr>
          <p:cNvPr id="338" name="Google Shape;338;p10"/>
          <p:cNvPicPr preferRelativeResize="0"/>
          <p:nvPr/>
        </p:nvPicPr>
        <p:blipFill rotWithShape="1">
          <a:blip r:embed="rId6">
            <a:alphaModFix/>
          </a:blip>
          <a:srcRect b="0" l="0" r="0" t="0"/>
          <a:stretch/>
        </p:blipFill>
        <p:spPr>
          <a:xfrm>
            <a:off x="2278541" y="675504"/>
            <a:ext cx="7436093" cy="5556181"/>
          </a:xfrm>
          <a:prstGeom prst="rect">
            <a:avLst/>
          </a:prstGeom>
          <a:noFill/>
          <a:ln>
            <a:noFill/>
          </a:ln>
        </p:spPr>
      </p:pic>
      <p:pic>
        <p:nvPicPr>
          <p:cNvPr id="339" name="Google Shape;339;p10"/>
          <p:cNvPicPr preferRelativeResize="0"/>
          <p:nvPr/>
        </p:nvPicPr>
        <p:blipFill rotWithShape="1">
          <a:blip r:embed="rId7">
            <a:alphaModFix/>
          </a:blip>
          <a:srcRect b="0" l="0" r="0" t="0"/>
          <a:stretch/>
        </p:blipFill>
        <p:spPr>
          <a:xfrm>
            <a:off x="6321300" y="1440840"/>
            <a:ext cx="4738586" cy="4207721"/>
          </a:xfrm>
          <a:prstGeom prst="snip2DiagRect">
            <a:avLst>
              <a:gd fmla="val 0" name="adj1"/>
              <a:gd fmla="val 16667" name="adj2"/>
            </a:avLst>
          </a:prstGeom>
          <a:solidFill>
            <a:srgbClr val="ECECEC"/>
          </a:solidFill>
          <a:ln cap="sq" cmpd="sng" w="88900">
            <a:solidFill>
              <a:srgbClr val="FFFFFF"/>
            </a:solidFill>
            <a:prstDash val="solid"/>
            <a:miter lim="800000"/>
            <a:headEnd len="sm" w="sm" type="none"/>
            <a:tailEnd len="sm" w="sm" type="none"/>
          </a:ln>
          <a:effectLst>
            <a:outerShdw blurRad="88900" rotWithShape="0" algn="tl">
              <a:srgbClr val="000000">
                <a:alpha val="44705"/>
              </a:srgbClr>
            </a:outerShdw>
          </a:effectLst>
        </p:spPr>
      </p:pic>
      <p:pic>
        <p:nvPicPr>
          <p:cNvPr id="340" name="Google Shape;340;p10"/>
          <p:cNvPicPr preferRelativeResize="0"/>
          <p:nvPr/>
        </p:nvPicPr>
        <p:blipFill rotWithShape="1">
          <a:blip r:embed="rId8">
            <a:alphaModFix/>
          </a:blip>
          <a:srcRect b="0" l="0" r="0" t="0"/>
          <a:stretch/>
        </p:blipFill>
        <p:spPr>
          <a:xfrm>
            <a:off x="1132115" y="1440841"/>
            <a:ext cx="4704913" cy="4207720"/>
          </a:xfrm>
          <a:prstGeom prst="snip2DiagRect">
            <a:avLst>
              <a:gd fmla="val 0" name="adj1"/>
              <a:gd fmla="val 16667" name="adj2"/>
            </a:avLst>
          </a:prstGeom>
          <a:solidFill>
            <a:srgbClr val="ECECEC"/>
          </a:solidFill>
          <a:ln cap="sq" cmpd="sng" w="88900">
            <a:solidFill>
              <a:srgbClr val="FFFFFF"/>
            </a:solidFill>
            <a:prstDash val="solid"/>
            <a:miter lim="800000"/>
            <a:headEnd len="sm" w="sm" type="none"/>
            <a:tailEnd len="sm" w="sm" type="none"/>
          </a:ln>
          <a:effectLst>
            <a:outerShdw blurRad="88900" rotWithShape="0" algn="tl">
              <a:srgbClr val="000000">
                <a:alpha val="44705"/>
              </a:srgbClr>
            </a:outerShdw>
          </a:effectLst>
        </p:spPr>
      </p:pic>
    </p:spTree>
  </p:cSld>
  <p:clrMapOvr>
    <a:masterClrMapping/>
  </p:clrMapOvr>
  <p:transition spd="slow" p14:dur="1500">
    <p:split orient="ver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7"/>
                                        </p:tgtEl>
                                        <p:attrNameLst>
                                          <p:attrName>style.visibility</p:attrName>
                                        </p:attrNameLst>
                                      </p:cBhvr>
                                      <p:to>
                                        <p:strVal val="visible"/>
                                      </p:to>
                                    </p:set>
                                    <p:animEffect filter="fade" transition="in">
                                      <p:cBhvr>
                                        <p:cTn dur="500"/>
                                        <p:tgtEl>
                                          <p:spTgt spid="33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2" presetSubtype="4">
                                  <p:stCondLst>
                                    <p:cond delay="0"/>
                                  </p:stCondLst>
                                  <p:childTnLst>
                                    <p:anim calcmode="lin" valueType="num">
                                      <p:cBhvr additive="base">
                                        <p:cTn dur="500"/>
                                        <p:tgtEl>
                                          <p:spTgt spid="337"/>
                                        </p:tgtEl>
                                        <p:attrNameLst>
                                          <p:attrName>ppt_y</p:attrName>
                                        </p:attrNameLst>
                                      </p:cBhvr>
                                      <p:tavLst>
                                        <p:tav fmla="" tm="0">
                                          <p:val>
                                            <p:strVal val="#ppt_y"/>
                                          </p:val>
                                        </p:tav>
                                        <p:tav fmla="" tm="100000">
                                          <p:val>
                                            <p:strVal val="#ppt_y+1"/>
                                          </p:val>
                                        </p:tav>
                                      </p:tavLst>
                                    </p:anim>
                                    <p:set>
                                      <p:cBhvr>
                                        <p:cTn dur="1" fill="hold">
                                          <p:stCondLst>
                                            <p:cond delay="500"/>
                                          </p:stCondLst>
                                        </p:cTn>
                                        <p:tgtEl>
                                          <p:spTgt spid="337"/>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8"/>
                                        </p:tgtEl>
                                        <p:attrNameLst>
                                          <p:attrName>style.visibility</p:attrName>
                                        </p:attrNameLst>
                                      </p:cBhvr>
                                      <p:to>
                                        <p:strVal val="visible"/>
                                      </p:to>
                                    </p:set>
                                    <p:animEffect filter="fade" transition="in">
                                      <p:cBhvr>
                                        <p:cTn dur="500"/>
                                        <p:tgtEl>
                                          <p:spTgt spid="33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2" presetSubtype="4">
                                  <p:stCondLst>
                                    <p:cond delay="0"/>
                                  </p:stCondLst>
                                  <p:childTnLst>
                                    <p:anim calcmode="lin" valueType="num">
                                      <p:cBhvr additive="base">
                                        <p:cTn dur="500"/>
                                        <p:tgtEl>
                                          <p:spTgt spid="338"/>
                                        </p:tgtEl>
                                        <p:attrNameLst>
                                          <p:attrName>ppt_y</p:attrName>
                                        </p:attrNameLst>
                                      </p:cBhvr>
                                      <p:tavLst>
                                        <p:tav fmla="" tm="0">
                                          <p:val>
                                            <p:strVal val="#ppt_y"/>
                                          </p:val>
                                        </p:tav>
                                        <p:tav fmla="" tm="100000">
                                          <p:val>
                                            <p:strVal val="#ppt_y+1"/>
                                          </p:val>
                                        </p:tav>
                                      </p:tavLst>
                                    </p:anim>
                                    <p:set>
                                      <p:cBhvr>
                                        <p:cTn dur="1" fill="hold">
                                          <p:stCondLst>
                                            <p:cond delay="500"/>
                                          </p:stCondLst>
                                        </p:cTn>
                                        <p:tgtEl>
                                          <p:spTgt spid="338"/>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0"/>
                                        </p:tgtEl>
                                        <p:attrNameLst>
                                          <p:attrName>style.visibility</p:attrName>
                                        </p:attrNameLst>
                                      </p:cBhvr>
                                      <p:to>
                                        <p:strVal val="visible"/>
                                      </p:to>
                                    </p:set>
                                    <p:animEffect filter="fade" transition="in">
                                      <p:cBhvr>
                                        <p:cTn dur="500"/>
                                        <p:tgtEl>
                                          <p:spTgt spid="34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9"/>
                                        </p:tgtEl>
                                        <p:attrNameLst>
                                          <p:attrName>style.visibility</p:attrName>
                                        </p:attrNameLst>
                                      </p:cBhvr>
                                      <p:to>
                                        <p:strVal val="visible"/>
                                      </p:to>
                                    </p:set>
                                    <p:animEffect filter="fade" transition="in">
                                      <p:cBhvr>
                                        <p:cTn dur="500"/>
                                        <p:tgtEl>
                                          <p:spTgt spid="33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7A5D7"/>
        </a:solidFill>
      </p:bgPr>
    </p:bg>
    <p:spTree>
      <p:nvGrpSpPr>
        <p:cNvPr id="344" name="Shape 344"/>
        <p:cNvGrpSpPr/>
        <p:nvPr/>
      </p:nvGrpSpPr>
      <p:grpSpPr>
        <a:xfrm>
          <a:off x="0" y="0"/>
          <a:ext cx="0" cy="0"/>
          <a:chOff x="0" y="0"/>
          <a:chExt cx="0" cy="0"/>
        </a:xfrm>
      </p:grpSpPr>
      <p:pic>
        <p:nvPicPr>
          <p:cNvPr id="345" name="Google Shape;345;p11"/>
          <p:cNvPicPr preferRelativeResize="0"/>
          <p:nvPr/>
        </p:nvPicPr>
        <p:blipFill rotWithShape="1">
          <a:blip r:embed="rId3">
            <a:alphaModFix/>
          </a:blip>
          <a:srcRect b="0" l="0" r="0" t="0"/>
          <a:stretch/>
        </p:blipFill>
        <p:spPr>
          <a:xfrm>
            <a:off x="4162290" y="1746301"/>
            <a:ext cx="3875093" cy="3018740"/>
          </a:xfrm>
          <a:prstGeom prst="rect">
            <a:avLst/>
          </a:prstGeom>
          <a:noFill/>
          <a:ln>
            <a:noFill/>
          </a:ln>
        </p:spPr>
      </p:pic>
    </p:spTree>
  </p:cSld>
  <p:clrMapOvr>
    <a:masterClrMapping/>
  </p:clrMapOvr>
  <p:transition spd="slow">
    <p:push/>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sp>
        <p:nvSpPr>
          <p:cNvPr id="350" name="Google Shape;350;p12"/>
          <p:cNvSpPr txBox="1"/>
          <p:nvPr/>
        </p:nvSpPr>
        <p:spPr>
          <a:xfrm>
            <a:off x="1999756" y="914354"/>
            <a:ext cx="7880430"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7030A0"/>
              </a:buClr>
              <a:buSzPts val="3200"/>
              <a:buFont typeface="Cambria"/>
              <a:buNone/>
            </a:pPr>
            <a:r>
              <a:rPr b="1" i="0" lang="en-US" sz="3200" u="none" cap="none" strike="noStrike">
                <a:solidFill>
                  <a:srgbClr val="7030A0"/>
                </a:solidFill>
                <a:latin typeface="Cambria"/>
                <a:ea typeface="Cambria"/>
                <a:cs typeface="Cambria"/>
                <a:sym typeface="Cambria"/>
              </a:rPr>
              <a:t>Bài học hôm nay em học được điều gì?</a:t>
            </a:r>
            <a:endParaRPr b="1" i="0" sz="3200" u="none" cap="none" strike="noStrike">
              <a:solidFill>
                <a:srgbClr val="7030A0"/>
              </a:solidFill>
              <a:latin typeface="Cambria"/>
              <a:ea typeface="Cambria"/>
              <a:cs typeface="Cambria"/>
              <a:sym typeface="Cambria"/>
            </a:endParaRPr>
          </a:p>
        </p:txBody>
      </p:sp>
      <p:pic>
        <p:nvPicPr>
          <p:cNvPr id="351" name="Google Shape;351;p12"/>
          <p:cNvPicPr preferRelativeResize="0"/>
          <p:nvPr/>
        </p:nvPicPr>
        <p:blipFill rotWithShape="1">
          <a:blip r:embed="rId3">
            <a:alphaModFix/>
          </a:blip>
          <a:srcRect b="0" l="0" r="0" t="0"/>
          <a:stretch/>
        </p:blipFill>
        <p:spPr>
          <a:xfrm>
            <a:off x="811146" y="161433"/>
            <a:ext cx="999831" cy="1505843"/>
          </a:xfrm>
          <a:prstGeom prst="rect">
            <a:avLst/>
          </a:prstGeom>
          <a:noFill/>
          <a:ln>
            <a:noFill/>
          </a:ln>
        </p:spPr>
      </p:pic>
      <p:sp>
        <p:nvSpPr>
          <p:cNvPr id="352" name="Google Shape;352;p12"/>
          <p:cNvSpPr txBox="1"/>
          <p:nvPr/>
        </p:nvSpPr>
        <p:spPr>
          <a:xfrm>
            <a:off x="1999756" y="1946579"/>
            <a:ext cx="7880430"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7030A0"/>
              </a:buClr>
              <a:buSzPts val="3200"/>
              <a:buFont typeface="Cambria"/>
              <a:buNone/>
            </a:pPr>
            <a:r>
              <a:rPr b="1" i="0" lang="en-US" sz="3200" u="none" cap="none" strike="noStrike">
                <a:solidFill>
                  <a:srgbClr val="7030A0"/>
                </a:solidFill>
                <a:latin typeface="Cambria"/>
                <a:ea typeface="Cambria"/>
                <a:cs typeface="Cambria"/>
                <a:sym typeface="Cambria"/>
              </a:rPr>
              <a:t>Chia sẻ cảm</a:t>
            </a:r>
            <a:r>
              <a:rPr b="1" i="0" lang="en-US" sz="3200" u="none" cap="none" strike="noStrike">
                <a:solidFill>
                  <a:srgbClr val="7030A0"/>
                </a:solidFill>
                <a:latin typeface="Cambria"/>
                <a:ea typeface="Cambria"/>
                <a:cs typeface="Cambria"/>
                <a:sym typeface="Cambria"/>
              </a:rPr>
              <a:t> xúc của em trong một ngày.</a:t>
            </a:r>
            <a:endParaRPr b="1" i="0" sz="3200" u="none" cap="none" strike="noStrike">
              <a:solidFill>
                <a:srgbClr val="7030A0"/>
              </a:solidFill>
              <a:latin typeface="Cambria"/>
              <a:ea typeface="Cambria"/>
              <a:cs typeface="Cambria"/>
              <a:sym typeface="Cambria"/>
            </a:endParaRPr>
          </a:p>
        </p:txBody>
      </p:sp>
      <p:pic>
        <p:nvPicPr>
          <p:cNvPr id="353" name="Google Shape;353;p12"/>
          <p:cNvPicPr preferRelativeResize="0"/>
          <p:nvPr/>
        </p:nvPicPr>
        <p:blipFill rotWithShape="1">
          <a:blip r:embed="rId3">
            <a:alphaModFix/>
          </a:blip>
          <a:srcRect b="0" l="0" r="0" t="0"/>
          <a:stretch/>
        </p:blipFill>
        <p:spPr>
          <a:xfrm>
            <a:off x="811146" y="1425152"/>
            <a:ext cx="999831" cy="1505843"/>
          </a:xfrm>
          <a:prstGeom prst="rect">
            <a:avLst/>
          </a:prstGeom>
          <a:noFill/>
          <a:ln>
            <a:noFill/>
          </a:ln>
        </p:spPr>
      </p:pic>
      <p:pic>
        <p:nvPicPr>
          <p:cNvPr id="354" name="Google Shape;354;p12"/>
          <p:cNvPicPr preferRelativeResize="0"/>
          <p:nvPr/>
        </p:nvPicPr>
        <p:blipFill rotWithShape="1">
          <a:blip r:embed="rId4">
            <a:alphaModFix/>
          </a:blip>
          <a:srcRect b="0" l="0" r="0" t="0"/>
          <a:stretch/>
        </p:blipFill>
        <p:spPr>
          <a:xfrm>
            <a:off x="8723085" y="2957779"/>
            <a:ext cx="2823545" cy="3495603"/>
          </a:xfrm>
          <a:prstGeom prst="rect">
            <a:avLst/>
          </a:prstGeom>
          <a:noFill/>
          <a:ln>
            <a:noFill/>
          </a:ln>
        </p:spPr>
      </p:pic>
      <p:grpSp>
        <p:nvGrpSpPr>
          <p:cNvPr id="355" name="Google Shape;355;p12"/>
          <p:cNvGrpSpPr/>
          <p:nvPr/>
        </p:nvGrpSpPr>
        <p:grpSpPr>
          <a:xfrm>
            <a:off x="1233714" y="1622148"/>
            <a:ext cx="7489371" cy="5235852"/>
            <a:chOff x="-1803571" y="-199418"/>
            <a:chExt cx="7489371" cy="5235852"/>
          </a:xfrm>
        </p:grpSpPr>
        <p:pic>
          <p:nvPicPr>
            <p:cNvPr id="356" name="Google Shape;356;p12"/>
            <p:cNvPicPr preferRelativeResize="0"/>
            <p:nvPr/>
          </p:nvPicPr>
          <p:blipFill rotWithShape="1">
            <a:blip r:embed="rId5">
              <a:alphaModFix/>
            </a:blip>
            <a:srcRect b="0" l="0" r="0" t="0"/>
            <a:stretch/>
          </p:blipFill>
          <p:spPr>
            <a:xfrm>
              <a:off x="-1803571" y="-199418"/>
              <a:ext cx="7489371" cy="5235852"/>
            </a:xfrm>
            <a:prstGeom prst="rect">
              <a:avLst/>
            </a:prstGeom>
            <a:noFill/>
            <a:ln>
              <a:noFill/>
            </a:ln>
          </p:spPr>
        </p:pic>
        <p:sp>
          <p:nvSpPr>
            <p:cNvPr id="357" name="Google Shape;357;p12"/>
            <p:cNvSpPr txBox="1"/>
            <p:nvPr/>
          </p:nvSpPr>
          <p:spPr>
            <a:xfrm>
              <a:off x="-601296" y="1618689"/>
              <a:ext cx="5084819" cy="206210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EB215B"/>
                </a:buClr>
                <a:buSzPts val="3200"/>
                <a:buFont typeface="Cambria"/>
                <a:buNone/>
              </a:pPr>
              <a:r>
                <a:rPr b="1" i="1" lang="en-US" sz="3200" u="none" cap="none" strike="noStrike">
                  <a:solidFill>
                    <a:srgbClr val="EB215B"/>
                  </a:solidFill>
                  <a:latin typeface="Cambria"/>
                  <a:ea typeface="Cambria"/>
                  <a:cs typeface="Cambria"/>
                  <a:sym typeface="Cambria"/>
                </a:rPr>
                <a:t>Luôn</a:t>
              </a:r>
              <a:r>
                <a:rPr b="1" i="1" lang="en-US" sz="3200" u="none" cap="none" strike="noStrike">
                  <a:solidFill>
                    <a:srgbClr val="EB215B"/>
                  </a:solidFill>
                  <a:latin typeface="Cambria"/>
                  <a:ea typeface="Cambria"/>
                  <a:cs typeface="Cambria"/>
                  <a:sym typeface="Cambria"/>
                </a:rPr>
                <a:t> tươi cười em nhé!</a:t>
              </a:r>
              <a:endParaRPr/>
            </a:p>
            <a:p>
              <a:pPr indent="0" lvl="0" marL="0" marR="0" rtl="0" algn="ctr">
                <a:lnSpc>
                  <a:spcPct val="100000"/>
                </a:lnSpc>
                <a:spcBef>
                  <a:spcPts val="0"/>
                </a:spcBef>
                <a:spcAft>
                  <a:spcPts val="0"/>
                </a:spcAft>
                <a:buClr>
                  <a:srgbClr val="EB215B"/>
                </a:buClr>
                <a:buSzPts val="3200"/>
                <a:buFont typeface="Cambria"/>
                <a:buNone/>
              </a:pPr>
              <a:r>
                <a:rPr b="1" i="1" lang="en-US" sz="3200">
                  <a:solidFill>
                    <a:srgbClr val="EB215B"/>
                  </a:solidFill>
                  <a:latin typeface="Cambria"/>
                  <a:ea typeface="Cambria"/>
                  <a:cs typeface="Cambria"/>
                  <a:sym typeface="Cambria"/>
                </a:rPr>
                <a:t>Quên</a:t>
              </a:r>
              <a:r>
                <a:rPr b="1" i="1" lang="en-US" sz="3200">
                  <a:solidFill>
                    <a:srgbClr val="EB215B"/>
                  </a:solidFill>
                  <a:latin typeface="Cambria"/>
                  <a:ea typeface="Cambria"/>
                  <a:cs typeface="Cambria"/>
                  <a:sym typeface="Cambria"/>
                </a:rPr>
                <a:t> giận hờn âu lo</a:t>
              </a:r>
              <a:endParaRPr/>
            </a:p>
            <a:p>
              <a:pPr indent="0" lvl="0" marL="0" marR="0" rtl="0" algn="ctr">
                <a:lnSpc>
                  <a:spcPct val="100000"/>
                </a:lnSpc>
                <a:spcBef>
                  <a:spcPts val="0"/>
                </a:spcBef>
                <a:spcAft>
                  <a:spcPts val="0"/>
                </a:spcAft>
                <a:buClr>
                  <a:srgbClr val="EB215B"/>
                </a:buClr>
                <a:buSzPts val="3200"/>
                <a:buFont typeface="Cambria"/>
                <a:buNone/>
              </a:pPr>
              <a:r>
                <a:rPr b="1" i="1" lang="en-US" sz="3200" u="none" cap="none" strike="noStrike">
                  <a:solidFill>
                    <a:srgbClr val="EB215B"/>
                  </a:solidFill>
                  <a:latin typeface="Cambria"/>
                  <a:ea typeface="Cambria"/>
                  <a:cs typeface="Cambria"/>
                  <a:sym typeface="Cambria"/>
                </a:rPr>
                <a:t>Yêu</a:t>
              </a:r>
              <a:r>
                <a:rPr b="1" i="1" lang="en-US" sz="3200" u="none" cap="none" strike="noStrike">
                  <a:solidFill>
                    <a:srgbClr val="EB215B"/>
                  </a:solidFill>
                  <a:latin typeface="Cambria"/>
                  <a:ea typeface="Cambria"/>
                  <a:cs typeface="Cambria"/>
                  <a:sym typeface="Cambria"/>
                </a:rPr>
                <a:t> thương và chia sẻ</a:t>
              </a:r>
              <a:endParaRPr b="1" i="1" sz="3200" u="none" cap="none" strike="noStrike">
                <a:solidFill>
                  <a:srgbClr val="EB215B"/>
                </a:solidFill>
                <a:latin typeface="Cambria"/>
                <a:ea typeface="Cambria"/>
                <a:cs typeface="Cambria"/>
                <a:sym typeface="Cambria"/>
              </a:endParaRPr>
            </a:p>
            <a:p>
              <a:pPr indent="0" lvl="0" marL="0" marR="0" rtl="0" algn="ctr">
                <a:lnSpc>
                  <a:spcPct val="100000"/>
                </a:lnSpc>
                <a:spcBef>
                  <a:spcPts val="0"/>
                </a:spcBef>
                <a:spcAft>
                  <a:spcPts val="0"/>
                </a:spcAft>
                <a:buClr>
                  <a:srgbClr val="EB215B"/>
                </a:buClr>
                <a:buSzPts val="3200"/>
                <a:buFont typeface="Cambria"/>
                <a:buNone/>
              </a:pPr>
              <a:r>
                <a:rPr b="1" i="1" lang="en-US" sz="3200">
                  <a:solidFill>
                    <a:srgbClr val="EB215B"/>
                  </a:solidFill>
                  <a:latin typeface="Cambria"/>
                  <a:ea typeface="Cambria"/>
                  <a:cs typeface="Cambria"/>
                  <a:sym typeface="Cambria"/>
                </a:rPr>
                <a:t>Mỗi</a:t>
              </a:r>
              <a:r>
                <a:rPr b="1" i="1" lang="en-US" sz="3200">
                  <a:solidFill>
                    <a:srgbClr val="EB215B"/>
                  </a:solidFill>
                  <a:latin typeface="Cambria"/>
                  <a:ea typeface="Cambria"/>
                  <a:cs typeface="Cambria"/>
                  <a:sym typeface="Cambria"/>
                </a:rPr>
                <a:t> ngày tràn niềm vui.</a:t>
              </a:r>
              <a:endParaRPr b="1" i="1" sz="3200" u="none" cap="none" strike="noStrike">
                <a:solidFill>
                  <a:srgbClr val="EB215B"/>
                </a:solidFill>
                <a:latin typeface="Cambria"/>
                <a:ea typeface="Cambria"/>
                <a:cs typeface="Cambria"/>
                <a:sym typeface="Cambria"/>
              </a:endParaRPr>
            </a:p>
          </p:txBody>
        </p:sp>
      </p:grpSp>
      <p:pic>
        <p:nvPicPr>
          <p:cNvPr descr="图片包含 浴室用品&#10;&#10;描述已自动生成" id="358" name="Google Shape;358;p12"/>
          <p:cNvPicPr preferRelativeResize="0"/>
          <p:nvPr/>
        </p:nvPicPr>
        <p:blipFill rotWithShape="1">
          <a:blip r:embed="rId6">
            <a:alphaModFix/>
          </a:blip>
          <a:srcRect b="0" l="0" r="0" t="0"/>
          <a:stretch/>
        </p:blipFill>
        <p:spPr>
          <a:xfrm>
            <a:off x="4199247" y="2275438"/>
            <a:ext cx="1406732" cy="140673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0"/>
                                        </p:tgtEl>
                                        <p:attrNameLst>
                                          <p:attrName>style.visibility</p:attrName>
                                        </p:attrNameLst>
                                      </p:cBhvr>
                                      <p:to>
                                        <p:strVal val="visible"/>
                                      </p:to>
                                    </p:set>
                                    <p:animEffect filter="fade" transition="in">
                                      <p:cBhvr>
                                        <p:cTn dur="500"/>
                                        <p:tgtEl>
                                          <p:spTgt spid="350"/>
                                        </p:tgtEl>
                                      </p:cBhvr>
                                    </p:animEffect>
                                  </p:childTnLst>
                                </p:cTn>
                              </p:par>
                              <p:par>
                                <p:cTn fill="hold" nodeType="withEffect" presetClass="entr" presetID="10" presetSubtype="0">
                                  <p:stCondLst>
                                    <p:cond delay="0"/>
                                  </p:stCondLst>
                                  <p:childTnLst>
                                    <p:set>
                                      <p:cBhvr>
                                        <p:cTn dur="1" fill="hold">
                                          <p:stCondLst>
                                            <p:cond delay="0"/>
                                          </p:stCondLst>
                                        </p:cTn>
                                        <p:tgtEl>
                                          <p:spTgt spid="351"/>
                                        </p:tgtEl>
                                        <p:attrNameLst>
                                          <p:attrName>style.visibility</p:attrName>
                                        </p:attrNameLst>
                                      </p:cBhvr>
                                      <p:to>
                                        <p:strVal val="visible"/>
                                      </p:to>
                                    </p:set>
                                    <p:animEffect filter="fade" transition="in">
                                      <p:cBhvr>
                                        <p:cTn dur="500"/>
                                        <p:tgtEl>
                                          <p:spTgt spid="35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2"/>
                                        </p:tgtEl>
                                        <p:attrNameLst>
                                          <p:attrName>style.visibility</p:attrName>
                                        </p:attrNameLst>
                                      </p:cBhvr>
                                      <p:to>
                                        <p:strVal val="visible"/>
                                      </p:to>
                                    </p:set>
                                    <p:animEffect filter="fade" transition="in">
                                      <p:cBhvr>
                                        <p:cTn dur="500"/>
                                        <p:tgtEl>
                                          <p:spTgt spid="352"/>
                                        </p:tgtEl>
                                      </p:cBhvr>
                                    </p:animEffect>
                                  </p:childTnLst>
                                </p:cTn>
                              </p:par>
                              <p:par>
                                <p:cTn fill="hold" nodeType="withEffect" presetClass="entr" presetID="10" presetSubtype="0">
                                  <p:stCondLst>
                                    <p:cond delay="0"/>
                                  </p:stCondLst>
                                  <p:childTnLst>
                                    <p:set>
                                      <p:cBhvr>
                                        <p:cTn dur="1" fill="hold">
                                          <p:stCondLst>
                                            <p:cond delay="0"/>
                                          </p:stCondLst>
                                        </p:cTn>
                                        <p:tgtEl>
                                          <p:spTgt spid="353"/>
                                        </p:tgtEl>
                                        <p:attrNameLst>
                                          <p:attrName>style.visibility</p:attrName>
                                        </p:attrNameLst>
                                      </p:cBhvr>
                                      <p:to>
                                        <p:strVal val="visible"/>
                                      </p:to>
                                    </p:set>
                                    <p:animEffect filter="fade" transition="in">
                                      <p:cBhvr>
                                        <p:cTn dur="500"/>
                                        <p:tgtEl>
                                          <p:spTgt spid="35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8"/>
                                        </p:tgtEl>
                                        <p:attrNameLst>
                                          <p:attrName>style.visibility</p:attrName>
                                        </p:attrNameLst>
                                      </p:cBhvr>
                                      <p:to>
                                        <p:strVal val="visible"/>
                                      </p:to>
                                    </p:set>
                                    <p:animEffect filter="fade" transition="in">
                                      <p:cBhvr>
                                        <p:cTn dur="1000"/>
                                        <p:tgtEl>
                                          <p:spTgt spid="358"/>
                                        </p:tgtEl>
                                      </p:cBhvr>
                                    </p:animEffect>
                                  </p:childTnLst>
                                </p:cTn>
                              </p:par>
                              <p:par>
                                <p:cTn fill="hold" nodeType="withEffect" presetClass="entr" presetID="23" presetSubtype="16">
                                  <p:stCondLst>
                                    <p:cond delay="0"/>
                                  </p:stCondLst>
                                  <p:childTnLst>
                                    <p:set>
                                      <p:cBhvr>
                                        <p:cTn dur="1" fill="hold">
                                          <p:stCondLst>
                                            <p:cond delay="0"/>
                                          </p:stCondLst>
                                        </p:cTn>
                                        <p:tgtEl>
                                          <p:spTgt spid="355"/>
                                        </p:tgtEl>
                                        <p:attrNameLst>
                                          <p:attrName>style.visibility</p:attrName>
                                        </p:attrNameLst>
                                      </p:cBhvr>
                                      <p:to>
                                        <p:strVal val="visible"/>
                                      </p:to>
                                    </p:set>
                                    <p:anim calcmode="lin" valueType="num">
                                      <p:cBhvr additive="base">
                                        <p:cTn dur="500"/>
                                        <p:tgtEl>
                                          <p:spTgt spid="355"/>
                                        </p:tgtEl>
                                        <p:attrNameLst>
                                          <p:attrName>ppt_w</p:attrName>
                                        </p:attrNameLst>
                                      </p:cBhvr>
                                      <p:tavLst>
                                        <p:tav fmla="" tm="0">
                                          <p:val>
                                            <p:strVal val="0"/>
                                          </p:val>
                                        </p:tav>
                                        <p:tav fmla="" tm="100000">
                                          <p:val>
                                            <p:strVal val="#ppt_w"/>
                                          </p:val>
                                        </p:tav>
                                      </p:tavLst>
                                    </p:anim>
                                    <p:anim calcmode="lin" valueType="num">
                                      <p:cBhvr additive="base">
                                        <p:cTn dur="500"/>
                                        <p:tgtEl>
                                          <p:spTgt spid="355"/>
                                        </p:tgtEl>
                                        <p:attrNameLst>
                                          <p:attrName>ppt_h</p:attrName>
                                        </p:attrNameLst>
                                      </p:cBhvr>
                                      <p:tavLst>
                                        <p:tav fmla="" tm="0">
                                          <p:val>
                                            <p:strVal val="0"/>
                                          </p:val>
                                        </p:tav>
                                        <p:tav fmla="" tm="100000">
                                          <p:val>
                                            <p:strVal val="#ppt_h"/>
                                          </p:val>
                                        </p:tav>
                                      </p:tavLst>
                                    </p:anim>
                                  </p:childTnLst>
                                </p:cTn>
                              </p:par>
                              <p:par>
                                <p:cTn fill="hold" nodeType="withEffect" presetClass="entr" presetID="10" presetSubtype="0">
                                  <p:stCondLst>
                                    <p:cond delay="0"/>
                                  </p:stCondLst>
                                  <p:childTnLst>
                                    <p:set>
                                      <p:cBhvr>
                                        <p:cTn dur="1" fill="hold">
                                          <p:stCondLst>
                                            <p:cond delay="0"/>
                                          </p:stCondLst>
                                        </p:cTn>
                                        <p:tgtEl>
                                          <p:spTgt spid="354"/>
                                        </p:tgtEl>
                                        <p:attrNameLst>
                                          <p:attrName>style.visibility</p:attrName>
                                        </p:attrNameLst>
                                      </p:cBhvr>
                                      <p:to>
                                        <p:strVal val="visible"/>
                                      </p:to>
                                    </p:set>
                                    <p:animEffect filter="fade" transition="in">
                                      <p:cBhvr>
                                        <p:cTn dur="500"/>
                                        <p:tgtEl>
                                          <p:spTgt spid="35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pic>
        <p:nvPicPr>
          <p:cNvPr id="363" name="Google Shape;363;p13"/>
          <p:cNvPicPr preferRelativeResize="0"/>
          <p:nvPr/>
        </p:nvPicPr>
        <p:blipFill rotWithShape="1">
          <a:blip r:embed="rId3">
            <a:alphaModFix/>
          </a:blip>
          <a:srcRect b="0" l="0" r="0" t="0"/>
          <a:stretch/>
        </p:blipFill>
        <p:spPr>
          <a:xfrm>
            <a:off x="1456542" y="1670151"/>
            <a:ext cx="9278916" cy="351769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grpSp>
        <p:nvGrpSpPr>
          <p:cNvPr id="248" name="Google Shape;248;p2"/>
          <p:cNvGrpSpPr/>
          <p:nvPr/>
        </p:nvGrpSpPr>
        <p:grpSpPr>
          <a:xfrm>
            <a:off x="650381" y="1705076"/>
            <a:ext cx="11045230" cy="1145280"/>
            <a:chOff x="650381" y="1705076"/>
            <a:chExt cx="11045230" cy="1145280"/>
          </a:xfrm>
        </p:grpSpPr>
        <p:sp>
          <p:nvSpPr>
            <p:cNvPr id="249" name="Google Shape;249;p2"/>
            <p:cNvSpPr txBox="1"/>
            <p:nvPr/>
          </p:nvSpPr>
          <p:spPr>
            <a:xfrm>
              <a:off x="1245648" y="1773138"/>
              <a:ext cx="10449963" cy="1077218"/>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i="0" lang="en-US" sz="3200" u="none" cap="none" strike="noStrike">
                  <a:solidFill>
                    <a:srgbClr val="7030A0"/>
                  </a:solidFill>
                  <a:latin typeface="Cambria"/>
                  <a:ea typeface="Cambria"/>
                  <a:cs typeface="Cambria"/>
                  <a:sym typeface="Cambria"/>
                </a:rPr>
                <a:t>- Củng cố, khắc sâu kiến thức đã học để thực hành xử lý tình huống cụ thể.</a:t>
              </a:r>
              <a:endParaRPr b="1" i="0" sz="3200" u="none" cap="none" strike="noStrike">
                <a:solidFill>
                  <a:srgbClr val="7030A0"/>
                </a:solidFill>
                <a:latin typeface="Cambria"/>
                <a:ea typeface="Cambria"/>
                <a:cs typeface="Cambria"/>
                <a:sym typeface="Cambria"/>
              </a:endParaRPr>
            </a:p>
          </p:txBody>
        </p:sp>
        <p:pic>
          <p:nvPicPr>
            <p:cNvPr id="250" name="Google Shape;250;p2"/>
            <p:cNvPicPr preferRelativeResize="0"/>
            <p:nvPr/>
          </p:nvPicPr>
          <p:blipFill rotWithShape="1">
            <a:blip r:embed="rId3">
              <a:alphaModFix/>
            </a:blip>
            <a:srcRect b="0" l="0" r="0" t="0"/>
            <a:stretch/>
          </p:blipFill>
          <p:spPr>
            <a:xfrm flipH="1">
              <a:off x="650381" y="1705076"/>
              <a:ext cx="595266" cy="595266"/>
            </a:xfrm>
            <a:prstGeom prst="rect">
              <a:avLst/>
            </a:prstGeom>
            <a:noFill/>
            <a:ln>
              <a:noFill/>
            </a:ln>
          </p:spPr>
        </p:pic>
      </p:grpSp>
      <p:grpSp>
        <p:nvGrpSpPr>
          <p:cNvPr id="251" name="Google Shape;251;p2"/>
          <p:cNvGrpSpPr/>
          <p:nvPr/>
        </p:nvGrpSpPr>
        <p:grpSpPr>
          <a:xfrm>
            <a:off x="650382" y="3192546"/>
            <a:ext cx="11045228" cy="718270"/>
            <a:chOff x="650382" y="3181428"/>
            <a:chExt cx="11045228" cy="718270"/>
          </a:xfrm>
        </p:grpSpPr>
        <p:sp>
          <p:nvSpPr>
            <p:cNvPr id="252" name="Google Shape;252;p2"/>
            <p:cNvSpPr txBox="1"/>
            <p:nvPr/>
          </p:nvSpPr>
          <p:spPr>
            <a:xfrm>
              <a:off x="1245648" y="3181428"/>
              <a:ext cx="10449962" cy="584775"/>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i="0" lang="en-US" sz="3200" u="none" cap="none" strike="noStrike">
                  <a:solidFill>
                    <a:srgbClr val="7030A0"/>
                  </a:solidFill>
                  <a:latin typeface="Cambria"/>
                  <a:ea typeface="Cambria"/>
                  <a:cs typeface="Cambria"/>
                  <a:sym typeface="Cambria"/>
                </a:rPr>
                <a:t>- Rèn năng lực phát triển bản thân, điều chỉnh hành vi.</a:t>
              </a:r>
              <a:endParaRPr b="1" i="0" sz="3200" u="none" cap="none" strike="noStrike">
                <a:solidFill>
                  <a:srgbClr val="7030A0"/>
                </a:solidFill>
                <a:latin typeface="Cambria"/>
                <a:ea typeface="Cambria"/>
                <a:cs typeface="Cambria"/>
                <a:sym typeface="Cambria"/>
              </a:endParaRPr>
            </a:p>
          </p:txBody>
        </p:sp>
        <p:pic>
          <p:nvPicPr>
            <p:cNvPr id="253" name="Google Shape;253;p2"/>
            <p:cNvPicPr preferRelativeResize="0"/>
            <p:nvPr/>
          </p:nvPicPr>
          <p:blipFill rotWithShape="1">
            <a:blip r:embed="rId4">
              <a:alphaModFix/>
            </a:blip>
            <a:srcRect b="0" l="0" r="0" t="0"/>
            <a:stretch/>
          </p:blipFill>
          <p:spPr>
            <a:xfrm flipH="1">
              <a:off x="650382" y="3304432"/>
              <a:ext cx="595266" cy="595266"/>
            </a:xfrm>
            <a:prstGeom prst="rect">
              <a:avLst/>
            </a:prstGeom>
            <a:noFill/>
            <a:ln>
              <a:noFill/>
            </a:ln>
          </p:spPr>
        </p:pic>
      </p:grpSp>
      <p:grpSp>
        <p:nvGrpSpPr>
          <p:cNvPr id="254" name="Google Shape;254;p2"/>
          <p:cNvGrpSpPr/>
          <p:nvPr/>
        </p:nvGrpSpPr>
        <p:grpSpPr>
          <a:xfrm>
            <a:off x="650382" y="4253006"/>
            <a:ext cx="11045228" cy="767599"/>
            <a:chOff x="650382" y="4253006"/>
            <a:chExt cx="11045228" cy="767599"/>
          </a:xfrm>
        </p:grpSpPr>
        <p:sp>
          <p:nvSpPr>
            <p:cNvPr id="255" name="Google Shape;255;p2"/>
            <p:cNvSpPr txBox="1"/>
            <p:nvPr/>
          </p:nvSpPr>
          <p:spPr>
            <a:xfrm>
              <a:off x="1245647" y="4253006"/>
              <a:ext cx="10449963" cy="584775"/>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i="0" lang="en-US" sz="3200" u="none" cap="none" strike="noStrike">
                  <a:solidFill>
                    <a:srgbClr val="7030A0"/>
                  </a:solidFill>
                  <a:latin typeface="Cambria"/>
                  <a:ea typeface="Cambria"/>
                  <a:cs typeface="Cambria"/>
                  <a:sym typeface="Cambria"/>
                </a:rPr>
                <a:t>- Hình thành kĩ năng nhận thức, quản lý bản thân.</a:t>
              </a:r>
              <a:endParaRPr b="1" i="0" sz="3200" u="none" cap="none" strike="noStrike">
                <a:solidFill>
                  <a:srgbClr val="7030A0"/>
                </a:solidFill>
                <a:latin typeface="Cambria"/>
                <a:ea typeface="Cambria"/>
                <a:cs typeface="Cambria"/>
                <a:sym typeface="Cambria"/>
              </a:endParaRPr>
            </a:p>
          </p:txBody>
        </p:sp>
        <p:pic>
          <p:nvPicPr>
            <p:cNvPr id="256" name="Google Shape;256;p2"/>
            <p:cNvPicPr preferRelativeResize="0"/>
            <p:nvPr/>
          </p:nvPicPr>
          <p:blipFill rotWithShape="1">
            <a:blip r:embed="rId5">
              <a:alphaModFix/>
            </a:blip>
            <a:srcRect b="0" l="0" r="0" t="0"/>
            <a:stretch/>
          </p:blipFill>
          <p:spPr>
            <a:xfrm flipH="1">
              <a:off x="650382" y="4425339"/>
              <a:ext cx="595266" cy="595266"/>
            </a:xfrm>
            <a:prstGeom prst="rect">
              <a:avLst/>
            </a:prstGeom>
            <a:noFill/>
            <a:ln>
              <a:noFill/>
            </a:ln>
          </p:spPr>
        </p:pic>
      </p:grpSp>
      <p:pic>
        <p:nvPicPr>
          <p:cNvPr id="257" name="Google Shape;257;p2"/>
          <p:cNvPicPr preferRelativeResize="0"/>
          <p:nvPr/>
        </p:nvPicPr>
        <p:blipFill rotWithShape="1">
          <a:blip r:embed="rId6">
            <a:alphaModFix/>
          </a:blip>
          <a:srcRect b="0" l="0" r="0" t="0"/>
          <a:stretch/>
        </p:blipFill>
        <p:spPr>
          <a:xfrm>
            <a:off x="3303790" y="765064"/>
            <a:ext cx="5584420" cy="841321"/>
          </a:xfrm>
          <a:prstGeom prst="rect">
            <a:avLst/>
          </a:prstGeom>
          <a:noFill/>
          <a:ln>
            <a:noFill/>
          </a:ln>
        </p:spPr>
      </p:pic>
    </p:spTree>
  </p:cSld>
  <p:clrMapOvr>
    <a:masterClrMapping/>
  </p:clrMapOvr>
  <p:transition spd="slow" p14:dur="1500">
    <p:split orient="ver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8"/>
                                        </p:tgtEl>
                                        <p:attrNameLst>
                                          <p:attrName>style.visibility</p:attrName>
                                        </p:attrNameLst>
                                      </p:cBhvr>
                                      <p:to>
                                        <p:strVal val="visible"/>
                                      </p:to>
                                    </p:set>
                                    <p:animEffect filter="fade" transition="in">
                                      <p:cBhvr>
                                        <p:cTn dur="500"/>
                                        <p:tgtEl>
                                          <p:spTgt spid="24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1"/>
                                        </p:tgtEl>
                                        <p:attrNameLst>
                                          <p:attrName>style.visibility</p:attrName>
                                        </p:attrNameLst>
                                      </p:cBhvr>
                                      <p:to>
                                        <p:strVal val="visible"/>
                                      </p:to>
                                    </p:set>
                                    <p:animEffect filter="fade" transition="in">
                                      <p:cBhvr>
                                        <p:cTn dur="500"/>
                                        <p:tgtEl>
                                          <p:spTgt spid="25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4"/>
                                        </p:tgtEl>
                                        <p:attrNameLst>
                                          <p:attrName>style.visibility</p:attrName>
                                        </p:attrNameLst>
                                      </p:cBhvr>
                                      <p:to>
                                        <p:strVal val="visible"/>
                                      </p:to>
                                    </p:set>
                                    <p:animEffect filter="fade" transition="in">
                                      <p:cBhvr>
                                        <p:cTn dur="500"/>
                                        <p:tgtEl>
                                          <p:spTgt spid="25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CC2E5"/>
        </a:solidFill>
      </p:bgPr>
    </p:bg>
    <p:spTree>
      <p:nvGrpSpPr>
        <p:cNvPr id="261" name="Shape 261"/>
        <p:cNvGrpSpPr/>
        <p:nvPr/>
      </p:nvGrpSpPr>
      <p:grpSpPr>
        <a:xfrm>
          <a:off x="0" y="0"/>
          <a:ext cx="0" cy="0"/>
          <a:chOff x="0" y="0"/>
          <a:chExt cx="0" cy="0"/>
        </a:xfrm>
      </p:grpSpPr>
      <p:pic>
        <p:nvPicPr>
          <p:cNvPr id="262" name="Google Shape;262;p3"/>
          <p:cNvPicPr preferRelativeResize="0"/>
          <p:nvPr/>
        </p:nvPicPr>
        <p:blipFill rotWithShape="1">
          <a:blip r:embed="rId3">
            <a:alphaModFix/>
          </a:blip>
          <a:srcRect b="0" l="0" r="0" t="0"/>
          <a:stretch/>
        </p:blipFill>
        <p:spPr>
          <a:xfrm>
            <a:off x="987711" y="2018935"/>
            <a:ext cx="1756232" cy="1820979"/>
          </a:xfrm>
          <a:prstGeom prst="rect">
            <a:avLst/>
          </a:prstGeom>
          <a:noFill/>
          <a:ln>
            <a:noFill/>
          </a:ln>
        </p:spPr>
      </p:pic>
      <p:pic>
        <p:nvPicPr>
          <p:cNvPr id="263" name="Google Shape;263;p3"/>
          <p:cNvPicPr preferRelativeResize="0"/>
          <p:nvPr/>
        </p:nvPicPr>
        <p:blipFill rotWithShape="1">
          <a:blip r:embed="rId4">
            <a:alphaModFix/>
          </a:blip>
          <a:srcRect b="0" l="0" r="0" t="0"/>
          <a:stretch/>
        </p:blipFill>
        <p:spPr>
          <a:xfrm>
            <a:off x="2386262" y="834927"/>
            <a:ext cx="7419475" cy="5188146"/>
          </a:xfrm>
          <a:prstGeom prst="rect">
            <a:avLst/>
          </a:prstGeom>
          <a:noFill/>
          <a:ln>
            <a:noFill/>
          </a:ln>
        </p:spPr>
      </p:pic>
    </p:spTree>
  </p:cSld>
  <p:clrMapOvr>
    <a:masterClrMapping/>
  </p:clrMapOvr>
  <p:transition spd="slow">
    <p:push/>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p4"/>
          <p:cNvSpPr/>
          <p:nvPr/>
        </p:nvSpPr>
        <p:spPr>
          <a:xfrm>
            <a:off x="4978511" y="0"/>
            <a:ext cx="516686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800" u="sng" cap="none" strike="noStrike">
                <a:solidFill>
                  <a:schemeClr val="dk1"/>
                </a:solidFill>
                <a:latin typeface="Cambria"/>
                <a:ea typeface="Cambria"/>
                <a:cs typeface="Cambria"/>
                <a:sym typeface="Cambria"/>
                <a:hlinkClick r:id="rId3">
                  <a:extLst>
                    <a:ext uri="{A12FA001-AC4F-418D-AE19-62706E023703}">
                      <ahyp:hlinkClr val="tx"/>
                    </a:ext>
                  </a:extLst>
                </a:hlinkClick>
              </a:rPr>
              <a:t>https://www.youtube.com/watch?v=7XNNlj-dXew</a:t>
            </a:r>
            <a:endParaRPr sz="1800">
              <a:solidFill>
                <a:schemeClr val="dk1"/>
              </a:solidFill>
              <a:latin typeface="Cambria"/>
              <a:ea typeface="Cambria"/>
              <a:cs typeface="Cambria"/>
              <a:sym typeface="Cambria"/>
            </a:endParaRPr>
          </a:p>
        </p:txBody>
      </p:sp>
      <p:pic>
        <p:nvPicPr>
          <p:cNvPr id="269" name="Google Shape;269;p4"/>
          <p:cNvPicPr preferRelativeResize="0"/>
          <p:nvPr/>
        </p:nvPicPr>
        <p:blipFill rotWithShape="1">
          <a:blip r:embed="rId4">
            <a:alphaModFix/>
          </a:blip>
          <a:srcRect b="0" l="0" r="0" t="0"/>
          <a:stretch/>
        </p:blipFill>
        <p:spPr>
          <a:xfrm>
            <a:off x="616857" y="369332"/>
            <a:ext cx="10958286" cy="616403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pic>
        <p:nvPicPr>
          <p:cNvPr id="274" name="Google Shape;274;p5"/>
          <p:cNvPicPr preferRelativeResize="0"/>
          <p:nvPr/>
        </p:nvPicPr>
        <p:blipFill rotWithShape="1">
          <a:blip r:embed="rId3">
            <a:alphaModFix/>
          </a:blip>
          <a:srcRect b="0" l="0" r="0" t="0"/>
          <a:stretch/>
        </p:blipFill>
        <p:spPr>
          <a:xfrm>
            <a:off x="6604000" y="1352553"/>
            <a:ext cx="5097635" cy="5505447"/>
          </a:xfrm>
          <a:prstGeom prst="rect">
            <a:avLst/>
          </a:prstGeom>
          <a:noFill/>
          <a:ln>
            <a:noFill/>
          </a:ln>
        </p:spPr>
      </p:pic>
      <p:sp>
        <p:nvSpPr>
          <p:cNvPr id="275" name="Google Shape;275;p5"/>
          <p:cNvSpPr/>
          <p:nvPr/>
        </p:nvSpPr>
        <p:spPr>
          <a:xfrm>
            <a:off x="682171" y="1814459"/>
            <a:ext cx="6270172" cy="3309257"/>
          </a:xfrm>
          <a:prstGeom prst="cloud">
            <a:avLst/>
          </a:prstGeom>
          <a:solidFill>
            <a:srgbClr val="FF66FF"/>
          </a:solidFill>
          <a:ln cap="flat" cmpd="sng" w="28575">
            <a:solidFill>
              <a:srgbClr val="FF0066"/>
            </a:solidFill>
            <a:prstDash val="lgDash"/>
            <a:miter lim="8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Poppins Black"/>
              <a:ea typeface="Poppins Black"/>
              <a:cs typeface="Poppins Black"/>
              <a:sym typeface="Poppins Black"/>
            </a:endParaRPr>
          </a:p>
        </p:txBody>
      </p:sp>
      <p:sp>
        <p:nvSpPr>
          <p:cNvPr id="276" name="Google Shape;276;p5"/>
          <p:cNvSpPr/>
          <p:nvPr/>
        </p:nvSpPr>
        <p:spPr>
          <a:xfrm>
            <a:off x="1320500" y="2844539"/>
            <a:ext cx="4993514" cy="1066418"/>
          </a:xfrm>
          <a:prstGeom prst="rect">
            <a:avLst/>
          </a:prstGeom>
          <a:noFill/>
          <a:ln>
            <a:noFill/>
          </a:ln>
        </p:spPr>
        <p:txBody>
          <a:bodyPr anchorCtr="0" anchor="t" bIns="45700" lIns="91425" spcFirstLastPara="1" rIns="91425" wrap="square" tIns="45700">
            <a:spAutoFit/>
          </a:bodyPr>
          <a:lstStyle/>
          <a:p>
            <a:pPr indent="0" lvl="0" marL="0" marR="0" rtl="0" algn="just">
              <a:lnSpc>
                <a:spcPct val="107000"/>
              </a:lnSpc>
              <a:spcBef>
                <a:spcPts val="0"/>
              </a:spcBef>
              <a:spcAft>
                <a:spcPts val="0"/>
              </a:spcAft>
              <a:buNone/>
            </a:pPr>
            <a:r>
              <a:rPr b="1" lang="en-US" sz="3200">
                <a:solidFill>
                  <a:schemeClr val="dk1"/>
                </a:solidFill>
                <a:latin typeface="Cambria"/>
                <a:ea typeface="Cambria"/>
                <a:cs typeface="Cambria"/>
                <a:sym typeface="Cambria"/>
              </a:rPr>
              <a:t>- Điều gì làm các bạn nhỏ trong bài hát thấy vui ?</a:t>
            </a:r>
            <a:endParaRPr b="1" sz="3200">
              <a:solidFill>
                <a:schemeClr val="dk1"/>
              </a:solidFill>
              <a:latin typeface="Cambria"/>
              <a:ea typeface="Cambria"/>
              <a:cs typeface="Cambria"/>
              <a:sym typeface="Cambria"/>
            </a:endParaRPr>
          </a:p>
        </p:txBody>
      </p:sp>
      <p:sp>
        <p:nvSpPr>
          <p:cNvPr id="277" name="Google Shape;277;p5"/>
          <p:cNvSpPr/>
          <p:nvPr/>
        </p:nvSpPr>
        <p:spPr>
          <a:xfrm>
            <a:off x="1320500" y="2844539"/>
            <a:ext cx="4657896" cy="1146211"/>
          </a:xfrm>
          <a:prstGeom prst="rect">
            <a:avLst/>
          </a:prstGeom>
          <a:noFill/>
          <a:ln>
            <a:noFill/>
          </a:ln>
        </p:spPr>
        <p:txBody>
          <a:bodyPr anchorCtr="0" anchor="t" bIns="45700" lIns="91425" spcFirstLastPara="1" rIns="91425" wrap="square" tIns="45700">
            <a:spAutoFit/>
          </a:bodyPr>
          <a:lstStyle/>
          <a:p>
            <a:pPr indent="0" lvl="0" marL="0" marR="0" rtl="0" algn="just">
              <a:lnSpc>
                <a:spcPct val="107000"/>
              </a:lnSpc>
              <a:spcBef>
                <a:spcPts val="0"/>
              </a:spcBef>
              <a:spcAft>
                <a:spcPts val="0"/>
              </a:spcAft>
              <a:buNone/>
            </a:pPr>
            <a:r>
              <a:rPr b="1" lang="en-US" sz="3200">
                <a:solidFill>
                  <a:schemeClr val="dk1"/>
                </a:solidFill>
                <a:latin typeface="Cambria"/>
                <a:ea typeface="Cambria"/>
                <a:cs typeface="Cambria"/>
                <a:sym typeface="Cambria"/>
              </a:rPr>
              <a:t>- Em có cảm xúc gì sau khi nghe bài hát?</a:t>
            </a:r>
            <a:endParaRPr/>
          </a:p>
        </p:txBody>
      </p:sp>
      <p:pic>
        <p:nvPicPr>
          <p:cNvPr id="278" name="Google Shape;278;p5"/>
          <p:cNvPicPr preferRelativeResize="0"/>
          <p:nvPr/>
        </p:nvPicPr>
        <p:blipFill rotWithShape="1">
          <a:blip r:embed="rId4">
            <a:alphaModFix/>
          </a:blip>
          <a:srcRect b="0" l="0" r="0" t="0"/>
          <a:stretch/>
        </p:blipFill>
        <p:spPr>
          <a:xfrm rot="2507365">
            <a:off x="959180" y="1407801"/>
            <a:ext cx="921144" cy="1797367"/>
          </a:xfrm>
          <a:prstGeom prst="rect">
            <a:avLst/>
          </a:prstGeom>
          <a:noFill/>
          <a:ln>
            <a:noFill/>
          </a:ln>
        </p:spPr>
      </p:pic>
      <p:pic>
        <p:nvPicPr>
          <p:cNvPr id="279" name="Google Shape;279;p5"/>
          <p:cNvPicPr preferRelativeResize="0"/>
          <p:nvPr/>
        </p:nvPicPr>
        <p:blipFill rotWithShape="1">
          <a:blip r:embed="rId5">
            <a:alphaModFix/>
          </a:blip>
          <a:srcRect b="4882" l="0" r="0" t="0"/>
          <a:stretch/>
        </p:blipFill>
        <p:spPr>
          <a:xfrm>
            <a:off x="10532707" y="5605371"/>
            <a:ext cx="1659293" cy="1252629"/>
          </a:xfrm>
          <a:prstGeom prst="rect">
            <a:avLst/>
          </a:prstGeom>
          <a:noFill/>
          <a:ln>
            <a:noFill/>
          </a:ln>
        </p:spPr>
      </p:pic>
      <p:pic>
        <p:nvPicPr>
          <p:cNvPr id="280" name="Google Shape;280;p5"/>
          <p:cNvPicPr preferRelativeResize="0"/>
          <p:nvPr/>
        </p:nvPicPr>
        <p:blipFill rotWithShape="1">
          <a:blip r:embed="rId6">
            <a:alphaModFix/>
          </a:blip>
          <a:srcRect b="0" l="0" r="0" t="0"/>
          <a:stretch/>
        </p:blipFill>
        <p:spPr>
          <a:xfrm rot="2507365">
            <a:off x="1102179" y="418276"/>
            <a:ext cx="635142" cy="1239310"/>
          </a:xfrm>
          <a:prstGeom prst="rect">
            <a:avLst/>
          </a:prstGeom>
          <a:noFill/>
          <a:ln>
            <a:noFill/>
          </a:ln>
        </p:spPr>
      </p:pic>
    </p:spTree>
  </p:cSld>
  <p:clrMapOvr>
    <a:masterClrMapping/>
  </p:clrMapOvr>
  <p:transition spd="slow" p14:dur="1500">
    <p:split orient="ver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6"/>
                                        </p:tgtEl>
                                        <p:attrNameLst>
                                          <p:attrName>style.visibility</p:attrName>
                                        </p:attrNameLst>
                                      </p:cBhvr>
                                      <p:to>
                                        <p:strVal val="visible"/>
                                      </p:to>
                                    </p:set>
                                    <p:animEffect filter="fade" transition="in">
                                      <p:cBhvr>
                                        <p:cTn dur="1000"/>
                                        <p:tgtEl>
                                          <p:spTgt spid="276"/>
                                        </p:tgtEl>
                                      </p:cBhvr>
                                    </p:animEffect>
                                  </p:childTnLst>
                                </p:cTn>
                              </p:par>
                              <p:par>
                                <p:cTn fill="hold" nodeType="withEffect" presetClass="entr" presetID="10" presetSubtype="0">
                                  <p:stCondLst>
                                    <p:cond delay="0"/>
                                  </p:stCondLst>
                                  <p:childTnLst>
                                    <p:set>
                                      <p:cBhvr>
                                        <p:cTn dur="1" fill="hold">
                                          <p:stCondLst>
                                            <p:cond delay="0"/>
                                          </p:stCondLst>
                                        </p:cTn>
                                        <p:tgtEl>
                                          <p:spTgt spid="275"/>
                                        </p:tgtEl>
                                        <p:attrNameLst>
                                          <p:attrName>style.visibility</p:attrName>
                                        </p:attrNameLst>
                                      </p:cBhvr>
                                      <p:to>
                                        <p:strVal val="visible"/>
                                      </p:to>
                                    </p:set>
                                    <p:animEffect filter="fade" transition="in">
                                      <p:cBhvr>
                                        <p:cTn dur="1000"/>
                                        <p:tgtEl>
                                          <p:spTgt spid="27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2" presetSubtype="4">
                                  <p:stCondLst>
                                    <p:cond delay="0"/>
                                  </p:stCondLst>
                                  <p:childTnLst>
                                    <p:anim calcmode="lin" valueType="num">
                                      <p:cBhvr additive="base">
                                        <p:cTn dur="500"/>
                                        <p:tgtEl>
                                          <p:spTgt spid="276"/>
                                        </p:tgtEl>
                                        <p:attrNameLst>
                                          <p:attrName>ppt_y</p:attrName>
                                        </p:attrNameLst>
                                      </p:cBhvr>
                                      <p:tavLst>
                                        <p:tav fmla="" tm="0">
                                          <p:val>
                                            <p:strVal val="#ppt_y"/>
                                          </p:val>
                                        </p:tav>
                                        <p:tav fmla="" tm="100000">
                                          <p:val>
                                            <p:strVal val="#ppt_y+1"/>
                                          </p:val>
                                        </p:tav>
                                      </p:tavLst>
                                    </p:anim>
                                    <p:set>
                                      <p:cBhvr>
                                        <p:cTn dur="1" fill="hold">
                                          <p:stCondLst>
                                            <p:cond delay="500"/>
                                          </p:stCondLst>
                                        </p:cTn>
                                        <p:tgtEl>
                                          <p:spTgt spid="276"/>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277"/>
                                        </p:tgtEl>
                                        <p:attrNameLst>
                                          <p:attrName>style.visibility</p:attrName>
                                        </p:attrNameLst>
                                      </p:cBhvr>
                                      <p:to>
                                        <p:strVal val="visible"/>
                                      </p:to>
                                    </p:set>
                                    <p:animEffect filter="fade" transition="in">
                                      <p:cBhvr>
                                        <p:cTn dur="1000"/>
                                        <p:tgtEl>
                                          <p:spTgt spid="27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pic>
        <p:nvPicPr>
          <p:cNvPr id="285" name="Google Shape;285;p6"/>
          <p:cNvPicPr preferRelativeResize="0"/>
          <p:nvPr/>
        </p:nvPicPr>
        <p:blipFill rotWithShape="1">
          <a:blip r:embed="rId3">
            <a:alphaModFix/>
          </a:blip>
          <a:srcRect b="0" l="0" r="0" t="0"/>
          <a:stretch/>
        </p:blipFill>
        <p:spPr>
          <a:xfrm flipH="1" rot="2678185">
            <a:off x="3296961" y="3560662"/>
            <a:ext cx="1258308" cy="2173660"/>
          </a:xfrm>
          <a:prstGeom prst="rect">
            <a:avLst/>
          </a:prstGeom>
          <a:noFill/>
          <a:ln>
            <a:noFill/>
          </a:ln>
        </p:spPr>
      </p:pic>
      <p:pic>
        <p:nvPicPr>
          <p:cNvPr id="286" name="Google Shape;286;p6"/>
          <p:cNvPicPr preferRelativeResize="0"/>
          <p:nvPr/>
        </p:nvPicPr>
        <p:blipFill rotWithShape="1">
          <a:blip r:embed="rId4">
            <a:alphaModFix/>
          </a:blip>
          <a:srcRect b="0" l="0" r="0" t="0"/>
          <a:stretch/>
        </p:blipFill>
        <p:spPr>
          <a:xfrm>
            <a:off x="2964285" y="1028342"/>
            <a:ext cx="5944115" cy="6572058"/>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86"/>
                                        </p:tgtEl>
                                        <p:attrNameLst>
                                          <p:attrName>style.visibility</p:attrName>
                                        </p:attrNameLst>
                                      </p:cBhvr>
                                      <p:to>
                                        <p:strVal val="visible"/>
                                      </p:to>
                                    </p:set>
                                    <p:animEffect filter="fade" transition="in">
                                      <p:cBhvr>
                                        <p:cTn dur="2000"/>
                                        <p:tgtEl>
                                          <p:spTgt spid="28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grpSp>
        <p:nvGrpSpPr>
          <p:cNvPr id="291" name="Google Shape;291;p7"/>
          <p:cNvGrpSpPr/>
          <p:nvPr/>
        </p:nvGrpSpPr>
        <p:grpSpPr>
          <a:xfrm>
            <a:off x="2794747" y="591671"/>
            <a:ext cx="6602506" cy="941294"/>
            <a:chOff x="4168588" y="591671"/>
            <a:chExt cx="6602506" cy="941294"/>
          </a:xfrm>
        </p:grpSpPr>
        <p:sp>
          <p:nvSpPr>
            <p:cNvPr id="292" name="Google Shape;292;p7"/>
            <p:cNvSpPr/>
            <p:nvPr/>
          </p:nvSpPr>
          <p:spPr>
            <a:xfrm>
              <a:off x="4168588" y="591671"/>
              <a:ext cx="6602506" cy="941294"/>
            </a:xfrm>
            <a:prstGeom prst="roundRect">
              <a:avLst>
                <a:gd fmla="val 16667" name="adj"/>
              </a:avLst>
            </a:prstGeom>
            <a:solidFill>
              <a:srgbClr val="FF66FF">
                <a:alpha val="81960"/>
              </a:srgbClr>
            </a:solidFill>
            <a:ln cap="flat" cmpd="sng" w="12700">
              <a:solidFill>
                <a:srgbClr val="FF0066"/>
              </a:solidFill>
              <a:prstDash val="dash"/>
              <a:miter lim="8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Poppins Black"/>
                <a:ea typeface="Poppins Black"/>
                <a:cs typeface="Poppins Black"/>
                <a:sym typeface="Poppins Black"/>
              </a:endParaRPr>
            </a:p>
          </p:txBody>
        </p:sp>
        <p:sp>
          <p:nvSpPr>
            <p:cNvPr id="293" name="Google Shape;293;p7"/>
            <p:cNvSpPr/>
            <p:nvPr/>
          </p:nvSpPr>
          <p:spPr>
            <a:xfrm>
              <a:off x="4831346" y="710647"/>
              <a:ext cx="5373202" cy="641971"/>
            </a:xfrm>
            <a:prstGeom prst="rect">
              <a:avLst/>
            </a:prstGeom>
            <a:noFill/>
            <a:ln>
              <a:noFill/>
            </a:ln>
          </p:spPr>
          <p:txBody>
            <a:bodyPr anchorCtr="0" anchor="t" bIns="45700" lIns="91425" spcFirstLastPara="1" rIns="91425" wrap="square" tIns="45700">
              <a:spAutoFit/>
            </a:bodyPr>
            <a:lstStyle/>
            <a:p>
              <a:pPr indent="0" lvl="0" marL="0" marR="0" rtl="0" algn="just">
                <a:lnSpc>
                  <a:spcPct val="107000"/>
                </a:lnSpc>
                <a:spcBef>
                  <a:spcPts val="0"/>
                </a:spcBef>
                <a:spcAft>
                  <a:spcPts val="0"/>
                </a:spcAft>
                <a:buNone/>
              </a:pPr>
              <a:r>
                <a:rPr b="1" lang="en-US" sz="3600">
                  <a:solidFill>
                    <a:schemeClr val="dk1"/>
                  </a:solidFill>
                  <a:latin typeface="Cambria"/>
                  <a:ea typeface="Cambria"/>
                  <a:cs typeface="Cambria"/>
                  <a:sym typeface="Cambria"/>
                </a:rPr>
                <a:t>Trò chơi “Đoán cảm xúc”</a:t>
              </a:r>
              <a:endParaRPr sz="2800">
                <a:solidFill>
                  <a:schemeClr val="dk1"/>
                </a:solidFill>
                <a:latin typeface="Cambria"/>
                <a:ea typeface="Cambria"/>
                <a:cs typeface="Cambria"/>
                <a:sym typeface="Cambria"/>
              </a:endParaRPr>
            </a:p>
          </p:txBody>
        </p:sp>
      </p:grpSp>
      <p:pic>
        <p:nvPicPr>
          <p:cNvPr id="294" name="Google Shape;294;p7"/>
          <p:cNvPicPr preferRelativeResize="0"/>
          <p:nvPr/>
        </p:nvPicPr>
        <p:blipFill rotWithShape="1">
          <a:blip r:embed="rId3">
            <a:alphaModFix/>
          </a:blip>
          <a:srcRect b="0" l="0" r="0" t="0"/>
          <a:stretch/>
        </p:blipFill>
        <p:spPr>
          <a:xfrm>
            <a:off x="6255657" y="2189881"/>
            <a:ext cx="5253475" cy="3103133"/>
          </a:xfrm>
          <a:prstGeom prst="rect">
            <a:avLst/>
          </a:prstGeom>
          <a:noFill/>
          <a:ln>
            <a:noFill/>
          </a:ln>
          <a:effectLst>
            <a:outerShdw blurRad="190500" rotWithShape="0" algn="tl">
              <a:srgbClr val="000000">
                <a:alpha val="69803"/>
              </a:srgbClr>
            </a:outerShdw>
          </a:effectLst>
        </p:spPr>
      </p:pic>
      <p:pic>
        <p:nvPicPr>
          <p:cNvPr id="295" name="Google Shape;295;p7"/>
          <p:cNvPicPr preferRelativeResize="0"/>
          <p:nvPr/>
        </p:nvPicPr>
        <p:blipFill rotWithShape="1">
          <a:blip r:embed="rId4">
            <a:alphaModFix/>
          </a:blip>
          <a:srcRect b="0" l="0" r="0" t="0"/>
          <a:stretch/>
        </p:blipFill>
        <p:spPr>
          <a:xfrm>
            <a:off x="10509274" y="1807810"/>
            <a:ext cx="999858" cy="999858"/>
          </a:xfrm>
          <a:prstGeom prst="rect">
            <a:avLst/>
          </a:prstGeom>
          <a:noFill/>
          <a:ln>
            <a:noFill/>
          </a:ln>
        </p:spPr>
      </p:pic>
      <p:sp>
        <p:nvSpPr>
          <p:cNvPr id="296" name="Google Shape;296;p7"/>
          <p:cNvSpPr/>
          <p:nvPr/>
        </p:nvSpPr>
        <p:spPr>
          <a:xfrm>
            <a:off x="529100" y="1807810"/>
            <a:ext cx="5581413" cy="4070476"/>
          </a:xfrm>
          <a:prstGeom prst="roundRect">
            <a:avLst>
              <a:gd fmla="val 16667" name="adj"/>
            </a:avLst>
          </a:prstGeom>
          <a:solidFill>
            <a:srgbClr val="FFBC38">
              <a:alpha val="81960"/>
            </a:srgbClr>
          </a:solidFill>
          <a:ln cap="flat" cmpd="sng" w="12700">
            <a:solidFill>
              <a:srgbClr val="833C0B"/>
            </a:solidFill>
            <a:prstDash val="dash"/>
            <a:miter lim="8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Poppins Black"/>
              <a:ea typeface="Poppins Black"/>
              <a:cs typeface="Poppins Black"/>
              <a:sym typeface="Poppins Black"/>
            </a:endParaRPr>
          </a:p>
        </p:txBody>
      </p:sp>
      <p:pic>
        <p:nvPicPr>
          <p:cNvPr id="297" name="Google Shape;297;p7"/>
          <p:cNvPicPr preferRelativeResize="0"/>
          <p:nvPr/>
        </p:nvPicPr>
        <p:blipFill rotWithShape="1">
          <a:blip r:embed="rId5">
            <a:alphaModFix/>
          </a:blip>
          <a:srcRect b="0" l="0" r="0" t="0"/>
          <a:stretch/>
        </p:blipFill>
        <p:spPr>
          <a:xfrm>
            <a:off x="418074" y="1092286"/>
            <a:ext cx="818279" cy="848446"/>
          </a:xfrm>
          <a:prstGeom prst="rect">
            <a:avLst/>
          </a:prstGeom>
          <a:noFill/>
          <a:ln>
            <a:noFill/>
          </a:ln>
        </p:spPr>
      </p:pic>
      <p:pic>
        <p:nvPicPr>
          <p:cNvPr id="298" name="Google Shape;298;p7"/>
          <p:cNvPicPr preferRelativeResize="0"/>
          <p:nvPr/>
        </p:nvPicPr>
        <p:blipFill rotWithShape="1">
          <a:blip r:embed="rId6">
            <a:alphaModFix/>
          </a:blip>
          <a:srcRect b="0" l="0" r="0" t="0"/>
          <a:stretch/>
        </p:blipFill>
        <p:spPr>
          <a:xfrm>
            <a:off x="1379938" y="247553"/>
            <a:ext cx="1257225" cy="1303575"/>
          </a:xfrm>
          <a:prstGeom prst="rect">
            <a:avLst/>
          </a:prstGeom>
          <a:noFill/>
          <a:ln>
            <a:noFill/>
          </a:ln>
        </p:spPr>
      </p:pic>
      <p:sp>
        <p:nvSpPr>
          <p:cNvPr id="299" name="Google Shape;299;p7"/>
          <p:cNvSpPr/>
          <p:nvPr/>
        </p:nvSpPr>
        <p:spPr>
          <a:xfrm>
            <a:off x="663692" y="2019248"/>
            <a:ext cx="5312228" cy="3780522"/>
          </a:xfrm>
          <a:prstGeom prst="rect">
            <a:avLst/>
          </a:prstGeom>
          <a:noFill/>
          <a:ln>
            <a:noFill/>
          </a:ln>
        </p:spPr>
        <p:txBody>
          <a:bodyPr anchorCtr="0" anchor="t" bIns="45700" lIns="91425" spcFirstLastPara="1" rIns="91425" wrap="square" tIns="45700">
            <a:spAutoFit/>
          </a:bodyPr>
          <a:lstStyle/>
          <a:p>
            <a:pPr indent="0" lvl="0" marL="0" marR="0" rtl="0" algn="just">
              <a:lnSpc>
                <a:spcPct val="107000"/>
              </a:lnSpc>
              <a:spcBef>
                <a:spcPts val="0"/>
              </a:spcBef>
              <a:spcAft>
                <a:spcPts val="0"/>
              </a:spcAft>
              <a:buNone/>
            </a:pPr>
            <a:r>
              <a:rPr b="1" lang="en-US" sz="2800">
                <a:solidFill>
                  <a:srgbClr val="FF0000"/>
                </a:solidFill>
                <a:latin typeface="Cambria"/>
                <a:ea typeface="Cambria"/>
                <a:cs typeface="Cambria"/>
                <a:sym typeface="Cambria"/>
              </a:rPr>
              <a:t>Luật chơi: </a:t>
            </a:r>
            <a:r>
              <a:rPr b="1" lang="en-US" sz="2800">
                <a:solidFill>
                  <a:schemeClr val="dk1"/>
                </a:solidFill>
                <a:latin typeface="Cambria"/>
                <a:ea typeface="Cambria"/>
                <a:cs typeface="Cambria"/>
                <a:sym typeface="Cambria"/>
              </a:rPr>
              <a:t>Các bạn sẽ lên bảng để thể hiện trạng thái cảm xúc bằng các động tác, cử chỉ, điệu bộ, lời nói. Ở dưới lớp quan sát và đoán cảm xúc của bạn. Bạn nào thể hiện chân thật cảm xúc và đoán đúng cảm xúc của bạn sẽ dành chiến thắng.</a:t>
            </a:r>
            <a:endParaRPr b="1" sz="2000">
              <a:solidFill>
                <a:schemeClr val="dk1"/>
              </a:solidFill>
              <a:latin typeface="Cambria"/>
              <a:ea typeface="Cambria"/>
              <a:cs typeface="Cambria"/>
              <a:sym typeface="Cambria"/>
            </a:endParaRPr>
          </a:p>
        </p:txBody>
      </p:sp>
    </p:spTree>
  </p:cSld>
  <p:clrMapOvr>
    <a:masterClrMapping/>
  </p:clrMapOvr>
  <p:transition spd="slow" p14:dur="1500">
    <p:split orient="ver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1"/>
                                        </p:tgtEl>
                                        <p:attrNameLst>
                                          <p:attrName>style.visibility</p:attrName>
                                        </p:attrNameLst>
                                      </p:cBhvr>
                                      <p:to>
                                        <p:strVal val="visible"/>
                                      </p:to>
                                    </p:set>
                                    <p:animEffect filter="fade" transition="in">
                                      <p:cBhvr>
                                        <p:cTn dur="1000"/>
                                        <p:tgtEl>
                                          <p:spTgt spid="29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4"/>
                                        </p:tgtEl>
                                        <p:attrNameLst>
                                          <p:attrName>style.visibility</p:attrName>
                                        </p:attrNameLst>
                                      </p:cBhvr>
                                      <p:to>
                                        <p:strVal val="visible"/>
                                      </p:to>
                                    </p:set>
                                    <p:animEffect filter="fade" transition="in">
                                      <p:cBhvr>
                                        <p:cTn dur="500"/>
                                        <p:tgtEl>
                                          <p:spTgt spid="294"/>
                                        </p:tgtEl>
                                      </p:cBhvr>
                                    </p:animEffect>
                                  </p:childTnLst>
                                </p:cTn>
                              </p:par>
                              <p:par>
                                <p:cTn fill="hold" nodeType="withEffect" presetClass="entr" presetID="10" presetSubtype="0">
                                  <p:stCondLst>
                                    <p:cond delay="0"/>
                                  </p:stCondLst>
                                  <p:childTnLst>
                                    <p:set>
                                      <p:cBhvr>
                                        <p:cTn dur="1" fill="hold">
                                          <p:stCondLst>
                                            <p:cond delay="0"/>
                                          </p:stCondLst>
                                        </p:cTn>
                                        <p:tgtEl>
                                          <p:spTgt spid="296"/>
                                        </p:tgtEl>
                                        <p:attrNameLst>
                                          <p:attrName>style.visibility</p:attrName>
                                        </p:attrNameLst>
                                      </p:cBhvr>
                                      <p:to>
                                        <p:strVal val="visible"/>
                                      </p:to>
                                    </p:set>
                                    <p:animEffect filter="fade" transition="in">
                                      <p:cBhvr>
                                        <p:cTn dur="500"/>
                                        <p:tgtEl>
                                          <p:spTgt spid="296"/>
                                        </p:tgtEl>
                                      </p:cBhvr>
                                    </p:animEffect>
                                  </p:childTnLst>
                                </p:cTn>
                              </p:par>
                              <p:par>
                                <p:cTn fill="hold" nodeType="withEffect" presetClass="entr" presetID="10" presetSubtype="0">
                                  <p:stCondLst>
                                    <p:cond delay="0"/>
                                  </p:stCondLst>
                                  <p:childTnLst>
                                    <p:set>
                                      <p:cBhvr>
                                        <p:cTn dur="1" fill="hold">
                                          <p:stCondLst>
                                            <p:cond delay="0"/>
                                          </p:stCondLst>
                                        </p:cTn>
                                        <p:tgtEl>
                                          <p:spTgt spid="299"/>
                                        </p:tgtEl>
                                        <p:attrNameLst>
                                          <p:attrName>style.visibility</p:attrName>
                                        </p:attrNameLst>
                                      </p:cBhvr>
                                      <p:to>
                                        <p:strVal val="visible"/>
                                      </p:to>
                                    </p:set>
                                    <p:animEffect filter="fade" transition="in">
                                      <p:cBhvr>
                                        <p:cTn dur="500"/>
                                        <p:tgtEl>
                                          <p:spTgt spid="29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grpSp>
        <p:nvGrpSpPr>
          <p:cNvPr id="305" name="Google Shape;305;p8"/>
          <p:cNvGrpSpPr/>
          <p:nvPr/>
        </p:nvGrpSpPr>
        <p:grpSpPr>
          <a:xfrm>
            <a:off x="1420228" y="243652"/>
            <a:ext cx="10513904" cy="1473140"/>
            <a:chOff x="328208" y="4367558"/>
            <a:chExt cx="12056620" cy="1473140"/>
          </a:xfrm>
        </p:grpSpPr>
        <p:sp>
          <p:nvSpPr>
            <p:cNvPr id="306" name="Google Shape;306;p8"/>
            <p:cNvSpPr txBox="1"/>
            <p:nvPr/>
          </p:nvSpPr>
          <p:spPr>
            <a:xfrm>
              <a:off x="1614549" y="4517259"/>
              <a:ext cx="10770279" cy="1323439"/>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2060"/>
                </a:buClr>
                <a:buSzPts val="4000"/>
                <a:buFont typeface="Cambria"/>
                <a:buNone/>
              </a:pPr>
              <a:r>
                <a:rPr b="1" i="0" lang="en-US" sz="4000" u="none" cap="none" strike="noStrike">
                  <a:solidFill>
                    <a:srgbClr val="002060"/>
                  </a:solidFill>
                  <a:latin typeface="Cambria"/>
                  <a:ea typeface="Cambria"/>
                  <a:cs typeface="Cambria"/>
                  <a:sym typeface="Cambria"/>
                </a:rPr>
                <a:t>Em sẽ</a:t>
              </a:r>
              <a:r>
                <a:rPr b="1" i="0" lang="en-US" sz="4000" u="none" cap="none" strike="noStrike">
                  <a:solidFill>
                    <a:srgbClr val="002060"/>
                  </a:solidFill>
                  <a:latin typeface="Cambria"/>
                  <a:ea typeface="Cambria"/>
                  <a:cs typeface="Cambria"/>
                  <a:sym typeface="Cambria"/>
                </a:rPr>
                <a:t> có cảm xúc thế nào trong các tình huống sau?</a:t>
              </a:r>
              <a:endParaRPr b="1" i="0" sz="4000" u="none" cap="none" strike="noStrike">
                <a:solidFill>
                  <a:srgbClr val="002060"/>
                </a:solidFill>
                <a:latin typeface="Cambria"/>
                <a:ea typeface="Cambria"/>
                <a:cs typeface="Cambria"/>
                <a:sym typeface="Cambria"/>
              </a:endParaRPr>
            </a:p>
          </p:txBody>
        </p:sp>
        <p:pic>
          <p:nvPicPr>
            <p:cNvPr id="307" name="Google Shape;307;p8"/>
            <p:cNvPicPr preferRelativeResize="0"/>
            <p:nvPr/>
          </p:nvPicPr>
          <p:blipFill rotWithShape="1">
            <a:blip r:embed="rId3">
              <a:alphaModFix/>
            </a:blip>
            <a:srcRect b="0" l="0" r="0" t="0"/>
            <a:stretch/>
          </p:blipFill>
          <p:spPr>
            <a:xfrm>
              <a:off x="328208" y="4367558"/>
              <a:ext cx="1469425" cy="1469425"/>
            </a:xfrm>
            <a:prstGeom prst="rect">
              <a:avLst/>
            </a:prstGeom>
            <a:noFill/>
            <a:ln>
              <a:noFill/>
            </a:ln>
          </p:spPr>
        </p:pic>
      </p:grpSp>
      <p:pic>
        <p:nvPicPr>
          <p:cNvPr id="308" name="Google Shape;308;p8"/>
          <p:cNvPicPr preferRelativeResize="0"/>
          <p:nvPr/>
        </p:nvPicPr>
        <p:blipFill rotWithShape="1">
          <a:blip r:embed="rId4">
            <a:alphaModFix/>
          </a:blip>
          <a:srcRect b="0" l="0" r="0" t="0"/>
          <a:stretch/>
        </p:blipFill>
        <p:spPr>
          <a:xfrm>
            <a:off x="4349515" y="1862778"/>
            <a:ext cx="7219835" cy="3880867"/>
          </a:xfrm>
          <a:prstGeom prst="rect">
            <a:avLst/>
          </a:prstGeom>
          <a:solidFill>
            <a:srgbClr val="ECECEC"/>
          </a:solidFill>
          <a:ln cap="sq" cmpd="sng" w="190500">
            <a:solidFill>
              <a:srgbClr val="FFFFFF"/>
            </a:solidFill>
            <a:prstDash val="solid"/>
            <a:miter lim="800000"/>
            <a:headEnd len="sm" w="sm" type="none"/>
            <a:tailEnd len="sm" w="sm" type="none"/>
          </a:ln>
          <a:effectLst>
            <a:outerShdw blurRad="65000" kx="195000" rotWithShape="0" algn="tl" dir="12900000" dist="50800" ky="145000">
              <a:srgbClr val="000000">
                <a:alpha val="29803"/>
              </a:srgbClr>
            </a:outerShdw>
          </a:effectLst>
        </p:spPr>
      </p:pic>
      <p:pic>
        <p:nvPicPr>
          <p:cNvPr id="309" name="Google Shape;309;p8"/>
          <p:cNvPicPr preferRelativeResize="0"/>
          <p:nvPr/>
        </p:nvPicPr>
        <p:blipFill rotWithShape="1">
          <a:blip r:embed="rId5">
            <a:alphaModFix/>
          </a:blip>
          <a:srcRect b="0" l="0" r="0" t="0"/>
          <a:stretch/>
        </p:blipFill>
        <p:spPr>
          <a:xfrm>
            <a:off x="636907" y="3918293"/>
            <a:ext cx="3541486" cy="2948212"/>
          </a:xfrm>
          <a:prstGeom prst="rect">
            <a:avLst/>
          </a:prstGeom>
          <a:noFill/>
          <a:ln>
            <a:noFill/>
          </a:ln>
        </p:spPr>
      </p:pic>
      <p:grpSp>
        <p:nvGrpSpPr>
          <p:cNvPr id="310" name="Google Shape;310;p8"/>
          <p:cNvGrpSpPr/>
          <p:nvPr/>
        </p:nvGrpSpPr>
        <p:grpSpPr>
          <a:xfrm>
            <a:off x="525900" y="2105242"/>
            <a:ext cx="3436497" cy="1809336"/>
            <a:chOff x="525900" y="2105242"/>
            <a:chExt cx="3436497" cy="1809336"/>
          </a:xfrm>
        </p:grpSpPr>
        <p:sp>
          <p:nvSpPr>
            <p:cNvPr id="311" name="Google Shape;311;p8"/>
            <p:cNvSpPr/>
            <p:nvPr/>
          </p:nvSpPr>
          <p:spPr>
            <a:xfrm>
              <a:off x="525900" y="2105242"/>
              <a:ext cx="3436497" cy="1809336"/>
            </a:xfrm>
            <a:prstGeom prst="cloud">
              <a:avLst/>
            </a:prstGeom>
            <a:solidFill>
              <a:srgbClr val="FEE599"/>
            </a:solidFill>
            <a:ln cap="flat" cmpd="sng" w="28575">
              <a:solidFill>
                <a:srgbClr val="BF9000"/>
              </a:solidFill>
              <a:prstDash val="lgDash"/>
              <a:miter lim="8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Poppins Black"/>
                <a:ea typeface="Poppins Black"/>
                <a:cs typeface="Poppins Black"/>
                <a:sym typeface="Poppins Black"/>
              </a:endParaRPr>
            </a:p>
          </p:txBody>
        </p:sp>
        <p:sp>
          <p:nvSpPr>
            <p:cNvPr id="312" name="Google Shape;312;p8"/>
            <p:cNvSpPr/>
            <p:nvPr/>
          </p:nvSpPr>
          <p:spPr>
            <a:xfrm>
              <a:off x="611462" y="2630657"/>
              <a:ext cx="3265375" cy="519758"/>
            </a:xfrm>
            <a:prstGeom prst="rect">
              <a:avLst/>
            </a:prstGeom>
            <a:noFill/>
            <a:ln>
              <a:noFill/>
            </a:ln>
          </p:spPr>
          <p:txBody>
            <a:bodyPr anchorCtr="0" anchor="t" bIns="45700" lIns="91425" spcFirstLastPara="1" rIns="91425" wrap="square" tIns="45700">
              <a:spAutoFit/>
            </a:bodyPr>
            <a:lstStyle/>
            <a:p>
              <a:pPr indent="0" lvl="0" marL="0" marR="0" rtl="0" algn="ctr">
                <a:lnSpc>
                  <a:spcPct val="107000"/>
                </a:lnSpc>
                <a:spcBef>
                  <a:spcPts val="0"/>
                </a:spcBef>
                <a:spcAft>
                  <a:spcPts val="0"/>
                </a:spcAft>
                <a:buNone/>
              </a:pPr>
              <a:r>
                <a:rPr b="1" i="1" lang="en-US" sz="2800">
                  <a:solidFill>
                    <a:srgbClr val="7F6000"/>
                  </a:solidFill>
                  <a:latin typeface="Cambria"/>
                  <a:ea typeface="Cambria"/>
                  <a:cs typeface="Cambria"/>
                  <a:sym typeface="Cambria"/>
                </a:rPr>
                <a:t>Thảo luận nhóm 2</a:t>
              </a:r>
              <a:endParaRPr b="1" i="1" sz="2800">
                <a:solidFill>
                  <a:srgbClr val="7F6000"/>
                </a:solidFill>
                <a:latin typeface="Cambria"/>
                <a:ea typeface="Cambria"/>
                <a:cs typeface="Cambria"/>
                <a:sym typeface="Cambria"/>
              </a:endParaRPr>
            </a:p>
          </p:txBody>
        </p:sp>
      </p:grpSp>
    </p:spTree>
  </p:cSld>
  <p:clrMapOvr>
    <a:masterClrMapping/>
  </p:clrMapOvr>
  <p:transition spd="slow">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5"/>
                                        </p:tgtEl>
                                        <p:attrNameLst>
                                          <p:attrName>style.visibility</p:attrName>
                                        </p:attrNameLst>
                                      </p:cBhvr>
                                      <p:to>
                                        <p:strVal val="visible"/>
                                      </p:to>
                                    </p:set>
                                    <p:animEffect filter="fade" transition="in">
                                      <p:cBhvr>
                                        <p:cTn dur="500"/>
                                        <p:tgtEl>
                                          <p:spTgt spid="305"/>
                                        </p:tgtEl>
                                      </p:cBhvr>
                                    </p:animEffect>
                                  </p:childTnLst>
                                </p:cTn>
                              </p:par>
                              <p:par>
                                <p:cTn fill="hold" nodeType="withEffect" presetClass="entr" presetID="2" presetSubtype="4">
                                  <p:stCondLst>
                                    <p:cond delay="0"/>
                                  </p:stCondLst>
                                  <p:childTnLst>
                                    <p:set>
                                      <p:cBhvr>
                                        <p:cTn dur="1" fill="hold">
                                          <p:stCondLst>
                                            <p:cond delay="0"/>
                                          </p:stCondLst>
                                        </p:cTn>
                                        <p:tgtEl>
                                          <p:spTgt spid="308"/>
                                        </p:tgtEl>
                                        <p:attrNameLst>
                                          <p:attrName>style.visibility</p:attrName>
                                        </p:attrNameLst>
                                      </p:cBhvr>
                                      <p:to>
                                        <p:strVal val="visible"/>
                                      </p:to>
                                    </p:set>
                                    <p:anim calcmode="lin" valueType="num">
                                      <p:cBhvr additive="base">
                                        <p:cTn dur="500"/>
                                        <p:tgtEl>
                                          <p:spTgt spid="308"/>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0"/>
                                        </p:tgtEl>
                                        <p:attrNameLst>
                                          <p:attrName>style.visibility</p:attrName>
                                        </p:attrNameLst>
                                      </p:cBhvr>
                                      <p:to>
                                        <p:strVal val="visible"/>
                                      </p:to>
                                    </p:set>
                                    <p:animEffect filter="fade" transition="in">
                                      <p:cBhvr>
                                        <p:cTn dur="500"/>
                                        <p:tgtEl>
                                          <p:spTgt spid="310"/>
                                        </p:tgtEl>
                                      </p:cBhvr>
                                    </p:animEffect>
                                  </p:childTnLst>
                                </p:cTn>
                              </p:par>
                              <p:par>
                                <p:cTn fill="hold" nodeType="withEffect" presetClass="entr" presetID="10" presetSubtype="0">
                                  <p:stCondLst>
                                    <p:cond delay="0"/>
                                  </p:stCondLst>
                                  <p:childTnLst>
                                    <p:set>
                                      <p:cBhvr>
                                        <p:cTn dur="1" fill="hold">
                                          <p:stCondLst>
                                            <p:cond delay="0"/>
                                          </p:stCondLst>
                                        </p:cTn>
                                        <p:tgtEl>
                                          <p:spTgt spid="309"/>
                                        </p:tgtEl>
                                        <p:attrNameLst>
                                          <p:attrName>style.visibility</p:attrName>
                                        </p:attrNameLst>
                                      </p:cBhvr>
                                      <p:to>
                                        <p:strVal val="visible"/>
                                      </p:to>
                                    </p:set>
                                    <p:animEffect filter="fade" transition="in">
                                      <p:cBhvr>
                                        <p:cTn dur="500"/>
                                        <p:tgtEl>
                                          <p:spTgt spid="30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pic>
        <p:nvPicPr>
          <p:cNvPr id="318" name="Google Shape;318;p9"/>
          <p:cNvPicPr preferRelativeResize="0"/>
          <p:nvPr/>
        </p:nvPicPr>
        <p:blipFill rotWithShape="1">
          <a:blip r:embed="rId3">
            <a:alphaModFix/>
          </a:blip>
          <a:srcRect b="0" l="0" r="0" t="0"/>
          <a:stretch/>
        </p:blipFill>
        <p:spPr>
          <a:xfrm>
            <a:off x="2222756" y="1546387"/>
            <a:ext cx="3597973" cy="2347301"/>
          </a:xfrm>
          <a:prstGeom prst="rect">
            <a:avLst/>
          </a:prstGeom>
          <a:noFill/>
          <a:ln>
            <a:noFill/>
          </a:ln>
        </p:spPr>
      </p:pic>
      <p:pic>
        <p:nvPicPr>
          <p:cNvPr id="319" name="Google Shape;319;p9"/>
          <p:cNvPicPr preferRelativeResize="0"/>
          <p:nvPr/>
        </p:nvPicPr>
        <p:blipFill rotWithShape="1">
          <a:blip r:embed="rId4">
            <a:alphaModFix/>
          </a:blip>
          <a:srcRect b="0" l="0" r="0" t="0"/>
          <a:stretch/>
        </p:blipFill>
        <p:spPr>
          <a:xfrm>
            <a:off x="6425253" y="919706"/>
            <a:ext cx="4076700" cy="3046073"/>
          </a:xfrm>
          <a:prstGeom prst="rect">
            <a:avLst/>
          </a:prstGeom>
          <a:noFill/>
          <a:ln>
            <a:noFill/>
          </a:ln>
        </p:spPr>
      </p:pic>
      <p:pic>
        <p:nvPicPr>
          <p:cNvPr id="320" name="Google Shape;320;p9"/>
          <p:cNvPicPr preferRelativeResize="0"/>
          <p:nvPr/>
        </p:nvPicPr>
        <p:blipFill rotWithShape="1">
          <a:blip r:embed="rId5">
            <a:alphaModFix/>
          </a:blip>
          <a:srcRect b="0" l="0" r="0" t="0"/>
          <a:stretch/>
        </p:blipFill>
        <p:spPr>
          <a:xfrm rot="-977449">
            <a:off x="8679806" y="3687952"/>
            <a:ext cx="2859551" cy="2539195"/>
          </a:xfrm>
          <a:prstGeom prst="rect">
            <a:avLst/>
          </a:prstGeom>
          <a:noFill/>
          <a:ln>
            <a:noFill/>
          </a:ln>
        </p:spPr>
      </p:pic>
      <p:grpSp>
        <p:nvGrpSpPr>
          <p:cNvPr id="321" name="Google Shape;321;p9"/>
          <p:cNvGrpSpPr/>
          <p:nvPr/>
        </p:nvGrpSpPr>
        <p:grpSpPr>
          <a:xfrm>
            <a:off x="607428" y="169841"/>
            <a:ext cx="10527979" cy="1469425"/>
            <a:chOff x="607428" y="169841"/>
            <a:chExt cx="10527979" cy="1469425"/>
          </a:xfrm>
        </p:grpSpPr>
        <p:grpSp>
          <p:nvGrpSpPr>
            <p:cNvPr id="322" name="Google Shape;322;p9"/>
            <p:cNvGrpSpPr/>
            <p:nvPr/>
          </p:nvGrpSpPr>
          <p:grpSpPr>
            <a:xfrm>
              <a:off x="607428" y="169841"/>
              <a:ext cx="10513904" cy="1469425"/>
              <a:chOff x="328208" y="4367558"/>
              <a:chExt cx="12056620" cy="1469425"/>
            </a:xfrm>
          </p:grpSpPr>
          <p:sp>
            <p:nvSpPr>
              <p:cNvPr id="323" name="Google Shape;323;p9"/>
              <p:cNvSpPr txBox="1"/>
              <p:nvPr/>
            </p:nvSpPr>
            <p:spPr>
              <a:xfrm>
                <a:off x="1614549" y="4517259"/>
                <a:ext cx="10770279" cy="1200329"/>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chemeClr val="dk1"/>
                  </a:buClr>
                  <a:buSzPts val="3600"/>
                  <a:buFont typeface="Cambria"/>
                  <a:buNone/>
                </a:pPr>
                <a:r>
                  <a:rPr b="1" lang="en-US" sz="3600">
                    <a:solidFill>
                      <a:schemeClr val="dk1"/>
                    </a:solidFill>
                    <a:latin typeface="Cambria"/>
                    <a:ea typeface="Cambria"/>
                    <a:cs typeface="Cambria"/>
                    <a:sym typeface="Cambria"/>
                  </a:rPr>
                  <a:t>Đóng vai thể hiện cảm xúc trong những tình huống sau: </a:t>
                </a:r>
                <a:endParaRPr b="1" i="0" sz="3600" u="none" cap="none" strike="noStrike">
                  <a:solidFill>
                    <a:schemeClr val="dk1"/>
                  </a:solidFill>
                  <a:latin typeface="Cambria"/>
                  <a:ea typeface="Cambria"/>
                  <a:cs typeface="Cambria"/>
                  <a:sym typeface="Cambria"/>
                </a:endParaRPr>
              </a:p>
            </p:txBody>
          </p:sp>
          <p:pic>
            <p:nvPicPr>
              <p:cNvPr id="324" name="Google Shape;324;p9"/>
              <p:cNvPicPr preferRelativeResize="0"/>
              <p:nvPr/>
            </p:nvPicPr>
            <p:blipFill rotWithShape="1">
              <a:blip r:embed="rId6">
                <a:alphaModFix/>
              </a:blip>
              <a:srcRect b="0" l="0" r="0" t="0"/>
              <a:stretch/>
            </p:blipFill>
            <p:spPr>
              <a:xfrm>
                <a:off x="328208" y="4367558"/>
                <a:ext cx="1469425" cy="1469425"/>
              </a:xfrm>
              <a:prstGeom prst="rect">
                <a:avLst/>
              </a:prstGeom>
              <a:noFill/>
              <a:ln>
                <a:noFill/>
              </a:ln>
            </p:spPr>
          </p:pic>
        </p:grpSp>
        <p:sp>
          <p:nvSpPr>
            <p:cNvPr id="325" name="Google Shape;325;p9"/>
            <p:cNvSpPr txBox="1"/>
            <p:nvPr/>
          </p:nvSpPr>
          <p:spPr>
            <a:xfrm>
              <a:off x="1743249" y="304388"/>
              <a:ext cx="9392158" cy="1200329"/>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chemeClr val="dk1"/>
                </a:buClr>
                <a:buSzPts val="3600"/>
                <a:buFont typeface="Cambria"/>
                <a:buNone/>
              </a:pPr>
              <a:r>
                <a:rPr b="1" lang="en-US" sz="3600">
                  <a:solidFill>
                    <a:schemeClr val="dk1"/>
                  </a:solidFill>
                  <a:latin typeface="Cambria"/>
                  <a:ea typeface="Cambria"/>
                  <a:cs typeface="Cambria"/>
                  <a:sym typeface="Cambria"/>
                </a:rPr>
                <a:t>Đóng vai thể hiện cảm xúc trong những tình huống sau: </a:t>
              </a:r>
              <a:endParaRPr b="1" i="0" sz="3600" u="none" cap="none" strike="noStrike">
                <a:solidFill>
                  <a:schemeClr val="dk1"/>
                </a:solidFill>
                <a:latin typeface="Cambria"/>
                <a:ea typeface="Cambria"/>
                <a:cs typeface="Cambria"/>
                <a:sym typeface="Cambria"/>
              </a:endParaRPr>
            </a:p>
          </p:txBody>
        </p:sp>
      </p:grpSp>
      <p:pic>
        <p:nvPicPr>
          <p:cNvPr id="326" name="Google Shape;326;p9"/>
          <p:cNvPicPr preferRelativeResize="0"/>
          <p:nvPr/>
        </p:nvPicPr>
        <p:blipFill rotWithShape="1">
          <a:blip r:embed="rId7">
            <a:alphaModFix/>
          </a:blip>
          <a:srcRect b="0" l="0" r="0" t="0"/>
          <a:stretch/>
        </p:blipFill>
        <p:spPr>
          <a:xfrm rot="-863273">
            <a:off x="4885240" y="3230943"/>
            <a:ext cx="3101134" cy="3045157"/>
          </a:xfrm>
          <a:prstGeom prst="rect">
            <a:avLst/>
          </a:prstGeom>
          <a:noFill/>
          <a:ln>
            <a:noFill/>
          </a:ln>
        </p:spPr>
      </p:pic>
      <p:grpSp>
        <p:nvGrpSpPr>
          <p:cNvPr id="327" name="Google Shape;327;p9"/>
          <p:cNvGrpSpPr/>
          <p:nvPr/>
        </p:nvGrpSpPr>
        <p:grpSpPr>
          <a:xfrm>
            <a:off x="670984" y="4168744"/>
            <a:ext cx="3436497" cy="1809336"/>
            <a:chOff x="525900" y="2105242"/>
            <a:chExt cx="3436497" cy="1809336"/>
          </a:xfrm>
        </p:grpSpPr>
        <p:sp>
          <p:nvSpPr>
            <p:cNvPr id="328" name="Google Shape;328;p9"/>
            <p:cNvSpPr/>
            <p:nvPr/>
          </p:nvSpPr>
          <p:spPr>
            <a:xfrm>
              <a:off x="525900" y="2105242"/>
              <a:ext cx="3436497" cy="1809336"/>
            </a:xfrm>
            <a:prstGeom prst="cloud">
              <a:avLst/>
            </a:prstGeom>
            <a:solidFill>
              <a:schemeClr val="accent4"/>
            </a:solidFill>
            <a:ln cap="flat" cmpd="sng" w="28575">
              <a:solidFill>
                <a:srgbClr val="BF9000"/>
              </a:solidFill>
              <a:prstDash val="lgDash"/>
              <a:miter lim="8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Poppins Black"/>
                <a:ea typeface="Poppins Black"/>
                <a:cs typeface="Poppins Black"/>
                <a:sym typeface="Poppins Black"/>
              </a:endParaRPr>
            </a:p>
          </p:txBody>
        </p:sp>
        <p:sp>
          <p:nvSpPr>
            <p:cNvPr id="329" name="Google Shape;329;p9"/>
            <p:cNvSpPr/>
            <p:nvPr/>
          </p:nvSpPr>
          <p:spPr>
            <a:xfrm>
              <a:off x="611462" y="2630657"/>
              <a:ext cx="3265375" cy="1014380"/>
            </a:xfrm>
            <a:prstGeom prst="rect">
              <a:avLst/>
            </a:prstGeom>
            <a:noFill/>
            <a:ln>
              <a:noFill/>
            </a:ln>
          </p:spPr>
          <p:txBody>
            <a:bodyPr anchorCtr="0" anchor="t" bIns="45700" lIns="91425" spcFirstLastPara="1" rIns="91425" wrap="square" tIns="45700">
              <a:spAutoFit/>
            </a:bodyPr>
            <a:lstStyle/>
            <a:p>
              <a:pPr indent="0" lvl="0" marL="0" marR="0" rtl="0" algn="ctr">
                <a:lnSpc>
                  <a:spcPct val="107000"/>
                </a:lnSpc>
                <a:spcBef>
                  <a:spcPts val="0"/>
                </a:spcBef>
                <a:spcAft>
                  <a:spcPts val="0"/>
                </a:spcAft>
                <a:buNone/>
              </a:pPr>
              <a:r>
                <a:rPr b="1" i="1" lang="en-US" sz="2800">
                  <a:solidFill>
                    <a:schemeClr val="dk1"/>
                  </a:solidFill>
                  <a:latin typeface="Cambria"/>
                  <a:ea typeface="Cambria"/>
                  <a:cs typeface="Cambria"/>
                  <a:sym typeface="Cambria"/>
                </a:rPr>
                <a:t>Thảo luận nhóm 4, đóng vai.</a:t>
              </a:r>
              <a:endParaRPr b="1" i="1" sz="2800">
                <a:solidFill>
                  <a:schemeClr val="dk1"/>
                </a:solidFill>
                <a:latin typeface="Cambria"/>
                <a:ea typeface="Cambria"/>
                <a:cs typeface="Cambria"/>
                <a:sym typeface="Cambria"/>
              </a:endParaRPr>
            </a:p>
          </p:txBody>
        </p:sp>
      </p:grpSp>
      <p:pic>
        <p:nvPicPr>
          <p:cNvPr id="330" name="Google Shape;330;p9"/>
          <p:cNvPicPr preferRelativeResize="0"/>
          <p:nvPr/>
        </p:nvPicPr>
        <p:blipFill rotWithShape="1">
          <a:blip r:embed="rId8">
            <a:alphaModFix/>
          </a:blip>
          <a:srcRect b="4882" l="0" r="0" t="0"/>
          <a:stretch/>
        </p:blipFill>
        <p:spPr>
          <a:xfrm>
            <a:off x="492731" y="3339464"/>
            <a:ext cx="1659293" cy="1252629"/>
          </a:xfrm>
          <a:prstGeom prst="rect">
            <a:avLst/>
          </a:prstGeom>
          <a:noFill/>
          <a:ln>
            <a:noFill/>
          </a:ln>
        </p:spPr>
      </p:pic>
    </p:spTree>
  </p:cSld>
  <p:clrMapOvr>
    <a:masterClrMapping/>
  </p:clrMapOvr>
  <p:transition spd="slow">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21"/>
                                        </p:tgtEl>
                                        <p:attrNameLst>
                                          <p:attrName>style.visibility</p:attrName>
                                        </p:attrNameLst>
                                      </p:cBhvr>
                                      <p:to>
                                        <p:strVal val="visible"/>
                                      </p:to>
                                    </p:set>
                                    <p:anim calcmode="lin" valueType="num">
                                      <p:cBhvr additive="base">
                                        <p:cTn dur="500"/>
                                        <p:tgtEl>
                                          <p:spTgt spid="321"/>
                                        </p:tgtEl>
                                        <p:attrNameLst>
                                          <p:attrName>ppt_y</p:attrName>
                                        </p:attrNameLst>
                                      </p:cBhvr>
                                      <p:tavLst>
                                        <p:tav fmla="" tm="0">
                                          <p:val>
                                            <p:strVal val="#ppt_y+1"/>
                                          </p:val>
                                        </p:tav>
                                        <p:tav fmla="" tm="100000">
                                          <p:val>
                                            <p:strVal val="#ppt_y"/>
                                          </p:val>
                                        </p:tav>
                                      </p:tavLst>
                                    </p:anim>
                                  </p:childTnLst>
                                </p:cTn>
                              </p:par>
                              <p:par>
                                <p:cTn fill="hold" nodeType="withEffect" presetClass="entr" presetID="10" presetSubtype="0">
                                  <p:stCondLst>
                                    <p:cond delay="0"/>
                                  </p:stCondLst>
                                  <p:childTnLst>
                                    <p:set>
                                      <p:cBhvr>
                                        <p:cTn dur="1" fill="hold">
                                          <p:stCondLst>
                                            <p:cond delay="0"/>
                                          </p:stCondLst>
                                        </p:cTn>
                                        <p:tgtEl>
                                          <p:spTgt spid="318"/>
                                        </p:tgtEl>
                                        <p:attrNameLst>
                                          <p:attrName>style.visibility</p:attrName>
                                        </p:attrNameLst>
                                      </p:cBhvr>
                                      <p:to>
                                        <p:strVal val="visible"/>
                                      </p:to>
                                    </p:set>
                                    <p:animEffect filter="fade" transition="in">
                                      <p:cBhvr>
                                        <p:cTn dur="2000"/>
                                        <p:tgtEl>
                                          <p:spTgt spid="318"/>
                                        </p:tgtEl>
                                      </p:cBhvr>
                                    </p:animEffect>
                                  </p:childTnLst>
                                </p:cTn>
                              </p:par>
                              <p:par>
                                <p:cTn fill="hold" nodeType="withEffect" presetClass="entr" presetID="10" presetSubtype="0">
                                  <p:stCondLst>
                                    <p:cond delay="0"/>
                                  </p:stCondLst>
                                  <p:childTnLst>
                                    <p:set>
                                      <p:cBhvr>
                                        <p:cTn dur="1" fill="hold">
                                          <p:stCondLst>
                                            <p:cond delay="0"/>
                                          </p:stCondLst>
                                        </p:cTn>
                                        <p:tgtEl>
                                          <p:spTgt spid="326"/>
                                        </p:tgtEl>
                                        <p:attrNameLst>
                                          <p:attrName>style.visibility</p:attrName>
                                        </p:attrNameLst>
                                      </p:cBhvr>
                                      <p:to>
                                        <p:strVal val="visible"/>
                                      </p:to>
                                    </p:set>
                                    <p:animEffect filter="fade" transition="in">
                                      <p:cBhvr>
                                        <p:cTn dur="2000"/>
                                        <p:tgtEl>
                                          <p:spTgt spid="326"/>
                                        </p:tgtEl>
                                      </p:cBhvr>
                                    </p:animEffect>
                                  </p:childTnLst>
                                </p:cTn>
                              </p:par>
                              <p:par>
                                <p:cTn fill="hold" nodeType="withEffect" presetClass="entr" presetID="10" presetSubtype="0">
                                  <p:stCondLst>
                                    <p:cond delay="0"/>
                                  </p:stCondLst>
                                  <p:childTnLst>
                                    <p:set>
                                      <p:cBhvr>
                                        <p:cTn dur="1" fill="hold">
                                          <p:stCondLst>
                                            <p:cond delay="0"/>
                                          </p:stCondLst>
                                        </p:cTn>
                                        <p:tgtEl>
                                          <p:spTgt spid="320"/>
                                        </p:tgtEl>
                                        <p:attrNameLst>
                                          <p:attrName>style.visibility</p:attrName>
                                        </p:attrNameLst>
                                      </p:cBhvr>
                                      <p:to>
                                        <p:strVal val="visible"/>
                                      </p:to>
                                    </p:set>
                                    <p:animEffect filter="fade" transition="in">
                                      <p:cBhvr>
                                        <p:cTn dur="2000"/>
                                        <p:tgtEl>
                                          <p:spTgt spid="320"/>
                                        </p:tgtEl>
                                      </p:cBhvr>
                                    </p:animEffect>
                                  </p:childTnLst>
                                </p:cTn>
                              </p:par>
                              <p:par>
                                <p:cTn fill="hold" nodeType="withEffect" presetClass="entr" presetID="10" presetSubtype="0">
                                  <p:stCondLst>
                                    <p:cond delay="0"/>
                                  </p:stCondLst>
                                  <p:childTnLst>
                                    <p:set>
                                      <p:cBhvr>
                                        <p:cTn dur="1" fill="hold">
                                          <p:stCondLst>
                                            <p:cond delay="0"/>
                                          </p:stCondLst>
                                        </p:cTn>
                                        <p:tgtEl>
                                          <p:spTgt spid="319"/>
                                        </p:tgtEl>
                                        <p:attrNameLst>
                                          <p:attrName>style.visibility</p:attrName>
                                        </p:attrNameLst>
                                      </p:cBhvr>
                                      <p:to>
                                        <p:strVal val="visible"/>
                                      </p:to>
                                    </p:set>
                                    <p:animEffect filter="fade" transition="in">
                                      <p:cBhvr>
                                        <p:cTn dur="2000"/>
                                        <p:tgtEl>
                                          <p:spTgt spid="31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0"/>
                                        </p:tgtEl>
                                        <p:attrNameLst>
                                          <p:attrName>style.visibility</p:attrName>
                                        </p:attrNameLst>
                                      </p:cBhvr>
                                      <p:to>
                                        <p:strVal val="visible"/>
                                      </p:to>
                                    </p:set>
                                    <p:animEffect filter="fade" transition="in">
                                      <p:cBhvr>
                                        <p:cTn dur="500"/>
                                        <p:tgtEl>
                                          <p:spTgt spid="330"/>
                                        </p:tgtEl>
                                      </p:cBhvr>
                                    </p:animEffect>
                                  </p:childTnLst>
                                </p:cTn>
                              </p:par>
                              <p:par>
                                <p:cTn fill="hold" nodeType="withEffect" presetClass="entr" presetID="10" presetSubtype="0">
                                  <p:stCondLst>
                                    <p:cond delay="0"/>
                                  </p:stCondLst>
                                  <p:childTnLst>
                                    <p:set>
                                      <p:cBhvr>
                                        <p:cTn dur="1" fill="hold">
                                          <p:stCondLst>
                                            <p:cond delay="0"/>
                                          </p:stCondLst>
                                        </p:cTn>
                                        <p:tgtEl>
                                          <p:spTgt spid="327"/>
                                        </p:tgtEl>
                                        <p:attrNameLst>
                                          <p:attrName>style.visibility</p:attrName>
                                        </p:attrNameLst>
                                      </p:cBhvr>
                                      <p:to>
                                        <p:strVal val="visible"/>
                                      </p:to>
                                    </p:set>
                                    <p:animEffect filter="fade" transition="in">
                                      <p:cBhvr>
                                        <p:cTn dur="500"/>
                                        <p:tgtEl>
                                          <p:spTgt spid="32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PPTMON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2022-12-30T13:45:30Z</dcterms:created>
  <dc:creator>Cảm Nguyễn</dc:creator>
</cp:coreProperties>
</file>